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400" r:id="rId2"/>
    <p:sldId id="520" r:id="rId3"/>
    <p:sldId id="521" r:id="rId4"/>
    <p:sldId id="529" r:id="rId5"/>
    <p:sldId id="541" r:id="rId6"/>
    <p:sldId id="540" r:id="rId7"/>
    <p:sldId id="522" r:id="rId8"/>
    <p:sldId id="542" r:id="rId9"/>
    <p:sldId id="543" r:id="rId10"/>
    <p:sldId id="544" r:id="rId11"/>
    <p:sldId id="588" r:id="rId12"/>
    <p:sldId id="587" r:id="rId13"/>
    <p:sldId id="590" r:id="rId14"/>
    <p:sldId id="524" r:id="rId15"/>
    <p:sldId id="525" r:id="rId16"/>
    <p:sldId id="546" r:id="rId17"/>
    <p:sldId id="547" r:id="rId18"/>
    <p:sldId id="548" r:id="rId19"/>
    <p:sldId id="549" r:id="rId20"/>
    <p:sldId id="595" r:id="rId21"/>
    <p:sldId id="550" r:id="rId22"/>
    <p:sldId id="591" r:id="rId23"/>
    <p:sldId id="593" r:id="rId24"/>
    <p:sldId id="527" r:id="rId25"/>
    <p:sldId id="596" r:id="rId26"/>
    <p:sldId id="532" r:id="rId27"/>
    <p:sldId id="533" r:id="rId28"/>
    <p:sldId id="534" r:id="rId29"/>
  </p:sldIdLst>
  <p:sldSz cx="9144000" cy="6858000" type="screen4x3"/>
  <p:notesSz cx="6815138" cy="99425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97">
          <p15:clr>
            <a:srgbClr val="A4A3A4"/>
          </p15:clr>
        </p15:guide>
        <p15:guide id="2" pos="9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FFFF"/>
    <a:srgbClr val="99CCFF"/>
    <a:srgbClr val="C0C0C0"/>
    <a:srgbClr val="00FF00"/>
    <a:srgbClr val="FF0000"/>
    <a:srgbClr val="CCECFF"/>
    <a:srgbClr val="0000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08" autoAdjust="0"/>
  </p:normalViewPr>
  <p:slideViewPr>
    <p:cSldViewPr>
      <p:cViewPr varScale="1">
        <p:scale>
          <a:sx n="67" d="100"/>
          <a:sy n="67" d="100"/>
        </p:scale>
        <p:origin x="918" y="36"/>
      </p:cViewPr>
      <p:guideLst>
        <p:guide orient="horz" pos="1797"/>
        <p:guide pos="97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5" Type="http://schemas.openxmlformats.org/officeDocument/2006/relationships/image" Target="../media/image116.wmf"/><Relationship Id="rId4" Type="http://schemas.openxmlformats.org/officeDocument/2006/relationships/image" Target="../media/image1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image" Target="../media/image135.wmf"/><Relationship Id="rId3" Type="http://schemas.openxmlformats.org/officeDocument/2006/relationships/image" Target="../media/image125.emf"/><Relationship Id="rId7" Type="http://schemas.openxmlformats.org/officeDocument/2006/relationships/image" Target="../media/image129.wmf"/><Relationship Id="rId12" Type="http://schemas.openxmlformats.org/officeDocument/2006/relationships/image" Target="../media/image134.wmf"/><Relationship Id="rId17" Type="http://schemas.openxmlformats.org/officeDocument/2006/relationships/image" Target="../media/image139.wmf"/><Relationship Id="rId2" Type="http://schemas.openxmlformats.org/officeDocument/2006/relationships/image" Target="../media/image124.wmf"/><Relationship Id="rId16" Type="http://schemas.openxmlformats.org/officeDocument/2006/relationships/image" Target="../media/image138.wmf"/><Relationship Id="rId1" Type="http://schemas.openxmlformats.org/officeDocument/2006/relationships/image" Target="../media/image123.wmf"/><Relationship Id="rId6" Type="http://schemas.openxmlformats.org/officeDocument/2006/relationships/image" Target="../media/image128.emf"/><Relationship Id="rId11" Type="http://schemas.openxmlformats.org/officeDocument/2006/relationships/image" Target="../media/image133.wmf"/><Relationship Id="rId5" Type="http://schemas.openxmlformats.org/officeDocument/2006/relationships/image" Target="../media/image127.emf"/><Relationship Id="rId15" Type="http://schemas.openxmlformats.org/officeDocument/2006/relationships/image" Target="../media/image137.wmf"/><Relationship Id="rId10" Type="http://schemas.openxmlformats.org/officeDocument/2006/relationships/image" Target="../media/image132.emf"/><Relationship Id="rId4" Type="http://schemas.openxmlformats.org/officeDocument/2006/relationships/image" Target="../media/image126.emf"/><Relationship Id="rId9" Type="http://schemas.openxmlformats.org/officeDocument/2006/relationships/image" Target="../media/image131.emf"/><Relationship Id="rId14" Type="http://schemas.openxmlformats.org/officeDocument/2006/relationships/image" Target="../media/image13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52.wmf"/><Relationship Id="rId18" Type="http://schemas.openxmlformats.org/officeDocument/2006/relationships/image" Target="../media/image157.wmf"/><Relationship Id="rId26" Type="http://schemas.openxmlformats.org/officeDocument/2006/relationships/image" Target="../media/image164.wmf"/><Relationship Id="rId3" Type="http://schemas.openxmlformats.org/officeDocument/2006/relationships/image" Target="../media/image142.wmf"/><Relationship Id="rId21" Type="http://schemas.openxmlformats.org/officeDocument/2006/relationships/image" Target="../media/image160.wmf"/><Relationship Id="rId7" Type="http://schemas.openxmlformats.org/officeDocument/2006/relationships/image" Target="../media/image146.emf"/><Relationship Id="rId12" Type="http://schemas.openxmlformats.org/officeDocument/2006/relationships/image" Target="../media/image151.emf"/><Relationship Id="rId17" Type="http://schemas.openxmlformats.org/officeDocument/2006/relationships/image" Target="../media/image156.emf"/><Relationship Id="rId25" Type="http://schemas.openxmlformats.org/officeDocument/2006/relationships/image" Target="../media/image163.wmf"/><Relationship Id="rId2" Type="http://schemas.openxmlformats.org/officeDocument/2006/relationships/image" Target="../media/image141.emf"/><Relationship Id="rId16" Type="http://schemas.openxmlformats.org/officeDocument/2006/relationships/image" Target="../media/image155.emf"/><Relationship Id="rId20" Type="http://schemas.openxmlformats.org/officeDocument/2006/relationships/image" Target="../media/image159.wmf"/><Relationship Id="rId1" Type="http://schemas.openxmlformats.org/officeDocument/2006/relationships/image" Target="../media/image140.wmf"/><Relationship Id="rId6" Type="http://schemas.openxmlformats.org/officeDocument/2006/relationships/image" Target="../media/image145.emf"/><Relationship Id="rId11" Type="http://schemas.openxmlformats.org/officeDocument/2006/relationships/image" Target="../media/image150.wmf"/><Relationship Id="rId24" Type="http://schemas.openxmlformats.org/officeDocument/2006/relationships/image" Target="../media/image162.wmf"/><Relationship Id="rId5" Type="http://schemas.openxmlformats.org/officeDocument/2006/relationships/image" Target="../media/image144.wmf"/><Relationship Id="rId15" Type="http://schemas.openxmlformats.org/officeDocument/2006/relationships/image" Target="../media/image154.wmf"/><Relationship Id="rId23" Type="http://schemas.openxmlformats.org/officeDocument/2006/relationships/image" Target="../media/image161.wmf"/><Relationship Id="rId10" Type="http://schemas.openxmlformats.org/officeDocument/2006/relationships/image" Target="../media/image149.wmf"/><Relationship Id="rId19" Type="http://schemas.openxmlformats.org/officeDocument/2006/relationships/image" Target="../media/image158.wmf"/><Relationship Id="rId4" Type="http://schemas.openxmlformats.org/officeDocument/2006/relationships/image" Target="../media/image143.wmf"/><Relationship Id="rId9" Type="http://schemas.openxmlformats.org/officeDocument/2006/relationships/image" Target="../media/image148.wmf"/><Relationship Id="rId14" Type="http://schemas.openxmlformats.org/officeDocument/2006/relationships/image" Target="../media/image153.wmf"/><Relationship Id="rId22" Type="http://schemas.openxmlformats.org/officeDocument/2006/relationships/image" Target="../media/image13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image" Target="../media/image167.wmf"/><Relationship Id="rId7" Type="http://schemas.openxmlformats.org/officeDocument/2006/relationships/image" Target="../media/image171.wmf"/><Relationship Id="rId2" Type="http://schemas.openxmlformats.org/officeDocument/2006/relationships/image" Target="../media/image166.wmf"/><Relationship Id="rId1" Type="http://schemas.openxmlformats.org/officeDocument/2006/relationships/image" Target="../media/image165.emf"/><Relationship Id="rId6" Type="http://schemas.openxmlformats.org/officeDocument/2006/relationships/image" Target="../media/image170.emf"/><Relationship Id="rId11" Type="http://schemas.openxmlformats.org/officeDocument/2006/relationships/image" Target="../media/image175.wmf"/><Relationship Id="rId5" Type="http://schemas.openxmlformats.org/officeDocument/2006/relationships/image" Target="../media/image169.emf"/><Relationship Id="rId10" Type="http://schemas.openxmlformats.org/officeDocument/2006/relationships/image" Target="../media/image174.wmf"/><Relationship Id="rId4" Type="http://schemas.openxmlformats.org/officeDocument/2006/relationships/image" Target="../media/image168.wmf"/><Relationship Id="rId9" Type="http://schemas.openxmlformats.org/officeDocument/2006/relationships/image" Target="../media/image17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emf"/><Relationship Id="rId7" Type="http://schemas.openxmlformats.org/officeDocument/2006/relationships/image" Target="../media/image21.w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emf"/><Relationship Id="rId10" Type="http://schemas.openxmlformats.org/officeDocument/2006/relationships/image" Target="../media/image24.wmf"/><Relationship Id="rId4" Type="http://schemas.openxmlformats.org/officeDocument/2006/relationships/image" Target="../media/image18.emf"/><Relationship Id="rId9"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19.emf"/><Relationship Id="rId5" Type="http://schemas.openxmlformats.org/officeDocument/2006/relationships/image" Target="../media/image30.wmf"/><Relationship Id="rId4"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image" Target="../media/image43.wmf"/><Relationship Id="rId18" Type="http://schemas.openxmlformats.org/officeDocument/2006/relationships/image" Target="../media/image18.emf"/><Relationship Id="rId3" Type="http://schemas.openxmlformats.org/officeDocument/2006/relationships/image" Target="../media/image33.wmf"/><Relationship Id="rId7" Type="http://schemas.openxmlformats.org/officeDocument/2006/relationships/image" Target="../media/image37.wmf"/><Relationship Id="rId12" Type="http://schemas.openxmlformats.org/officeDocument/2006/relationships/image" Target="../media/image42.wmf"/><Relationship Id="rId17" Type="http://schemas.openxmlformats.org/officeDocument/2006/relationships/image" Target="../media/image17.emf"/><Relationship Id="rId2" Type="http://schemas.openxmlformats.org/officeDocument/2006/relationships/image" Target="../media/image32.wmf"/><Relationship Id="rId16" Type="http://schemas.openxmlformats.org/officeDocument/2006/relationships/image" Target="../media/image46.wmf"/><Relationship Id="rId20" Type="http://schemas.openxmlformats.org/officeDocument/2006/relationships/image" Target="../media/image25.wmf"/><Relationship Id="rId1" Type="http://schemas.openxmlformats.org/officeDocument/2006/relationships/image" Target="../media/image31.emf"/><Relationship Id="rId6" Type="http://schemas.openxmlformats.org/officeDocument/2006/relationships/image" Target="../media/image36.wmf"/><Relationship Id="rId11" Type="http://schemas.openxmlformats.org/officeDocument/2006/relationships/image" Target="../media/image41.wmf"/><Relationship Id="rId5" Type="http://schemas.openxmlformats.org/officeDocument/2006/relationships/image" Target="../media/image35.wmf"/><Relationship Id="rId15" Type="http://schemas.openxmlformats.org/officeDocument/2006/relationships/image" Target="../media/image45.wmf"/><Relationship Id="rId10" Type="http://schemas.openxmlformats.org/officeDocument/2006/relationships/image" Target="../media/image40.wmf"/><Relationship Id="rId19" Type="http://schemas.openxmlformats.org/officeDocument/2006/relationships/image" Target="../media/image24.wmf"/><Relationship Id="rId4" Type="http://schemas.openxmlformats.org/officeDocument/2006/relationships/image" Target="../media/image34.wmf"/><Relationship Id="rId9" Type="http://schemas.openxmlformats.org/officeDocument/2006/relationships/image" Target="../media/image39.wmf"/><Relationship Id="rId14"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e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image" Target="../media/image81.emf"/><Relationship Id="rId18" Type="http://schemas.openxmlformats.org/officeDocument/2006/relationships/image" Target="../media/image86.emf"/><Relationship Id="rId3" Type="http://schemas.openxmlformats.org/officeDocument/2006/relationships/image" Target="../media/image71.wmf"/><Relationship Id="rId21" Type="http://schemas.openxmlformats.org/officeDocument/2006/relationships/image" Target="../media/image89.wmf"/><Relationship Id="rId7" Type="http://schemas.openxmlformats.org/officeDocument/2006/relationships/image" Target="../media/image75.wmf"/><Relationship Id="rId12" Type="http://schemas.openxmlformats.org/officeDocument/2006/relationships/image" Target="../media/image80.wmf"/><Relationship Id="rId17" Type="http://schemas.openxmlformats.org/officeDocument/2006/relationships/image" Target="../media/image85.wmf"/><Relationship Id="rId2" Type="http://schemas.openxmlformats.org/officeDocument/2006/relationships/image" Target="../media/image70.wmf"/><Relationship Id="rId16" Type="http://schemas.openxmlformats.org/officeDocument/2006/relationships/image" Target="../media/image84.wmf"/><Relationship Id="rId20" Type="http://schemas.openxmlformats.org/officeDocument/2006/relationships/image" Target="../media/image88.wmf"/><Relationship Id="rId1" Type="http://schemas.openxmlformats.org/officeDocument/2006/relationships/image" Target="../media/image69.wmf"/><Relationship Id="rId6" Type="http://schemas.openxmlformats.org/officeDocument/2006/relationships/image" Target="../media/image74.wmf"/><Relationship Id="rId11" Type="http://schemas.openxmlformats.org/officeDocument/2006/relationships/image" Target="../media/image79.wmf"/><Relationship Id="rId5" Type="http://schemas.openxmlformats.org/officeDocument/2006/relationships/image" Target="../media/image73.emf"/><Relationship Id="rId15" Type="http://schemas.openxmlformats.org/officeDocument/2006/relationships/image" Target="../media/image83.wmf"/><Relationship Id="rId10" Type="http://schemas.openxmlformats.org/officeDocument/2006/relationships/image" Target="../media/image78.wmf"/><Relationship Id="rId19" Type="http://schemas.openxmlformats.org/officeDocument/2006/relationships/image" Target="../media/image87.emf"/><Relationship Id="rId4" Type="http://schemas.openxmlformats.org/officeDocument/2006/relationships/image" Target="../media/image72.wmf"/><Relationship Id="rId9" Type="http://schemas.openxmlformats.org/officeDocument/2006/relationships/image" Target="../media/image77.wmf"/><Relationship Id="rId14" Type="http://schemas.openxmlformats.org/officeDocument/2006/relationships/image" Target="../media/image8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image" Target="../media/image102.wmf"/><Relationship Id="rId18" Type="http://schemas.openxmlformats.org/officeDocument/2006/relationships/image" Target="../media/image73.emf"/><Relationship Id="rId3" Type="http://schemas.openxmlformats.org/officeDocument/2006/relationships/image" Target="../media/image92.wmf"/><Relationship Id="rId21" Type="http://schemas.openxmlformats.org/officeDocument/2006/relationships/image" Target="../media/image107.wmf"/><Relationship Id="rId7" Type="http://schemas.openxmlformats.org/officeDocument/2006/relationships/image" Target="../media/image96.wmf"/><Relationship Id="rId12" Type="http://schemas.openxmlformats.org/officeDocument/2006/relationships/image" Target="../media/image101.wmf"/><Relationship Id="rId17" Type="http://schemas.openxmlformats.org/officeDocument/2006/relationships/image" Target="../media/image86.emf"/><Relationship Id="rId2" Type="http://schemas.openxmlformats.org/officeDocument/2006/relationships/image" Target="../media/image91.wmf"/><Relationship Id="rId16" Type="http://schemas.openxmlformats.org/officeDocument/2006/relationships/image" Target="../media/image105.wmf"/><Relationship Id="rId20" Type="http://schemas.openxmlformats.org/officeDocument/2006/relationships/image" Target="../media/image88.wmf"/><Relationship Id="rId1" Type="http://schemas.openxmlformats.org/officeDocument/2006/relationships/image" Target="../media/image90.wmf"/><Relationship Id="rId6" Type="http://schemas.openxmlformats.org/officeDocument/2006/relationships/image" Target="../media/image95.wmf"/><Relationship Id="rId11" Type="http://schemas.openxmlformats.org/officeDocument/2006/relationships/image" Target="../media/image100.wmf"/><Relationship Id="rId5" Type="http://schemas.openxmlformats.org/officeDocument/2006/relationships/image" Target="../media/image94.wmf"/><Relationship Id="rId15" Type="http://schemas.openxmlformats.org/officeDocument/2006/relationships/image" Target="../media/image104.wmf"/><Relationship Id="rId10" Type="http://schemas.openxmlformats.org/officeDocument/2006/relationships/image" Target="../media/image99.wmf"/><Relationship Id="rId19" Type="http://schemas.openxmlformats.org/officeDocument/2006/relationships/image" Target="../media/image106.wmf"/><Relationship Id="rId4" Type="http://schemas.openxmlformats.org/officeDocument/2006/relationships/image" Target="../media/image93.wmf"/><Relationship Id="rId9" Type="http://schemas.openxmlformats.org/officeDocument/2006/relationships/image" Target="../media/image98.wmf"/><Relationship Id="rId14" Type="http://schemas.openxmlformats.org/officeDocument/2006/relationships/image" Target="../media/image10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bwMode="auto">
          <a:xfrm>
            <a:off x="0" y="0"/>
            <a:ext cx="2954338" cy="496888"/>
          </a:xfrm>
          <a:prstGeom prst="rect">
            <a:avLst/>
          </a:prstGeom>
          <a:noFill/>
          <a:ln w="9525">
            <a:noFill/>
            <a:miter lim="800000"/>
            <a:headEnd/>
            <a:tailEnd/>
          </a:ln>
          <a:effectLst/>
        </p:spPr>
        <p:txBody>
          <a:bodyPr vert="horz" wrap="square" lIns="91915" tIns="45958" rIns="91915" bIns="45958" numCol="1" anchor="t" anchorCtr="0" compatLnSpc="1">
            <a:prstTxWarp prst="textNoShape">
              <a:avLst/>
            </a:prstTxWarp>
          </a:bodyPr>
          <a:lstStyle>
            <a:lvl1pPr algn="l" defTabSz="919163" eaLnBrk="1" hangingPunct="1">
              <a:defRPr sz="1200">
                <a:latin typeface="Arial" charset="0"/>
              </a:defRPr>
            </a:lvl1pPr>
          </a:lstStyle>
          <a:p>
            <a:pPr>
              <a:defRPr/>
            </a:pPr>
            <a:endParaRPr lang="en-US" altLang="zh-CN"/>
          </a:p>
        </p:txBody>
      </p:sp>
      <p:sp>
        <p:nvSpPr>
          <p:cNvPr id="206851" name="Rectangle 3"/>
          <p:cNvSpPr>
            <a:spLocks noGrp="1" noChangeArrowheads="1"/>
          </p:cNvSpPr>
          <p:nvPr>
            <p:ph type="dt" sz="quarter" idx="1"/>
          </p:nvPr>
        </p:nvSpPr>
        <p:spPr bwMode="auto">
          <a:xfrm>
            <a:off x="3859213" y="0"/>
            <a:ext cx="2954337" cy="496888"/>
          </a:xfrm>
          <a:prstGeom prst="rect">
            <a:avLst/>
          </a:prstGeom>
          <a:noFill/>
          <a:ln w="9525">
            <a:noFill/>
            <a:miter lim="800000"/>
            <a:headEnd/>
            <a:tailEnd/>
          </a:ln>
          <a:effectLst/>
        </p:spPr>
        <p:txBody>
          <a:bodyPr vert="horz" wrap="square" lIns="91915" tIns="45958" rIns="91915" bIns="45958" numCol="1" anchor="t" anchorCtr="0" compatLnSpc="1">
            <a:prstTxWarp prst="textNoShape">
              <a:avLst/>
            </a:prstTxWarp>
          </a:bodyPr>
          <a:lstStyle>
            <a:lvl1pPr algn="r" defTabSz="919163" eaLnBrk="1" hangingPunct="1">
              <a:defRPr sz="1200">
                <a:latin typeface="Arial" charset="0"/>
              </a:defRPr>
            </a:lvl1pPr>
          </a:lstStyle>
          <a:p>
            <a:pPr>
              <a:defRPr/>
            </a:pPr>
            <a:endParaRPr lang="en-US" altLang="zh-CN"/>
          </a:p>
        </p:txBody>
      </p:sp>
      <p:sp>
        <p:nvSpPr>
          <p:cNvPr id="206852" name="Rectangle 4"/>
          <p:cNvSpPr>
            <a:spLocks noGrp="1" noChangeArrowheads="1"/>
          </p:cNvSpPr>
          <p:nvPr>
            <p:ph type="ftr" sz="quarter" idx="2"/>
          </p:nvPr>
        </p:nvSpPr>
        <p:spPr bwMode="auto">
          <a:xfrm>
            <a:off x="0" y="9444038"/>
            <a:ext cx="2954338" cy="496887"/>
          </a:xfrm>
          <a:prstGeom prst="rect">
            <a:avLst/>
          </a:prstGeom>
          <a:noFill/>
          <a:ln w="9525">
            <a:noFill/>
            <a:miter lim="800000"/>
            <a:headEnd/>
            <a:tailEnd/>
          </a:ln>
          <a:effectLst/>
        </p:spPr>
        <p:txBody>
          <a:bodyPr vert="horz" wrap="square" lIns="91915" tIns="45958" rIns="91915" bIns="45958" numCol="1" anchor="b" anchorCtr="0" compatLnSpc="1">
            <a:prstTxWarp prst="textNoShape">
              <a:avLst/>
            </a:prstTxWarp>
          </a:bodyPr>
          <a:lstStyle>
            <a:lvl1pPr algn="l" defTabSz="919163" eaLnBrk="1" hangingPunct="1">
              <a:defRPr sz="1200">
                <a:latin typeface="Arial" charset="0"/>
              </a:defRPr>
            </a:lvl1pPr>
          </a:lstStyle>
          <a:p>
            <a:pPr>
              <a:defRPr/>
            </a:pPr>
            <a:endParaRPr lang="en-US" altLang="zh-CN"/>
          </a:p>
        </p:txBody>
      </p:sp>
      <p:sp>
        <p:nvSpPr>
          <p:cNvPr id="206853" name="Rectangle 5"/>
          <p:cNvSpPr>
            <a:spLocks noGrp="1" noChangeArrowheads="1"/>
          </p:cNvSpPr>
          <p:nvPr>
            <p:ph type="sldNum" sz="quarter" idx="3"/>
          </p:nvPr>
        </p:nvSpPr>
        <p:spPr bwMode="auto">
          <a:xfrm>
            <a:off x="3859213" y="9444038"/>
            <a:ext cx="2954337" cy="496887"/>
          </a:xfrm>
          <a:prstGeom prst="rect">
            <a:avLst/>
          </a:prstGeom>
          <a:noFill/>
          <a:ln w="9525">
            <a:noFill/>
            <a:miter lim="800000"/>
            <a:headEnd/>
            <a:tailEnd/>
          </a:ln>
          <a:effectLst/>
        </p:spPr>
        <p:txBody>
          <a:bodyPr vert="horz" wrap="square" lIns="91915" tIns="45958" rIns="91915" bIns="45958" numCol="1" anchor="b" anchorCtr="0" compatLnSpc="1">
            <a:prstTxWarp prst="textNoShape">
              <a:avLst/>
            </a:prstTxWarp>
          </a:bodyPr>
          <a:lstStyle>
            <a:lvl1pPr algn="r" defTabSz="919163" eaLnBrk="1" hangingPunct="1">
              <a:defRPr sz="1200"/>
            </a:lvl1pPr>
          </a:lstStyle>
          <a:p>
            <a:pPr>
              <a:defRPr/>
            </a:pPr>
            <a:fld id="{7882F606-512E-49F6-9ABE-8D1DD86CE8FE}" type="slidenum">
              <a:rPr lang="en-US" altLang="zh-CN"/>
              <a:pPr>
                <a:defRPr/>
              </a:pPr>
              <a:t>‹#›</a:t>
            </a:fld>
            <a:endParaRPr lang="en-US" altLang="zh-CN"/>
          </a:p>
        </p:txBody>
      </p:sp>
    </p:spTree>
    <p:extLst>
      <p:ext uri="{BB962C8B-B14F-4D97-AF65-F5344CB8AC3E}">
        <p14:creationId xmlns:p14="http://schemas.microsoft.com/office/powerpoint/2010/main" val="653105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54338" cy="496888"/>
          </a:xfrm>
          <a:prstGeom prst="rect">
            <a:avLst/>
          </a:prstGeom>
          <a:noFill/>
          <a:ln w="9525">
            <a:noFill/>
            <a:miter lim="800000"/>
            <a:headEnd/>
            <a:tailEnd/>
          </a:ln>
          <a:effectLst/>
        </p:spPr>
        <p:txBody>
          <a:bodyPr vert="horz" wrap="square" lIns="91915" tIns="45958" rIns="91915" bIns="45958" numCol="1" anchor="t" anchorCtr="0" compatLnSpc="1">
            <a:prstTxWarp prst="textNoShape">
              <a:avLst/>
            </a:prstTxWarp>
          </a:bodyPr>
          <a:lstStyle>
            <a:lvl1pPr algn="l" defTabSz="919163" eaLnBrk="1" hangingPunct="1">
              <a:defRPr sz="1200">
                <a:latin typeface="Arial" charset="0"/>
              </a:defRPr>
            </a:lvl1pPr>
          </a:lstStyle>
          <a:p>
            <a:pPr>
              <a:defRPr/>
            </a:pPr>
            <a:endParaRPr lang="en-US" altLang="zh-CN"/>
          </a:p>
        </p:txBody>
      </p:sp>
      <p:sp>
        <p:nvSpPr>
          <p:cNvPr id="65539" name="Rectangle 3"/>
          <p:cNvSpPr>
            <a:spLocks noGrp="1" noChangeArrowheads="1"/>
          </p:cNvSpPr>
          <p:nvPr>
            <p:ph type="dt" idx="1"/>
          </p:nvPr>
        </p:nvSpPr>
        <p:spPr bwMode="auto">
          <a:xfrm>
            <a:off x="3859213" y="0"/>
            <a:ext cx="2954337" cy="496888"/>
          </a:xfrm>
          <a:prstGeom prst="rect">
            <a:avLst/>
          </a:prstGeom>
          <a:noFill/>
          <a:ln w="9525">
            <a:noFill/>
            <a:miter lim="800000"/>
            <a:headEnd/>
            <a:tailEnd/>
          </a:ln>
          <a:effectLst/>
        </p:spPr>
        <p:txBody>
          <a:bodyPr vert="horz" wrap="square" lIns="91915" tIns="45958" rIns="91915" bIns="45958" numCol="1" anchor="t" anchorCtr="0" compatLnSpc="1">
            <a:prstTxWarp prst="textNoShape">
              <a:avLst/>
            </a:prstTxWarp>
          </a:bodyPr>
          <a:lstStyle>
            <a:lvl1pPr algn="r" defTabSz="919163"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20750" y="744538"/>
            <a:ext cx="4975225"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681038" y="4722813"/>
            <a:ext cx="5453062" cy="4475162"/>
          </a:xfrm>
          <a:prstGeom prst="rect">
            <a:avLst/>
          </a:prstGeom>
          <a:noFill/>
          <a:ln w="9525">
            <a:noFill/>
            <a:miter lim="800000"/>
            <a:headEnd/>
            <a:tailEnd/>
          </a:ln>
          <a:effectLst/>
        </p:spPr>
        <p:txBody>
          <a:bodyPr vert="horz" wrap="square" lIns="91915" tIns="45958" rIns="91915" bIns="45958"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5542" name="Rectangle 6"/>
          <p:cNvSpPr>
            <a:spLocks noGrp="1" noChangeArrowheads="1"/>
          </p:cNvSpPr>
          <p:nvPr>
            <p:ph type="ftr" sz="quarter" idx="4"/>
          </p:nvPr>
        </p:nvSpPr>
        <p:spPr bwMode="auto">
          <a:xfrm>
            <a:off x="0" y="9444038"/>
            <a:ext cx="2954338" cy="496887"/>
          </a:xfrm>
          <a:prstGeom prst="rect">
            <a:avLst/>
          </a:prstGeom>
          <a:noFill/>
          <a:ln w="9525">
            <a:noFill/>
            <a:miter lim="800000"/>
            <a:headEnd/>
            <a:tailEnd/>
          </a:ln>
          <a:effectLst/>
        </p:spPr>
        <p:txBody>
          <a:bodyPr vert="horz" wrap="square" lIns="91915" tIns="45958" rIns="91915" bIns="45958" numCol="1" anchor="b" anchorCtr="0" compatLnSpc="1">
            <a:prstTxWarp prst="textNoShape">
              <a:avLst/>
            </a:prstTxWarp>
          </a:bodyPr>
          <a:lstStyle>
            <a:lvl1pPr algn="l" defTabSz="919163" eaLnBrk="1" hangingPunct="1">
              <a:defRPr sz="1200">
                <a:latin typeface="Arial" charset="0"/>
              </a:defRPr>
            </a:lvl1pPr>
          </a:lstStyle>
          <a:p>
            <a:pPr>
              <a:defRPr/>
            </a:pPr>
            <a:endParaRPr lang="en-US" altLang="zh-CN"/>
          </a:p>
        </p:txBody>
      </p:sp>
      <p:sp>
        <p:nvSpPr>
          <p:cNvPr id="65543" name="Rectangle 7"/>
          <p:cNvSpPr>
            <a:spLocks noGrp="1" noChangeArrowheads="1"/>
          </p:cNvSpPr>
          <p:nvPr>
            <p:ph type="sldNum" sz="quarter" idx="5"/>
          </p:nvPr>
        </p:nvSpPr>
        <p:spPr bwMode="auto">
          <a:xfrm>
            <a:off x="3859213" y="9444038"/>
            <a:ext cx="2954337" cy="496887"/>
          </a:xfrm>
          <a:prstGeom prst="rect">
            <a:avLst/>
          </a:prstGeom>
          <a:noFill/>
          <a:ln w="9525">
            <a:noFill/>
            <a:miter lim="800000"/>
            <a:headEnd/>
            <a:tailEnd/>
          </a:ln>
          <a:effectLst/>
        </p:spPr>
        <p:txBody>
          <a:bodyPr vert="horz" wrap="square" lIns="91915" tIns="45958" rIns="91915" bIns="45958" numCol="1" anchor="b" anchorCtr="0" compatLnSpc="1">
            <a:prstTxWarp prst="textNoShape">
              <a:avLst/>
            </a:prstTxWarp>
          </a:bodyPr>
          <a:lstStyle>
            <a:lvl1pPr algn="r" defTabSz="919163" eaLnBrk="1" hangingPunct="1">
              <a:defRPr sz="1200"/>
            </a:lvl1pPr>
          </a:lstStyle>
          <a:p>
            <a:pPr>
              <a:defRPr/>
            </a:pPr>
            <a:fld id="{164CDD60-E729-4626-8CBD-1A7DAAE42A62}" type="slidenum">
              <a:rPr lang="en-US" altLang="zh-CN"/>
              <a:pPr>
                <a:defRPr/>
              </a:pPr>
              <a:t>‹#›</a:t>
            </a:fld>
            <a:endParaRPr lang="en-US" altLang="zh-CN"/>
          </a:p>
        </p:txBody>
      </p:sp>
    </p:spTree>
    <p:extLst>
      <p:ext uri="{BB962C8B-B14F-4D97-AF65-F5344CB8AC3E}">
        <p14:creationId xmlns:p14="http://schemas.microsoft.com/office/powerpoint/2010/main" val="1871316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19163">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19163">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19163">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19163">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1916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1916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1916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1916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36787D-D936-4C93-8484-6D30B6709FF6}" type="slidenum">
              <a:rPr lang="en-US" altLang="zh-CN" smtClean="0"/>
              <a:pPr>
                <a:spcBef>
                  <a:spcPct val="0"/>
                </a:spcBef>
              </a:pPr>
              <a:t>2</a:t>
            </a:fld>
            <a:endParaRPr lang="en-US" altLang="zh-CN"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19</a:t>
            </a:r>
            <a:r>
              <a:rPr lang="zh-CN" altLang="en-US" smtClean="0">
                <a:latin typeface="Arial" panose="020B0604020202020204" pitchFamily="34" charset="0"/>
              </a:rPr>
              <a:t>世纪的最后一天，欧洲著名的科学家欢聚一堂。会上，英国著名物理学家</a:t>
            </a:r>
            <a:r>
              <a:rPr lang="en-US" altLang="zh-CN" smtClean="0">
                <a:latin typeface="Arial" panose="020B0604020202020204" pitchFamily="34" charset="0"/>
              </a:rPr>
              <a:t>W</a:t>
            </a:r>
            <a:r>
              <a:rPr lang="zh-CN" altLang="en-US" smtClean="0">
                <a:latin typeface="Arial" panose="020B0604020202020204" pitchFamily="34" charset="0"/>
              </a:rPr>
              <a:t>．汤姆生（即开尔文男爵）发表了新年祝词。他在回顾物理学所取得的伟大成就时说，物理大厦已经落成，所剩只是一些修饰工作。同时，他在展望</a:t>
            </a:r>
            <a:r>
              <a:rPr lang="en-US" altLang="zh-CN" smtClean="0">
                <a:latin typeface="Arial" panose="020B0604020202020204" pitchFamily="34" charset="0"/>
              </a:rPr>
              <a:t>20</a:t>
            </a:r>
            <a:r>
              <a:rPr lang="zh-CN" altLang="en-US" smtClean="0">
                <a:latin typeface="Arial" panose="020B0604020202020204" pitchFamily="34" charset="0"/>
              </a:rPr>
              <a:t>世纪物理学前景时，却若有所思地讲道：“动力理论肯定了热和光是运动的两种方式，现在，它的美丽而晴朗的天空却被两朵乌云笼罩了，”“第一朵乌云出现在光的波动理论上，”“第二朵乌云出现在关于能量均分的麦克斯韦</a:t>
            </a:r>
            <a:r>
              <a:rPr lang="en-US" altLang="zh-CN" smtClean="0">
                <a:latin typeface="Arial" panose="020B0604020202020204" pitchFamily="34" charset="0"/>
              </a:rPr>
              <a:t>-</a:t>
            </a:r>
            <a:r>
              <a:rPr lang="zh-CN" altLang="en-US" smtClean="0">
                <a:latin typeface="Arial" panose="020B0604020202020204" pitchFamily="34" charset="0"/>
              </a:rPr>
              <a:t>玻尔兹曼理论上。”</a:t>
            </a:r>
            <a:r>
              <a:rPr lang="en-US" altLang="zh-CN" smtClean="0">
                <a:latin typeface="Arial" panose="020B0604020202020204" pitchFamily="34" charset="0"/>
              </a:rPr>
              <a:t>W</a:t>
            </a:r>
            <a:r>
              <a:rPr lang="zh-CN" altLang="en-US" smtClean="0">
                <a:latin typeface="Arial" panose="020B0604020202020204" pitchFamily="34" charset="0"/>
              </a:rPr>
              <a:t>．汤姆生在</a:t>
            </a:r>
            <a:r>
              <a:rPr lang="en-US" altLang="zh-CN" smtClean="0">
                <a:latin typeface="Arial" panose="020B0604020202020204" pitchFamily="34" charset="0"/>
              </a:rPr>
              <a:t>1900</a:t>
            </a:r>
            <a:r>
              <a:rPr lang="zh-CN" altLang="en-US" smtClean="0">
                <a:latin typeface="Arial" panose="020B0604020202020204" pitchFamily="34" charset="0"/>
              </a:rPr>
              <a:t>年</a:t>
            </a:r>
            <a:r>
              <a:rPr lang="en-US" altLang="zh-CN" smtClean="0">
                <a:latin typeface="Arial" panose="020B0604020202020204" pitchFamily="34" charset="0"/>
              </a:rPr>
              <a:t>4</a:t>
            </a:r>
            <a:r>
              <a:rPr lang="zh-CN" altLang="en-US" smtClean="0">
                <a:latin typeface="Arial" panose="020B0604020202020204" pitchFamily="34" charset="0"/>
              </a:rPr>
              <a:t>月曾发表过题为</a:t>
            </a:r>
            <a:r>
              <a:rPr lang="en-US" altLang="zh-CN" smtClean="0">
                <a:latin typeface="Arial" panose="020B0604020202020204" pitchFamily="34" charset="0"/>
              </a:rPr>
              <a:t>《19</a:t>
            </a:r>
            <a:r>
              <a:rPr lang="zh-CN" altLang="en-US" smtClean="0">
                <a:latin typeface="Arial" panose="020B0604020202020204" pitchFamily="34" charset="0"/>
              </a:rPr>
              <a:t>世纪热和光的动力学理论上空的乌云</a:t>
            </a:r>
            <a:r>
              <a:rPr lang="en-US" altLang="zh-CN" smtClean="0">
                <a:latin typeface="Arial" panose="020B0604020202020204" pitchFamily="34" charset="0"/>
              </a:rPr>
              <a:t>》</a:t>
            </a:r>
            <a:r>
              <a:rPr lang="zh-CN" altLang="en-US" smtClean="0">
                <a:latin typeface="Arial" panose="020B0604020202020204" pitchFamily="34" charset="0"/>
              </a:rPr>
              <a:t>的文章。他所说的第一朵乌云，主要是指</a:t>
            </a:r>
            <a:r>
              <a:rPr lang="en-US" altLang="zh-CN" smtClean="0">
                <a:latin typeface="Arial" panose="020B0604020202020204" pitchFamily="34" charset="0"/>
              </a:rPr>
              <a:t>A</a:t>
            </a:r>
            <a:r>
              <a:rPr lang="zh-CN" altLang="en-US" smtClean="0">
                <a:latin typeface="Arial" panose="020B0604020202020204" pitchFamily="34" charset="0"/>
              </a:rPr>
              <a:t>．迈克尔孙实验结果和以太漂移说相矛盾；他所说的第二朵乌云，主要是指热学中的能量均分定则在气体比热以及势辐射能谱的理论解释中得出与实验不等的结果，其中尤以黑体辐射理论出现的“紫外灾难”最为突出。开尔文是</a:t>
            </a:r>
            <a:r>
              <a:rPr lang="en-US" altLang="zh-CN" smtClean="0">
                <a:latin typeface="Arial" panose="020B0604020202020204" pitchFamily="34" charset="0"/>
              </a:rPr>
              <a:t>19</a:t>
            </a:r>
            <a:r>
              <a:rPr lang="zh-CN" altLang="en-US" smtClean="0">
                <a:latin typeface="Arial" panose="020B0604020202020204" pitchFamily="34" charset="0"/>
              </a:rPr>
              <a:t>世纪英国杰出的理论物理和实验物理学家，是一位颇有影响的物理学权威，他的说法道出了物理学发展到</a:t>
            </a:r>
            <a:r>
              <a:rPr lang="en-US" altLang="zh-CN" smtClean="0">
                <a:latin typeface="Arial" panose="020B0604020202020204" pitchFamily="34" charset="0"/>
              </a:rPr>
              <a:t>19</a:t>
            </a:r>
            <a:r>
              <a:rPr lang="zh-CN" altLang="en-US" smtClean="0">
                <a:latin typeface="Arial" panose="020B0604020202020204" pitchFamily="34" charset="0"/>
              </a:rPr>
              <a:t>世纪末期的基本状况，反映了当时物理学界的主要思潮。</a:t>
            </a:r>
          </a:p>
        </p:txBody>
      </p:sp>
    </p:spTree>
    <p:extLst>
      <p:ext uri="{BB962C8B-B14F-4D97-AF65-F5344CB8AC3E}">
        <p14:creationId xmlns:p14="http://schemas.microsoft.com/office/powerpoint/2010/main" val="347620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261394198"/>
      </p:ext>
    </p:extLst>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206060"/>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8978817"/>
      </p:ext>
    </p:extLst>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63500" y="9525"/>
            <a:ext cx="9226550" cy="6940550"/>
          </a:xfrm>
          <a:prstGeom prst="rect">
            <a:avLst/>
          </a:prstGeom>
          <a:solidFill>
            <a:srgbClr val="000000">
              <a:alpha val="74901"/>
            </a:srgb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4" name="AutoShape 4">
            <a:hlinkClick r:id="" action="ppaction://hlinkshowjump?jump=previousslide" highlightClick="1"/>
          </p:cNvPr>
          <p:cNvSpPr>
            <a:spLocks noChangeAspect="1" noChangeArrowheads="1"/>
          </p:cNvSpPr>
          <p:nvPr userDrawn="1"/>
        </p:nvSpPr>
        <p:spPr bwMode="auto">
          <a:xfrm>
            <a:off x="7662863" y="6729413"/>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5" name="AutoShape 5">
            <a:hlinkClick r:id="" action="ppaction://hlinkshowjump?jump=firstslide" highlightClick="1"/>
          </p:cNvPr>
          <p:cNvSpPr>
            <a:spLocks noChangeAspect="1" noChangeArrowheads="1"/>
          </p:cNvSpPr>
          <p:nvPr userDrawn="1"/>
        </p:nvSpPr>
        <p:spPr bwMode="auto">
          <a:xfrm>
            <a:off x="8129588" y="6729413"/>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6" name="AutoShape 6">
            <a:hlinkClick r:id="" action="ppaction://hlinkshowjump?jump=nextslide" highlightClick="1"/>
          </p:cNvPr>
          <p:cNvSpPr>
            <a:spLocks noChangeAspect="1" noChangeArrowheads="1"/>
          </p:cNvSpPr>
          <p:nvPr userDrawn="1"/>
        </p:nvSpPr>
        <p:spPr bwMode="auto">
          <a:xfrm>
            <a:off x="8597900" y="6729413"/>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7" name="Rectangle 12"/>
          <p:cNvSpPr>
            <a:spLocks noChangeArrowheads="1"/>
          </p:cNvSpPr>
          <p:nvPr userDrawn="1"/>
        </p:nvSpPr>
        <p:spPr bwMode="auto">
          <a:xfrm>
            <a:off x="146050" y="268288"/>
            <a:ext cx="8834438" cy="6345237"/>
          </a:xfrm>
          <a:prstGeom prst="rect">
            <a:avLst/>
          </a:prstGeom>
          <a:solidFill>
            <a:srgbClr val="000000">
              <a:alpha val="0"/>
            </a:srgbClr>
          </a:solidFill>
          <a:ln w="9525" algn="ctr">
            <a:solidFill>
              <a:srgbClr val="009999">
                <a:alpha val="20000"/>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Text Box 13"/>
          <p:cNvSpPr txBox="1">
            <a:spLocks noChangeArrowheads="1"/>
          </p:cNvSpPr>
          <p:nvPr userDrawn="1"/>
        </p:nvSpPr>
        <p:spPr bwMode="auto">
          <a:xfrm>
            <a:off x="3779838" y="6581775"/>
            <a:ext cx="4968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en-US" altLang="zh-CN" sz="1400" b="1" i="1" smtClean="0">
                <a:solidFill>
                  <a:schemeClr val="bg2"/>
                </a:solidFill>
                <a:latin typeface="Times New Roman" panose="02020603050405020304" pitchFamily="18" charset="0"/>
              </a:rPr>
              <a:t>Chenwei Jiang, Xi’an Jiaotong University, 2018</a:t>
            </a:r>
          </a:p>
        </p:txBody>
      </p:sp>
      <p:sp>
        <p:nvSpPr>
          <p:cNvPr id="9" name="Text Box 14"/>
          <p:cNvSpPr txBox="1">
            <a:spLocks noChangeArrowheads="1"/>
          </p:cNvSpPr>
          <p:nvPr userDrawn="1"/>
        </p:nvSpPr>
        <p:spPr bwMode="auto">
          <a:xfrm>
            <a:off x="44450" y="-23813"/>
            <a:ext cx="23749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en-US" altLang="zh-CN" sz="1400" b="1" i="1" smtClean="0">
                <a:solidFill>
                  <a:schemeClr val="bg2"/>
                </a:solidFill>
                <a:latin typeface="Times New Roman" panose="02020603050405020304" pitchFamily="18" charset="0"/>
              </a:rPr>
              <a:t>University Physics</a:t>
            </a:r>
          </a:p>
        </p:txBody>
      </p:sp>
      <p:sp>
        <p:nvSpPr>
          <p:cNvPr id="2" name="内容占位符 1"/>
          <p:cNvSpPr>
            <a:spLocks noGrp="1"/>
          </p:cNvSpPr>
          <p:nvPr>
            <p:ph/>
          </p:nvPr>
        </p:nvSpPr>
        <p:spPr>
          <a:xfrm>
            <a:off x="301625" y="228600"/>
            <a:ext cx="8540750" cy="5870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Rectangle 4"/>
          <p:cNvSpPr>
            <a:spLocks noGrp="1" noChangeArrowheads="1"/>
          </p:cNvSpPr>
          <p:nvPr>
            <p:ph type="dt" sz="half" idx="10"/>
          </p:nvPr>
        </p:nvSpPr>
        <p:spPr>
          <a:xfrm>
            <a:off x="301625" y="6245225"/>
            <a:ext cx="2289175" cy="476250"/>
          </a:xfrm>
          <a:prstGeom prst="rect">
            <a:avLst/>
          </a:prstGeom>
        </p:spPr>
        <p:txBody>
          <a:bodyPr/>
          <a:lstStyle>
            <a:lvl1pPr>
              <a:defRPr/>
            </a:lvl1pPr>
          </a:lstStyle>
          <a:p>
            <a:pPr>
              <a:defRPr/>
            </a:pPr>
            <a:endParaRPr lang="en-US" altLang="zh-CN"/>
          </a:p>
        </p:txBody>
      </p:sp>
      <p:sp>
        <p:nvSpPr>
          <p:cNvPr id="11"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12" name="Rectangle 6"/>
          <p:cNvSpPr>
            <a:spLocks noGrp="1" noChangeArrowheads="1"/>
          </p:cNvSpPr>
          <p:nvPr>
            <p:ph type="sldNum" sz="quarter" idx="12"/>
          </p:nvPr>
        </p:nvSpPr>
        <p:spPr>
          <a:xfrm>
            <a:off x="6553200" y="6245225"/>
            <a:ext cx="2289175" cy="476250"/>
          </a:xfrm>
          <a:prstGeom prst="rect">
            <a:avLst/>
          </a:prstGeom>
        </p:spPr>
        <p:txBody>
          <a:bodyPr/>
          <a:lstStyle>
            <a:lvl1pPr>
              <a:defRPr/>
            </a:lvl1pPr>
          </a:lstStyle>
          <a:p>
            <a:pPr>
              <a:defRPr/>
            </a:pPr>
            <a:fld id="{9F900DD3-6687-4D06-A471-F976DD853E32}" type="slidenum">
              <a:rPr lang="en-US" altLang="zh-CN"/>
              <a:pPr>
                <a:defRPr/>
              </a:pPr>
              <a:t>‹#›</a:t>
            </a:fld>
            <a:endParaRPr lang="en-US" altLang="zh-CN"/>
          </a:p>
        </p:txBody>
      </p:sp>
    </p:spTree>
    <p:extLst>
      <p:ext uri="{BB962C8B-B14F-4D97-AF65-F5344CB8AC3E}">
        <p14:creationId xmlns:p14="http://schemas.microsoft.com/office/powerpoint/2010/main" val="4306243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13051421"/>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814324357"/>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32860001"/>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52895002"/>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87465523"/>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517179"/>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62665093"/>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25837779"/>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6699"/>
        </a:solidFill>
        <a:effectLst/>
      </p:bgPr>
    </p:bg>
    <p:spTree>
      <p:nvGrpSpPr>
        <p:cNvPr id="1" name=""/>
        <p:cNvGrpSpPr/>
        <p:nvPr/>
      </p:nvGrpSpPr>
      <p:grpSpPr>
        <a:xfrm>
          <a:off x="0" y="0"/>
          <a:ext cx="0" cy="0"/>
          <a:chOff x="0" y="0"/>
          <a:chExt cx="0" cy="0"/>
        </a:xfrm>
      </p:grpSpPr>
      <p:sp>
        <p:nvSpPr>
          <p:cNvPr id="1026" name="Rectangle 10"/>
          <p:cNvSpPr>
            <a:spLocks noChangeArrowheads="1"/>
          </p:cNvSpPr>
          <p:nvPr userDrawn="1"/>
        </p:nvSpPr>
        <p:spPr bwMode="auto">
          <a:xfrm>
            <a:off x="-63500" y="9525"/>
            <a:ext cx="9226550" cy="6940550"/>
          </a:xfrm>
          <a:prstGeom prst="rect">
            <a:avLst/>
          </a:prstGeom>
          <a:solidFill>
            <a:srgbClr val="000000">
              <a:alpha val="74901"/>
            </a:srgb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27" name="AutoShape 4">
            <a:hlinkClick r:id="" action="ppaction://hlinkshowjump?jump=previousslide" highlightClick="1"/>
          </p:cNvPr>
          <p:cNvSpPr>
            <a:spLocks noChangeAspect="1" noChangeArrowheads="1"/>
          </p:cNvSpPr>
          <p:nvPr userDrawn="1"/>
        </p:nvSpPr>
        <p:spPr bwMode="auto">
          <a:xfrm>
            <a:off x="7662863" y="6729413"/>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28" name="AutoShape 5">
            <a:hlinkClick r:id="" action="ppaction://hlinkshowjump?jump=firstslide" highlightClick="1"/>
          </p:cNvPr>
          <p:cNvSpPr>
            <a:spLocks noChangeAspect="1" noChangeArrowheads="1"/>
          </p:cNvSpPr>
          <p:nvPr userDrawn="1"/>
        </p:nvSpPr>
        <p:spPr bwMode="auto">
          <a:xfrm>
            <a:off x="8129588" y="6729413"/>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29" name="AutoShape 6">
            <a:hlinkClick r:id="" action="ppaction://hlinkshowjump?jump=nextslide" highlightClick="1"/>
          </p:cNvPr>
          <p:cNvSpPr>
            <a:spLocks noChangeAspect="1" noChangeArrowheads="1"/>
          </p:cNvSpPr>
          <p:nvPr userDrawn="1"/>
        </p:nvSpPr>
        <p:spPr bwMode="auto">
          <a:xfrm>
            <a:off x="8597900" y="6729413"/>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0" name="Rectangle 12"/>
          <p:cNvSpPr>
            <a:spLocks noChangeArrowheads="1"/>
          </p:cNvSpPr>
          <p:nvPr userDrawn="1"/>
        </p:nvSpPr>
        <p:spPr bwMode="auto">
          <a:xfrm>
            <a:off x="146050" y="268288"/>
            <a:ext cx="8834438" cy="6345237"/>
          </a:xfrm>
          <a:prstGeom prst="rect">
            <a:avLst/>
          </a:prstGeom>
          <a:solidFill>
            <a:srgbClr val="000000">
              <a:alpha val="0"/>
            </a:srgbClr>
          </a:solidFill>
          <a:ln w="9525" algn="ctr">
            <a:solidFill>
              <a:srgbClr val="009999">
                <a:alpha val="20000"/>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1" name="Text Box 13"/>
          <p:cNvSpPr txBox="1">
            <a:spLocks noChangeArrowheads="1"/>
          </p:cNvSpPr>
          <p:nvPr userDrawn="1"/>
        </p:nvSpPr>
        <p:spPr bwMode="auto">
          <a:xfrm>
            <a:off x="3779838" y="6581775"/>
            <a:ext cx="4968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400" b="1" i="1" dirty="0" smtClean="0">
                <a:solidFill>
                  <a:schemeClr val="bg2"/>
                </a:solidFill>
                <a:latin typeface="Times New Roman" panose="02020603050405020304" pitchFamily="18" charset="0"/>
              </a:rPr>
              <a:t>Chenwei Jiang, Xi’an </a:t>
            </a:r>
            <a:r>
              <a:rPr lang="en-US" altLang="zh-CN" sz="1400" b="1" i="1" dirty="0" err="1" smtClean="0">
                <a:solidFill>
                  <a:schemeClr val="bg2"/>
                </a:solidFill>
                <a:latin typeface="Times New Roman" panose="02020603050405020304" pitchFamily="18" charset="0"/>
              </a:rPr>
              <a:t>Jiaotong</a:t>
            </a:r>
            <a:r>
              <a:rPr lang="en-US" altLang="zh-CN" sz="1400" b="1" i="1" dirty="0" smtClean="0">
                <a:solidFill>
                  <a:schemeClr val="bg2"/>
                </a:solidFill>
                <a:latin typeface="Times New Roman" panose="02020603050405020304" pitchFamily="18" charset="0"/>
              </a:rPr>
              <a:t> University, 2022</a:t>
            </a:r>
          </a:p>
        </p:txBody>
      </p:sp>
      <p:sp>
        <p:nvSpPr>
          <p:cNvPr id="1032" name="Text Box 14"/>
          <p:cNvSpPr txBox="1">
            <a:spLocks noChangeArrowheads="1"/>
          </p:cNvSpPr>
          <p:nvPr userDrawn="1"/>
        </p:nvSpPr>
        <p:spPr bwMode="auto">
          <a:xfrm>
            <a:off x="44450" y="-23813"/>
            <a:ext cx="23749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en-US" altLang="zh-CN" sz="1400" b="1" i="1" smtClean="0">
                <a:solidFill>
                  <a:schemeClr val="bg2"/>
                </a:solidFill>
                <a:latin typeface="Times New Roman" panose="02020603050405020304" pitchFamily="18" charset="0"/>
              </a:rPr>
              <a:t>University Physics</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transition spd="slow">
    <p:wipe dir="d"/>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7.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6.bin"/><Relationship Id="rId14" Type="http://schemas.openxmlformats.org/officeDocument/2006/relationships/image" Target="../media/image19.emf"/></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24.bin"/><Relationship Id="rId18" Type="http://schemas.openxmlformats.org/officeDocument/2006/relationships/image" Target="../media/image38.wmf"/><Relationship Id="rId26" Type="http://schemas.openxmlformats.org/officeDocument/2006/relationships/image" Target="../media/image42.wmf"/><Relationship Id="rId39" Type="http://schemas.openxmlformats.org/officeDocument/2006/relationships/oleObject" Target="../embeddings/oleObject37.bin"/><Relationship Id="rId21" Type="http://schemas.openxmlformats.org/officeDocument/2006/relationships/oleObject" Target="../embeddings/oleObject28.bin"/><Relationship Id="rId34" Type="http://schemas.openxmlformats.org/officeDocument/2006/relationships/image" Target="../media/image46.wmf"/><Relationship Id="rId42" Type="http://schemas.openxmlformats.org/officeDocument/2006/relationships/image" Target="../media/image25.wmf"/><Relationship Id="rId7" Type="http://schemas.openxmlformats.org/officeDocument/2006/relationships/oleObject" Target="../embeddings/oleObject21.bin"/><Relationship Id="rId2" Type="http://schemas.openxmlformats.org/officeDocument/2006/relationships/slideLayout" Target="../slideLayouts/slideLayout7.xml"/><Relationship Id="rId16" Type="http://schemas.openxmlformats.org/officeDocument/2006/relationships/image" Target="../media/image37.wmf"/><Relationship Id="rId20" Type="http://schemas.openxmlformats.org/officeDocument/2006/relationships/image" Target="../media/image39.wmf"/><Relationship Id="rId29" Type="http://schemas.openxmlformats.org/officeDocument/2006/relationships/oleObject" Target="../embeddings/oleObject32.bin"/><Relationship Id="rId41" Type="http://schemas.openxmlformats.org/officeDocument/2006/relationships/oleObject" Target="../embeddings/oleObject38.bin"/><Relationship Id="rId1" Type="http://schemas.openxmlformats.org/officeDocument/2006/relationships/vmlDrawing" Target="../drawings/vmlDrawing4.vml"/><Relationship Id="rId6" Type="http://schemas.openxmlformats.org/officeDocument/2006/relationships/image" Target="../media/image32.wmf"/><Relationship Id="rId11" Type="http://schemas.openxmlformats.org/officeDocument/2006/relationships/oleObject" Target="../embeddings/oleObject23.bin"/><Relationship Id="rId24" Type="http://schemas.openxmlformats.org/officeDocument/2006/relationships/image" Target="../media/image41.wmf"/><Relationship Id="rId32" Type="http://schemas.openxmlformats.org/officeDocument/2006/relationships/image" Target="../media/image45.wmf"/><Relationship Id="rId37" Type="http://schemas.openxmlformats.org/officeDocument/2006/relationships/oleObject" Target="../embeddings/oleObject36.bin"/><Relationship Id="rId40" Type="http://schemas.openxmlformats.org/officeDocument/2006/relationships/image" Target="../media/image24.wmf"/><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oleObject" Target="../embeddings/oleObject29.bin"/><Relationship Id="rId28" Type="http://schemas.openxmlformats.org/officeDocument/2006/relationships/image" Target="../media/image43.wmf"/><Relationship Id="rId36" Type="http://schemas.openxmlformats.org/officeDocument/2006/relationships/image" Target="../media/image17.emf"/><Relationship Id="rId10" Type="http://schemas.openxmlformats.org/officeDocument/2006/relationships/image" Target="../media/image34.wmf"/><Relationship Id="rId19" Type="http://schemas.openxmlformats.org/officeDocument/2006/relationships/oleObject" Target="../embeddings/oleObject27.bin"/><Relationship Id="rId31" Type="http://schemas.openxmlformats.org/officeDocument/2006/relationships/oleObject" Target="../embeddings/oleObject33.bin"/><Relationship Id="rId4" Type="http://schemas.openxmlformats.org/officeDocument/2006/relationships/image" Target="../media/image31.emf"/><Relationship Id="rId9" Type="http://schemas.openxmlformats.org/officeDocument/2006/relationships/oleObject" Target="../embeddings/oleObject22.bin"/><Relationship Id="rId14" Type="http://schemas.openxmlformats.org/officeDocument/2006/relationships/image" Target="../media/image36.wmf"/><Relationship Id="rId22" Type="http://schemas.openxmlformats.org/officeDocument/2006/relationships/image" Target="../media/image40.wmf"/><Relationship Id="rId27" Type="http://schemas.openxmlformats.org/officeDocument/2006/relationships/oleObject" Target="../embeddings/oleObject31.bin"/><Relationship Id="rId30" Type="http://schemas.openxmlformats.org/officeDocument/2006/relationships/image" Target="../media/image44.wmf"/><Relationship Id="rId35" Type="http://schemas.openxmlformats.org/officeDocument/2006/relationships/oleObject" Target="../embeddings/oleObject35.bin"/><Relationship Id="rId8" Type="http://schemas.openxmlformats.org/officeDocument/2006/relationships/image" Target="../media/image33.wmf"/><Relationship Id="rId3" Type="http://schemas.openxmlformats.org/officeDocument/2006/relationships/oleObject" Target="../embeddings/oleObject19.bin"/><Relationship Id="rId12" Type="http://schemas.openxmlformats.org/officeDocument/2006/relationships/image" Target="../media/image35.wmf"/><Relationship Id="rId17" Type="http://schemas.openxmlformats.org/officeDocument/2006/relationships/oleObject" Target="../embeddings/oleObject26.bin"/><Relationship Id="rId25" Type="http://schemas.openxmlformats.org/officeDocument/2006/relationships/oleObject" Target="../embeddings/oleObject30.bin"/><Relationship Id="rId33" Type="http://schemas.openxmlformats.org/officeDocument/2006/relationships/oleObject" Target="../embeddings/oleObject34.bin"/><Relationship Id="rId38" Type="http://schemas.openxmlformats.org/officeDocument/2006/relationships/image" Target="../media/image18.emf"/></Relationships>
</file>

<file path=ppt/slides/_rels/slide12.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44.bin"/><Relationship Id="rId18" Type="http://schemas.openxmlformats.org/officeDocument/2006/relationships/image" Target="../media/image54.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51.wmf"/><Relationship Id="rId17"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image" Target="../media/image53.wmf"/><Relationship Id="rId1" Type="http://schemas.openxmlformats.org/officeDocument/2006/relationships/vmlDrawing" Target="../drawings/vmlDrawing5.vml"/><Relationship Id="rId6" Type="http://schemas.openxmlformats.org/officeDocument/2006/relationships/image" Target="../media/image48.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50.wmf"/><Relationship Id="rId4" Type="http://schemas.openxmlformats.org/officeDocument/2006/relationships/image" Target="../media/image47.emf"/><Relationship Id="rId9" Type="http://schemas.openxmlformats.org/officeDocument/2006/relationships/oleObject" Target="../embeddings/oleObject42.bin"/><Relationship Id="rId14" Type="http://schemas.openxmlformats.org/officeDocument/2006/relationships/image" Target="../media/image52.wmf"/></Relationships>
</file>

<file path=ppt/slides/_rels/slide13.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0.jpeg"/><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6.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57.bin"/><Relationship Id="rId18" Type="http://schemas.openxmlformats.org/officeDocument/2006/relationships/image" Target="../media/image68.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5.emf"/><Relationship Id="rId17"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image" Target="../media/image67.wmf"/><Relationship Id="rId1" Type="http://schemas.openxmlformats.org/officeDocument/2006/relationships/vmlDrawing" Target="../drawings/vmlDrawing7.vml"/><Relationship Id="rId6" Type="http://schemas.openxmlformats.org/officeDocument/2006/relationships/image" Target="../media/image62.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55.bin"/><Relationship Id="rId14" Type="http://schemas.openxmlformats.org/officeDocument/2006/relationships/image" Target="../media/image66.e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65.bin"/><Relationship Id="rId18" Type="http://schemas.openxmlformats.org/officeDocument/2006/relationships/oleObject" Target="../embeddings/oleObject68.bin"/><Relationship Id="rId26" Type="http://schemas.openxmlformats.org/officeDocument/2006/relationships/image" Target="../media/image79.wmf"/><Relationship Id="rId39" Type="http://schemas.openxmlformats.org/officeDocument/2006/relationships/oleObject" Target="../embeddings/oleObject79.bin"/><Relationship Id="rId21" Type="http://schemas.openxmlformats.org/officeDocument/2006/relationships/oleObject" Target="../embeddings/oleObject70.bin"/><Relationship Id="rId34" Type="http://schemas.openxmlformats.org/officeDocument/2006/relationships/image" Target="../media/image83.wmf"/><Relationship Id="rId42" Type="http://schemas.openxmlformats.org/officeDocument/2006/relationships/oleObject" Target="../embeddings/oleObject81.bin"/><Relationship Id="rId47" Type="http://schemas.openxmlformats.org/officeDocument/2006/relationships/image" Target="../media/image89.wmf"/><Relationship Id="rId7" Type="http://schemas.openxmlformats.org/officeDocument/2006/relationships/oleObject" Target="../embeddings/oleObject62.bin"/><Relationship Id="rId2" Type="http://schemas.openxmlformats.org/officeDocument/2006/relationships/slideLayout" Target="../slideLayouts/slideLayout12.xml"/><Relationship Id="rId16" Type="http://schemas.openxmlformats.org/officeDocument/2006/relationships/image" Target="../media/image75.wmf"/><Relationship Id="rId29" Type="http://schemas.openxmlformats.org/officeDocument/2006/relationships/oleObject" Target="../embeddings/oleObject74.bin"/><Relationship Id="rId1" Type="http://schemas.openxmlformats.org/officeDocument/2006/relationships/vmlDrawing" Target="../drawings/vmlDrawing8.vml"/><Relationship Id="rId6" Type="http://schemas.openxmlformats.org/officeDocument/2006/relationships/image" Target="../media/image70.wmf"/><Relationship Id="rId11" Type="http://schemas.openxmlformats.org/officeDocument/2006/relationships/oleObject" Target="../embeddings/oleObject64.bin"/><Relationship Id="rId24" Type="http://schemas.openxmlformats.org/officeDocument/2006/relationships/image" Target="../media/image78.wmf"/><Relationship Id="rId32" Type="http://schemas.openxmlformats.org/officeDocument/2006/relationships/image" Target="../media/image82.wmf"/><Relationship Id="rId37" Type="http://schemas.openxmlformats.org/officeDocument/2006/relationships/oleObject" Target="../embeddings/oleObject78.bin"/><Relationship Id="rId40" Type="http://schemas.openxmlformats.org/officeDocument/2006/relationships/image" Target="../media/image86.emf"/><Relationship Id="rId45" Type="http://schemas.openxmlformats.org/officeDocument/2006/relationships/image" Target="../media/image88.wmf"/><Relationship Id="rId5" Type="http://schemas.openxmlformats.org/officeDocument/2006/relationships/oleObject" Target="../embeddings/oleObject61.bin"/><Relationship Id="rId15" Type="http://schemas.openxmlformats.org/officeDocument/2006/relationships/oleObject" Target="../embeddings/oleObject66.bin"/><Relationship Id="rId23" Type="http://schemas.openxmlformats.org/officeDocument/2006/relationships/oleObject" Target="../embeddings/oleObject71.bin"/><Relationship Id="rId28" Type="http://schemas.openxmlformats.org/officeDocument/2006/relationships/image" Target="../media/image80.wmf"/><Relationship Id="rId36" Type="http://schemas.openxmlformats.org/officeDocument/2006/relationships/image" Target="../media/image84.wmf"/><Relationship Id="rId10" Type="http://schemas.openxmlformats.org/officeDocument/2006/relationships/image" Target="../media/image72.wmf"/><Relationship Id="rId19" Type="http://schemas.openxmlformats.org/officeDocument/2006/relationships/oleObject" Target="../embeddings/oleObject69.bin"/><Relationship Id="rId31" Type="http://schemas.openxmlformats.org/officeDocument/2006/relationships/oleObject" Target="../embeddings/oleObject75.bin"/><Relationship Id="rId44" Type="http://schemas.openxmlformats.org/officeDocument/2006/relationships/oleObject" Target="../embeddings/oleObject82.bin"/><Relationship Id="rId4" Type="http://schemas.openxmlformats.org/officeDocument/2006/relationships/image" Target="../media/image69.wmf"/><Relationship Id="rId9" Type="http://schemas.openxmlformats.org/officeDocument/2006/relationships/oleObject" Target="../embeddings/oleObject63.bin"/><Relationship Id="rId14" Type="http://schemas.openxmlformats.org/officeDocument/2006/relationships/image" Target="../media/image74.wmf"/><Relationship Id="rId22" Type="http://schemas.openxmlformats.org/officeDocument/2006/relationships/image" Target="../media/image77.wmf"/><Relationship Id="rId27" Type="http://schemas.openxmlformats.org/officeDocument/2006/relationships/oleObject" Target="../embeddings/oleObject73.bin"/><Relationship Id="rId30" Type="http://schemas.openxmlformats.org/officeDocument/2006/relationships/image" Target="../media/image81.emf"/><Relationship Id="rId35" Type="http://schemas.openxmlformats.org/officeDocument/2006/relationships/oleObject" Target="../embeddings/oleObject77.bin"/><Relationship Id="rId43" Type="http://schemas.openxmlformats.org/officeDocument/2006/relationships/image" Target="../media/image87.emf"/><Relationship Id="rId8" Type="http://schemas.openxmlformats.org/officeDocument/2006/relationships/image" Target="../media/image71.wmf"/><Relationship Id="rId3" Type="http://schemas.openxmlformats.org/officeDocument/2006/relationships/oleObject" Target="../embeddings/oleObject60.bin"/><Relationship Id="rId12" Type="http://schemas.openxmlformats.org/officeDocument/2006/relationships/image" Target="../media/image73.emf"/><Relationship Id="rId17" Type="http://schemas.openxmlformats.org/officeDocument/2006/relationships/oleObject" Target="../embeddings/oleObject67.bin"/><Relationship Id="rId25" Type="http://schemas.openxmlformats.org/officeDocument/2006/relationships/oleObject" Target="../embeddings/oleObject72.bin"/><Relationship Id="rId33" Type="http://schemas.openxmlformats.org/officeDocument/2006/relationships/oleObject" Target="../embeddings/oleObject76.bin"/><Relationship Id="rId38" Type="http://schemas.openxmlformats.org/officeDocument/2006/relationships/image" Target="../media/image85.wmf"/><Relationship Id="rId46" Type="http://schemas.openxmlformats.org/officeDocument/2006/relationships/oleObject" Target="../embeddings/oleObject83.bin"/><Relationship Id="rId20" Type="http://schemas.openxmlformats.org/officeDocument/2006/relationships/image" Target="../media/image76.wmf"/><Relationship Id="rId41" Type="http://schemas.openxmlformats.org/officeDocument/2006/relationships/oleObject" Target="../embeddings/oleObject80.bin"/></Relationships>
</file>

<file path=ppt/slides/_rels/slide17.xml.rels><?xml version="1.0" encoding="UTF-8" standalone="yes"?>
<Relationships xmlns="http://schemas.openxmlformats.org/package/2006/relationships"><Relationship Id="rId13" Type="http://schemas.openxmlformats.org/officeDocument/2006/relationships/image" Target="../media/image94.wmf"/><Relationship Id="rId18" Type="http://schemas.openxmlformats.org/officeDocument/2006/relationships/oleObject" Target="../embeddings/oleObject91.bin"/><Relationship Id="rId26" Type="http://schemas.openxmlformats.org/officeDocument/2006/relationships/oleObject" Target="../embeddings/oleObject95.bin"/><Relationship Id="rId39" Type="http://schemas.openxmlformats.org/officeDocument/2006/relationships/image" Target="../media/image73.emf"/><Relationship Id="rId21" Type="http://schemas.openxmlformats.org/officeDocument/2006/relationships/image" Target="../media/image98.wmf"/><Relationship Id="rId34" Type="http://schemas.openxmlformats.org/officeDocument/2006/relationships/oleObject" Target="../embeddings/oleObject99.bin"/><Relationship Id="rId42" Type="http://schemas.openxmlformats.org/officeDocument/2006/relationships/oleObject" Target="../embeddings/oleObject103.bin"/><Relationship Id="rId7" Type="http://schemas.openxmlformats.org/officeDocument/2006/relationships/oleObject" Target="../embeddings/oleObject86.bin"/><Relationship Id="rId2" Type="http://schemas.openxmlformats.org/officeDocument/2006/relationships/slideLayout" Target="../slideLayouts/slideLayout2.xml"/><Relationship Id="rId16" Type="http://schemas.openxmlformats.org/officeDocument/2006/relationships/oleObject" Target="../embeddings/oleObject90.bin"/><Relationship Id="rId29" Type="http://schemas.openxmlformats.org/officeDocument/2006/relationships/image" Target="../media/image102.wmf"/><Relationship Id="rId1" Type="http://schemas.openxmlformats.org/officeDocument/2006/relationships/vmlDrawing" Target="../drawings/vmlDrawing9.vml"/><Relationship Id="rId6" Type="http://schemas.openxmlformats.org/officeDocument/2006/relationships/image" Target="../media/image91.wmf"/><Relationship Id="rId11" Type="http://schemas.openxmlformats.org/officeDocument/2006/relationships/image" Target="../media/image93.wmf"/><Relationship Id="rId24" Type="http://schemas.openxmlformats.org/officeDocument/2006/relationships/oleObject" Target="../embeddings/oleObject94.bin"/><Relationship Id="rId32" Type="http://schemas.openxmlformats.org/officeDocument/2006/relationships/oleObject" Target="../embeddings/oleObject98.bin"/><Relationship Id="rId37" Type="http://schemas.openxmlformats.org/officeDocument/2006/relationships/image" Target="../media/image86.emf"/><Relationship Id="rId40" Type="http://schemas.openxmlformats.org/officeDocument/2006/relationships/oleObject" Target="../embeddings/oleObject102.bin"/><Relationship Id="rId45" Type="http://schemas.openxmlformats.org/officeDocument/2006/relationships/image" Target="../media/image107.wmf"/><Relationship Id="rId5" Type="http://schemas.openxmlformats.org/officeDocument/2006/relationships/oleObject" Target="../embeddings/oleObject85.bin"/><Relationship Id="rId15" Type="http://schemas.openxmlformats.org/officeDocument/2006/relationships/image" Target="../media/image95.wmf"/><Relationship Id="rId23" Type="http://schemas.openxmlformats.org/officeDocument/2006/relationships/image" Target="../media/image99.wmf"/><Relationship Id="rId28" Type="http://schemas.openxmlformats.org/officeDocument/2006/relationships/oleObject" Target="../embeddings/oleObject96.bin"/><Relationship Id="rId36" Type="http://schemas.openxmlformats.org/officeDocument/2006/relationships/oleObject" Target="../embeddings/oleObject100.bin"/><Relationship Id="rId10" Type="http://schemas.openxmlformats.org/officeDocument/2006/relationships/oleObject" Target="../embeddings/oleObject87.bin"/><Relationship Id="rId19" Type="http://schemas.openxmlformats.org/officeDocument/2006/relationships/image" Target="../media/image97.wmf"/><Relationship Id="rId31" Type="http://schemas.openxmlformats.org/officeDocument/2006/relationships/image" Target="../media/image103.wmf"/><Relationship Id="rId44" Type="http://schemas.openxmlformats.org/officeDocument/2006/relationships/oleObject" Target="../embeddings/oleObject104.bin"/><Relationship Id="rId4" Type="http://schemas.openxmlformats.org/officeDocument/2006/relationships/image" Target="../media/image90.wmf"/><Relationship Id="rId9" Type="http://schemas.openxmlformats.org/officeDocument/2006/relationships/image" Target="../media/image108.emf"/><Relationship Id="rId14" Type="http://schemas.openxmlformats.org/officeDocument/2006/relationships/oleObject" Target="../embeddings/oleObject89.bin"/><Relationship Id="rId22" Type="http://schemas.openxmlformats.org/officeDocument/2006/relationships/oleObject" Target="../embeddings/oleObject93.bin"/><Relationship Id="rId27" Type="http://schemas.openxmlformats.org/officeDocument/2006/relationships/image" Target="../media/image101.wmf"/><Relationship Id="rId30" Type="http://schemas.openxmlformats.org/officeDocument/2006/relationships/oleObject" Target="../embeddings/oleObject97.bin"/><Relationship Id="rId35" Type="http://schemas.openxmlformats.org/officeDocument/2006/relationships/image" Target="../media/image105.wmf"/><Relationship Id="rId43" Type="http://schemas.openxmlformats.org/officeDocument/2006/relationships/image" Target="../media/image88.wmf"/><Relationship Id="rId8" Type="http://schemas.openxmlformats.org/officeDocument/2006/relationships/image" Target="../media/image92.wmf"/><Relationship Id="rId3" Type="http://schemas.openxmlformats.org/officeDocument/2006/relationships/oleObject" Target="../embeddings/oleObject84.bin"/><Relationship Id="rId12" Type="http://schemas.openxmlformats.org/officeDocument/2006/relationships/oleObject" Target="../embeddings/oleObject88.bin"/><Relationship Id="rId17" Type="http://schemas.openxmlformats.org/officeDocument/2006/relationships/image" Target="../media/image96.wmf"/><Relationship Id="rId25" Type="http://schemas.openxmlformats.org/officeDocument/2006/relationships/image" Target="../media/image100.wmf"/><Relationship Id="rId33" Type="http://schemas.openxmlformats.org/officeDocument/2006/relationships/image" Target="../media/image104.wmf"/><Relationship Id="rId38" Type="http://schemas.openxmlformats.org/officeDocument/2006/relationships/oleObject" Target="../embeddings/oleObject101.bin"/><Relationship Id="rId20" Type="http://schemas.openxmlformats.org/officeDocument/2006/relationships/oleObject" Target="../embeddings/oleObject92.bin"/><Relationship Id="rId41" Type="http://schemas.openxmlformats.org/officeDocument/2006/relationships/image" Target="../media/image106.wmf"/></Relationships>
</file>

<file path=ppt/slides/_rels/slide18.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1.jpeg"/><Relationship Id="rId2" Type="http://schemas.openxmlformats.org/officeDocument/2006/relationships/image" Target="../media/image1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image" Target="../media/image116.wmf"/><Relationship Id="rId3" Type="http://schemas.openxmlformats.org/officeDocument/2006/relationships/image" Target="../media/image117.jpg"/><Relationship Id="rId7" Type="http://schemas.openxmlformats.org/officeDocument/2006/relationships/image" Target="../media/image113.wmf"/><Relationship Id="rId12"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06.bin"/><Relationship Id="rId11" Type="http://schemas.openxmlformats.org/officeDocument/2006/relationships/image" Target="../media/image115.wmf"/><Relationship Id="rId5" Type="http://schemas.openxmlformats.org/officeDocument/2006/relationships/image" Target="../media/image112.wmf"/><Relationship Id="rId10" Type="http://schemas.openxmlformats.org/officeDocument/2006/relationships/oleObject" Target="../embeddings/oleObject108.bin"/><Relationship Id="rId4" Type="http://schemas.openxmlformats.org/officeDocument/2006/relationships/oleObject" Target="../embeddings/oleObject105.bin"/><Relationship Id="rId9" Type="http://schemas.openxmlformats.org/officeDocument/2006/relationships/image" Target="../media/image11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19.jpg"/><Relationship Id="rId4" Type="http://schemas.openxmlformats.org/officeDocument/2006/relationships/image" Target="../media/image118.wmf"/></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3" Type="http://schemas.openxmlformats.org/officeDocument/2006/relationships/oleObject" Target="../embeddings/oleObject116.bin"/><Relationship Id="rId18" Type="http://schemas.openxmlformats.org/officeDocument/2006/relationships/image" Target="../media/image130.wmf"/><Relationship Id="rId26" Type="http://schemas.openxmlformats.org/officeDocument/2006/relationships/image" Target="../media/image134.wmf"/><Relationship Id="rId21" Type="http://schemas.openxmlformats.org/officeDocument/2006/relationships/oleObject" Target="../embeddings/oleObject120.bin"/><Relationship Id="rId34" Type="http://schemas.openxmlformats.org/officeDocument/2006/relationships/oleObject" Target="../embeddings/oleObject127.bin"/><Relationship Id="rId7" Type="http://schemas.openxmlformats.org/officeDocument/2006/relationships/oleObject" Target="../embeddings/oleObject113.bin"/><Relationship Id="rId12" Type="http://schemas.openxmlformats.org/officeDocument/2006/relationships/image" Target="../media/image127.emf"/><Relationship Id="rId17" Type="http://schemas.openxmlformats.org/officeDocument/2006/relationships/oleObject" Target="../embeddings/oleObject118.bin"/><Relationship Id="rId25" Type="http://schemas.openxmlformats.org/officeDocument/2006/relationships/oleObject" Target="../embeddings/oleObject122.bin"/><Relationship Id="rId33" Type="http://schemas.openxmlformats.org/officeDocument/2006/relationships/oleObject" Target="../embeddings/oleObject126.bin"/><Relationship Id="rId2" Type="http://schemas.openxmlformats.org/officeDocument/2006/relationships/slideLayout" Target="../slideLayouts/slideLayout7.xml"/><Relationship Id="rId16" Type="http://schemas.openxmlformats.org/officeDocument/2006/relationships/image" Target="../media/image129.wmf"/><Relationship Id="rId20" Type="http://schemas.openxmlformats.org/officeDocument/2006/relationships/image" Target="../media/image131.emf"/><Relationship Id="rId29" Type="http://schemas.openxmlformats.org/officeDocument/2006/relationships/oleObject" Target="../embeddings/oleObject124.bin"/><Relationship Id="rId1" Type="http://schemas.openxmlformats.org/officeDocument/2006/relationships/vmlDrawing" Target="../drawings/vmlDrawing12.vml"/><Relationship Id="rId6" Type="http://schemas.openxmlformats.org/officeDocument/2006/relationships/image" Target="../media/image124.wmf"/><Relationship Id="rId11" Type="http://schemas.openxmlformats.org/officeDocument/2006/relationships/oleObject" Target="../embeddings/oleObject115.bin"/><Relationship Id="rId24" Type="http://schemas.openxmlformats.org/officeDocument/2006/relationships/image" Target="../media/image133.wmf"/><Relationship Id="rId32" Type="http://schemas.openxmlformats.org/officeDocument/2006/relationships/image" Target="../media/image137.wmf"/><Relationship Id="rId37" Type="http://schemas.openxmlformats.org/officeDocument/2006/relationships/image" Target="../media/image139.wmf"/><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oleObject" Target="../embeddings/oleObject121.bin"/><Relationship Id="rId28" Type="http://schemas.openxmlformats.org/officeDocument/2006/relationships/image" Target="../media/image135.wmf"/><Relationship Id="rId36" Type="http://schemas.openxmlformats.org/officeDocument/2006/relationships/oleObject" Target="../embeddings/oleObject128.bin"/><Relationship Id="rId10" Type="http://schemas.openxmlformats.org/officeDocument/2006/relationships/image" Target="../media/image126.emf"/><Relationship Id="rId19" Type="http://schemas.openxmlformats.org/officeDocument/2006/relationships/oleObject" Target="../embeddings/oleObject119.bin"/><Relationship Id="rId31" Type="http://schemas.openxmlformats.org/officeDocument/2006/relationships/oleObject" Target="../embeddings/oleObject125.bin"/><Relationship Id="rId4" Type="http://schemas.openxmlformats.org/officeDocument/2006/relationships/image" Target="../media/image123.wmf"/><Relationship Id="rId9" Type="http://schemas.openxmlformats.org/officeDocument/2006/relationships/oleObject" Target="../embeddings/oleObject114.bin"/><Relationship Id="rId14" Type="http://schemas.openxmlformats.org/officeDocument/2006/relationships/image" Target="../media/image128.emf"/><Relationship Id="rId22" Type="http://schemas.openxmlformats.org/officeDocument/2006/relationships/image" Target="../media/image132.emf"/><Relationship Id="rId27" Type="http://schemas.openxmlformats.org/officeDocument/2006/relationships/oleObject" Target="../embeddings/oleObject123.bin"/><Relationship Id="rId30" Type="http://schemas.openxmlformats.org/officeDocument/2006/relationships/image" Target="../media/image136.wmf"/><Relationship Id="rId35" Type="http://schemas.openxmlformats.org/officeDocument/2006/relationships/image" Target="../media/image138.wmf"/><Relationship Id="rId8" Type="http://schemas.openxmlformats.org/officeDocument/2006/relationships/image" Target="../media/image125.emf"/><Relationship Id="rId3" Type="http://schemas.openxmlformats.org/officeDocument/2006/relationships/oleObject" Target="../embeddings/oleObject111.bin"/></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134.bin"/><Relationship Id="rId18" Type="http://schemas.openxmlformats.org/officeDocument/2006/relationships/image" Target="../media/image147.wmf"/><Relationship Id="rId26" Type="http://schemas.openxmlformats.org/officeDocument/2006/relationships/image" Target="../media/image151.emf"/><Relationship Id="rId39" Type="http://schemas.openxmlformats.org/officeDocument/2006/relationships/oleObject" Target="../embeddings/oleObject147.bin"/><Relationship Id="rId21" Type="http://schemas.openxmlformats.org/officeDocument/2006/relationships/oleObject" Target="../embeddings/oleObject138.bin"/><Relationship Id="rId34" Type="http://schemas.openxmlformats.org/officeDocument/2006/relationships/image" Target="../media/image155.emf"/><Relationship Id="rId42" Type="http://schemas.openxmlformats.org/officeDocument/2006/relationships/image" Target="../media/image159.wmf"/><Relationship Id="rId47" Type="http://schemas.openxmlformats.org/officeDocument/2006/relationships/oleObject" Target="../embeddings/oleObject151.bin"/><Relationship Id="rId50" Type="http://schemas.openxmlformats.org/officeDocument/2006/relationships/image" Target="../media/image162.wmf"/><Relationship Id="rId7" Type="http://schemas.openxmlformats.org/officeDocument/2006/relationships/oleObject" Target="../embeddings/oleObject131.bin"/><Relationship Id="rId2" Type="http://schemas.openxmlformats.org/officeDocument/2006/relationships/slideLayout" Target="../slideLayouts/slideLayout7.xml"/><Relationship Id="rId16" Type="http://schemas.openxmlformats.org/officeDocument/2006/relationships/image" Target="../media/image146.emf"/><Relationship Id="rId29" Type="http://schemas.openxmlformats.org/officeDocument/2006/relationships/oleObject" Target="../embeddings/oleObject142.bin"/><Relationship Id="rId11" Type="http://schemas.openxmlformats.org/officeDocument/2006/relationships/oleObject" Target="../embeddings/oleObject133.bin"/><Relationship Id="rId24" Type="http://schemas.openxmlformats.org/officeDocument/2006/relationships/image" Target="../media/image150.wmf"/><Relationship Id="rId32" Type="http://schemas.openxmlformats.org/officeDocument/2006/relationships/image" Target="../media/image154.wmf"/><Relationship Id="rId37" Type="http://schemas.openxmlformats.org/officeDocument/2006/relationships/oleObject" Target="../embeddings/oleObject146.bin"/><Relationship Id="rId40" Type="http://schemas.openxmlformats.org/officeDocument/2006/relationships/image" Target="../media/image158.wmf"/><Relationship Id="rId45" Type="http://schemas.openxmlformats.org/officeDocument/2006/relationships/oleObject" Target="../embeddings/oleObject150.bin"/><Relationship Id="rId53" Type="http://schemas.openxmlformats.org/officeDocument/2006/relationships/oleObject" Target="../embeddings/oleObject154.bin"/><Relationship Id="rId5" Type="http://schemas.openxmlformats.org/officeDocument/2006/relationships/oleObject" Target="../embeddings/oleObject130.bin"/><Relationship Id="rId10" Type="http://schemas.openxmlformats.org/officeDocument/2006/relationships/image" Target="../media/image143.wmf"/><Relationship Id="rId19" Type="http://schemas.openxmlformats.org/officeDocument/2006/relationships/oleObject" Target="../embeddings/oleObject137.bin"/><Relationship Id="rId31" Type="http://schemas.openxmlformats.org/officeDocument/2006/relationships/oleObject" Target="../embeddings/oleObject143.bin"/><Relationship Id="rId44" Type="http://schemas.openxmlformats.org/officeDocument/2006/relationships/image" Target="../media/image160.wmf"/><Relationship Id="rId52" Type="http://schemas.openxmlformats.org/officeDocument/2006/relationships/image" Target="../media/image163.wmf"/><Relationship Id="rId4" Type="http://schemas.openxmlformats.org/officeDocument/2006/relationships/image" Target="../media/image140.wmf"/><Relationship Id="rId9" Type="http://schemas.openxmlformats.org/officeDocument/2006/relationships/oleObject" Target="../embeddings/oleObject132.bin"/><Relationship Id="rId14" Type="http://schemas.openxmlformats.org/officeDocument/2006/relationships/image" Target="../media/image145.emf"/><Relationship Id="rId22" Type="http://schemas.openxmlformats.org/officeDocument/2006/relationships/image" Target="../media/image149.wmf"/><Relationship Id="rId27" Type="http://schemas.openxmlformats.org/officeDocument/2006/relationships/oleObject" Target="../embeddings/oleObject141.bin"/><Relationship Id="rId30" Type="http://schemas.openxmlformats.org/officeDocument/2006/relationships/image" Target="../media/image153.wmf"/><Relationship Id="rId35" Type="http://schemas.openxmlformats.org/officeDocument/2006/relationships/oleObject" Target="../embeddings/oleObject145.bin"/><Relationship Id="rId43" Type="http://schemas.openxmlformats.org/officeDocument/2006/relationships/oleObject" Target="../embeddings/oleObject149.bin"/><Relationship Id="rId48" Type="http://schemas.openxmlformats.org/officeDocument/2006/relationships/image" Target="../media/image161.wmf"/><Relationship Id="rId8" Type="http://schemas.openxmlformats.org/officeDocument/2006/relationships/image" Target="../media/image142.wmf"/><Relationship Id="rId51" Type="http://schemas.openxmlformats.org/officeDocument/2006/relationships/oleObject" Target="../embeddings/oleObject153.bin"/><Relationship Id="rId3" Type="http://schemas.openxmlformats.org/officeDocument/2006/relationships/oleObject" Target="../embeddings/oleObject129.bin"/><Relationship Id="rId12" Type="http://schemas.openxmlformats.org/officeDocument/2006/relationships/image" Target="../media/image144.wmf"/><Relationship Id="rId17" Type="http://schemas.openxmlformats.org/officeDocument/2006/relationships/oleObject" Target="../embeddings/oleObject136.bin"/><Relationship Id="rId25" Type="http://schemas.openxmlformats.org/officeDocument/2006/relationships/oleObject" Target="../embeddings/oleObject140.bin"/><Relationship Id="rId33" Type="http://schemas.openxmlformats.org/officeDocument/2006/relationships/oleObject" Target="../embeddings/oleObject144.bin"/><Relationship Id="rId38" Type="http://schemas.openxmlformats.org/officeDocument/2006/relationships/image" Target="../media/image157.wmf"/><Relationship Id="rId46" Type="http://schemas.openxmlformats.org/officeDocument/2006/relationships/image" Target="../media/image134.wmf"/><Relationship Id="rId20" Type="http://schemas.openxmlformats.org/officeDocument/2006/relationships/image" Target="../media/image148.wmf"/><Relationship Id="rId41" Type="http://schemas.openxmlformats.org/officeDocument/2006/relationships/oleObject" Target="../embeddings/oleObject148.bin"/><Relationship Id="rId54" Type="http://schemas.openxmlformats.org/officeDocument/2006/relationships/image" Target="../media/image164.wmf"/><Relationship Id="rId1" Type="http://schemas.openxmlformats.org/officeDocument/2006/relationships/vmlDrawing" Target="../drawings/vmlDrawing13.vml"/><Relationship Id="rId6" Type="http://schemas.openxmlformats.org/officeDocument/2006/relationships/image" Target="../media/image141.emf"/><Relationship Id="rId15" Type="http://schemas.openxmlformats.org/officeDocument/2006/relationships/oleObject" Target="../embeddings/oleObject135.bin"/><Relationship Id="rId23" Type="http://schemas.openxmlformats.org/officeDocument/2006/relationships/oleObject" Target="../embeddings/oleObject139.bin"/><Relationship Id="rId28" Type="http://schemas.openxmlformats.org/officeDocument/2006/relationships/image" Target="../media/image152.wmf"/><Relationship Id="rId36" Type="http://schemas.openxmlformats.org/officeDocument/2006/relationships/image" Target="../media/image156.emf"/><Relationship Id="rId49" Type="http://schemas.openxmlformats.org/officeDocument/2006/relationships/oleObject" Target="../embeddings/oleObject152.bin"/></Relationships>
</file>

<file path=ppt/slides/_rels/slide28.x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oleObject" Target="../embeddings/oleObject160.bin"/><Relationship Id="rId18" Type="http://schemas.openxmlformats.org/officeDocument/2006/relationships/image" Target="../media/image172.wmf"/><Relationship Id="rId3" Type="http://schemas.openxmlformats.org/officeDocument/2006/relationships/oleObject" Target="../embeddings/oleObject155.bin"/><Relationship Id="rId21" Type="http://schemas.openxmlformats.org/officeDocument/2006/relationships/oleObject" Target="../embeddings/oleObject164.bin"/><Relationship Id="rId7" Type="http://schemas.openxmlformats.org/officeDocument/2006/relationships/oleObject" Target="../embeddings/oleObject157.bin"/><Relationship Id="rId12" Type="http://schemas.openxmlformats.org/officeDocument/2006/relationships/image" Target="../media/image169.emf"/><Relationship Id="rId17" Type="http://schemas.openxmlformats.org/officeDocument/2006/relationships/oleObject" Target="../embeddings/oleObject162.bin"/><Relationship Id="rId2" Type="http://schemas.openxmlformats.org/officeDocument/2006/relationships/slideLayout" Target="../slideLayouts/slideLayout7.xml"/><Relationship Id="rId16" Type="http://schemas.openxmlformats.org/officeDocument/2006/relationships/image" Target="../media/image171.wmf"/><Relationship Id="rId20" Type="http://schemas.openxmlformats.org/officeDocument/2006/relationships/image" Target="../media/image173.wmf"/><Relationship Id="rId1" Type="http://schemas.openxmlformats.org/officeDocument/2006/relationships/vmlDrawing" Target="../drawings/vmlDrawing14.vml"/><Relationship Id="rId6" Type="http://schemas.openxmlformats.org/officeDocument/2006/relationships/image" Target="../media/image166.wmf"/><Relationship Id="rId11" Type="http://schemas.openxmlformats.org/officeDocument/2006/relationships/oleObject" Target="../embeddings/oleObject159.bin"/><Relationship Id="rId24" Type="http://schemas.openxmlformats.org/officeDocument/2006/relationships/image" Target="../media/image175.wmf"/><Relationship Id="rId5" Type="http://schemas.openxmlformats.org/officeDocument/2006/relationships/oleObject" Target="../embeddings/oleObject156.bin"/><Relationship Id="rId15" Type="http://schemas.openxmlformats.org/officeDocument/2006/relationships/oleObject" Target="../embeddings/oleObject161.bin"/><Relationship Id="rId23" Type="http://schemas.openxmlformats.org/officeDocument/2006/relationships/oleObject" Target="../embeddings/oleObject165.bin"/><Relationship Id="rId10" Type="http://schemas.openxmlformats.org/officeDocument/2006/relationships/image" Target="../media/image168.wmf"/><Relationship Id="rId19" Type="http://schemas.openxmlformats.org/officeDocument/2006/relationships/oleObject" Target="../embeddings/oleObject163.bin"/><Relationship Id="rId4" Type="http://schemas.openxmlformats.org/officeDocument/2006/relationships/image" Target="../media/image165.emf"/><Relationship Id="rId9" Type="http://schemas.openxmlformats.org/officeDocument/2006/relationships/oleObject" Target="../embeddings/oleObject158.bin"/><Relationship Id="rId14" Type="http://schemas.openxmlformats.org/officeDocument/2006/relationships/image" Target="../media/image170.emf"/><Relationship Id="rId22" Type="http://schemas.openxmlformats.org/officeDocument/2006/relationships/image" Target="../media/image174.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7.bin"/><Relationship Id="rId18" Type="http://schemas.openxmlformats.org/officeDocument/2006/relationships/image" Target="../media/image22.wmf"/><Relationship Id="rId3" Type="http://schemas.openxmlformats.org/officeDocument/2006/relationships/oleObject" Target="../embeddings/oleObject2.bin"/><Relationship Id="rId21" Type="http://schemas.openxmlformats.org/officeDocument/2006/relationships/oleObject" Target="../embeddings/oleObject11.bin"/><Relationship Id="rId7" Type="http://schemas.openxmlformats.org/officeDocument/2006/relationships/oleObject" Target="../embeddings/oleObject4.bin"/><Relationship Id="rId12" Type="http://schemas.openxmlformats.org/officeDocument/2006/relationships/image" Target="../media/image19.emf"/><Relationship Id="rId17" Type="http://schemas.openxmlformats.org/officeDocument/2006/relationships/oleObject" Target="../embeddings/oleObject9.bin"/><Relationship Id="rId2" Type="http://schemas.openxmlformats.org/officeDocument/2006/relationships/slideLayout" Target="../slideLayouts/slideLayout7.xml"/><Relationship Id="rId16" Type="http://schemas.openxmlformats.org/officeDocument/2006/relationships/image" Target="../media/image21.wmf"/><Relationship Id="rId20" Type="http://schemas.openxmlformats.org/officeDocument/2006/relationships/image" Target="../media/image23.wmf"/><Relationship Id="rId1" Type="http://schemas.openxmlformats.org/officeDocument/2006/relationships/vmlDrawing" Target="../drawings/vmlDrawing2.vml"/><Relationship Id="rId6" Type="http://schemas.openxmlformats.org/officeDocument/2006/relationships/image" Target="../media/image16.emf"/><Relationship Id="rId11" Type="http://schemas.openxmlformats.org/officeDocument/2006/relationships/oleObject" Target="../embeddings/oleObject6.bin"/><Relationship Id="rId24" Type="http://schemas.openxmlformats.org/officeDocument/2006/relationships/image" Target="../media/image25.wmf"/><Relationship Id="rId5" Type="http://schemas.openxmlformats.org/officeDocument/2006/relationships/oleObject" Target="../embeddings/oleObject3.bin"/><Relationship Id="rId15" Type="http://schemas.openxmlformats.org/officeDocument/2006/relationships/oleObject" Target="../embeddings/oleObject8.bin"/><Relationship Id="rId23" Type="http://schemas.openxmlformats.org/officeDocument/2006/relationships/oleObject" Target="../embeddings/oleObject12.bin"/><Relationship Id="rId10" Type="http://schemas.openxmlformats.org/officeDocument/2006/relationships/image" Target="../media/image18.emf"/><Relationship Id="rId19" Type="http://schemas.openxmlformats.org/officeDocument/2006/relationships/oleObject" Target="../embeddings/oleObject10.bin"/><Relationship Id="rId4" Type="http://schemas.openxmlformats.org/officeDocument/2006/relationships/image" Target="../media/image15.emf"/><Relationship Id="rId9" Type="http://schemas.openxmlformats.org/officeDocument/2006/relationships/oleObject" Target="../embeddings/oleObject5.bin"/><Relationship Id="rId14" Type="http://schemas.openxmlformats.org/officeDocument/2006/relationships/image" Target="../media/image20.wmf"/><Relationship Id="rId22"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3" descr="IMG_79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84150"/>
            <a:ext cx="8593138" cy="64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5" name="WordArt 3"/>
          <p:cNvSpPr>
            <a:spLocks noChangeArrowheads="1" noChangeShapeType="1" noTextEdit="1"/>
          </p:cNvSpPr>
          <p:nvPr/>
        </p:nvSpPr>
        <p:spPr bwMode="auto">
          <a:xfrm>
            <a:off x="684213" y="3355975"/>
            <a:ext cx="7920037" cy="10985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4400" b="1" i="1" kern="10">
                <a:solidFill>
                  <a:schemeClr val="bg1"/>
                </a:solidFill>
                <a:effectLst>
                  <a:outerShdw dist="35921" dir="2700000" algn="ctr" rotWithShape="0">
                    <a:srgbClr val="808080"/>
                  </a:outerShdw>
                </a:effectLst>
                <a:cs typeface="Arial" panose="020B0604020202020204" pitchFamily="34" charset="0"/>
              </a:rPr>
              <a:t>University Physics</a:t>
            </a:r>
            <a:endParaRPr lang="zh-CN" altLang="en-US" sz="4400" b="1" i="1" kern="10">
              <a:solidFill>
                <a:schemeClr val="bg1"/>
              </a:solidFill>
              <a:effectLst>
                <a:outerShdw dist="35921" dir="2700000" algn="ctr" rotWithShape="0">
                  <a:srgbClr val="808080"/>
                </a:outerShdw>
              </a:effectLst>
              <a:cs typeface="Arial" panose="020B0604020202020204" pitchFamily="34" charset="0"/>
            </a:endParaRPr>
          </a:p>
        </p:txBody>
      </p:sp>
      <p:sp>
        <p:nvSpPr>
          <p:cNvPr id="223236" name="Text Box 4"/>
          <p:cNvSpPr txBox="1">
            <a:spLocks noChangeArrowheads="1"/>
          </p:cNvSpPr>
          <p:nvPr/>
        </p:nvSpPr>
        <p:spPr bwMode="auto">
          <a:xfrm>
            <a:off x="1295400" y="5022850"/>
            <a:ext cx="6705600" cy="1501775"/>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defRPr/>
            </a:pPr>
            <a:r>
              <a:rPr kumimoji="1" lang="en-US" altLang="zh-CN" sz="2800" b="1" dirty="0" smtClean="0">
                <a:solidFill>
                  <a:srgbClr val="FFFF00"/>
                </a:solidFill>
                <a:effectLst>
                  <a:outerShdw blurRad="38100" dist="38100" dir="2700000" algn="tl">
                    <a:srgbClr val="000000"/>
                  </a:outerShdw>
                </a:effectLst>
              </a:rPr>
              <a:t>Xi’an  </a:t>
            </a:r>
            <a:r>
              <a:rPr kumimoji="1" lang="en-US" altLang="zh-CN" sz="2800" b="1" dirty="0" err="1" smtClean="0">
                <a:solidFill>
                  <a:srgbClr val="FFFF00"/>
                </a:solidFill>
                <a:effectLst>
                  <a:outerShdw blurRad="38100" dist="38100" dir="2700000" algn="tl">
                    <a:srgbClr val="000000"/>
                  </a:outerShdw>
                </a:effectLst>
              </a:rPr>
              <a:t>Jiaotong</a:t>
            </a:r>
            <a:r>
              <a:rPr kumimoji="1" lang="en-US" altLang="zh-CN" sz="2800" b="1" dirty="0" smtClean="0">
                <a:solidFill>
                  <a:srgbClr val="FFFF00"/>
                </a:solidFill>
                <a:effectLst>
                  <a:outerShdw blurRad="38100" dist="38100" dir="2700000" algn="tl">
                    <a:srgbClr val="000000"/>
                  </a:outerShdw>
                </a:effectLst>
              </a:rPr>
              <a:t>  University</a:t>
            </a:r>
          </a:p>
          <a:p>
            <a:pPr algn="ctr" eaLnBrk="1" hangingPunct="1">
              <a:lnSpc>
                <a:spcPct val="110000"/>
              </a:lnSpc>
              <a:defRPr/>
            </a:pPr>
            <a:r>
              <a:rPr kumimoji="1" lang="en-US" altLang="zh-CN" sz="2800" b="1" dirty="0" smtClean="0">
                <a:solidFill>
                  <a:srgbClr val="FFFF00"/>
                </a:solidFill>
                <a:effectLst>
                  <a:outerShdw blurRad="38100" dist="38100" dir="2700000" algn="tl">
                    <a:srgbClr val="000000"/>
                  </a:outerShdw>
                </a:effectLst>
                <a:ea typeface="华文仿宋" panose="02010600040101010101" pitchFamily="2" charset="-122"/>
              </a:rPr>
              <a:t>Chenwei Jiang</a:t>
            </a:r>
          </a:p>
          <a:p>
            <a:pPr algn="ctr" eaLnBrk="1" hangingPunct="1">
              <a:lnSpc>
                <a:spcPct val="110000"/>
              </a:lnSpc>
              <a:defRPr/>
            </a:pPr>
            <a:r>
              <a:rPr kumimoji="1" lang="en-US" altLang="zh-CN" sz="2800" b="1" dirty="0" smtClean="0">
                <a:solidFill>
                  <a:srgbClr val="FFFF00"/>
                </a:solidFill>
                <a:effectLst>
                  <a:outerShdw blurRad="38100" dist="38100" dir="2700000" algn="tl">
                    <a:srgbClr val="000000"/>
                  </a:outerShdw>
                </a:effectLst>
                <a:ea typeface="华文仿宋" panose="02010600040101010101" pitchFamily="2" charset="-122"/>
              </a:rPr>
              <a:t>04 / 12 / 2022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10000"/>
                                  </p:stCondLst>
                                  <p:childTnLst>
                                    <p:set>
                                      <p:cBhvr>
                                        <p:cTn id="6" dur="1" fill="hold">
                                          <p:stCondLst>
                                            <p:cond delay="0"/>
                                          </p:stCondLst>
                                        </p:cTn>
                                        <p:tgtEl>
                                          <p:spTgt spid="223235"/>
                                        </p:tgtEl>
                                        <p:attrNameLst>
                                          <p:attrName>style.visibility</p:attrName>
                                        </p:attrNameLst>
                                      </p:cBhvr>
                                      <p:to>
                                        <p:strVal val="visible"/>
                                      </p:to>
                                    </p:set>
                                    <p:anim calcmode="lin" valueType="num">
                                      <p:cBhvr>
                                        <p:cTn id="7" dur="500" fill="hold"/>
                                        <p:tgtEl>
                                          <p:spTgt spid="223235"/>
                                        </p:tgtEl>
                                        <p:attrNameLst>
                                          <p:attrName>ppt_w</p:attrName>
                                        </p:attrNameLst>
                                      </p:cBhvr>
                                      <p:tavLst>
                                        <p:tav tm="0">
                                          <p:val>
                                            <p:fltVal val="0"/>
                                          </p:val>
                                        </p:tav>
                                        <p:tav tm="100000">
                                          <p:val>
                                            <p:strVal val="#ppt_w"/>
                                          </p:val>
                                        </p:tav>
                                      </p:tavLst>
                                    </p:anim>
                                    <p:anim calcmode="lin" valueType="num">
                                      <p:cBhvr>
                                        <p:cTn id="8" dur="500" fill="hold"/>
                                        <p:tgtEl>
                                          <p:spTgt spid="223235"/>
                                        </p:tgtEl>
                                        <p:attrNameLst>
                                          <p:attrName>ppt_h</p:attrName>
                                        </p:attrNameLst>
                                      </p:cBhvr>
                                      <p:tavLst>
                                        <p:tav tm="0">
                                          <p:val>
                                            <p:fltVal val="0"/>
                                          </p:val>
                                        </p:tav>
                                        <p:tav tm="100000">
                                          <p:val>
                                            <p:strVal val="#ppt_h"/>
                                          </p:val>
                                        </p:tav>
                                      </p:tavLst>
                                    </p:anim>
                                    <p:anim calcmode="lin" valueType="num">
                                      <p:cBhvr>
                                        <p:cTn id="9" dur="500" fill="hold"/>
                                        <p:tgtEl>
                                          <p:spTgt spid="223235"/>
                                        </p:tgtEl>
                                        <p:attrNameLst>
                                          <p:attrName>ppt_x</p:attrName>
                                        </p:attrNameLst>
                                      </p:cBhvr>
                                      <p:tavLst>
                                        <p:tav tm="0">
                                          <p:val>
                                            <p:fltVal val="0.5"/>
                                          </p:val>
                                        </p:tav>
                                        <p:tav tm="100000">
                                          <p:val>
                                            <p:strVal val="#ppt_x"/>
                                          </p:val>
                                        </p:tav>
                                      </p:tavLst>
                                    </p:anim>
                                    <p:anim calcmode="lin" valueType="num">
                                      <p:cBhvr>
                                        <p:cTn id="10" dur="500" fill="hold"/>
                                        <p:tgtEl>
                                          <p:spTgt spid="223235"/>
                                        </p:tgtEl>
                                        <p:attrNameLst>
                                          <p:attrName>ppt_y</p:attrName>
                                        </p:attrNameLst>
                                      </p:cBhvr>
                                      <p:tavLst>
                                        <p:tav tm="0">
                                          <p:val>
                                            <p:fltVal val="0.5"/>
                                          </p:val>
                                        </p:tav>
                                        <p:tav tm="100000">
                                          <p:val>
                                            <p:strVal val="#ppt_y"/>
                                          </p:val>
                                        </p:tav>
                                      </p:tavLst>
                                    </p:anim>
                                  </p:childTnLst>
                                </p:cTn>
                              </p:par>
                            </p:childTnLst>
                          </p:cTn>
                        </p:par>
                        <p:par>
                          <p:cTn id="11" fill="hold" nodeType="afterGroup">
                            <p:stCondLst>
                              <p:cond delay="10500"/>
                            </p:stCondLst>
                            <p:childTnLst>
                              <p:par>
                                <p:cTn id="12" presetID="4" presetClass="entr" presetSubtype="16" fill="hold" grpId="0" nodeType="afterEffect">
                                  <p:stCondLst>
                                    <p:cond delay="16000"/>
                                  </p:stCondLst>
                                  <p:childTnLst>
                                    <p:set>
                                      <p:cBhvr>
                                        <p:cTn id="13" dur="1" fill="hold">
                                          <p:stCondLst>
                                            <p:cond delay="0"/>
                                          </p:stCondLst>
                                        </p:cTn>
                                        <p:tgtEl>
                                          <p:spTgt spid="223236"/>
                                        </p:tgtEl>
                                        <p:attrNameLst>
                                          <p:attrName>style.visibility</p:attrName>
                                        </p:attrNameLst>
                                      </p:cBhvr>
                                      <p:to>
                                        <p:strVal val="visible"/>
                                      </p:to>
                                    </p:set>
                                    <p:animEffect transition="in" filter="box(in)">
                                      <p:cBhvr>
                                        <p:cTn id="14" dur="500"/>
                                        <p:tgtEl>
                                          <p:spTgt spid="223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animBg="1"/>
      <p:bldP spid="22323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1191816" y="644495"/>
            <a:ext cx="609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b="1" dirty="0">
                <a:solidFill>
                  <a:schemeClr val="bg1"/>
                </a:solidFill>
                <a:latin typeface="Times New Roman" panose="02020603050405020304" pitchFamily="18" charset="0"/>
                <a:ea typeface="楷体_GB2312" pitchFamily="49" charset="-122"/>
              </a:rPr>
              <a:t>逆变换</a:t>
            </a:r>
            <a:endParaRPr kumimoji="1" lang="zh-CN" altLang="en-US" sz="2400" b="1" dirty="0">
              <a:latin typeface="Times New Roman" panose="02020603050405020304" pitchFamily="18" charset="0"/>
              <a:ea typeface="楷体_GB2312" pitchFamily="49" charset="-122"/>
            </a:endParaRPr>
          </a:p>
        </p:txBody>
      </p:sp>
      <p:sp>
        <p:nvSpPr>
          <p:cNvPr id="582660" name="Rectangle 4"/>
          <p:cNvSpPr>
            <a:spLocks noChangeArrowheads="1"/>
          </p:cNvSpPr>
          <p:nvPr/>
        </p:nvSpPr>
        <p:spPr bwMode="auto">
          <a:xfrm>
            <a:off x="1115616" y="332656"/>
            <a:ext cx="3124200" cy="2297113"/>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82673" name="AutoShape 17"/>
          <p:cNvSpPr>
            <a:spLocks noChangeArrowheads="1"/>
          </p:cNvSpPr>
          <p:nvPr/>
        </p:nvSpPr>
        <p:spPr bwMode="auto">
          <a:xfrm>
            <a:off x="2182416" y="2673008"/>
            <a:ext cx="1066800" cy="828000"/>
          </a:xfrm>
          <a:prstGeom prst="downArrow">
            <a:avLst>
              <a:gd name="adj1" fmla="val 50000"/>
              <a:gd name="adj2" fmla="val 25000"/>
            </a:avLst>
          </a:prstGeom>
          <a:noFill/>
          <a:ln w="222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graphicFrame>
        <p:nvGraphicFramePr>
          <p:cNvPr id="582674" name="Object 18"/>
          <p:cNvGraphicFramePr>
            <a:graphicFrameLocks noChangeAspect="1"/>
          </p:cNvGraphicFramePr>
          <p:nvPr>
            <p:extLst>
              <p:ext uri="{D42A27DB-BD31-4B8C-83A1-F6EECF244321}">
                <p14:modId xmlns:p14="http://schemas.microsoft.com/office/powerpoint/2010/main" val="2293996470"/>
              </p:ext>
            </p:extLst>
          </p:nvPr>
        </p:nvGraphicFramePr>
        <p:xfrm>
          <a:off x="1516138" y="3341435"/>
          <a:ext cx="2898526" cy="735637"/>
        </p:xfrm>
        <a:graphic>
          <a:graphicData uri="http://schemas.openxmlformats.org/presentationml/2006/ole">
            <mc:AlternateContent xmlns:mc="http://schemas.openxmlformats.org/markup-compatibility/2006">
              <mc:Choice xmlns:v="urn:schemas-microsoft-com:vml" Requires="v">
                <p:oleObj spid="_x0000_s15936" name="Equation" r:id="rId3" imgW="901440" imgH="228600" progId="Equation.DSMT4">
                  <p:embed/>
                </p:oleObj>
              </mc:Choice>
              <mc:Fallback>
                <p:oleObj name="Equation" r:id="rId3" imgW="901440" imgH="228600" progId="Equation.DSMT4">
                  <p:embed/>
                  <p:pic>
                    <p:nvPicPr>
                      <p:cNvPr id="0" name="Object 18"/>
                      <p:cNvPicPr>
                        <a:picLocks noChangeAspect="1" noChangeArrowheads="1"/>
                      </p:cNvPicPr>
                      <p:nvPr/>
                    </p:nvPicPr>
                    <p:blipFill>
                      <a:blip r:embed="rId4"/>
                      <a:srcRect/>
                      <a:stretch>
                        <a:fillRect/>
                      </a:stretch>
                    </p:blipFill>
                    <p:spPr bwMode="auto">
                      <a:xfrm>
                        <a:off x="1516138" y="3341435"/>
                        <a:ext cx="2898526" cy="735637"/>
                      </a:xfrm>
                      <a:prstGeom prst="rect">
                        <a:avLst/>
                      </a:prstGeom>
                      <a:noFill/>
                      <a:ln>
                        <a:noFill/>
                      </a:ln>
                      <a:effectLst/>
                      <a:extLst/>
                    </p:spPr>
                  </p:pic>
                </p:oleObj>
              </mc:Fallback>
            </mc:AlternateContent>
          </a:graphicData>
        </a:graphic>
      </p:graphicFrame>
      <p:graphicFrame>
        <p:nvGraphicFramePr>
          <p:cNvPr id="582675" name="Object 19"/>
          <p:cNvGraphicFramePr>
            <a:graphicFrameLocks noChangeAspect="1"/>
          </p:cNvGraphicFramePr>
          <p:nvPr>
            <p:extLst>
              <p:ext uri="{D42A27DB-BD31-4B8C-83A1-F6EECF244321}">
                <p14:modId xmlns:p14="http://schemas.microsoft.com/office/powerpoint/2010/main" val="593006926"/>
              </p:ext>
            </p:extLst>
          </p:nvPr>
        </p:nvGraphicFramePr>
        <p:xfrm>
          <a:off x="2829700" y="4797152"/>
          <a:ext cx="1598284" cy="562425"/>
        </p:xfrm>
        <a:graphic>
          <a:graphicData uri="http://schemas.openxmlformats.org/presentationml/2006/ole">
            <mc:AlternateContent xmlns:mc="http://schemas.openxmlformats.org/markup-compatibility/2006">
              <mc:Choice xmlns:v="urn:schemas-microsoft-com:vml" Requires="v">
                <p:oleObj spid="_x0000_s15937" name="Equation" r:id="rId5" imgW="533160" imgH="177480" progId="Equation.DSMT4">
                  <p:embed/>
                </p:oleObj>
              </mc:Choice>
              <mc:Fallback>
                <p:oleObj name="Equation" r:id="rId5" imgW="533160" imgH="177480" progId="Equation.DSMT4">
                  <p:embed/>
                  <p:pic>
                    <p:nvPicPr>
                      <p:cNvPr id="0" name="Object 19"/>
                      <p:cNvPicPr>
                        <a:picLocks noChangeAspect="1" noChangeArrowheads="1"/>
                      </p:cNvPicPr>
                      <p:nvPr/>
                    </p:nvPicPr>
                    <p:blipFill>
                      <a:blip r:embed="rId6"/>
                      <a:srcRect/>
                      <a:stretch>
                        <a:fillRect/>
                      </a:stretch>
                    </p:blipFill>
                    <p:spPr bwMode="auto">
                      <a:xfrm>
                        <a:off x="2829700" y="4797152"/>
                        <a:ext cx="1598284" cy="562425"/>
                      </a:xfrm>
                      <a:prstGeom prst="rect">
                        <a:avLst/>
                      </a:prstGeom>
                      <a:noFill/>
                      <a:ln w="22225">
                        <a:solidFill>
                          <a:srgbClr val="00FF00"/>
                        </a:solidFill>
                        <a:miter lim="800000"/>
                        <a:headEnd/>
                        <a:tailEnd/>
                      </a:ln>
                      <a:effectLst/>
                      <a:extLst/>
                    </p:spPr>
                  </p:pic>
                </p:oleObj>
              </mc:Fallback>
            </mc:AlternateContent>
          </a:graphicData>
        </a:graphic>
      </p:graphicFrame>
      <p:sp>
        <p:nvSpPr>
          <p:cNvPr id="582676" name="Text Box 20"/>
          <p:cNvSpPr txBox="1">
            <a:spLocks noChangeArrowheads="1"/>
          </p:cNvSpPr>
          <p:nvPr/>
        </p:nvSpPr>
        <p:spPr bwMode="auto">
          <a:xfrm>
            <a:off x="-108520" y="4855534"/>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dirty="0">
                <a:solidFill>
                  <a:srgbClr val="00FFFF"/>
                </a:solidFill>
                <a:latin typeface="Times New Roman" panose="02020603050405020304" pitchFamily="18" charset="0"/>
                <a:ea typeface="楷体_GB2312" pitchFamily="49" charset="-122"/>
              </a:rPr>
              <a:t>•  </a:t>
            </a:r>
            <a:r>
              <a:rPr kumimoji="1" lang="zh-CN" altLang="en-US" sz="2400" b="1" dirty="0">
                <a:solidFill>
                  <a:srgbClr val="00FFFF"/>
                </a:solidFill>
                <a:latin typeface="Times New Roman" panose="02020603050405020304" pitchFamily="18" charset="0"/>
                <a:ea typeface="楷体_GB2312" pitchFamily="49" charset="-122"/>
              </a:rPr>
              <a:t>时间是绝对的！</a:t>
            </a:r>
          </a:p>
        </p:txBody>
      </p:sp>
      <p:sp>
        <p:nvSpPr>
          <p:cNvPr id="582677" name="Text Box 21"/>
          <p:cNvSpPr txBox="1">
            <a:spLocks noChangeArrowheads="1"/>
          </p:cNvSpPr>
          <p:nvPr/>
        </p:nvSpPr>
        <p:spPr bwMode="auto">
          <a:xfrm>
            <a:off x="4171528" y="486916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dirty="0">
                <a:solidFill>
                  <a:srgbClr val="00FFFF"/>
                </a:solidFill>
                <a:latin typeface="Times New Roman" panose="02020603050405020304" pitchFamily="18" charset="0"/>
                <a:ea typeface="楷体_GB2312" pitchFamily="49" charset="-122"/>
              </a:rPr>
              <a:t>•  </a:t>
            </a:r>
            <a:r>
              <a:rPr kumimoji="1" lang="zh-CN" altLang="en-US" sz="2400" b="1" dirty="0">
                <a:solidFill>
                  <a:srgbClr val="00FFFF"/>
                </a:solidFill>
                <a:latin typeface="Times New Roman" panose="02020603050405020304" pitchFamily="18" charset="0"/>
                <a:ea typeface="楷体_GB2312" pitchFamily="49" charset="-122"/>
              </a:rPr>
              <a:t>空间是绝对的！</a:t>
            </a:r>
          </a:p>
        </p:txBody>
      </p:sp>
      <p:graphicFrame>
        <p:nvGraphicFramePr>
          <p:cNvPr id="582678" name="Object 22"/>
          <p:cNvGraphicFramePr>
            <a:graphicFrameLocks noChangeAspect="1"/>
          </p:cNvGraphicFramePr>
          <p:nvPr>
            <p:extLst>
              <p:ext uri="{D42A27DB-BD31-4B8C-83A1-F6EECF244321}">
                <p14:modId xmlns:p14="http://schemas.microsoft.com/office/powerpoint/2010/main" val="3961332922"/>
              </p:ext>
            </p:extLst>
          </p:nvPr>
        </p:nvGraphicFramePr>
        <p:xfrm>
          <a:off x="7164288" y="4853165"/>
          <a:ext cx="1626858" cy="520051"/>
        </p:xfrm>
        <a:graphic>
          <a:graphicData uri="http://schemas.openxmlformats.org/presentationml/2006/ole">
            <mc:AlternateContent xmlns:mc="http://schemas.openxmlformats.org/markup-compatibility/2006">
              <mc:Choice xmlns:v="urn:schemas-microsoft-com:vml" Requires="v">
                <p:oleObj spid="_x0000_s15938" name="Equation" r:id="rId7" imgW="571320" imgH="177480" progId="Equation.DSMT4">
                  <p:embed/>
                </p:oleObj>
              </mc:Choice>
              <mc:Fallback>
                <p:oleObj name="Equation" r:id="rId7" imgW="571320" imgH="177480" progId="Equation.DSMT4">
                  <p:embed/>
                  <p:pic>
                    <p:nvPicPr>
                      <p:cNvPr id="0" name="Object 22"/>
                      <p:cNvPicPr>
                        <a:picLocks noChangeAspect="1" noChangeArrowheads="1"/>
                      </p:cNvPicPr>
                      <p:nvPr/>
                    </p:nvPicPr>
                    <p:blipFill>
                      <a:blip r:embed="rId8"/>
                      <a:srcRect/>
                      <a:stretch>
                        <a:fillRect/>
                      </a:stretch>
                    </p:blipFill>
                    <p:spPr bwMode="auto">
                      <a:xfrm>
                        <a:off x="7164288" y="4853165"/>
                        <a:ext cx="1626858" cy="520051"/>
                      </a:xfrm>
                      <a:prstGeom prst="rect">
                        <a:avLst/>
                      </a:prstGeom>
                      <a:noFill/>
                      <a:ln w="22225">
                        <a:solidFill>
                          <a:srgbClr val="00FF00"/>
                        </a:solidFill>
                        <a:miter lim="800000"/>
                        <a:headEnd/>
                        <a:tailEnd/>
                      </a:ln>
                      <a:effectLst/>
                      <a:extLst/>
                    </p:spPr>
                  </p:pic>
                </p:oleObj>
              </mc:Fallback>
            </mc:AlternateContent>
          </a:graphicData>
        </a:graphic>
      </p:graphicFrame>
      <p:graphicFrame>
        <p:nvGraphicFramePr>
          <p:cNvPr id="582679" name="Object 23"/>
          <p:cNvGraphicFramePr>
            <a:graphicFrameLocks noChangeAspect="1"/>
          </p:cNvGraphicFramePr>
          <p:nvPr>
            <p:extLst>
              <p:ext uri="{D42A27DB-BD31-4B8C-83A1-F6EECF244321}">
                <p14:modId xmlns:p14="http://schemas.microsoft.com/office/powerpoint/2010/main" val="2746077415"/>
              </p:ext>
            </p:extLst>
          </p:nvPr>
        </p:nvGraphicFramePr>
        <p:xfrm>
          <a:off x="1519809" y="4015498"/>
          <a:ext cx="2808311" cy="709646"/>
        </p:xfrm>
        <a:graphic>
          <a:graphicData uri="http://schemas.openxmlformats.org/presentationml/2006/ole">
            <mc:AlternateContent xmlns:mc="http://schemas.openxmlformats.org/markup-compatibility/2006">
              <mc:Choice xmlns:v="urn:schemas-microsoft-com:vml" Requires="v">
                <p:oleObj spid="_x0000_s15939" name="Equation" r:id="rId9" imgW="1028520" imgH="228600" progId="Equation.DSMT4">
                  <p:embed/>
                </p:oleObj>
              </mc:Choice>
              <mc:Fallback>
                <p:oleObj name="Equation" r:id="rId9" imgW="1028520" imgH="228600" progId="Equation.DSMT4">
                  <p:embed/>
                  <p:pic>
                    <p:nvPicPr>
                      <p:cNvPr id="0" name="Object 23"/>
                      <p:cNvPicPr>
                        <a:picLocks noChangeAspect="1" noChangeArrowheads="1"/>
                      </p:cNvPicPr>
                      <p:nvPr/>
                    </p:nvPicPr>
                    <p:blipFill>
                      <a:blip r:embed="rId10"/>
                      <a:srcRect/>
                      <a:stretch>
                        <a:fillRect/>
                      </a:stretch>
                    </p:blipFill>
                    <p:spPr bwMode="auto">
                      <a:xfrm>
                        <a:off x="1519809" y="4015498"/>
                        <a:ext cx="2808311" cy="709646"/>
                      </a:xfrm>
                      <a:prstGeom prst="rect">
                        <a:avLst/>
                      </a:prstGeom>
                      <a:noFill/>
                      <a:ln>
                        <a:noFill/>
                      </a:ln>
                      <a:effectLst/>
                      <a:extLst/>
                    </p:spPr>
                  </p:pic>
                </p:oleObj>
              </mc:Fallback>
            </mc:AlternateContent>
          </a:graphicData>
        </a:graphic>
      </p:graphicFrame>
      <p:sp>
        <p:nvSpPr>
          <p:cNvPr id="29" name="Text Box 24"/>
          <p:cNvSpPr txBox="1">
            <a:spLocks noChangeArrowheads="1"/>
          </p:cNvSpPr>
          <p:nvPr/>
        </p:nvSpPr>
        <p:spPr bwMode="auto">
          <a:xfrm>
            <a:off x="355786" y="5546615"/>
            <a:ext cx="840263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zh-CN" altLang="en-US" sz="2400" b="1" dirty="0">
                <a:solidFill>
                  <a:schemeClr val="bg1"/>
                </a:solidFill>
                <a:latin typeface="Times New Roman" panose="02020603050405020304" pitchFamily="18" charset="0"/>
                <a:ea typeface="楷体_GB2312" pitchFamily="49" charset="-122"/>
              </a:rPr>
              <a:t>结论</a:t>
            </a:r>
            <a:r>
              <a:rPr kumimoji="1" lang="zh-CN" altLang="en-US" sz="2400" b="1" dirty="0">
                <a:solidFill>
                  <a:srgbClr val="EDFE4A"/>
                </a:solidFill>
                <a:latin typeface="Times New Roman" panose="02020603050405020304" pitchFamily="18" charset="0"/>
                <a:ea typeface="楷体_GB2312" pitchFamily="49" charset="-122"/>
              </a:rPr>
              <a:t>：一切</a:t>
            </a:r>
            <a:r>
              <a:rPr kumimoji="1" lang="zh-CN" altLang="en-US" sz="2400" b="1" dirty="0">
                <a:solidFill>
                  <a:srgbClr val="00FFFF"/>
                </a:solidFill>
                <a:latin typeface="Times New Roman" panose="02020603050405020304" pitchFamily="18" charset="0"/>
                <a:ea typeface="楷体_GB2312" pitchFamily="49" charset="-122"/>
              </a:rPr>
              <a:t>惯性参考系</a:t>
            </a:r>
            <a:r>
              <a:rPr kumimoji="1" lang="zh-CN" altLang="en-US" sz="2400" b="1" dirty="0">
                <a:solidFill>
                  <a:srgbClr val="EDFE4A"/>
                </a:solidFill>
                <a:latin typeface="Times New Roman" panose="02020603050405020304" pitchFamily="18" charset="0"/>
                <a:ea typeface="楷体_GB2312" pitchFamily="49" charset="-122"/>
              </a:rPr>
              <a:t>中，经典力学中</a:t>
            </a:r>
            <a:r>
              <a:rPr kumimoji="1" lang="zh-CN" altLang="en-US" sz="2400" b="1" dirty="0" smtClean="0">
                <a:solidFill>
                  <a:srgbClr val="EDFE4A"/>
                </a:solidFill>
                <a:latin typeface="Times New Roman" panose="02020603050405020304" pitchFamily="18" charset="0"/>
                <a:ea typeface="楷体_GB2312" pitchFamily="49" charset="-122"/>
              </a:rPr>
              <a:t>的长度和时间的测量结果是一样的，即时空</a:t>
            </a:r>
            <a:r>
              <a:rPr kumimoji="1" lang="zh-CN" altLang="en-US" sz="2400" b="1" dirty="0">
                <a:solidFill>
                  <a:srgbClr val="EDFE4A"/>
                </a:solidFill>
                <a:latin typeface="Times New Roman" panose="02020603050405020304" pitchFamily="18" charset="0"/>
                <a:ea typeface="楷体_GB2312" pitchFamily="49" charset="-122"/>
              </a:rPr>
              <a:t>是绝对的 ！ </a:t>
            </a:r>
          </a:p>
        </p:txBody>
      </p:sp>
      <p:sp>
        <p:nvSpPr>
          <p:cNvPr id="30" name="Rectangle 25"/>
          <p:cNvSpPr>
            <a:spLocks noChangeArrowheads="1"/>
          </p:cNvSpPr>
          <p:nvPr/>
        </p:nvSpPr>
        <p:spPr bwMode="auto">
          <a:xfrm>
            <a:off x="4244975" y="6005403"/>
            <a:ext cx="4899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dirty="0">
                <a:solidFill>
                  <a:srgbClr val="F75155"/>
                </a:solidFill>
                <a:latin typeface="Times New Roman" panose="02020603050405020304" pitchFamily="18" charset="0"/>
                <a:ea typeface="楷体_GB2312" pitchFamily="49" charset="-122"/>
              </a:rPr>
              <a:t>—— </a:t>
            </a:r>
            <a:r>
              <a:rPr kumimoji="1" lang="zh-CN" altLang="en-US" sz="2400" b="1" dirty="0">
                <a:solidFill>
                  <a:srgbClr val="F75155"/>
                </a:solidFill>
                <a:latin typeface="Times New Roman" panose="02020603050405020304" pitchFamily="18" charset="0"/>
                <a:ea typeface="楷体_GB2312" pitchFamily="49" charset="-122"/>
              </a:rPr>
              <a:t>“绝对时空观”</a:t>
            </a:r>
          </a:p>
        </p:txBody>
      </p:sp>
      <p:graphicFrame>
        <p:nvGraphicFramePr>
          <p:cNvPr id="14" name="对象 13"/>
          <p:cNvGraphicFramePr>
            <a:graphicFrameLocks noChangeAspect="1"/>
          </p:cNvGraphicFramePr>
          <p:nvPr>
            <p:extLst>
              <p:ext uri="{D42A27DB-BD31-4B8C-83A1-F6EECF244321}">
                <p14:modId xmlns:p14="http://schemas.microsoft.com/office/powerpoint/2010/main" val="1753643015"/>
              </p:ext>
            </p:extLst>
          </p:nvPr>
        </p:nvGraphicFramePr>
        <p:xfrm>
          <a:off x="2066256" y="332656"/>
          <a:ext cx="1822450" cy="2297113"/>
        </p:xfrm>
        <a:graphic>
          <a:graphicData uri="http://schemas.openxmlformats.org/presentationml/2006/ole">
            <mc:AlternateContent xmlns:mc="http://schemas.openxmlformats.org/markup-compatibility/2006">
              <mc:Choice xmlns:v="urn:schemas-microsoft-com:vml" Requires="v">
                <p:oleObj spid="_x0000_s15940" name="Equation" r:id="rId11" imgW="685800" imgH="863280" progId="Equation.DSMT4">
                  <p:embed/>
                </p:oleObj>
              </mc:Choice>
              <mc:Fallback>
                <p:oleObj name="Equation" r:id="rId11" imgW="685800" imgH="863280" progId="Equation.DSMT4">
                  <p:embed/>
                  <p:pic>
                    <p:nvPicPr>
                      <p:cNvPr id="0" name=""/>
                      <p:cNvPicPr>
                        <a:picLocks noChangeAspect="1" noChangeArrowheads="1"/>
                      </p:cNvPicPr>
                      <p:nvPr/>
                    </p:nvPicPr>
                    <p:blipFill>
                      <a:blip r:embed="rId12"/>
                      <a:srcRect/>
                      <a:stretch>
                        <a:fillRect/>
                      </a:stretch>
                    </p:blipFill>
                    <p:spPr bwMode="auto">
                      <a:xfrm>
                        <a:off x="2066256" y="332656"/>
                        <a:ext cx="1822450" cy="2297113"/>
                      </a:xfrm>
                      <a:prstGeom prst="rect">
                        <a:avLst/>
                      </a:prstGeom>
                      <a:noFill/>
                      <a:ln>
                        <a:noFill/>
                      </a:ln>
                      <a:extLst/>
                    </p:spPr>
                  </p:pic>
                </p:oleObj>
              </mc:Fallback>
            </mc:AlternateContent>
          </a:graphicData>
        </a:graphic>
      </p:graphicFrame>
      <p:grpSp>
        <p:nvGrpSpPr>
          <p:cNvPr id="3" name="组合 2"/>
          <p:cNvGrpSpPr/>
          <p:nvPr/>
        </p:nvGrpSpPr>
        <p:grpSpPr>
          <a:xfrm>
            <a:off x="6803403" y="644885"/>
            <a:ext cx="1619250" cy="1384131"/>
            <a:chOff x="6803403" y="644885"/>
            <a:chExt cx="1619250" cy="1384131"/>
          </a:xfrm>
        </p:grpSpPr>
        <p:sp>
          <p:nvSpPr>
            <p:cNvPr id="37" name="Oval 25"/>
            <p:cNvSpPr>
              <a:spLocks noChangeArrowheads="1"/>
            </p:cNvSpPr>
            <p:nvPr/>
          </p:nvSpPr>
          <p:spPr bwMode="auto">
            <a:xfrm>
              <a:off x="7344866" y="1235926"/>
              <a:ext cx="228600" cy="233363"/>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38" name="Text Box 26"/>
            <p:cNvSpPr txBox="1">
              <a:spLocks noChangeArrowheads="1"/>
            </p:cNvSpPr>
            <p:nvPr/>
          </p:nvSpPr>
          <p:spPr bwMode="auto">
            <a:xfrm>
              <a:off x="7021684" y="1509904"/>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i="1" dirty="0" smtClean="0">
                  <a:solidFill>
                    <a:schemeClr val="bg1"/>
                  </a:solidFill>
                  <a:latin typeface="Times New Roman" panose="02020603050405020304" pitchFamily="18" charset="0"/>
                  <a:ea typeface="楷体_GB2312" pitchFamily="49" charset="-122"/>
                </a:rPr>
                <a:t>P</a:t>
              </a:r>
              <a:r>
                <a:rPr kumimoji="1" lang="en-US" altLang="zh-CN" sz="2800" b="1" i="1" baseline="-25000" dirty="0" smtClean="0">
                  <a:solidFill>
                    <a:schemeClr val="bg1"/>
                  </a:solidFill>
                  <a:latin typeface="Times New Roman" panose="02020603050405020304" pitchFamily="18" charset="0"/>
                  <a:ea typeface="楷体_GB2312" pitchFamily="49" charset="-122"/>
                </a:rPr>
                <a:t>1</a:t>
              </a:r>
              <a:endParaRPr kumimoji="1" lang="en-US" altLang="zh-CN" sz="2400" baseline="-25000" dirty="0">
                <a:solidFill>
                  <a:schemeClr val="bg1"/>
                </a:solidFill>
                <a:latin typeface="Times New Roman" panose="02020603050405020304" pitchFamily="18" charset="0"/>
                <a:ea typeface="楷体_GB2312" pitchFamily="49" charset="-122"/>
              </a:endParaRPr>
            </a:p>
          </p:txBody>
        </p:sp>
        <p:sp>
          <p:nvSpPr>
            <p:cNvPr id="39" name="Text Box 27"/>
            <p:cNvSpPr txBox="1">
              <a:spLocks noChangeArrowheads="1"/>
            </p:cNvSpPr>
            <p:nvPr/>
          </p:nvSpPr>
          <p:spPr bwMode="auto">
            <a:xfrm>
              <a:off x="6803403" y="644885"/>
              <a:ext cx="1619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smtClean="0">
                  <a:solidFill>
                    <a:schemeClr val="bg1"/>
                  </a:solidFill>
                  <a:latin typeface="Times New Roman" panose="02020603050405020304" pitchFamily="18" charset="0"/>
                  <a:ea typeface="楷体_GB2312" pitchFamily="49" charset="-122"/>
                </a:rPr>
                <a:t>t</a:t>
              </a:r>
              <a:r>
                <a:rPr kumimoji="1" lang="en-US" altLang="zh-CN" sz="2800" b="1" i="1" baseline="-25000" dirty="0" smtClean="0">
                  <a:solidFill>
                    <a:schemeClr val="bg1"/>
                  </a:solidFill>
                  <a:latin typeface="Times New Roman" panose="02020603050405020304" pitchFamily="18" charset="0"/>
                  <a:ea typeface="楷体_GB2312" pitchFamily="49" charset="-122"/>
                </a:rPr>
                <a:t>1 </a:t>
              </a:r>
              <a:r>
                <a:rPr kumimoji="1" lang="en-US" altLang="zh-CN" sz="2800" b="1" dirty="0" smtClean="0">
                  <a:solidFill>
                    <a:schemeClr val="bg1"/>
                  </a:solidFill>
                  <a:latin typeface="Times New Roman" panose="02020603050405020304" pitchFamily="18" charset="0"/>
                  <a:ea typeface="楷体_GB2312" pitchFamily="49" charset="-122"/>
                </a:rPr>
                <a:t>(</a:t>
              </a:r>
              <a:r>
                <a:rPr kumimoji="1" lang="en-US" altLang="zh-CN" sz="2800" b="1" i="1" dirty="0" smtClean="0">
                  <a:solidFill>
                    <a:schemeClr val="bg1"/>
                  </a:solidFill>
                  <a:latin typeface="Times New Roman" panose="02020603050405020304" pitchFamily="18" charset="0"/>
                  <a:ea typeface="楷体_GB2312" pitchFamily="49" charset="-122"/>
                </a:rPr>
                <a:t>t</a:t>
              </a:r>
              <a:r>
                <a:rPr kumimoji="1" lang="en-US" altLang="zh-CN" sz="2800" b="1" i="1" baseline="-25000" dirty="0" smtClean="0">
                  <a:solidFill>
                    <a:schemeClr val="bg1"/>
                  </a:solidFill>
                  <a:latin typeface="Times New Roman" panose="02020603050405020304" pitchFamily="18" charset="0"/>
                  <a:ea typeface="楷体_GB2312" pitchFamily="49" charset="-122"/>
                </a:rPr>
                <a:t>1</a:t>
              </a:r>
              <a:r>
                <a:rPr kumimoji="1" lang="en-US" altLang="zh-CN" sz="2800" b="1" i="1" dirty="0" smtClean="0">
                  <a:solidFill>
                    <a:schemeClr val="bg1"/>
                  </a:solidFill>
                  <a:latin typeface="Times New Roman" panose="02020603050405020304" pitchFamily="18" charset="0"/>
                  <a:ea typeface="楷体_GB2312" pitchFamily="49" charset="-122"/>
                </a:rPr>
                <a:t>’</a:t>
              </a:r>
              <a:r>
                <a:rPr kumimoji="1" lang="en-US" altLang="zh-CN" sz="2800" b="1" dirty="0" smtClean="0">
                  <a:solidFill>
                    <a:schemeClr val="bg1"/>
                  </a:solidFill>
                  <a:latin typeface="Times New Roman" panose="02020603050405020304" pitchFamily="18" charset="0"/>
                  <a:ea typeface="楷体_GB2312" pitchFamily="49" charset="-122"/>
                </a:rPr>
                <a:t>)</a:t>
              </a:r>
              <a:endParaRPr kumimoji="1" lang="en-US" altLang="zh-CN" sz="2400" dirty="0">
                <a:latin typeface="Times New Roman" panose="02020603050405020304" pitchFamily="18" charset="0"/>
                <a:ea typeface="楷体_GB2312" pitchFamily="49" charset="-122"/>
              </a:endParaRPr>
            </a:p>
          </p:txBody>
        </p:sp>
      </p:grpSp>
      <p:grpSp>
        <p:nvGrpSpPr>
          <p:cNvPr id="2" name="组合 1"/>
          <p:cNvGrpSpPr/>
          <p:nvPr/>
        </p:nvGrpSpPr>
        <p:grpSpPr>
          <a:xfrm>
            <a:off x="4376115" y="548680"/>
            <a:ext cx="4648200" cy="3795713"/>
            <a:chOff x="4376115" y="548680"/>
            <a:chExt cx="4648200" cy="3795713"/>
          </a:xfrm>
        </p:grpSpPr>
        <p:sp>
          <p:nvSpPr>
            <p:cNvPr id="15" name="Line 5"/>
            <p:cNvSpPr>
              <a:spLocks noChangeShapeType="1"/>
            </p:cNvSpPr>
            <p:nvPr/>
          </p:nvSpPr>
          <p:spPr bwMode="auto">
            <a:xfrm>
              <a:off x="5442915" y="3149005"/>
              <a:ext cx="3048000" cy="0"/>
            </a:xfrm>
            <a:prstGeom prst="line">
              <a:avLst/>
            </a:prstGeom>
            <a:noFill/>
            <a:ln w="2222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6"/>
            <p:cNvSpPr>
              <a:spLocks noChangeShapeType="1"/>
            </p:cNvSpPr>
            <p:nvPr/>
          </p:nvSpPr>
          <p:spPr bwMode="auto">
            <a:xfrm flipH="1">
              <a:off x="4376115" y="3149005"/>
              <a:ext cx="1066800" cy="990600"/>
            </a:xfrm>
            <a:prstGeom prst="line">
              <a:avLst/>
            </a:prstGeom>
            <a:noFill/>
            <a:ln w="2222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7"/>
            <p:cNvSpPr>
              <a:spLocks noChangeShapeType="1"/>
            </p:cNvSpPr>
            <p:nvPr/>
          </p:nvSpPr>
          <p:spPr bwMode="auto">
            <a:xfrm flipV="1">
              <a:off x="5442915" y="924918"/>
              <a:ext cx="0" cy="2224087"/>
            </a:xfrm>
            <a:prstGeom prst="line">
              <a:avLst/>
            </a:prstGeom>
            <a:noFill/>
            <a:ln w="2222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8"/>
            <p:cNvSpPr txBox="1">
              <a:spLocks noChangeArrowheads="1"/>
            </p:cNvSpPr>
            <p:nvPr/>
          </p:nvSpPr>
          <p:spPr bwMode="auto">
            <a:xfrm>
              <a:off x="4985715" y="275848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O</a:t>
              </a:r>
              <a:endParaRPr kumimoji="1" lang="en-US" altLang="zh-CN" sz="2400">
                <a:latin typeface="Times New Roman" panose="02020603050405020304" pitchFamily="18" charset="0"/>
                <a:ea typeface="楷体_GB2312" pitchFamily="49" charset="-122"/>
              </a:endParaRPr>
            </a:p>
          </p:txBody>
        </p:sp>
        <p:sp>
          <p:nvSpPr>
            <p:cNvPr id="19" name="Text Box 9"/>
            <p:cNvSpPr txBox="1">
              <a:spLocks noChangeArrowheads="1"/>
            </p:cNvSpPr>
            <p:nvPr/>
          </p:nvSpPr>
          <p:spPr bwMode="auto">
            <a:xfrm>
              <a:off x="4604715" y="382528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Z</a:t>
              </a:r>
              <a:endParaRPr kumimoji="1" lang="en-US" altLang="zh-CN" sz="2400">
                <a:latin typeface="Times New Roman" panose="02020603050405020304" pitchFamily="18" charset="0"/>
                <a:ea typeface="楷体_GB2312" pitchFamily="49" charset="-122"/>
              </a:endParaRPr>
            </a:p>
          </p:txBody>
        </p:sp>
        <p:sp>
          <p:nvSpPr>
            <p:cNvPr id="20" name="Text Box 10"/>
            <p:cNvSpPr txBox="1">
              <a:spLocks noChangeArrowheads="1"/>
            </p:cNvSpPr>
            <p:nvPr/>
          </p:nvSpPr>
          <p:spPr bwMode="auto">
            <a:xfrm>
              <a:off x="7652715" y="3306168"/>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X</a:t>
              </a:r>
              <a:endParaRPr kumimoji="1" lang="en-US" altLang="zh-CN" sz="2400">
                <a:latin typeface="Times New Roman" panose="02020603050405020304" pitchFamily="18" charset="0"/>
                <a:ea typeface="楷体_GB2312" pitchFamily="49" charset="-122"/>
              </a:endParaRPr>
            </a:p>
          </p:txBody>
        </p:sp>
        <p:sp>
          <p:nvSpPr>
            <p:cNvPr id="21" name="Text Box 11"/>
            <p:cNvSpPr txBox="1">
              <a:spLocks noChangeArrowheads="1"/>
            </p:cNvSpPr>
            <p:nvPr/>
          </p:nvSpPr>
          <p:spPr bwMode="auto">
            <a:xfrm>
              <a:off x="5519115" y="54868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Y</a:t>
              </a:r>
              <a:endParaRPr kumimoji="1" lang="en-US" altLang="zh-CN" sz="2400">
                <a:latin typeface="Times New Roman" panose="02020603050405020304" pitchFamily="18" charset="0"/>
                <a:ea typeface="楷体_GB2312" pitchFamily="49" charset="-122"/>
              </a:endParaRPr>
            </a:p>
          </p:txBody>
        </p:sp>
        <p:sp>
          <p:nvSpPr>
            <p:cNvPr id="22" name="Text Box 12"/>
            <p:cNvSpPr txBox="1">
              <a:spLocks noChangeArrowheads="1"/>
            </p:cNvSpPr>
            <p:nvPr/>
          </p:nvSpPr>
          <p:spPr bwMode="auto">
            <a:xfrm>
              <a:off x="4909515" y="924918"/>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S</a:t>
              </a:r>
              <a:endParaRPr kumimoji="1" lang="en-US" altLang="zh-CN" sz="2400">
                <a:latin typeface="Times New Roman" panose="02020603050405020304" pitchFamily="18" charset="0"/>
                <a:ea typeface="楷体_GB2312" pitchFamily="49" charset="-122"/>
              </a:endParaRPr>
            </a:p>
          </p:txBody>
        </p:sp>
        <p:sp>
          <p:nvSpPr>
            <p:cNvPr id="23" name="Line 13"/>
            <p:cNvSpPr>
              <a:spLocks noChangeShapeType="1"/>
            </p:cNvSpPr>
            <p:nvPr/>
          </p:nvSpPr>
          <p:spPr bwMode="auto">
            <a:xfrm flipH="1">
              <a:off x="5138115" y="3149005"/>
              <a:ext cx="1066800" cy="990600"/>
            </a:xfrm>
            <a:prstGeom prst="line">
              <a:avLst/>
            </a:prstGeom>
            <a:noFill/>
            <a:ln w="22225">
              <a:solidFill>
                <a:srgbClr val="FFCC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14"/>
            <p:cNvSpPr txBox="1">
              <a:spLocks noChangeArrowheads="1"/>
            </p:cNvSpPr>
            <p:nvPr/>
          </p:nvSpPr>
          <p:spPr bwMode="auto">
            <a:xfrm>
              <a:off x="6128715" y="313948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O’</a:t>
              </a:r>
              <a:endParaRPr kumimoji="1" lang="en-US" altLang="zh-CN" sz="2400">
                <a:latin typeface="Times New Roman" panose="02020603050405020304" pitchFamily="18" charset="0"/>
                <a:ea typeface="楷体_GB2312" pitchFamily="49" charset="-122"/>
              </a:endParaRPr>
            </a:p>
          </p:txBody>
        </p:sp>
        <p:sp>
          <p:nvSpPr>
            <p:cNvPr id="25" name="Text Box 15"/>
            <p:cNvSpPr txBox="1">
              <a:spLocks noChangeArrowheads="1"/>
            </p:cNvSpPr>
            <p:nvPr/>
          </p:nvSpPr>
          <p:spPr bwMode="auto">
            <a:xfrm>
              <a:off x="5442915" y="382528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Z’</a:t>
              </a:r>
              <a:endParaRPr kumimoji="1" lang="en-US" altLang="zh-CN" sz="2400">
                <a:latin typeface="Times New Roman" panose="02020603050405020304" pitchFamily="18" charset="0"/>
                <a:ea typeface="楷体_GB2312" pitchFamily="49" charset="-122"/>
              </a:endParaRPr>
            </a:p>
          </p:txBody>
        </p:sp>
        <p:sp>
          <p:nvSpPr>
            <p:cNvPr id="26" name="Text Box 16"/>
            <p:cNvSpPr txBox="1">
              <a:spLocks noChangeArrowheads="1"/>
            </p:cNvSpPr>
            <p:nvPr/>
          </p:nvSpPr>
          <p:spPr bwMode="auto">
            <a:xfrm>
              <a:off x="8033715" y="329188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chemeClr val="bg1"/>
                  </a:solidFill>
                  <a:latin typeface="Times New Roman" panose="02020603050405020304" pitchFamily="18" charset="0"/>
                  <a:ea typeface="楷体_GB2312" pitchFamily="49" charset="-122"/>
                </a:rPr>
                <a:t>(</a:t>
              </a:r>
              <a:r>
                <a:rPr kumimoji="1" lang="en-US" altLang="zh-CN" sz="2800" b="1" i="1">
                  <a:solidFill>
                    <a:schemeClr val="bg1"/>
                  </a:solidFill>
                  <a:latin typeface="Times New Roman" panose="02020603050405020304" pitchFamily="18" charset="0"/>
                  <a:ea typeface="楷体_GB2312" pitchFamily="49" charset="-122"/>
                </a:rPr>
                <a:t>X’</a:t>
              </a:r>
              <a:r>
                <a:rPr kumimoji="1" lang="en-US" altLang="zh-CN" sz="2800" b="1">
                  <a:solidFill>
                    <a:schemeClr val="bg1"/>
                  </a:solidFill>
                  <a:latin typeface="Times New Roman" panose="02020603050405020304" pitchFamily="18" charset="0"/>
                  <a:ea typeface="楷体_GB2312" pitchFamily="49" charset="-122"/>
                </a:rPr>
                <a:t>)</a:t>
              </a:r>
              <a:endParaRPr kumimoji="1" lang="en-US" altLang="zh-CN" sz="2400">
                <a:latin typeface="Times New Roman" panose="02020603050405020304" pitchFamily="18" charset="0"/>
                <a:ea typeface="楷体_GB2312" pitchFamily="49" charset="-122"/>
              </a:endParaRPr>
            </a:p>
          </p:txBody>
        </p:sp>
        <p:sp>
          <p:nvSpPr>
            <p:cNvPr id="27" name="Text Box 17"/>
            <p:cNvSpPr txBox="1">
              <a:spLocks noChangeArrowheads="1"/>
            </p:cNvSpPr>
            <p:nvPr/>
          </p:nvSpPr>
          <p:spPr bwMode="auto">
            <a:xfrm>
              <a:off x="6281115" y="54868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Y’</a:t>
              </a:r>
              <a:endParaRPr kumimoji="1" lang="en-US" altLang="zh-CN" sz="2400">
                <a:latin typeface="Times New Roman" panose="02020603050405020304" pitchFamily="18" charset="0"/>
                <a:ea typeface="楷体_GB2312" pitchFamily="49" charset="-122"/>
              </a:endParaRPr>
            </a:p>
          </p:txBody>
        </p:sp>
        <p:sp>
          <p:nvSpPr>
            <p:cNvPr id="28" name="Text Box 18"/>
            <p:cNvSpPr txBox="1">
              <a:spLocks noChangeArrowheads="1"/>
            </p:cNvSpPr>
            <p:nvPr/>
          </p:nvSpPr>
          <p:spPr bwMode="auto">
            <a:xfrm>
              <a:off x="5610099" y="1331168"/>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a:solidFill>
                    <a:schemeClr val="bg1"/>
                  </a:solidFill>
                  <a:latin typeface="Times New Roman" panose="02020603050405020304" pitchFamily="18" charset="0"/>
                  <a:ea typeface="楷体_GB2312" pitchFamily="49" charset="-122"/>
                </a:rPr>
                <a:t>S’</a:t>
              </a:r>
              <a:endParaRPr kumimoji="1" lang="en-US" altLang="zh-CN" sz="2400" dirty="0">
                <a:latin typeface="Times New Roman" panose="02020603050405020304" pitchFamily="18" charset="0"/>
                <a:ea typeface="楷体_GB2312" pitchFamily="49" charset="-122"/>
              </a:endParaRPr>
            </a:p>
          </p:txBody>
        </p:sp>
        <p:sp>
          <p:nvSpPr>
            <p:cNvPr id="31" name="Line 19"/>
            <p:cNvSpPr>
              <a:spLocks noChangeShapeType="1"/>
            </p:cNvSpPr>
            <p:nvPr/>
          </p:nvSpPr>
          <p:spPr bwMode="auto">
            <a:xfrm flipV="1">
              <a:off x="6204915" y="929680"/>
              <a:ext cx="0" cy="2224088"/>
            </a:xfrm>
            <a:prstGeom prst="line">
              <a:avLst/>
            </a:prstGeom>
            <a:noFill/>
            <a:ln w="22225">
              <a:solidFill>
                <a:srgbClr val="FF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 name="Group 20"/>
            <p:cNvGrpSpPr>
              <a:grpSpLocks/>
            </p:cNvGrpSpPr>
            <p:nvPr/>
          </p:nvGrpSpPr>
          <p:grpSpPr bwMode="auto">
            <a:xfrm>
              <a:off x="6204920" y="1296396"/>
              <a:ext cx="684213" cy="547688"/>
              <a:chOff x="4560" y="2295"/>
              <a:chExt cx="431" cy="345"/>
            </a:xfrm>
          </p:grpSpPr>
          <p:sp>
            <p:nvSpPr>
              <p:cNvPr id="33" name="Line 21"/>
              <p:cNvSpPr>
                <a:spLocks noChangeShapeType="1"/>
              </p:cNvSpPr>
              <p:nvPr/>
            </p:nvSpPr>
            <p:spPr bwMode="auto">
              <a:xfrm>
                <a:off x="4560" y="2640"/>
                <a:ext cx="431" cy="0"/>
              </a:xfrm>
              <a:prstGeom prst="line">
                <a:avLst/>
              </a:prstGeom>
              <a:noFill/>
              <a:ln w="38100">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4" name="Group 22"/>
              <p:cNvGrpSpPr>
                <a:grpSpLocks/>
              </p:cNvGrpSpPr>
              <p:nvPr/>
            </p:nvGrpSpPr>
            <p:grpSpPr bwMode="auto">
              <a:xfrm>
                <a:off x="4655" y="2295"/>
                <a:ext cx="266" cy="327"/>
                <a:chOff x="4501" y="2097"/>
                <a:chExt cx="266" cy="327"/>
              </a:xfrm>
            </p:grpSpPr>
            <p:sp>
              <p:nvSpPr>
                <p:cNvPr id="35" name="Text Box 23"/>
                <p:cNvSpPr txBox="1">
                  <a:spLocks noChangeArrowheads="1"/>
                </p:cNvSpPr>
                <p:nvPr/>
              </p:nvSpPr>
              <p:spPr bwMode="auto">
                <a:xfrm>
                  <a:off x="4501" y="2097"/>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a:solidFill>
                        <a:schemeClr val="bg1"/>
                      </a:solidFill>
                      <a:latin typeface="Times New Roman" panose="02020603050405020304" pitchFamily="18" charset="0"/>
                      <a:ea typeface="楷体_GB2312" pitchFamily="49" charset="-122"/>
                    </a:rPr>
                    <a:t>u</a:t>
                  </a:r>
                  <a:endParaRPr kumimoji="1" lang="en-US" altLang="zh-CN" sz="2400" dirty="0">
                    <a:latin typeface="Times New Roman" panose="02020603050405020304" pitchFamily="18" charset="0"/>
                    <a:ea typeface="楷体_GB2312" pitchFamily="49" charset="-122"/>
                  </a:endParaRPr>
                </a:p>
              </p:txBody>
            </p:sp>
            <p:sp>
              <p:nvSpPr>
                <p:cNvPr id="36" name="Line 24"/>
                <p:cNvSpPr>
                  <a:spLocks noChangeShapeType="1"/>
                </p:cNvSpPr>
                <p:nvPr/>
              </p:nvSpPr>
              <p:spPr bwMode="auto">
                <a:xfrm>
                  <a:off x="4527" y="2169"/>
                  <a:ext cx="240"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1" name="Line 29"/>
            <p:cNvSpPr>
              <a:spLocks noChangeShapeType="1"/>
            </p:cNvSpPr>
            <p:nvPr/>
          </p:nvSpPr>
          <p:spPr bwMode="auto">
            <a:xfrm>
              <a:off x="6204915" y="3139480"/>
              <a:ext cx="1676400" cy="0"/>
            </a:xfrm>
            <a:prstGeom prst="line">
              <a:avLst/>
            </a:prstGeom>
            <a:noFill/>
            <a:ln w="3492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5" name="Object 48"/>
            <p:cNvGraphicFramePr>
              <a:graphicFrameLocks noChangeAspect="1"/>
            </p:cNvGraphicFramePr>
            <p:nvPr>
              <p:extLst>
                <p:ext uri="{D42A27DB-BD31-4B8C-83A1-F6EECF244321}">
                  <p14:modId xmlns:p14="http://schemas.microsoft.com/office/powerpoint/2010/main" val="2756984024"/>
                </p:ext>
              </p:extLst>
            </p:nvPr>
          </p:nvGraphicFramePr>
          <p:xfrm>
            <a:off x="5595315" y="2248893"/>
            <a:ext cx="533400" cy="509587"/>
          </p:xfrm>
          <a:graphic>
            <a:graphicData uri="http://schemas.openxmlformats.org/presentationml/2006/ole">
              <mc:AlternateContent xmlns:mc="http://schemas.openxmlformats.org/markup-compatibility/2006">
                <mc:Choice xmlns:v="urn:schemas-microsoft-com:vml" Requires="v">
                  <p:oleObj spid="_x0000_s15941" name="Equation" r:id="rId13" imgW="0" imgH="33532" progId="Equation.3">
                    <p:embed/>
                  </p:oleObj>
                </mc:Choice>
                <mc:Fallback>
                  <p:oleObj name="Equation" r:id="rId13" imgW="0" imgH="3353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95315" y="2248893"/>
                          <a:ext cx="533400"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组合 4"/>
          <p:cNvGrpSpPr/>
          <p:nvPr/>
        </p:nvGrpSpPr>
        <p:grpSpPr>
          <a:xfrm>
            <a:off x="5941390" y="2167864"/>
            <a:ext cx="3378200" cy="550134"/>
            <a:chOff x="5941390" y="2167864"/>
            <a:chExt cx="3378200" cy="550134"/>
          </a:xfrm>
        </p:grpSpPr>
        <p:sp>
          <p:nvSpPr>
            <p:cNvPr id="40" name="Text Box 28"/>
            <p:cNvSpPr txBox="1">
              <a:spLocks noChangeArrowheads="1"/>
            </p:cNvSpPr>
            <p:nvPr/>
          </p:nvSpPr>
          <p:spPr bwMode="auto">
            <a:xfrm>
              <a:off x="7490790" y="2172627"/>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smtClean="0">
                  <a:solidFill>
                    <a:schemeClr val="bg1"/>
                  </a:solidFill>
                  <a:latin typeface="Times New Roman" panose="02020603050405020304" pitchFamily="18" charset="0"/>
                  <a:ea typeface="楷体_GB2312" pitchFamily="49" charset="-122"/>
                </a:rPr>
                <a:t>x</a:t>
              </a:r>
              <a:r>
                <a:rPr kumimoji="1" lang="en-US" altLang="zh-CN" sz="2800" b="1" i="1" baseline="-25000" dirty="0" smtClean="0">
                  <a:solidFill>
                    <a:schemeClr val="bg1"/>
                  </a:solidFill>
                  <a:latin typeface="Times New Roman" panose="02020603050405020304" pitchFamily="18" charset="0"/>
                  <a:ea typeface="楷体_GB2312" pitchFamily="49" charset="-122"/>
                </a:rPr>
                <a:t>2 </a:t>
              </a:r>
              <a:r>
                <a:rPr kumimoji="1" lang="en-US" altLang="zh-CN" sz="2800" b="1" i="1" dirty="0" smtClean="0">
                  <a:solidFill>
                    <a:schemeClr val="bg1"/>
                  </a:solidFill>
                  <a:latin typeface="Times New Roman" panose="02020603050405020304" pitchFamily="18" charset="0"/>
                  <a:ea typeface="楷体_GB2312" pitchFamily="49" charset="-122"/>
                </a:rPr>
                <a:t>(x</a:t>
              </a:r>
              <a:r>
                <a:rPr kumimoji="1" lang="en-US" altLang="zh-CN" sz="2800" b="1" i="1" baseline="-25000" dirty="0" smtClean="0">
                  <a:solidFill>
                    <a:schemeClr val="bg1"/>
                  </a:solidFill>
                  <a:latin typeface="Times New Roman" panose="02020603050405020304" pitchFamily="18" charset="0"/>
                  <a:ea typeface="楷体_GB2312" pitchFamily="49" charset="-122"/>
                </a:rPr>
                <a:t>2</a:t>
              </a:r>
              <a:r>
                <a:rPr kumimoji="1" lang="en-US" altLang="zh-CN" sz="2800" b="1" i="1" dirty="0" smtClean="0">
                  <a:solidFill>
                    <a:schemeClr val="bg1"/>
                  </a:solidFill>
                  <a:latin typeface="Times New Roman" panose="02020603050405020304" pitchFamily="18" charset="0"/>
                  <a:ea typeface="楷体_GB2312" pitchFamily="49" charset="-122"/>
                </a:rPr>
                <a:t>’</a:t>
              </a:r>
              <a:r>
                <a:rPr kumimoji="1" lang="en-US" altLang="zh-CN" sz="2800" b="1" dirty="0">
                  <a:solidFill>
                    <a:schemeClr val="bg1"/>
                  </a:solidFill>
                  <a:latin typeface="Times New Roman" panose="02020603050405020304" pitchFamily="18" charset="0"/>
                  <a:ea typeface="楷体_GB2312" pitchFamily="49" charset="-122"/>
                </a:rPr>
                <a:t>)</a:t>
              </a:r>
              <a:endParaRPr kumimoji="1" lang="en-US" altLang="zh-CN" sz="2400" dirty="0">
                <a:latin typeface="Times New Roman" panose="02020603050405020304" pitchFamily="18" charset="0"/>
                <a:ea typeface="楷体_GB2312" pitchFamily="49" charset="-122"/>
              </a:endParaRPr>
            </a:p>
          </p:txBody>
        </p:sp>
        <p:sp>
          <p:nvSpPr>
            <p:cNvPr id="47" name="Line 71"/>
            <p:cNvSpPr>
              <a:spLocks noChangeShapeType="1"/>
            </p:cNvSpPr>
            <p:nvPr/>
          </p:nvSpPr>
          <p:spPr bwMode="auto">
            <a:xfrm>
              <a:off x="6799731" y="2713236"/>
              <a:ext cx="1188000" cy="4762"/>
            </a:xfrm>
            <a:prstGeom prst="line">
              <a:avLst/>
            </a:prstGeom>
            <a:noFill/>
            <a:ln w="38100">
              <a:solidFill>
                <a:srgbClr val="FFFF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Text Box 28"/>
            <p:cNvSpPr txBox="1">
              <a:spLocks noChangeArrowheads="1"/>
            </p:cNvSpPr>
            <p:nvPr/>
          </p:nvSpPr>
          <p:spPr bwMode="auto">
            <a:xfrm>
              <a:off x="5941390" y="2167864"/>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smtClean="0">
                  <a:solidFill>
                    <a:schemeClr val="bg1"/>
                  </a:solidFill>
                  <a:latin typeface="Times New Roman" panose="02020603050405020304" pitchFamily="18" charset="0"/>
                  <a:ea typeface="楷体_GB2312" pitchFamily="49" charset="-122"/>
                </a:rPr>
                <a:t>x</a:t>
              </a:r>
              <a:r>
                <a:rPr kumimoji="1" lang="en-US" altLang="zh-CN" sz="2800" b="1" i="1" baseline="-25000" dirty="0">
                  <a:solidFill>
                    <a:schemeClr val="bg1"/>
                  </a:solidFill>
                  <a:latin typeface="Times New Roman" panose="02020603050405020304" pitchFamily="18" charset="0"/>
                  <a:ea typeface="楷体_GB2312" pitchFamily="49" charset="-122"/>
                </a:rPr>
                <a:t>1</a:t>
              </a:r>
              <a:r>
                <a:rPr kumimoji="1" lang="en-US" altLang="zh-CN" sz="2800" b="1" i="1" baseline="-25000" dirty="0" smtClean="0">
                  <a:solidFill>
                    <a:schemeClr val="bg1"/>
                  </a:solidFill>
                  <a:latin typeface="Times New Roman" panose="02020603050405020304" pitchFamily="18" charset="0"/>
                  <a:ea typeface="楷体_GB2312" pitchFamily="49" charset="-122"/>
                </a:rPr>
                <a:t> </a:t>
              </a:r>
              <a:r>
                <a:rPr kumimoji="1" lang="en-US" altLang="zh-CN" sz="2800" b="1" i="1" dirty="0" smtClean="0">
                  <a:solidFill>
                    <a:schemeClr val="bg1"/>
                  </a:solidFill>
                  <a:latin typeface="Times New Roman" panose="02020603050405020304" pitchFamily="18" charset="0"/>
                  <a:ea typeface="楷体_GB2312" pitchFamily="49" charset="-122"/>
                </a:rPr>
                <a:t>(x</a:t>
              </a:r>
              <a:r>
                <a:rPr kumimoji="1" lang="en-US" altLang="zh-CN" sz="2800" b="1" i="1" baseline="-25000" dirty="0">
                  <a:solidFill>
                    <a:schemeClr val="bg1"/>
                  </a:solidFill>
                  <a:latin typeface="Times New Roman" panose="02020603050405020304" pitchFamily="18" charset="0"/>
                  <a:ea typeface="楷体_GB2312" pitchFamily="49" charset="-122"/>
                </a:rPr>
                <a:t>1</a:t>
              </a:r>
              <a:r>
                <a:rPr kumimoji="1" lang="en-US" altLang="zh-CN" sz="2800" b="1" i="1" dirty="0" smtClean="0">
                  <a:solidFill>
                    <a:schemeClr val="bg1"/>
                  </a:solidFill>
                  <a:latin typeface="Times New Roman" panose="02020603050405020304" pitchFamily="18" charset="0"/>
                  <a:ea typeface="楷体_GB2312" pitchFamily="49" charset="-122"/>
                </a:rPr>
                <a:t>’</a:t>
              </a:r>
              <a:r>
                <a:rPr kumimoji="1" lang="en-US" altLang="zh-CN" sz="2800" b="1" dirty="0" smtClean="0">
                  <a:solidFill>
                    <a:schemeClr val="bg1"/>
                  </a:solidFill>
                  <a:latin typeface="Times New Roman" panose="02020603050405020304" pitchFamily="18" charset="0"/>
                  <a:ea typeface="楷体_GB2312" pitchFamily="49" charset="-122"/>
                </a:rPr>
                <a:t>)</a:t>
              </a:r>
              <a:endParaRPr kumimoji="1" lang="en-US" altLang="zh-CN" sz="2400" dirty="0">
                <a:latin typeface="Times New Roman" panose="02020603050405020304" pitchFamily="18" charset="0"/>
                <a:ea typeface="楷体_GB2312" pitchFamily="49" charset="-122"/>
              </a:endParaRPr>
            </a:p>
          </p:txBody>
        </p:sp>
      </p:grpSp>
      <p:grpSp>
        <p:nvGrpSpPr>
          <p:cNvPr id="4" name="组合 3"/>
          <p:cNvGrpSpPr/>
          <p:nvPr/>
        </p:nvGrpSpPr>
        <p:grpSpPr>
          <a:xfrm>
            <a:off x="7777286" y="332656"/>
            <a:ext cx="1619250" cy="1384131"/>
            <a:chOff x="7777286" y="332656"/>
            <a:chExt cx="1619250" cy="1384131"/>
          </a:xfrm>
        </p:grpSpPr>
        <p:sp>
          <p:nvSpPr>
            <p:cNvPr id="49" name="Oval 25"/>
            <p:cNvSpPr>
              <a:spLocks noChangeArrowheads="1"/>
            </p:cNvSpPr>
            <p:nvPr/>
          </p:nvSpPr>
          <p:spPr bwMode="auto">
            <a:xfrm>
              <a:off x="8318749" y="923697"/>
              <a:ext cx="228600" cy="233363"/>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0" name="Text Box 26"/>
            <p:cNvSpPr txBox="1">
              <a:spLocks noChangeArrowheads="1"/>
            </p:cNvSpPr>
            <p:nvPr/>
          </p:nvSpPr>
          <p:spPr bwMode="auto">
            <a:xfrm>
              <a:off x="7995567" y="1197675"/>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i="1" dirty="0" smtClean="0">
                  <a:solidFill>
                    <a:schemeClr val="bg1"/>
                  </a:solidFill>
                  <a:latin typeface="Times New Roman" panose="02020603050405020304" pitchFamily="18" charset="0"/>
                  <a:ea typeface="楷体_GB2312" pitchFamily="49" charset="-122"/>
                </a:rPr>
                <a:t>P</a:t>
              </a:r>
              <a:r>
                <a:rPr kumimoji="1" lang="en-US" altLang="zh-CN" sz="2800" b="1" i="1" baseline="-25000" dirty="0">
                  <a:solidFill>
                    <a:schemeClr val="bg1"/>
                  </a:solidFill>
                  <a:latin typeface="Times New Roman" panose="02020603050405020304" pitchFamily="18" charset="0"/>
                  <a:ea typeface="楷体_GB2312" pitchFamily="49" charset="-122"/>
                </a:rPr>
                <a:t>2</a:t>
              </a:r>
              <a:endParaRPr kumimoji="1" lang="en-US" altLang="zh-CN" sz="2400" baseline="-25000" dirty="0">
                <a:solidFill>
                  <a:schemeClr val="bg1"/>
                </a:solidFill>
                <a:latin typeface="Times New Roman" panose="02020603050405020304" pitchFamily="18" charset="0"/>
                <a:ea typeface="楷体_GB2312" pitchFamily="49" charset="-122"/>
              </a:endParaRPr>
            </a:p>
          </p:txBody>
        </p:sp>
        <p:sp>
          <p:nvSpPr>
            <p:cNvPr id="51" name="Text Box 27"/>
            <p:cNvSpPr txBox="1">
              <a:spLocks noChangeArrowheads="1"/>
            </p:cNvSpPr>
            <p:nvPr/>
          </p:nvSpPr>
          <p:spPr bwMode="auto">
            <a:xfrm>
              <a:off x="7777286" y="332656"/>
              <a:ext cx="1619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smtClean="0">
                  <a:solidFill>
                    <a:schemeClr val="bg1"/>
                  </a:solidFill>
                  <a:latin typeface="Times New Roman" panose="02020603050405020304" pitchFamily="18" charset="0"/>
                  <a:ea typeface="楷体_GB2312" pitchFamily="49" charset="-122"/>
                </a:rPr>
                <a:t>t</a:t>
              </a:r>
              <a:r>
                <a:rPr kumimoji="1" lang="en-US" altLang="zh-CN" sz="2800" b="1" i="1" baseline="-25000" dirty="0" smtClean="0">
                  <a:solidFill>
                    <a:schemeClr val="bg1"/>
                  </a:solidFill>
                  <a:latin typeface="Times New Roman" panose="02020603050405020304" pitchFamily="18" charset="0"/>
                  <a:ea typeface="楷体_GB2312" pitchFamily="49" charset="-122"/>
                </a:rPr>
                <a:t>2 </a:t>
              </a:r>
              <a:r>
                <a:rPr kumimoji="1" lang="en-US" altLang="zh-CN" sz="2800" b="1" dirty="0" smtClean="0">
                  <a:solidFill>
                    <a:schemeClr val="bg1"/>
                  </a:solidFill>
                  <a:latin typeface="Times New Roman" panose="02020603050405020304" pitchFamily="18" charset="0"/>
                  <a:ea typeface="楷体_GB2312" pitchFamily="49" charset="-122"/>
                </a:rPr>
                <a:t>(</a:t>
              </a:r>
              <a:r>
                <a:rPr kumimoji="1" lang="en-US" altLang="zh-CN" sz="2800" b="1" i="1" dirty="0" smtClean="0">
                  <a:solidFill>
                    <a:schemeClr val="bg1"/>
                  </a:solidFill>
                  <a:latin typeface="Times New Roman" panose="02020603050405020304" pitchFamily="18" charset="0"/>
                  <a:ea typeface="楷体_GB2312" pitchFamily="49" charset="-122"/>
                </a:rPr>
                <a:t>t</a:t>
              </a:r>
              <a:r>
                <a:rPr kumimoji="1" lang="en-US" altLang="zh-CN" sz="2800" b="1" i="1" baseline="-25000" dirty="0">
                  <a:solidFill>
                    <a:schemeClr val="bg1"/>
                  </a:solidFill>
                  <a:latin typeface="Times New Roman" panose="02020603050405020304" pitchFamily="18" charset="0"/>
                  <a:ea typeface="楷体_GB2312" pitchFamily="49" charset="-122"/>
                </a:rPr>
                <a:t>2</a:t>
              </a:r>
              <a:r>
                <a:rPr kumimoji="1" lang="en-US" altLang="zh-CN" sz="2800" b="1" i="1" dirty="0" smtClean="0">
                  <a:solidFill>
                    <a:schemeClr val="bg1"/>
                  </a:solidFill>
                  <a:latin typeface="Times New Roman" panose="02020603050405020304" pitchFamily="18" charset="0"/>
                  <a:ea typeface="楷体_GB2312" pitchFamily="49" charset="-122"/>
                </a:rPr>
                <a:t>’</a:t>
              </a:r>
              <a:r>
                <a:rPr kumimoji="1" lang="en-US" altLang="zh-CN" sz="2800" b="1" dirty="0" smtClean="0">
                  <a:solidFill>
                    <a:schemeClr val="bg1"/>
                  </a:solidFill>
                  <a:latin typeface="Times New Roman" panose="02020603050405020304" pitchFamily="18" charset="0"/>
                  <a:ea typeface="楷体_GB2312" pitchFamily="49" charset="-122"/>
                </a:rPr>
                <a:t>)</a:t>
              </a:r>
              <a:endParaRPr kumimoji="1" lang="en-US" altLang="zh-CN" sz="2400" dirty="0">
                <a:latin typeface="Times New Roman" panose="02020603050405020304" pitchFamily="18" charset="0"/>
                <a:ea typeface="楷体_GB2312" pitchFamily="49" charset="-122"/>
              </a:endParaRPr>
            </a:p>
          </p:txBody>
        </p:sp>
      </p:grpSp>
      <p:sp>
        <p:nvSpPr>
          <p:cNvPr id="52" name="Text Box 20"/>
          <p:cNvSpPr txBox="1">
            <a:spLocks noChangeArrowheads="1"/>
          </p:cNvSpPr>
          <p:nvPr/>
        </p:nvSpPr>
        <p:spPr bwMode="auto">
          <a:xfrm>
            <a:off x="-76210" y="3290040"/>
            <a:ext cx="18204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smtClean="0">
                <a:solidFill>
                  <a:srgbClr val="00FFFF"/>
                </a:solidFill>
                <a:latin typeface="Times New Roman" panose="02020603050405020304" pitchFamily="18" charset="0"/>
                <a:ea typeface="楷体_GB2312" pitchFamily="49" charset="-122"/>
              </a:rPr>
              <a:t>事件</a:t>
            </a:r>
            <a:r>
              <a:rPr kumimoji="1" lang="en-US" altLang="zh-CN" sz="2400" b="1" dirty="0" smtClean="0">
                <a:solidFill>
                  <a:srgbClr val="00FFFF"/>
                </a:solidFill>
                <a:latin typeface="Times New Roman" panose="02020603050405020304" pitchFamily="18" charset="0"/>
                <a:ea typeface="楷体_GB2312" pitchFamily="49" charset="-122"/>
              </a:rPr>
              <a:t>P</a:t>
            </a:r>
            <a:r>
              <a:rPr kumimoji="1" lang="en-US" altLang="zh-CN" sz="2400" b="1" baseline="-25000" dirty="0" smtClean="0">
                <a:solidFill>
                  <a:srgbClr val="00FFFF"/>
                </a:solidFill>
                <a:latin typeface="Times New Roman" panose="02020603050405020304" pitchFamily="18" charset="0"/>
                <a:ea typeface="楷体_GB2312" pitchFamily="49" charset="-122"/>
              </a:rPr>
              <a:t>1</a:t>
            </a:r>
            <a:r>
              <a:rPr kumimoji="1" lang="zh-CN" altLang="en-US" sz="2400" b="1" dirty="0" smtClean="0">
                <a:solidFill>
                  <a:srgbClr val="00FFFF"/>
                </a:solidFill>
                <a:latin typeface="Times New Roman" panose="02020603050405020304" pitchFamily="18" charset="0"/>
                <a:ea typeface="楷体_GB2312" pitchFamily="49" charset="-122"/>
              </a:rPr>
              <a:t>、</a:t>
            </a:r>
            <a:r>
              <a:rPr kumimoji="1" lang="en-US" altLang="zh-CN" sz="2400" b="1" dirty="0" smtClean="0">
                <a:solidFill>
                  <a:srgbClr val="00FFFF"/>
                </a:solidFill>
                <a:latin typeface="Times New Roman" panose="02020603050405020304" pitchFamily="18" charset="0"/>
                <a:ea typeface="楷体_GB2312" pitchFamily="49" charset="-122"/>
              </a:rPr>
              <a:t>P</a:t>
            </a:r>
            <a:r>
              <a:rPr kumimoji="1" lang="en-US" altLang="zh-CN" sz="2400" b="1" baseline="-25000" dirty="0" smtClean="0">
                <a:solidFill>
                  <a:srgbClr val="00FFFF"/>
                </a:solidFill>
                <a:latin typeface="Times New Roman" panose="02020603050405020304" pitchFamily="18" charset="0"/>
                <a:ea typeface="楷体_GB2312" pitchFamily="49" charset="-122"/>
              </a:rPr>
              <a:t>2</a:t>
            </a:r>
            <a:r>
              <a:rPr kumimoji="1" lang="zh-CN" altLang="en-US" sz="2400" b="1" dirty="0" smtClean="0">
                <a:solidFill>
                  <a:srgbClr val="00FFFF"/>
                </a:solidFill>
                <a:latin typeface="Times New Roman" panose="02020603050405020304" pitchFamily="18" charset="0"/>
                <a:ea typeface="楷体_GB2312" pitchFamily="49" charset="-122"/>
              </a:rPr>
              <a:t>的时间间隔</a:t>
            </a:r>
            <a:endParaRPr kumimoji="1" lang="zh-CN" altLang="en-US" sz="2400" b="1" dirty="0">
              <a:solidFill>
                <a:srgbClr val="00FFFF"/>
              </a:solidFill>
              <a:latin typeface="Times New Roman" panose="02020603050405020304" pitchFamily="18" charset="0"/>
              <a:ea typeface="楷体_GB2312" pitchFamily="49" charset="-122"/>
            </a:endParaRPr>
          </a:p>
        </p:txBody>
      </p:sp>
      <p:sp>
        <p:nvSpPr>
          <p:cNvPr id="53" name="Text Box 20"/>
          <p:cNvSpPr txBox="1">
            <a:spLocks noChangeArrowheads="1"/>
          </p:cNvSpPr>
          <p:nvPr/>
        </p:nvSpPr>
        <p:spPr bwMode="auto">
          <a:xfrm>
            <a:off x="625056" y="4140996"/>
            <a:ext cx="1509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smtClean="0">
                <a:solidFill>
                  <a:srgbClr val="00FFFF"/>
                </a:solidFill>
                <a:latin typeface="Times New Roman" panose="02020603050405020304" pitchFamily="18" charset="0"/>
                <a:ea typeface="楷体_GB2312" pitchFamily="49" charset="-122"/>
              </a:rPr>
              <a:t>棒长</a:t>
            </a:r>
            <a:endParaRPr kumimoji="1" lang="zh-CN" altLang="en-US" sz="2400" b="1" dirty="0">
              <a:solidFill>
                <a:srgbClr val="00FFFF"/>
              </a:solidFill>
              <a:latin typeface="Times New Roman" panose="02020603050405020304" pitchFamily="18" charset="0"/>
              <a:ea typeface="楷体_GB2312" pitchFamily="49"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iterate type="wd">
                                    <p:tmPct val="100000"/>
                                  </p:iterate>
                                  <p:childTnLst>
                                    <p:set>
                                      <p:cBhvr>
                                        <p:cTn id="6" dur="1" fill="hold">
                                          <p:stCondLst>
                                            <p:cond delay="0"/>
                                          </p:stCondLst>
                                        </p:cTn>
                                        <p:tgtEl>
                                          <p:spTgt spid="582658"/>
                                        </p:tgtEl>
                                        <p:attrNameLst>
                                          <p:attrName>style.visibility</p:attrName>
                                        </p:attrNameLst>
                                      </p:cBhvr>
                                      <p:to>
                                        <p:strVal val="visible"/>
                                      </p:to>
                                    </p:set>
                                    <p:animEffect transition="in" filter="slide(fromBottom)">
                                      <p:cBhvr>
                                        <p:cTn id="7" dur="3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582660"/>
                                        </p:tgtEl>
                                        <p:attrNameLst>
                                          <p:attrName>style.visibility</p:attrName>
                                        </p:attrNameLst>
                                      </p:cBhvr>
                                      <p:to>
                                        <p:strVal val="visible"/>
                                      </p:to>
                                    </p:set>
                                    <p:anim calcmode="lin" valueType="num">
                                      <p:cBhvr>
                                        <p:cTn id="18" dur="5000" fill="hold"/>
                                        <p:tgtEl>
                                          <p:spTgt spid="582660"/>
                                        </p:tgtEl>
                                        <p:attrNameLst>
                                          <p:attrName>ppt_w</p:attrName>
                                        </p:attrNameLst>
                                      </p:cBhvr>
                                      <p:tavLst>
                                        <p:tav tm="0" fmla="#ppt_w*sin(2.5*pi*$)">
                                          <p:val>
                                            <p:fltVal val="0"/>
                                          </p:val>
                                        </p:tav>
                                        <p:tav tm="100000">
                                          <p:val>
                                            <p:fltVal val="1"/>
                                          </p:val>
                                        </p:tav>
                                      </p:tavLst>
                                    </p:anim>
                                    <p:anim calcmode="lin" valueType="num">
                                      <p:cBhvr>
                                        <p:cTn id="19" dur="5000" fill="hold"/>
                                        <p:tgtEl>
                                          <p:spTgt spid="582660"/>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582673"/>
                                        </p:tgtEl>
                                        <p:attrNameLst>
                                          <p:attrName>style.visibility</p:attrName>
                                        </p:attrNameLst>
                                      </p:cBhvr>
                                      <p:to>
                                        <p:strVal val="visible"/>
                                      </p:to>
                                    </p:set>
                                    <p:animEffect transition="in" filter="slide(fromTop)">
                                      <p:cBhvr>
                                        <p:cTn id="39" dur="500"/>
                                        <p:tgtEl>
                                          <p:spTgt spid="582673"/>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iterate type="wd">
                                    <p:tmPct val="100000"/>
                                  </p:iterate>
                                  <p:childTnLst>
                                    <p:set>
                                      <p:cBhvr>
                                        <p:cTn id="43" dur="1" fill="hold">
                                          <p:stCondLst>
                                            <p:cond delay="0"/>
                                          </p:stCondLst>
                                        </p:cTn>
                                        <p:tgtEl>
                                          <p:spTgt spid="52"/>
                                        </p:tgtEl>
                                        <p:attrNameLst>
                                          <p:attrName>style.visibility</p:attrName>
                                        </p:attrNameLst>
                                      </p:cBhvr>
                                      <p:to>
                                        <p:strVal val="visible"/>
                                      </p:to>
                                    </p:set>
                                    <p:animEffect transition="in" filter="randombar(horizontal)">
                                      <p:cBhvr>
                                        <p:cTn id="44" dur="300"/>
                                        <p:tgtEl>
                                          <p:spTgt spid="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nodeType="clickEffect">
                                  <p:stCondLst>
                                    <p:cond delay="0"/>
                                  </p:stCondLst>
                                  <p:childTnLst>
                                    <p:set>
                                      <p:cBhvr>
                                        <p:cTn id="48" dur="1" fill="hold">
                                          <p:stCondLst>
                                            <p:cond delay="0"/>
                                          </p:stCondLst>
                                        </p:cTn>
                                        <p:tgtEl>
                                          <p:spTgt spid="582674"/>
                                        </p:tgtEl>
                                        <p:attrNameLst>
                                          <p:attrName>style.visibility</p:attrName>
                                        </p:attrNameLst>
                                      </p:cBhvr>
                                      <p:to>
                                        <p:strVal val="visible"/>
                                      </p:to>
                                    </p:set>
                                    <p:animEffect transition="in" filter="slide(fromBottom)">
                                      <p:cBhvr>
                                        <p:cTn id="49" dur="500"/>
                                        <p:tgtEl>
                                          <p:spTgt spid="58267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down)">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iterate type="wd">
                                    <p:tmPct val="100000"/>
                                  </p:iterate>
                                  <p:childTnLst>
                                    <p:set>
                                      <p:cBhvr>
                                        <p:cTn id="58" dur="1" fill="hold">
                                          <p:stCondLst>
                                            <p:cond delay="0"/>
                                          </p:stCondLst>
                                        </p:cTn>
                                        <p:tgtEl>
                                          <p:spTgt spid="53"/>
                                        </p:tgtEl>
                                        <p:attrNameLst>
                                          <p:attrName>style.visibility</p:attrName>
                                        </p:attrNameLst>
                                      </p:cBhvr>
                                      <p:to>
                                        <p:strVal val="visible"/>
                                      </p:to>
                                    </p:set>
                                    <p:animEffect transition="in" filter="randombar(horizontal)">
                                      <p:cBhvr>
                                        <p:cTn id="59" dur="300"/>
                                        <p:tgtEl>
                                          <p:spTgt spid="53"/>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582679"/>
                                        </p:tgtEl>
                                        <p:attrNameLst>
                                          <p:attrName>style.visibility</p:attrName>
                                        </p:attrNameLst>
                                      </p:cBhvr>
                                      <p:to>
                                        <p:strVal val="visible"/>
                                      </p:to>
                                    </p:set>
                                    <p:animEffect transition="in" filter="dissolve">
                                      <p:cBhvr>
                                        <p:cTn id="64" dur="500"/>
                                        <p:tgtEl>
                                          <p:spTgt spid="58267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4" presetClass="entr" presetSubtype="10" fill="hold" grpId="0" nodeType="clickEffect">
                                  <p:stCondLst>
                                    <p:cond delay="0"/>
                                  </p:stCondLst>
                                  <p:iterate type="wd">
                                    <p:tmPct val="100000"/>
                                  </p:iterate>
                                  <p:childTnLst>
                                    <p:set>
                                      <p:cBhvr>
                                        <p:cTn id="68" dur="1" fill="hold">
                                          <p:stCondLst>
                                            <p:cond delay="0"/>
                                          </p:stCondLst>
                                        </p:cTn>
                                        <p:tgtEl>
                                          <p:spTgt spid="582676"/>
                                        </p:tgtEl>
                                        <p:attrNameLst>
                                          <p:attrName>style.visibility</p:attrName>
                                        </p:attrNameLst>
                                      </p:cBhvr>
                                      <p:to>
                                        <p:strVal val="visible"/>
                                      </p:to>
                                    </p:set>
                                    <p:animEffect transition="in" filter="randombar(horizontal)">
                                      <p:cBhvr>
                                        <p:cTn id="69" dur="300"/>
                                        <p:tgtEl>
                                          <p:spTgt spid="58267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nodeType="clickEffect">
                                  <p:stCondLst>
                                    <p:cond delay="0"/>
                                  </p:stCondLst>
                                  <p:childTnLst>
                                    <p:set>
                                      <p:cBhvr>
                                        <p:cTn id="73" dur="1" fill="hold">
                                          <p:stCondLst>
                                            <p:cond delay="0"/>
                                          </p:stCondLst>
                                        </p:cTn>
                                        <p:tgtEl>
                                          <p:spTgt spid="582675"/>
                                        </p:tgtEl>
                                        <p:attrNameLst>
                                          <p:attrName>style.visibility</p:attrName>
                                        </p:attrNameLst>
                                      </p:cBhvr>
                                      <p:to>
                                        <p:strVal val="visible"/>
                                      </p:to>
                                    </p:set>
                                    <p:animEffect transition="in" filter="slide(fromBottom)">
                                      <p:cBhvr>
                                        <p:cTn id="74" dur="500"/>
                                        <p:tgtEl>
                                          <p:spTgt spid="58267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4" fill="hold" grpId="0" nodeType="clickEffect">
                                  <p:stCondLst>
                                    <p:cond delay="0"/>
                                  </p:stCondLst>
                                  <p:iterate type="wd">
                                    <p:tmPct val="100000"/>
                                  </p:iterate>
                                  <p:childTnLst>
                                    <p:set>
                                      <p:cBhvr>
                                        <p:cTn id="78" dur="1" fill="hold">
                                          <p:stCondLst>
                                            <p:cond delay="0"/>
                                          </p:stCondLst>
                                        </p:cTn>
                                        <p:tgtEl>
                                          <p:spTgt spid="582677"/>
                                        </p:tgtEl>
                                        <p:attrNameLst>
                                          <p:attrName>style.visibility</p:attrName>
                                        </p:attrNameLst>
                                      </p:cBhvr>
                                      <p:to>
                                        <p:strVal val="visible"/>
                                      </p:to>
                                    </p:set>
                                    <p:animEffect transition="in" filter="slide(fromBottom)">
                                      <p:cBhvr>
                                        <p:cTn id="79" dur="300"/>
                                        <p:tgtEl>
                                          <p:spTgt spid="58267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4" fill="hold" nodeType="clickEffect">
                                  <p:stCondLst>
                                    <p:cond delay="0"/>
                                  </p:stCondLst>
                                  <p:childTnLst>
                                    <p:set>
                                      <p:cBhvr>
                                        <p:cTn id="83" dur="1" fill="hold">
                                          <p:stCondLst>
                                            <p:cond delay="0"/>
                                          </p:stCondLst>
                                        </p:cTn>
                                        <p:tgtEl>
                                          <p:spTgt spid="582678"/>
                                        </p:tgtEl>
                                        <p:attrNameLst>
                                          <p:attrName>style.visibility</p:attrName>
                                        </p:attrNameLst>
                                      </p:cBhvr>
                                      <p:to>
                                        <p:strVal val="visible"/>
                                      </p:to>
                                    </p:set>
                                    <p:animEffect transition="in" filter="slide(fromBottom)">
                                      <p:cBhvr>
                                        <p:cTn id="84" dur="500"/>
                                        <p:tgtEl>
                                          <p:spTgt spid="582678"/>
                                        </p:tgtEl>
                                      </p:cBhvr>
                                    </p:animEffect>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grpId="0" nodeType="clickEffect">
                                  <p:stCondLst>
                                    <p:cond delay="0"/>
                                  </p:stCondLst>
                                  <p:iterate type="wd">
                                    <p:tmPct val="100000"/>
                                  </p:iterate>
                                  <p:childTnLst>
                                    <p:set>
                                      <p:cBhvr>
                                        <p:cTn id="88" dur="1" fill="hold">
                                          <p:stCondLst>
                                            <p:cond delay="0"/>
                                          </p:stCondLst>
                                        </p:cTn>
                                        <p:tgtEl>
                                          <p:spTgt spid="29"/>
                                        </p:tgtEl>
                                        <p:attrNameLst>
                                          <p:attrName>style.visibility</p:attrName>
                                        </p:attrNameLst>
                                      </p:cBhvr>
                                      <p:to>
                                        <p:strVal val="visible"/>
                                      </p:to>
                                    </p:set>
                                    <p:anim calcmode="lin" valueType="num">
                                      <p:cBhvr>
                                        <p:cTn id="89" dur="300" fill="hold"/>
                                        <p:tgtEl>
                                          <p:spTgt spid="29"/>
                                        </p:tgtEl>
                                        <p:attrNameLst>
                                          <p:attrName>ppt_w</p:attrName>
                                        </p:attrNameLst>
                                      </p:cBhvr>
                                      <p:tavLst>
                                        <p:tav tm="0">
                                          <p:val>
                                            <p:fltVal val="0"/>
                                          </p:val>
                                        </p:tav>
                                        <p:tav tm="100000">
                                          <p:val>
                                            <p:strVal val="#ppt_w"/>
                                          </p:val>
                                        </p:tav>
                                      </p:tavLst>
                                    </p:anim>
                                    <p:anim calcmode="lin" valueType="num">
                                      <p:cBhvr>
                                        <p:cTn id="90" dur="3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2" presetClass="entr" presetSubtype="2" fill="hold" grpId="0" nodeType="clickEffect">
                                  <p:stCondLst>
                                    <p:cond delay="0"/>
                                  </p:stCondLst>
                                  <p:iterate type="wd">
                                    <p:tmPct val="100000"/>
                                  </p:iterate>
                                  <p:childTnLst>
                                    <p:set>
                                      <p:cBhvr>
                                        <p:cTn id="94" dur="1" fill="hold">
                                          <p:stCondLst>
                                            <p:cond delay="0"/>
                                          </p:stCondLst>
                                        </p:cTn>
                                        <p:tgtEl>
                                          <p:spTgt spid="30"/>
                                        </p:tgtEl>
                                        <p:attrNameLst>
                                          <p:attrName>style.visibility</p:attrName>
                                        </p:attrNameLst>
                                      </p:cBhvr>
                                      <p:to>
                                        <p:strVal val="visible"/>
                                      </p:to>
                                    </p:set>
                                    <p:animEffect transition="in" filter="slide(fromRight)">
                                      <p:cBhvr>
                                        <p:cTn id="95" dur="3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582660" grpId="0" animBg="1"/>
      <p:bldP spid="582673" grpId="0" animBg="1"/>
      <p:bldP spid="582676" grpId="0" autoUpdateAnimBg="0"/>
      <p:bldP spid="582677" grpId="0" autoUpdateAnimBg="0"/>
      <p:bldP spid="29" grpId="0" autoUpdateAnimBg="0"/>
      <p:bldP spid="30" grpId="0" autoUpdateAnimBg="0"/>
      <p:bldP spid="52" grpId="0" autoUpdateAnimBg="0"/>
      <p:bldP spid="5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1" name="Text Box 5"/>
          <p:cNvSpPr txBox="1">
            <a:spLocks noChangeArrowheads="1"/>
          </p:cNvSpPr>
          <p:nvPr/>
        </p:nvSpPr>
        <p:spPr bwMode="auto">
          <a:xfrm>
            <a:off x="3635375" y="620688"/>
            <a:ext cx="2736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i="1" dirty="0">
                <a:solidFill>
                  <a:schemeClr val="bg1"/>
                </a:solidFill>
                <a:latin typeface="Times New Roman" panose="02020603050405020304" pitchFamily="18" charset="0"/>
                <a:ea typeface="楷体_GB2312" pitchFamily="49" charset="-122"/>
              </a:rPr>
              <a:t> </a:t>
            </a:r>
            <a:r>
              <a:rPr kumimoji="1" lang="zh-CN" altLang="en-US" sz="2200" b="1" dirty="0">
                <a:solidFill>
                  <a:schemeClr val="bg1"/>
                </a:solidFill>
                <a:latin typeface="Times New Roman" panose="02020603050405020304" pitchFamily="18" charset="0"/>
                <a:ea typeface="楷体_GB2312" pitchFamily="49" charset="-122"/>
              </a:rPr>
              <a:t>伽利略坐标变换式</a:t>
            </a:r>
            <a:endParaRPr kumimoji="1" lang="zh-CN" altLang="en-US" sz="2200" b="1" dirty="0">
              <a:solidFill>
                <a:srgbClr val="EDFE4A"/>
              </a:solidFill>
              <a:latin typeface="Times New Roman" panose="02020603050405020304" pitchFamily="18" charset="0"/>
              <a:ea typeface="楷体_GB2312" pitchFamily="49" charset="-122"/>
            </a:endParaRPr>
          </a:p>
        </p:txBody>
      </p:sp>
      <p:sp>
        <p:nvSpPr>
          <p:cNvPr id="582663" name="AutoShape 7"/>
          <p:cNvSpPr>
            <a:spLocks noChangeArrowheads="1"/>
          </p:cNvSpPr>
          <p:nvPr/>
        </p:nvSpPr>
        <p:spPr bwMode="auto">
          <a:xfrm>
            <a:off x="4495800" y="1171600"/>
            <a:ext cx="990600" cy="457200"/>
          </a:xfrm>
          <a:prstGeom prst="downArrow">
            <a:avLst>
              <a:gd name="adj1" fmla="val 50000"/>
              <a:gd name="adj2" fmla="val 25000"/>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82664" name="Text Box 8"/>
          <p:cNvSpPr txBox="1">
            <a:spLocks noChangeArrowheads="1"/>
          </p:cNvSpPr>
          <p:nvPr/>
        </p:nvSpPr>
        <p:spPr bwMode="auto">
          <a:xfrm>
            <a:off x="6543675" y="1063749"/>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1" i="1">
                <a:solidFill>
                  <a:schemeClr val="bg1"/>
                </a:solidFill>
                <a:latin typeface="Times New Roman" panose="02020603050405020304" pitchFamily="18" charset="0"/>
                <a:ea typeface="楷体_GB2312" pitchFamily="49" charset="-122"/>
              </a:rPr>
              <a:t> </a:t>
            </a:r>
            <a:r>
              <a:rPr kumimoji="1" lang="zh-CN" altLang="en-US" sz="2200" b="1">
                <a:solidFill>
                  <a:schemeClr val="bg1"/>
                </a:solidFill>
                <a:latin typeface="Times New Roman" panose="02020603050405020304" pitchFamily="18" charset="0"/>
                <a:ea typeface="楷体_GB2312" pitchFamily="49" charset="-122"/>
              </a:rPr>
              <a:t>速度变换式</a:t>
            </a:r>
            <a:endParaRPr kumimoji="1" lang="zh-CN" altLang="en-US" sz="2200" b="1">
              <a:solidFill>
                <a:srgbClr val="EDFE4A"/>
              </a:solidFill>
              <a:latin typeface="Times New Roman" panose="02020603050405020304" pitchFamily="18" charset="0"/>
              <a:ea typeface="楷体_GB2312" pitchFamily="49" charset="-122"/>
            </a:endParaRPr>
          </a:p>
        </p:txBody>
      </p:sp>
      <p:sp>
        <p:nvSpPr>
          <p:cNvPr id="582666" name="Text Box 10"/>
          <p:cNvSpPr txBox="1">
            <a:spLocks noChangeArrowheads="1"/>
          </p:cNvSpPr>
          <p:nvPr/>
        </p:nvSpPr>
        <p:spPr bwMode="auto">
          <a:xfrm>
            <a:off x="6484938" y="2451324"/>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1" i="1" dirty="0">
                <a:solidFill>
                  <a:schemeClr val="bg1"/>
                </a:solidFill>
                <a:latin typeface="Times New Roman" panose="02020603050405020304" pitchFamily="18" charset="0"/>
                <a:ea typeface="楷体_GB2312" pitchFamily="49" charset="-122"/>
              </a:rPr>
              <a:t> </a:t>
            </a:r>
            <a:r>
              <a:rPr kumimoji="1" lang="zh-CN" altLang="en-US" sz="2200" b="1" dirty="0">
                <a:solidFill>
                  <a:schemeClr val="bg1"/>
                </a:solidFill>
                <a:latin typeface="Times New Roman" panose="02020603050405020304" pitchFamily="18" charset="0"/>
                <a:ea typeface="楷体_GB2312" pitchFamily="49" charset="-122"/>
              </a:rPr>
              <a:t>加速度变换式</a:t>
            </a:r>
            <a:endParaRPr kumimoji="1" lang="zh-CN" altLang="en-US" sz="2200" b="1" dirty="0">
              <a:solidFill>
                <a:srgbClr val="EDFE4A"/>
              </a:solidFill>
              <a:latin typeface="Times New Roman" panose="02020603050405020304" pitchFamily="18" charset="0"/>
              <a:ea typeface="楷体_GB2312" pitchFamily="49" charset="-122"/>
            </a:endParaRPr>
          </a:p>
        </p:txBody>
      </p:sp>
      <p:sp>
        <p:nvSpPr>
          <p:cNvPr id="582667" name="AutoShape 11"/>
          <p:cNvSpPr>
            <a:spLocks noChangeArrowheads="1"/>
          </p:cNvSpPr>
          <p:nvPr/>
        </p:nvSpPr>
        <p:spPr bwMode="auto">
          <a:xfrm>
            <a:off x="4495800" y="2492896"/>
            <a:ext cx="990600" cy="457200"/>
          </a:xfrm>
          <a:prstGeom prst="downArrow">
            <a:avLst>
              <a:gd name="adj1" fmla="val 50000"/>
              <a:gd name="adj2" fmla="val 25000"/>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82669" name="AutoShape 13"/>
          <p:cNvSpPr>
            <a:spLocks noChangeArrowheads="1"/>
          </p:cNvSpPr>
          <p:nvPr/>
        </p:nvSpPr>
        <p:spPr bwMode="auto">
          <a:xfrm>
            <a:off x="4495800" y="4005064"/>
            <a:ext cx="990600" cy="457200"/>
          </a:xfrm>
          <a:prstGeom prst="downArrow">
            <a:avLst>
              <a:gd name="adj1" fmla="val 50000"/>
              <a:gd name="adj2" fmla="val 25000"/>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82670" name="Text Box 14"/>
          <p:cNvSpPr txBox="1">
            <a:spLocks noChangeArrowheads="1"/>
          </p:cNvSpPr>
          <p:nvPr/>
        </p:nvSpPr>
        <p:spPr bwMode="auto">
          <a:xfrm>
            <a:off x="5709884" y="3985336"/>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i="1" dirty="0">
                <a:solidFill>
                  <a:schemeClr val="bg1"/>
                </a:solidFill>
                <a:latin typeface="Times New Roman" panose="02020603050405020304" pitchFamily="18" charset="0"/>
                <a:ea typeface="楷体_GB2312" pitchFamily="49" charset="-122"/>
              </a:rPr>
              <a:t> </a:t>
            </a:r>
            <a:r>
              <a:rPr kumimoji="1" lang="zh-CN" altLang="en-US" sz="2200" b="1" dirty="0">
                <a:solidFill>
                  <a:schemeClr val="bg1"/>
                </a:solidFill>
                <a:latin typeface="Times New Roman" panose="02020603050405020304" pitchFamily="18" charset="0"/>
                <a:ea typeface="楷体_GB2312" pitchFamily="49" charset="-122"/>
              </a:rPr>
              <a:t>牛顿力学定律不变性</a:t>
            </a:r>
            <a:endParaRPr kumimoji="1" lang="zh-CN" altLang="en-US" sz="2200" b="1" dirty="0">
              <a:solidFill>
                <a:srgbClr val="EDFE4A"/>
              </a:solidFill>
              <a:latin typeface="Times New Roman" panose="02020603050405020304" pitchFamily="18" charset="0"/>
              <a:ea typeface="楷体_GB2312" pitchFamily="49" charset="-122"/>
            </a:endParaRPr>
          </a:p>
        </p:txBody>
      </p:sp>
      <p:sp>
        <p:nvSpPr>
          <p:cNvPr id="582672" name="Rectangle 16"/>
          <p:cNvSpPr>
            <a:spLocks noChangeArrowheads="1"/>
          </p:cNvSpPr>
          <p:nvPr/>
        </p:nvSpPr>
        <p:spPr bwMode="auto">
          <a:xfrm>
            <a:off x="4114800" y="4519588"/>
            <a:ext cx="3913584" cy="691070"/>
          </a:xfrm>
          <a:prstGeom prst="rect">
            <a:avLst/>
          </a:prstGeom>
          <a:noFill/>
          <a:ln w="222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26" name="Text Box 14"/>
          <p:cNvSpPr txBox="1">
            <a:spLocks noChangeArrowheads="1"/>
          </p:cNvSpPr>
          <p:nvPr/>
        </p:nvSpPr>
        <p:spPr bwMode="auto">
          <a:xfrm>
            <a:off x="0" y="3374992"/>
            <a:ext cx="3778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i="1" dirty="0">
                <a:solidFill>
                  <a:schemeClr val="bg1"/>
                </a:solidFill>
                <a:latin typeface="Times New Roman" panose="02020603050405020304" pitchFamily="18" charset="0"/>
                <a:ea typeface="楷体_GB2312" pitchFamily="49" charset="-122"/>
              </a:rPr>
              <a:t> </a:t>
            </a:r>
            <a:r>
              <a:rPr kumimoji="1" lang="zh-CN" altLang="en-US" sz="2200" b="1" dirty="0">
                <a:solidFill>
                  <a:schemeClr val="bg1"/>
                </a:solidFill>
                <a:latin typeface="Times New Roman" panose="02020603050405020304" pitchFamily="18" charset="0"/>
                <a:ea typeface="楷体_GB2312" pitchFamily="49" charset="-122"/>
              </a:rPr>
              <a:t>物体质量与其运动状态无关</a:t>
            </a:r>
            <a:endParaRPr kumimoji="1" lang="zh-CN" altLang="en-US" sz="2200" b="1" dirty="0">
              <a:solidFill>
                <a:srgbClr val="EDFE4A"/>
              </a:solidFill>
              <a:latin typeface="Times New Roman" panose="02020603050405020304" pitchFamily="18" charset="0"/>
              <a:ea typeface="楷体_GB2312" pitchFamily="49" charset="-122"/>
            </a:endParaRPr>
          </a:p>
        </p:txBody>
      </p:sp>
      <p:sp>
        <p:nvSpPr>
          <p:cNvPr id="27" name="Text Box 14"/>
          <p:cNvSpPr txBox="1">
            <a:spLocks noChangeArrowheads="1"/>
          </p:cNvSpPr>
          <p:nvPr/>
        </p:nvSpPr>
        <p:spPr bwMode="auto">
          <a:xfrm>
            <a:off x="-150397" y="4297294"/>
            <a:ext cx="4354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i="1" dirty="0">
                <a:solidFill>
                  <a:schemeClr val="bg1"/>
                </a:solidFill>
                <a:latin typeface="Times New Roman" panose="02020603050405020304" pitchFamily="18" charset="0"/>
                <a:ea typeface="楷体_GB2312" pitchFamily="49" charset="-122"/>
              </a:rPr>
              <a:t> </a:t>
            </a:r>
            <a:r>
              <a:rPr kumimoji="1" lang="zh-CN" altLang="en-US" sz="2200" b="1" dirty="0">
                <a:solidFill>
                  <a:schemeClr val="bg1"/>
                </a:solidFill>
                <a:latin typeface="Times New Roman" panose="02020603050405020304" pitchFamily="18" charset="0"/>
                <a:ea typeface="楷体_GB2312" pitchFamily="49" charset="-122"/>
              </a:rPr>
              <a:t>物体间的</a:t>
            </a:r>
            <a:r>
              <a:rPr kumimoji="1" lang="zh-CN" altLang="en-US" sz="2200" b="1" dirty="0" smtClean="0">
                <a:solidFill>
                  <a:schemeClr val="bg1"/>
                </a:solidFill>
                <a:latin typeface="Times New Roman" panose="02020603050405020304" pitchFamily="18" charset="0"/>
                <a:ea typeface="楷体_GB2312" pitchFamily="49" charset="-122"/>
              </a:rPr>
              <a:t>力与其</a:t>
            </a:r>
            <a:r>
              <a:rPr kumimoji="1" lang="zh-CN" altLang="en-US" sz="2200" b="1" dirty="0">
                <a:solidFill>
                  <a:schemeClr val="bg1"/>
                </a:solidFill>
                <a:latin typeface="Times New Roman" panose="02020603050405020304" pitchFamily="18" charset="0"/>
                <a:ea typeface="楷体_GB2312" pitchFamily="49" charset="-122"/>
              </a:rPr>
              <a:t>运动状态无关</a:t>
            </a:r>
            <a:endParaRPr kumimoji="1" lang="zh-CN" altLang="en-US" sz="2200" b="1" dirty="0">
              <a:solidFill>
                <a:srgbClr val="EDFE4A"/>
              </a:solidFill>
              <a:latin typeface="Times New Roman" panose="02020603050405020304" pitchFamily="18" charset="0"/>
              <a:ea typeface="楷体_GB2312" pitchFamily="49" charset="-122"/>
            </a:endParaRPr>
          </a:p>
        </p:txBody>
      </p:sp>
      <p:graphicFrame>
        <p:nvGraphicFramePr>
          <p:cNvPr id="30" name="Object 23"/>
          <p:cNvGraphicFramePr>
            <a:graphicFrameLocks noChangeAspect="1"/>
          </p:cNvGraphicFramePr>
          <p:nvPr>
            <p:extLst>
              <p:ext uri="{D42A27DB-BD31-4B8C-83A1-F6EECF244321}">
                <p14:modId xmlns:p14="http://schemas.microsoft.com/office/powerpoint/2010/main" val="621567768"/>
              </p:ext>
            </p:extLst>
          </p:nvPr>
        </p:nvGraphicFramePr>
        <p:xfrm>
          <a:off x="3560409" y="5476974"/>
          <a:ext cx="361950" cy="446088"/>
        </p:xfrm>
        <a:graphic>
          <a:graphicData uri="http://schemas.openxmlformats.org/presentationml/2006/ole">
            <mc:AlternateContent xmlns:mc="http://schemas.openxmlformats.org/markup-compatibility/2006">
              <mc:Choice xmlns:v="urn:schemas-microsoft-com:vml" Requires="v">
                <p:oleObj spid="_x0000_s70437" name="公式" r:id="rId3" imgW="33159" imgH="71438" progId="Equation.3">
                  <p:embed/>
                </p:oleObj>
              </mc:Choice>
              <mc:Fallback>
                <p:oleObj name="公式" r:id="rId3" imgW="33159" imgH="7143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409" y="5476974"/>
                        <a:ext cx="361950" cy="4460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26"/>
          <p:cNvGraphicFramePr>
            <a:graphicFrameLocks noChangeAspect="1"/>
          </p:cNvGraphicFramePr>
          <p:nvPr>
            <p:extLst>
              <p:ext uri="{D42A27DB-BD31-4B8C-83A1-F6EECF244321}">
                <p14:modId xmlns:p14="http://schemas.microsoft.com/office/powerpoint/2010/main" val="510111215"/>
              </p:ext>
            </p:extLst>
          </p:nvPr>
        </p:nvGraphicFramePr>
        <p:xfrm>
          <a:off x="3532078" y="6077527"/>
          <a:ext cx="515144" cy="506897"/>
        </p:xfrm>
        <a:graphic>
          <a:graphicData uri="http://schemas.openxmlformats.org/presentationml/2006/ole">
            <mc:AlternateContent xmlns:mc="http://schemas.openxmlformats.org/markup-compatibility/2006">
              <mc:Choice xmlns:v="urn:schemas-microsoft-com:vml" Requires="v">
                <p:oleObj spid="_x0000_s70438" name="Equation" r:id="rId5" imgW="190440" imgH="203040" progId="Equation.DSMT4">
                  <p:embed/>
                </p:oleObj>
              </mc:Choice>
              <mc:Fallback>
                <p:oleObj name="Equation" r:id="rId5" imgW="190440" imgH="203040" progId="Equation.DSMT4">
                  <p:embed/>
                  <p:pic>
                    <p:nvPicPr>
                      <p:cNvPr id="0" name=""/>
                      <p:cNvPicPr>
                        <a:picLocks noChangeAspect="1" noChangeArrowheads="1"/>
                      </p:cNvPicPr>
                      <p:nvPr/>
                    </p:nvPicPr>
                    <p:blipFill>
                      <a:blip r:embed="rId6"/>
                      <a:srcRect/>
                      <a:stretch>
                        <a:fillRect/>
                      </a:stretch>
                    </p:blipFill>
                    <p:spPr bwMode="auto">
                      <a:xfrm>
                        <a:off x="3532078" y="6077527"/>
                        <a:ext cx="515144" cy="506897"/>
                      </a:xfrm>
                      <a:prstGeom prst="rect">
                        <a:avLst/>
                      </a:prstGeom>
                      <a:noFill/>
                      <a:ln>
                        <a:noFill/>
                      </a:ln>
                      <a:effectLst/>
                      <a:extLst/>
                    </p:spPr>
                  </p:pic>
                </p:oleObj>
              </mc:Fallback>
            </mc:AlternateContent>
          </a:graphicData>
        </a:graphic>
      </p:graphicFrame>
      <p:graphicFrame>
        <p:nvGraphicFramePr>
          <p:cNvPr id="34" name="Object 27"/>
          <p:cNvGraphicFramePr>
            <a:graphicFrameLocks noChangeAspect="1"/>
          </p:cNvGraphicFramePr>
          <p:nvPr>
            <p:extLst>
              <p:ext uri="{D42A27DB-BD31-4B8C-83A1-F6EECF244321}">
                <p14:modId xmlns:p14="http://schemas.microsoft.com/office/powerpoint/2010/main" val="3939479866"/>
              </p:ext>
            </p:extLst>
          </p:nvPr>
        </p:nvGraphicFramePr>
        <p:xfrm>
          <a:off x="827584" y="6172316"/>
          <a:ext cx="399960" cy="399960"/>
        </p:xfrm>
        <a:graphic>
          <a:graphicData uri="http://schemas.openxmlformats.org/presentationml/2006/ole">
            <mc:AlternateContent xmlns:mc="http://schemas.openxmlformats.org/markup-compatibility/2006">
              <mc:Choice xmlns:v="urn:schemas-microsoft-com:vml" Requires="v">
                <p:oleObj spid="_x0000_s70439" name="Equation" r:id="rId7" imgW="177480" imgH="177480" progId="Equation.DSMT4">
                  <p:embed/>
                </p:oleObj>
              </mc:Choice>
              <mc:Fallback>
                <p:oleObj name="Equation" r:id="rId7" imgW="177480" imgH="177480" progId="Equation.DSMT4">
                  <p:embed/>
                  <p:pic>
                    <p:nvPicPr>
                      <p:cNvPr id="0" name=""/>
                      <p:cNvPicPr>
                        <a:picLocks noChangeAspect="1" noChangeArrowheads="1"/>
                      </p:cNvPicPr>
                      <p:nvPr/>
                    </p:nvPicPr>
                    <p:blipFill>
                      <a:blip r:embed="rId8"/>
                      <a:srcRect/>
                      <a:stretch>
                        <a:fillRect/>
                      </a:stretch>
                    </p:blipFill>
                    <p:spPr bwMode="auto">
                      <a:xfrm>
                        <a:off x="827584" y="6172316"/>
                        <a:ext cx="399960" cy="399960"/>
                      </a:xfrm>
                      <a:prstGeom prst="rect">
                        <a:avLst/>
                      </a:prstGeom>
                      <a:noFill/>
                      <a:ln>
                        <a:noFill/>
                      </a:ln>
                      <a:effectLst/>
                      <a:extLst/>
                    </p:spPr>
                  </p:pic>
                </p:oleObj>
              </mc:Fallback>
            </mc:AlternateContent>
          </a:graphicData>
        </a:graphic>
      </p:graphicFrame>
      <p:graphicFrame>
        <p:nvGraphicFramePr>
          <p:cNvPr id="35" name="Object 28"/>
          <p:cNvGraphicFramePr>
            <a:graphicFrameLocks noChangeAspect="1"/>
          </p:cNvGraphicFramePr>
          <p:nvPr>
            <p:extLst>
              <p:ext uri="{D42A27DB-BD31-4B8C-83A1-F6EECF244321}">
                <p14:modId xmlns:p14="http://schemas.microsoft.com/office/powerpoint/2010/main" val="3794128206"/>
              </p:ext>
            </p:extLst>
          </p:nvPr>
        </p:nvGraphicFramePr>
        <p:xfrm>
          <a:off x="1732681" y="6100479"/>
          <a:ext cx="470244" cy="483564"/>
        </p:xfrm>
        <a:graphic>
          <a:graphicData uri="http://schemas.openxmlformats.org/presentationml/2006/ole">
            <mc:AlternateContent xmlns:mc="http://schemas.openxmlformats.org/markup-compatibility/2006">
              <mc:Choice xmlns:v="urn:schemas-microsoft-com:vml" Requires="v">
                <p:oleObj spid="_x0000_s70440" name="Equation" r:id="rId9" imgW="190440" imgH="177480" progId="Equation.DSMT4">
                  <p:embed/>
                </p:oleObj>
              </mc:Choice>
              <mc:Fallback>
                <p:oleObj name="Equation" r:id="rId9" imgW="190440" imgH="177480" progId="Equation.DSMT4">
                  <p:embed/>
                  <p:pic>
                    <p:nvPicPr>
                      <p:cNvPr id="0" name=""/>
                      <p:cNvPicPr>
                        <a:picLocks noChangeAspect="1" noChangeArrowheads="1"/>
                      </p:cNvPicPr>
                      <p:nvPr/>
                    </p:nvPicPr>
                    <p:blipFill>
                      <a:blip r:embed="rId10"/>
                      <a:srcRect/>
                      <a:stretch>
                        <a:fillRect/>
                      </a:stretch>
                    </p:blipFill>
                    <p:spPr bwMode="auto">
                      <a:xfrm>
                        <a:off x="1732681" y="6100479"/>
                        <a:ext cx="470244" cy="483564"/>
                      </a:xfrm>
                      <a:prstGeom prst="rect">
                        <a:avLst/>
                      </a:prstGeom>
                      <a:noFill/>
                      <a:ln>
                        <a:noFill/>
                      </a:ln>
                      <a:effectLst/>
                      <a:extLst/>
                    </p:spPr>
                  </p:pic>
                </p:oleObj>
              </mc:Fallback>
            </mc:AlternateContent>
          </a:graphicData>
        </a:graphic>
      </p:graphicFrame>
      <p:graphicFrame>
        <p:nvGraphicFramePr>
          <p:cNvPr id="36" name="Object 29"/>
          <p:cNvGraphicFramePr>
            <a:graphicFrameLocks noChangeAspect="1"/>
          </p:cNvGraphicFramePr>
          <p:nvPr>
            <p:extLst>
              <p:ext uri="{D42A27DB-BD31-4B8C-83A1-F6EECF244321}">
                <p14:modId xmlns:p14="http://schemas.microsoft.com/office/powerpoint/2010/main" val="1207566409"/>
              </p:ext>
            </p:extLst>
          </p:nvPr>
        </p:nvGraphicFramePr>
        <p:xfrm>
          <a:off x="2625396" y="6126361"/>
          <a:ext cx="678145" cy="501551"/>
        </p:xfrm>
        <a:graphic>
          <a:graphicData uri="http://schemas.openxmlformats.org/presentationml/2006/ole">
            <mc:AlternateContent xmlns:mc="http://schemas.openxmlformats.org/markup-compatibility/2006">
              <mc:Choice xmlns:v="urn:schemas-microsoft-com:vml" Requires="v">
                <p:oleObj spid="_x0000_s70441" name="Equation" r:id="rId11" imgW="164880" imgH="177480" progId="Equation.DSMT4">
                  <p:embed/>
                </p:oleObj>
              </mc:Choice>
              <mc:Fallback>
                <p:oleObj name="Equation" r:id="rId11" imgW="164880" imgH="177480" progId="Equation.DSMT4">
                  <p:embed/>
                  <p:pic>
                    <p:nvPicPr>
                      <p:cNvPr id="0" name=""/>
                      <p:cNvPicPr>
                        <a:picLocks noChangeAspect="1" noChangeArrowheads="1"/>
                      </p:cNvPicPr>
                      <p:nvPr/>
                    </p:nvPicPr>
                    <p:blipFill>
                      <a:blip r:embed="rId12"/>
                      <a:srcRect/>
                      <a:stretch>
                        <a:fillRect/>
                      </a:stretch>
                    </p:blipFill>
                    <p:spPr bwMode="auto">
                      <a:xfrm>
                        <a:off x="2625396" y="6126361"/>
                        <a:ext cx="678145" cy="501551"/>
                      </a:xfrm>
                      <a:prstGeom prst="rect">
                        <a:avLst/>
                      </a:prstGeom>
                      <a:noFill/>
                      <a:ln>
                        <a:noFill/>
                      </a:ln>
                      <a:effectLst/>
                      <a:extLst/>
                    </p:spPr>
                  </p:pic>
                </p:oleObj>
              </mc:Fallback>
            </mc:AlternateContent>
          </a:graphicData>
        </a:graphic>
      </p:graphicFrame>
      <p:sp>
        <p:nvSpPr>
          <p:cNvPr id="39" name="Line 32"/>
          <p:cNvSpPr>
            <a:spLocks noChangeShapeType="1"/>
          </p:cNvSpPr>
          <p:nvPr/>
        </p:nvSpPr>
        <p:spPr bwMode="auto">
          <a:xfrm>
            <a:off x="639409" y="6053237"/>
            <a:ext cx="5257800" cy="0"/>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 name="Line 33"/>
          <p:cNvSpPr>
            <a:spLocks noChangeShapeType="1"/>
          </p:cNvSpPr>
          <p:nvPr/>
        </p:nvSpPr>
        <p:spPr bwMode="auto">
          <a:xfrm>
            <a:off x="1572859" y="5478562"/>
            <a:ext cx="0" cy="1150937"/>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 name="Line 34"/>
          <p:cNvSpPr>
            <a:spLocks noChangeShapeType="1"/>
          </p:cNvSpPr>
          <p:nvPr/>
        </p:nvSpPr>
        <p:spPr bwMode="auto">
          <a:xfrm>
            <a:off x="3303234" y="5476974"/>
            <a:ext cx="0" cy="115093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 name="Line 35"/>
          <p:cNvSpPr>
            <a:spLocks noChangeShapeType="1"/>
          </p:cNvSpPr>
          <p:nvPr/>
        </p:nvSpPr>
        <p:spPr bwMode="auto">
          <a:xfrm>
            <a:off x="2439634" y="5476974"/>
            <a:ext cx="0" cy="115093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 name="Line 36"/>
          <p:cNvSpPr>
            <a:spLocks noChangeShapeType="1"/>
          </p:cNvSpPr>
          <p:nvPr/>
        </p:nvSpPr>
        <p:spPr bwMode="auto">
          <a:xfrm>
            <a:off x="4239859" y="5476974"/>
            <a:ext cx="0" cy="115093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Text Box 37"/>
          <p:cNvSpPr txBox="1">
            <a:spLocks noChangeArrowheads="1"/>
          </p:cNvSpPr>
          <p:nvPr/>
        </p:nvSpPr>
        <p:spPr bwMode="auto">
          <a:xfrm>
            <a:off x="6068659" y="5445224"/>
            <a:ext cx="2376487" cy="476250"/>
          </a:xfrm>
          <a:prstGeom prst="rect">
            <a:avLst/>
          </a:prstGeom>
          <a:noFill/>
          <a:ln w="19050">
            <a:solidFill>
              <a:srgbClr val="66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rgbClr val="FFCC00"/>
                </a:solidFill>
                <a:latin typeface="宋体" panose="02010600030101010101" pitchFamily="2" charset="-122"/>
                <a:ea typeface="仿宋_GB2312" pitchFamily="49" charset="-122"/>
              </a:rPr>
              <a:t>质量与运动无关</a:t>
            </a:r>
          </a:p>
        </p:txBody>
      </p:sp>
      <p:sp>
        <p:nvSpPr>
          <p:cNvPr id="45" name="Text Box 38"/>
          <p:cNvSpPr txBox="1">
            <a:spLocks noChangeArrowheads="1"/>
          </p:cNvSpPr>
          <p:nvPr/>
        </p:nvSpPr>
        <p:spPr bwMode="auto">
          <a:xfrm>
            <a:off x="6084534" y="6121499"/>
            <a:ext cx="2360612" cy="47625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rgbClr val="FFCC00"/>
                </a:solidFill>
                <a:latin typeface="宋体" panose="02010600030101010101" pitchFamily="2" charset="-122"/>
                <a:ea typeface="仿宋_GB2312" pitchFamily="49" charset="-122"/>
              </a:rPr>
              <a:t>力与参考系无关</a:t>
            </a:r>
            <a:endParaRPr kumimoji="1" lang="zh-CN" altLang="en-US" sz="2400">
              <a:solidFill>
                <a:srgbClr val="FFCC00"/>
              </a:solidFill>
              <a:latin typeface="Times New Roman" panose="02020603050405020304" pitchFamily="18" charset="0"/>
              <a:ea typeface="仿宋_GB2312" pitchFamily="49" charset="-122"/>
            </a:endParaRPr>
          </a:p>
        </p:txBody>
      </p:sp>
      <p:sp>
        <p:nvSpPr>
          <p:cNvPr id="46" name="Text Box 21"/>
          <p:cNvSpPr txBox="1">
            <a:spLocks noChangeArrowheads="1"/>
          </p:cNvSpPr>
          <p:nvPr/>
        </p:nvSpPr>
        <p:spPr bwMode="auto">
          <a:xfrm>
            <a:off x="99654" y="180515"/>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dirty="0">
                <a:solidFill>
                  <a:srgbClr val="FFFF00"/>
                </a:solidFill>
                <a:latin typeface="Times New Roman" panose="02020603050405020304" pitchFamily="18" charset="0"/>
              </a:rPr>
              <a:t>四</a:t>
            </a:r>
            <a:r>
              <a:rPr kumimoji="1" lang="en-US" altLang="zh-CN" sz="2800" b="1" dirty="0">
                <a:solidFill>
                  <a:srgbClr val="FFFF00"/>
                </a:solidFill>
                <a:latin typeface="Times New Roman" panose="02020603050405020304" pitchFamily="18" charset="0"/>
              </a:rPr>
              <a:t>. </a:t>
            </a:r>
            <a:r>
              <a:rPr kumimoji="1" lang="zh-CN" altLang="en-US" sz="2800" b="1" dirty="0">
                <a:solidFill>
                  <a:srgbClr val="FFFF00"/>
                </a:solidFill>
                <a:latin typeface="宋体" panose="02010600030101010101" pitchFamily="2" charset="-122"/>
              </a:rPr>
              <a:t>牛顿运动定律具有伽利略变换的不变性</a:t>
            </a:r>
          </a:p>
        </p:txBody>
      </p:sp>
      <p:graphicFrame>
        <p:nvGraphicFramePr>
          <p:cNvPr id="47" name="对象 46"/>
          <p:cNvGraphicFramePr>
            <a:graphicFrameLocks noChangeAspect="1"/>
          </p:cNvGraphicFramePr>
          <p:nvPr>
            <p:extLst>
              <p:ext uri="{D42A27DB-BD31-4B8C-83A1-F6EECF244321}">
                <p14:modId xmlns:p14="http://schemas.microsoft.com/office/powerpoint/2010/main" val="3422653253"/>
              </p:ext>
            </p:extLst>
          </p:nvPr>
        </p:nvGraphicFramePr>
        <p:xfrm>
          <a:off x="1214084" y="3906218"/>
          <a:ext cx="1049337" cy="396875"/>
        </p:xfrm>
        <a:graphic>
          <a:graphicData uri="http://schemas.openxmlformats.org/presentationml/2006/ole">
            <mc:AlternateContent xmlns:mc="http://schemas.openxmlformats.org/markup-compatibility/2006">
              <mc:Choice xmlns:v="urn:schemas-microsoft-com:vml" Requires="v">
                <p:oleObj spid="_x0000_s70442" name="Equation" r:id="rId13" imgW="469800" imgH="177480" progId="Equation.DSMT4">
                  <p:embed/>
                </p:oleObj>
              </mc:Choice>
              <mc:Fallback>
                <p:oleObj name="Equation" r:id="rId13" imgW="469800" imgH="177480" progId="Equation.DSMT4">
                  <p:embed/>
                  <p:pic>
                    <p:nvPicPr>
                      <p:cNvPr id="0" name=""/>
                      <p:cNvPicPr>
                        <a:picLocks noChangeAspect="1" noChangeArrowheads="1"/>
                      </p:cNvPicPr>
                      <p:nvPr/>
                    </p:nvPicPr>
                    <p:blipFill>
                      <a:blip r:embed="rId14"/>
                      <a:srcRect/>
                      <a:stretch>
                        <a:fillRect/>
                      </a:stretch>
                    </p:blipFill>
                    <p:spPr bwMode="auto">
                      <a:xfrm>
                        <a:off x="1214084" y="3906218"/>
                        <a:ext cx="1049337" cy="39687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2872672730"/>
              </p:ext>
            </p:extLst>
          </p:nvPr>
        </p:nvGraphicFramePr>
        <p:xfrm>
          <a:off x="1173163" y="4765675"/>
          <a:ext cx="1049337" cy="454025"/>
        </p:xfrm>
        <a:graphic>
          <a:graphicData uri="http://schemas.openxmlformats.org/presentationml/2006/ole">
            <mc:AlternateContent xmlns:mc="http://schemas.openxmlformats.org/markup-compatibility/2006">
              <mc:Choice xmlns:v="urn:schemas-microsoft-com:vml" Requires="v">
                <p:oleObj spid="_x0000_s70443" name="Equation" r:id="rId15" imgW="469800" imgH="203040" progId="Equation.DSMT4">
                  <p:embed/>
                </p:oleObj>
              </mc:Choice>
              <mc:Fallback>
                <p:oleObj name="Equation" r:id="rId15" imgW="469800" imgH="203040" progId="Equation.DSMT4">
                  <p:embed/>
                  <p:pic>
                    <p:nvPicPr>
                      <p:cNvPr id="0" name=""/>
                      <p:cNvPicPr>
                        <a:picLocks noChangeAspect="1" noChangeArrowheads="1"/>
                      </p:cNvPicPr>
                      <p:nvPr/>
                    </p:nvPicPr>
                    <p:blipFill>
                      <a:blip r:embed="rId16"/>
                      <a:srcRect/>
                      <a:stretch>
                        <a:fillRect/>
                      </a:stretch>
                    </p:blipFill>
                    <p:spPr bwMode="auto">
                      <a:xfrm>
                        <a:off x="1173163" y="4765675"/>
                        <a:ext cx="1049337" cy="454025"/>
                      </a:xfrm>
                      <a:prstGeom prst="rect">
                        <a:avLst/>
                      </a:prstGeom>
                      <a:solidFill>
                        <a:srgbClr val="006699"/>
                      </a:solidFill>
                      <a:ln>
                        <a:noFill/>
                      </a:ln>
                    </p:spPr>
                  </p:pic>
                </p:oleObj>
              </mc:Fallback>
            </mc:AlternateContent>
          </a:graphicData>
        </a:graphic>
      </p:graphicFrame>
      <p:sp>
        <p:nvSpPr>
          <p:cNvPr id="49" name="Text Box 2"/>
          <p:cNvSpPr txBox="1">
            <a:spLocks noChangeArrowheads="1"/>
          </p:cNvSpPr>
          <p:nvPr/>
        </p:nvSpPr>
        <p:spPr bwMode="auto">
          <a:xfrm>
            <a:off x="304446" y="1399257"/>
            <a:ext cx="609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b="1" dirty="0">
                <a:solidFill>
                  <a:schemeClr val="bg1"/>
                </a:solidFill>
                <a:latin typeface="Times New Roman" panose="02020603050405020304" pitchFamily="18" charset="0"/>
                <a:ea typeface="楷体_GB2312" pitchFamily="49" charset="-122"/>
              </a:rPr>
              <a:t>正</a:t>
            </a:r>
            <a:r>
              <a:rPr kumimoji="1" lang="zh-CN" altLang="en-US" sz="2400" b="1" dirty="0" smtClean="0">
                <a:solidFill>
                  <a:schemeClr val="bg1"/>
                </a:solidFill>
                <a:latin typeface="Times New Roman" panose="02020603050405020304" pitchFamily="18" charset="0"/>
                <a:ea typeface="楷体_GB2312" pitchFamily="49" charset="-122"/>
              </a:rPr>
              <a:t>变换</a:t>
            </a:r>
            <a:endParaRPr kumimoji="1" lang="zh-CN" altLang="en-US" sz="2400" b="1" dirty="0">
              <a:latin typeface="Times New Roman" panose="02020603050405020304" pitchFamily="18" charset="0"/>
              <a:ea typeface="楷体_GB2312" pitchFamily="49" charset="-122"/>
            </a:endParaRPr>
          </a:p>
        </p:txBody>
      </p:sp>
      <p:sp>
        <p:nvSpPr>
          <p:cNvPr id="51" name="Rectangle 4"/>
          <p:cNvSpPr>
            <a:spLocks noChangeArrowheads="1"/>
          </p:cNvSpPr>
          <p:nvPr/>
        </p:nvSpPr>
        <p:spPr bwMode="auto">
          <a:xfrm>
            <a:off x="228246" y="910307"/>
            <a:ext cx="3124200" cy="2377374"/>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graphicFrame>
        <p:nvGraphicFramePr>
          <p:cNvPr id="52" name="对象 51"/>
          <p:cNvGraphicFramePr>
            <a:graphicFrameLocks noChangeAspect="1"/>
          </p:cNvGraphicFramePr>
          <p:nvPr>
            <p:extLst>
              <p:ext uri="{D42A27DB-BD31-4B8C-83A1-F6EECF244321}">
                <p14:modId xmlns:p14="http://schemas.microsoft.com/office/powerpoint/2010/main" val="1558610454"/>
              </p:ext>
            </p:extLst>
          </p:nvPr>
        </p:nvGraphicFramePr>
        <p:xfrm>
          <a:off x="843404" y="5515173"/>
          <a:ext cx="312737" cy="396875"/>
        </p:xfrm>
        <a:graphic>
          <a:graphicData uri="http://schemas.openxmlformats.org/presentationml/2006/ole">
            <mc:AlternateContent xmlns:mc="http://schemas.openxmlformats.org/markup-compatibility/2006">
              <mc:Choice xmlns:v="urn:schemas-microsoft-com:vml" Requires="v">
                <p:oleObj spid="_x0000_s70444" name="Equation" r:id="rId17" imgW="139680" imgH="177480" progId="Equation.DSMT4">
                  <p:embed/>
                </p:oleObj>
              </mc:Choice>
              <mc:Fallback>
                <p:oleObj name="Equation" r:id="rId17" imgW="139680" imgH="177480" progId="Equation.DSMT4">
                  <p:embed/>
                  <p:pic>
                    <p:nvPicPr>
                      <p:cNvPr id="0" name=""/>
                      <p:cNvPicPr>
                        <a:picLocks noChangeAspect="1" noChangeArrowheads="1"/>
                      </p:cNvPicPr>
                      <p:nvPr/>
                    </p:nvPicPr>
                    <p:blipFill>
                      <a:blip r:embed="rId18"/>
                      <a:srcRect/>
                      <a:stretch>
                        <a:fillRect/>
                      </a:stretch>
                    </p:blipFill>
                    <p:spPr bwMode="auto">
                      <a:xfrm>
                        <a:off x="843404" y="5515173"/>
                        <a:ext cx="312737" cy="39687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697679252"/>
              </p:ext>
            </p:extLst>
          </p:nvPr>
        </p:nvGraphicFramePr>
        <p:xfrm>
          <a:off x="1763713" y="5592763"/>
          <a:ext cx="369887" cy="311150"/>
        </p:xfrm>
        <a:graphic>
          <a:graphicData uri="http://schemas.openxmlformats.org/presentationml/2006/ole">
            <mc:AlternateContent xmlns:mc="http://schemas.openxmlformats.org/markup-compatibility/2006">
              <mc:Choice xmlns:v="urn:schemas-microsoft-com:vml" Requires="v">
                <p:oleObj spid="_x0000_s70445" name="Equation" r:id="rId19" imgW="164880" imgH="139680" progId="Equation.DSMT4">
                  <p:embed/>
                </p:oleObj>
              </mc:Choice>
              <mc:Fallback>
                <p:oleObj name="Equation" r:id="rId19" imgW="164880" imgH="139680" progId="Equation.DSMT4">
                  <p:embed/>
                  <p:pic>
                    <p:nvPicPr>
                      <p:cNvPr id="0" name=""/>
                      <p:cNvPicPr>
                        <a:picLocks noChangeAspect="1" noChangeArrowheads="1"/>
                      </p:cNvPicPr>
                      <p:nvPr/>
                    </p:nvPicPr>
                    <p:blipFill>
                      <a:blip r:embed="rId20"/>
                      <a:srcRect/>
                      <a:stretch>
                        <a:fillRect/>
                      </a:stretch>
                    </p:blipFill>
                    <p:spPr bwMode="auto">
                      <a:xfrm>
                        <a:off x="1763713" y="5592763"/>
                        <a:ext cx="369887" cy="311150"/>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1529571878"/>
              </p:ext>
            </p:extLst>
          </p:nvPr>
        </p:nvGraphicFramePr>
        <p:xfrm>
          <a:off x="2713038" y="5540375"/>
          <a:ext cx="284162" cy="396875"/>
        </p:xfrm>
        <a:graphic>
          <a:graphicData uri="http://schemas.openxmlformats.org/presentationml/2006/ole">
            <mc:AlternateContent xmlns:mc="http://schemas.openxmlformats.org/markup-compatibility/2006">
              <mc:Choice xmlns:v="urn:schemas-microsoft-com:vml" Requires="v">
                <p:oleObj spid="_x0000_s70446" name="Equation" r:id="rId21" imgW="126720" imgH="177480" progId="Equation.DSMT4">
                  <p:embed/>
                </p:oleObj>
              </mc:Choice>
              <mc:Fallback>
                <p:oleObj name="Equation" r:id="rId21" imgW="126720" imgH="177480" progId="Equation.DSMT4">
                  <p:embed/>
                  <p:pic>
                    <p:nvPicPr>
                      <p:cNvPr id="0" name=""/>
                      <p:cNvPicPr>
                        <a:picLocks noChangeAspect="1" noChangeArrowheads="1"/>
                      </p:cNvPicPr>
                      <p:nvPr/>
                    </p:nvPicPr>
                    <p:blipFill>
                      <a:blip r:embed="rId22"/>
                      <a:srcRect/>
                      <a:stretch>
                        <a:fillRect/>
                      </a:stretch>
                    </p:blipFill>
                    <p:spPr bwMode="auto">
                      <a:xfrm>
                        <a:off x="2713038" y="5540375"/>
                        <a:ext cx="284162" cy="39687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val="4249583889"/>
              </p:ext>
            </p:extLst>
          </p:nvPr>
        </p:nvGraphicFramePr>
        <p:xfrm>
          <a:off x="4401425" y="4577374"/>
          <a:ext cx="1570144" cy="555138"/>
        </p:xfrm>
        <a:graphic>
          <a:graphicData uri="http://schemas.openxmlformats.org/presentationml/2006/ole">
            <mc:AlternateContent xmlns:mc="http://schemas.openxmlformats.org/markup-compatibility/2006">
              <mc:Choice xmlns:v="urn:schemas-microsoft-com:vml" Requires="v">
                <p:oleObj spid="_x0000_s70447" name="Equation" r:id="rId23" imgW="609480" imgH="215640" progId="Equation.DSMT4">
                  <p:embed/>
                </p:oleObj>
              </mc:Choice>
              <mc:Fallback>
                <p:oleObj name="Equation" r:id="rId23" imgW="609480" imgH="215640" progId="Equation.DSMT4">
                  <p:embed/>
                  <p:pic>
                    <p:nvPicPr>
                      <p:cNvPr id="0" name=""/>
                      <p:cNvPicPr>
                        <a:picLocks noChangeAspect="1" noChangeArrowheads="1"/>
                      </p:cNvPicPr>
                      <p:nvPr/>
                    </p:nvPicPr>
                    <p:blipFill>
                      <a:blip r:embed="rId24"/>
                      <a:srcRect/>
                      <a:stretch>
                        <a:fillRect/>
                      </a:stretch>
                    </p:blipFill>
                    <p:spPr bwMode="auto">
                      <a:xfrm>
                        <a:off x="4401425" y="4577374"/>
                        <a:ext cx="1570144" cy="555138"/>
                      </a:xfrm>
                      <a:prstGeom prst="rect">
                        <a:avLst/>
                      </a:prstGeom>
                      <a:noFill/>
                      <a:ln>
                        <a:noFill/>
                      </a:ln>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4118702931"/>
              </p:ext>
            </p:extLst>
          </p:nvPr>
        </p:nvGraphicFramePr>
        <p:xfrm>
          <a:off x="3965862" y="1690426"/>
          <a:ext cx="4522787" cy="642938"/>
        </p:xfrm>
        <a:graphic>
          <a:graphicData uri="http://schemas.openxmlformats.org/presentationml/2006/ole">
            <mc:AlternateContent xmlns:mc="http://schemas.openxmlformats.org/markup-compatibility/2006">
              <mc:Choice xmlns:v="urn:schemas-microsoft-com:vml" Requires="v">
                <p:oleObj spid="_x0000_s70448" name="Equation" r:id="rId25" imgW="1574640" imgH="241200" progId="Equation.DSMT4">
                  <p:embed/>
                </p:oleObj>
              </mc:Choice>
              <mc:Fallback>
                <p:oleObj name="Equation" r:id="rId25" imgW="1574640" imgH="241200" progId="Equation.DSMT4">
                  <p:embed/>
                  <p:pic>
                    <p:nvPicPr>
                      <p:cNvPr id="0" name=""/>
                      <p:cNvPicPr>
                        <a:picLocks noChangeAspect="1" noChangeArrowheads="1"/>
                      </p:cNvPicPr>
                      <p:nvPr/>
                    </p:nvPicPr>
                    <p:blipFill>
                      <a:blip r:embed="rId26"/>
                      <a:srcRect/>
                      <a:stretch>
                        <a:fillRect/>
                      </a:stretch>
                    </p:blipFill>
                    <p:spPr bwMode="auto">
                      <a:xfrm>
                        <a:off x="3965862" y="1690426"/>
                        <a:ext cx="4522787" cy="642938"/>
                      </a:xfrm>
                      <a:prstGeom prst="rect">
                        <a:avLst/>
                      </a:prstGeom>
                      <a:noFill/>
                      <a:ln>
                        <a:noFill/>
                      </a:ln>
                      <a:extLst/>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921142852"/>
              </p:ext>
            </p:extLst>
          </p:nvPr>
        </p:nvGraphicFramePr>
        <p:xfrm>
          <a:off x="3922359" y="3014393"/>
          <a:ext cx="4666016" cy="931680"/>
        </p:xfrm>
        <a:graphic>
          <a:graphicData uri="http://schemas.openxmlformats.org/presentationml/2006/ole">
            <mc:AlternateContent xmlns:mc="http://schemas.openxmlformats.org/markup-compatibility/2006">
              <mc:Choice xmlns:v="urn:schemas-microsoft-com:vml" Requires="v">
                <p:oleObj spid="_x0000_s70449" name="Equation" r:id="rId27" imgW="2044440" imgH="393480" progId="Equation.DSMT4">
                  <p:embed/>
                </p:oleObj>
              </mc:Choice>
              <mc:Fallback>
                <p:oleObj name="Equation" r:id="rId27" imgW="2044440" imgH="393480" progId="Equation.DSMT4">
                  <p:embed/>
                  <p:pic>
                    <p:nvPicPr>
                      <p:cNvPr id="0" name=""/>
                      <p:cNvPicPr>
                        <a:picLocks noChangeAspect="1" noChangeArrowheads="1"/>
                      </p:cNvPicPr>
                      <p:nvPr/>
                    </p:nvPicPr>
                    <p:blipFill>
                      <a:blip r:embed="rId28"/>
                      <a:srcRect/>
                      <a:stretch>
                        <a:fillRect/>
                      </a:stretch>
                    </p:blipFill>
                    <p:spPr bwMode="auto">
                      <a:xfrm>
                        <a:off x="3922359" y="3014393"/>
                        <a:ext cx="4666016" cy="931680"/>
                      </a:xfrm>
                      <a:prstGeom prst="rect">
                        <a:avLst/>
                      </a:prstGeom>
                      <a:noFill/>
                      <a:ln>
                        <a:noFill/>
                      </a:ln>
                      <a:extLst/>
                    </p:spPr>
                  </p:pic>
                </p:oleObj>
              </mc:Fallback>
            </mc:AlternateContent>
          </a:graphicData>
        </a:graphic>
      </p:graphicFrame>
      <p:graphicFrame>
        <p:nvGraphicFramePr>
          <p:cNvPr id="60" name="对象 59"/>
          <p:cNvGraphicFramePr>
            <a:graphicFrameLocks noChangeAspect="1"/>
          </p:cNvGraphicFramePr>
          <p:nvPr>
            <p:extLst>
              <p:ext uri="{D42A27DB-BD31-4B8C-83A1-F6EECF244321}">
                <p14:modId xmlns:p14="http://schemas.microsoft.com/office/powerpoint/2010/main" val="2587291431"/>
              </p:ext>
            </p:extLst>
          </p:nvPr>
        </p:nvGraphicFramePr>
        <p:xfrm>
          <a:off x="5897209" y="4554600"/>
          <a:ext cx="1843143" cy="577912"/>
        </p:xfrm>
        <a:graphic>
          <a:graphicData uri="http://schemas.openxmlformats.org/presentationml/2006/ole">
            <mc:AlternateContent xmlns:mc="http://schemas.openxmlformats.org/markup-compatibility/2006">
              <mc:Choice xmlns:v="urn:schemas-microsoft-com:vml" Requires="v">
                <p:oleObj spid="_x0000_s70450" name="Equation" r:id="rId29" imgW="622080" imgH="215640" progId="Equation.DSMT4">
                  <p:embed/>
                </p:oleObj>
              </mc:Choice>
              <mc:Fallback>
                <p:oleObj name="Equation" r:id="rId29" imgW="622080" imgH="215640" progId="Equation.DSMT4">
                  <p:embed/>
                  <p:pic>
                    <p:nvPicPr>
                      <p:cNvPr id="0" name=""/>
                      <p:cNvPicPr>
                        <a:picLocks noChangeAspect="1" noChangeArrowheads="1"/>
                      </p:cNvPicPr>
                      <p:nvPr/>
                    </p:nvPicPr>
                    <p:blipFill>
                      <a:blip r:embed="rId30"/>
                      <a:srcRect/>
                      <a:stretch>
                        <a:fillRect/>
                      </a:stretch>
                    </p:blipFill>
                    <p:spPr bwMode="auto">
                      <a:xfrm>
                        <a:off x="5897209" y="4554600"/>
                        <a:ext cx="1843143" cy="577912"/>
                      </a:xfrm>
                      <a:prstGeom prst="rect">
                        <a:avLst/>
                      </a:prstGeom>
                      <a:noFill/>
                      <a:ln>
                        <a:noFill/>
                      </a:ln>
                    </p:spPr>
                  </p:pic>
                </p:oleObj>
              </mc:Fallback>
            </mc:AlternateContent>
          </a:graphicData>
        </a:graphic>
      </p:graphicFrame>
      <p:graphicFrame>
        <p:nvGraphicFramePr>
          <p:cNvPr id="61" name="对象 60"/>
          <p:cNvGraphicFramePr>
            <a:graphicFrameLocks noChangeAspect="1"/>
          </p:cNvGraphicFramePr>
          <p:nvPr>
            <p:extLst>
              <p:ext uri="{D42A27DB-BD31-4B8C-83A1-F6EECF244321}">
                <p14:modId xmlns:p14="http://schemas.microsoft.com/office/powerpoint/2010/main" val="2039900902"/>
              </p:ext>
            </p:extLst>
          </p:nvPr>
        </p:nvGraphicFramePr>
        <p:xfrm>
          <a:off x="4499903" y="5465887"/>
          <a:ext cx="1135062" cy="482600"/>
        </p:xfrm>
        <a:graphic>
          <a:graphicData uri="http://schemas.openxmlformats.org/presentationml/2006/ole">
            <mc:AlternateContent xmlns:mc="http://schemas.openxmlformats.org/markup-compatibility/2006">
              <mc:Choice xmlns:v="urn:schemas-microsoft-com:vml" Requires="v">
                <p:oleObj spid="_x0000_s70451" name="Equation" r:id="rId31" imgW="507960" imgH="215640" progId="Equation.DSMT4">
                  <p:embed/>
                </p:oleObj>
              </mc:Choice>
              <mc:Fallback>
                <p:oleObj name="Equation" r:id="rId31" imgW="507960" imgH="215640" progId="Equation.DSMT4">
                  <p:embed/>
                  <p:pic>
                    <p:nvPicPr>
                      <p:cNvPr id="0" name=""/>
                      <p:cNvPicPr>
                        <a:picLocks noChangeAspect="1" noChangeArrowheads="1"/>
                      </p:cNvPicPr>
                      <p:nvPr/>
                    </p:nvPicPr>
                    <p:blipFill>
                      <a:blip r:embed="rId32"/>
                      <a:srcRect/>
                      <a:stretch>
                        <a:fillRect/>
                      </a:stretch>
                    </p:blipFill>
                    <p:spPr bwMode="auto">
                      <a:xfrm>
                        <a:off x="4499903" y="5465887"/>
                        <a:ext cx="1135062" cy="482600"/>
                      </a:xfrm>
                      <a:prstGeom prst="rect">
                        <a:avLst/>
                      </a:prstGeom>
                      <a:solidFill>
                        <a:srgbClr val="006699"/>
                      </a:solidFill>
                      <a:ln>
                        <a:noFill/>
                      </a:ln>
                    </p:spPr>
                  </p:pic>
                </p:oleObj>
              </mc:Fallback>
            </mc:AlternateContent>
          </a:graphicData>
        </a:graphic>
      </p:graphicFrame>
      <p:graphicFrame>
        <p:nvGraphicFramePr>
          <p:cNvPr id="62" name="对象 61"/>
          <p:cNvGraphicFramePr>
            <a:graphicFrameLocks noChangeAspect="1"/>
          </p:cNvGraphicFramePr>
          <p:nvPr>
            <p:extLst>
              <p:ext uri="{D42A27DB-BD31-4B8C-83A1-F6EECF244321}">
                <p14:modId xmlns:p14="http://schemas.microsoft.com/office/powerpoint/2010/main" val="4078008954"/>
              </p:ext>
            </p:extLst>
          </p:nvPr>
        </p:nvGraphicFramePr>
        <p:xfrm>
          <a:off x="4422319" y="6089676"/>
          <a:ext cx="1362075" cy="482600"/>
        </p:xfrm>
        <a:graphic>
          <a:graphicData uri="http://schemas.openxmlformats.org/presentationml/2006/ole">
            <mc:AlternateContent xmlns:mc="http://schemas.openxmlformats.org/markup-compatibility/2006">
              <mc:Choice xmlns:v="urn:schemas-microsoft-com:vml" Requires="v">
                <p:oleObj spid="_x0000_s70452" name="Equation" r:id="rId33" imgW="609480" imgH="215640" progId="Equation.DSMT4">
                  <p:embed/>
                </p:oleObj>
              </mc:Choice>
              <mc:Fallback>
                <p:oleObj name="Equation" r:id="rId33" imgW="609480" imgH="215640" progId="Equation.DSMT4">
                  <p:embed/>
                  <p:pic>
                    <p:nvPicPr>
                      <p:cNvPr id="0" name=""/>
                      <p:cNvPicPr>
                        <a:picLocks noChangeAspect="1" noChangeArrowheads="1"/>
                      </p:cNvPicPr>
                      <p:nvPr/>
                    </p:nvPicPr>
                    <p:blipFill>
                      <a:blip r:embed="rId34"/>
                      <a:srcRect/>
                      <a:stretch>
                        <a:fillRect/>
                      </a:stretch>
                    </p:blipFill>
                    <p:spPr bwMode="auto">
                      <a:xfrm>
                        <a:off x="4422319" y="6089676"/>
                        <a:ext cx="1362075" cy="482600"/>
                      </a:xfrm>
                      <a:prstGeom prst="rect">
                        <a:avLst/>
                      </a:prstGeom>
                      <a:solidFill>
                        <a:srgbClr val="006699"/>
                      </a:solidFill>
                      <a:ln>
                        <a:noFill/>
                      </a:ln>
                    </p:spPr>
                  </p:pic>
                </p:oleObj>
              </mc:Fallback>
            </mc:AlternateContent>
          </a:graphicData>
        </a:graphic>
      </p:graphicFrame>
      <p:grpSp>
        <p:nvGrpSpPr>
          <p:cNvPr id="2" name="组合 1"/>
          <p:cNvGrpSpPr/>
          <p:nvPr/>
        </p:nvGrpSpPr>
        <p:grpSpPr>
          <a:xfrm>
            <a:off x="1084085" y="1052736"/>
            <a:ext cx="1913115" cy="2088232"/>
            <a:chOff x="1084085" y="1052736"/>
            <a:chExt cx="1913115" cy="2088232"/>
          </a:xfrm>
        </p:grpSpPr>
        <p:graphicFrame>
          <p:nvGraphicFramePr>
            <p:cNvPr id="58" name="Object 44"/>
            <p:cNvGraphicFramePr>
              <a:graphicFrameLocks noChangeAspect="1"/>
            </p:cNvGraphicFramePr>
            <p:nvPr>
              <p:extLst>
                <p:ext uri="{D42A27DB-BD31-4B8C-83A1-F6EECF244321}">
                  <p14:modId xmlns:p14="http://schemas.microsoft.com/office/powerpoint/2010/main" val="4201983955"/>
                </p:ext>
              </p:extLst>
            </p:nvPr>
          </p:nvGraphicFramePr>
          <p:xfrm>
            <a:off x="1084085" y="2123579"/>
            <a:ext cx="1143000" cy="441325"/>
          </p:xfrm>
          <a:graphic>
            <a:graphicData uri="http://schemas.openxmlformats.org/presentationml/2006/ole">
              <mc:AlternateContent xmlns:mc="http://schemas.openxmlformats.org/markup-compatibility/2006">
                <mc:Choice xmlns:v="urn:schemas-microsoft-com:vml" Requires="v">
                  <p:oleObj spid="_x0000_s70453" name="公式" r:id="rId35" imgW="252591" imgH="33532" progId="Equation.3">
                    <p:embed/>
                  </p:oleObj>
                </mc:Choice>
                <mc:Fallback>
                  <p:oleObj name="公式" r:id="rId35" imgW="252591" imgH="33532"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084085" y="2123579"/>
                          <a:ext cx="1143000" cy="441325"/>
                        </a:xfrm>
                        <a:prstGeom prst="rect">
                          <a:avLst/>
                        </a:prstGeom>
                        <a:noFill/>
                        <a:ln>
                          <a:noFill/>
                        </a:ln>
                        <a:effectLst/>
                        <a:extLst/>
                      </p:spPr>
                    </p:pic>
                  </p:oleObj>
                </mc:Fallback>
              </mc:AlternateContent>
            </a:graphicData>
          </a:graphic>
        </p:graphicFrame>
        <p:graphicFrame>
          <p:nvGraphicFramePr>
            <p:cNvPr id="59" name="Object 45"/>
            <p:cNvGraphicFramePr>
              <a:graphicFrameLocks noChangeAspect="1"/>
            </p:cNvGraphicFramePr>
            <p:nvPr>
              <p:extLst>
                <p:ext uri="{D42A27DB-BD31-4B8C-83A1-F6EECF244321}">
                  <p14:modId xmlns:p14="http://schemas.microsoft.com/office/powerpoint/2010/main" val="2901382248"/>
                </p:ext>
              </p:extLst>
            </p:nvPr>
          </p:nvGraphicFramePr>
          <p:xfrm>
            <a:off x="1146219" y="2726631"/>
            <a:ext cx="1049517" cy="414337"/>
          </p:xfrm>
          <a:graphic>
            <a:graphicData uri="http://schemas.openxmlformats.org/presentationml/2006/ole">
              <mc:AlternateContent xmlns:mc="http://schemas.openxmlformats.org/markup-compatibility/2006">
                <mc:Choice xmlns:v="urn:schemas-microsoft-com:vml" Requires="v">
                  <p:oleObj spid="_x0000_s70454" name="Equation" r:id="rId37" imgW="204804" imgH="52485" progId="Equation.3">
                    <p:embed/>
                  </p:oleObj>
                </mc:Choice>
                <mc:Fallback>
                  <p:oleObj name="Equation" r:id="rId37" imgW="204804" imgH="52485"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146219" y="2726631"/>
                          <a:ext cx="1049517" cy="414337"/>
                        </a:xfrm>
                        <a:prstGeom prst="rect">
                          <a:avLst/>
                        </a:prstGeom>
                        <a:noFill/>
                        <a:ln>
                          <a:noFill/>
                        </a:ln>
                        <a:effectLst/>
                        <a:extLst/>
                      </p:spPr>
                    </p:pic>
                  </p:oleObj>
                </mc:Fallback>
              </mc:AlternateContent>
            </a:graphicData>
          </a:graphic>
        </p:graphicFrame>
        <p:graphicFrame>
          <p:nvGraphicFramePr>
            <p:cNvPr id="63" name="对象 62"/>
            <p:cNvGraphicFramePr>
              <a:graphicFrameLocks noChangeAspect="1"/>
            </p:cNvGraphicFramePr>
            <p:nvPr>
              <p:extLst>
                <p:ext uri="{D42A27DB-BD31-4B8C-83A1-F6EECF244321}">
                  <p14:modId xmlns:p14="http://schemas.microsoft.com/office/powerpoint/2010/main" val="1779698542"/>
                </p:ext>
              </p:extLst>
            </p:nvPr>
          </p:nvGraphicFramePr>
          <p:xfrm>
            <a:off x="1147585" y="1052736"/>
            <a:ext cx="1849615" cy="473075"/>
          </p:xfrm>
          <a:graphic>
            <a:graphicData uri="http://schemas.openxmlformats.org/presentationml/2006/ole">
              <mc:AlternateContent xmlns:mc="http://schemas.openxmlformats.org/markup-compatibility/2006">
                <mc:Choice xmlns:v="urn:schemas-microsoft-com:vml" Requires="v">
                  <p:oleObj spid="_x0000_s70455" name="Equation" r:id="rId39" imgW="647640" imgH="177480" progId="Equation.DSMT4">
                    <p:embed/>
                  </p:oleObj>
                </mc:Choice>
                <mc:Fallback>
                  <p:oleObj name="Equation" r:id="rId39" imgW="647640" imgH="177480" progId="Equation.DSMT4">
                    <p:embed/>
                    <p:pic>
                      <p:nvPicPr>
                        <p:cNvPr id="0" name=""/>
                        <p:cNvPicPr>
                          <a:picLocks noChangeAspect="1" noChangeArrowheads="1"/>
                        </p:cNvPicPr>
                        <p:nvPr/>
                      </p:nvPicPr>
                      <p:blipFill>
                        <a:blip r:embed="rId40"/>
                        <a:srcRect/>
                        <a:stretch>
                          <a:fillRect/>
                        </a:stretch>
                      </p:blipFill>
                      <p:spPr bwMode="auto">
                        <a:xfrm>
                          <a:off x="1147585" y="1052736"/>
                          <a:ext cx="1849615" cy="473075"/>
                        </a:xfrm>
                        <a:prstGeom prst="rect">
                          <a:avLst/>
                        </a:prstGeom>
                        <a:noFill/>
                        <a:ln>
                          <a:noFill/>
                        </a:ln>
                        <a:extLst/>
                      </p:spPr>
                    </p:pic>
                  </p:oleObj>
                </mc:Fallback>
              </mc:AlternateContent>
            </a:graphicData>
          </a:graphic>
        </p:graphicFrame>
        <p:graphicFrame>
          <p:nvGraphicFramePr>
            <p:cNvPr id="64" name="对象 63"/>
            <p:cNvGraphicFramePr>
              <a:graphicFrameLocks noChangeAspect="1"/>
            </p:cNvGraphicFramePr>
            <p:nvPr>
              <p:extLst>
                <p:ext uri="{D42A27DB-BD31-4B8C-83A1-F6EECF244321}">
                  <p14:modId xmlns:p14="http://schemas.microsoft.com/office/powerpoint/2010/main" val="2746775663"/>
                </p:ext>
              </p:extLst>
            </p:nvPr>
          </p:nvGraphicFramePr>
          <p:xfrm>
            <a:off x="1147585" y="1617989"/>
            <a:ext cx="1079500" cy="541337"/>
          </p:xfrm>
          <a:graphic>
            <a:graphicData uri="http://schemas.openxmlformats.org/presentationml/2006/ole">
              <mc:AlternateContent xmlns:mc="http://schemas.openxmlformats.org/markup-compatibility/2006">
                <mc:Choice xmlns:v="urn:schemas-microsoft-com:vml" Requires="v">
                  <p:oleObj spid="_x0000_s70456" name="Equation" r:id="rId41" imgW="406080" imgH="203040" progId="Equation.DSMT4">
                    <p:embed/>
                  </p:oleObj>
                </mc:Choice>
                <mc:Fallback>
                  <p:oleObj name="Equation" r:id="rId41" imgW="406080" imgH="203040" progId="Equation.DSMT4">
                    <p:embed/>
                    <p:pic>
                      <p:nvPicPr>
                        <p:cNvPr id="0" name=""/>
                        <p:cNvPicPr>
                          <a:picLocks noChangeAspect="1" noChangeArrowheads="1"/>
                        </p:cNvPicPr>
                        <p:nvPr/>
                      </p:nvPicPr>
                      <p:blipFill>
                        <a:blip r:embed="rId42"/>
                        <a:srcRect/>
                        <a:stretch>
                          <a:fillRect/>
                        </a:stretch>
                      </p:blipFill>
                      <p:spPr bwMode="auto">
                        <a:xfrm>
                          <a:off x="1147585" y="1617989"/>
                          <a:ext cx="1079500" cy="541337"/>
                        </a:xfrm>
                        <a:prstGeom prst="rect">
                          <a:avLst/>
                        </a:prstGeom>
                        <a:noFill/>
                        <a:ln>
                          <a:noFill/>
                        </a:ln>
                        <a:extLst/>
                      </p:spPr>
                    </p:pic>
                  </p:oleObj>
                </mc:Fallback>
              </mc:AlternateContent>
            </a:graphicData>
          </a:graphic>
        </p:graphicFrame>
      </p:grpSp>
    </p:spTree>
    <p:extLst>
      <p:ext uri="{BB962C8B-B14F-4D97-AF65-F5344CB8AC3E}">
        <p14:creationId xmlns:p14="http://schemas.microsoft.com/office/powerpoint/2010/main" val="24480898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iterate type="wd">
                                    <p:tmPct val="100000"/>
                                  </p:iterate>
                                  <p:childTnLst>
                                    <p:set>
                                      <p:cBhvr>
                                        <p:cTn id="15" dur="1" fill="hold">
                                          <p:stCondLst>
                                            <p:cond delay="0"/>
                                          </p:stCondLst>
                                        </p:cTn>
                                        <p:tgtEl>
                                          <p:spTgt spid="49"/>
                                        </p:tgtEl>
                                        <p:attrNameLst>
                                          <p:attrName>style.visibility</p:attrName>
                                        </p:attrNameLst>
                                      </p:cBhvr>
                                      <p:to>
                                        <p:strVal val="visible"/>
                                      </p:to>
                                    </p:set>
                                    <p:animEffect transition="in" filter="slide(fromBottom)">
                                      <p:cBhvr>
                                        <p:cTn id="16" dur="3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19" presetClass="entr" presetSubtype="1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0" fill="hold"/>
                                        <p:tgtEl>
                                          <p:spTgt spid="51"/>
                                        </p:tgtEl>
                                        <p:attrNameLst>
                                          <p:attrName>ppt_w</p:attrName>
                                        </p:attrNameLst>
                                      </p:cBhvr>
                                      <p:tavLst>
                                        <p:tav tm="0" fmla="#ppt_w*sin(2.5*pi*$)">
                                          <p:val>
                                            <p:fltVal val="0"/>
                                          </p:val>
                                        </p:tav>
                                        <p:tav tm="100000">
                                          <p:val>
                                            <p:fltVal val="1"/>
                                          </p:val>
                                        </p:tav>
                                      </p:tavLst>
                                    </p:anim>
                                    <p:anim calcmode="lin" valueType="num">
                                      <p:cBhvr>
                                        <p:cTn id="22" dur="5000" fill="hold"/>
                                        <p:tgtEl>
                                          <p:spTgt spid="51"/>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iterate type="wd">
                                    <p:tmPct val="100000"/>
                                  </p:iterate>
                                  <p:childTnLst>
                                    <p:set>
                                      <p:cBhvr>
                                        <p:cTn id="26" dur="1" fill="hold">
                                          <p:stCondLst>
                                            <p:cond delay="0"/>
                                          </p:stCondLst>
                                        </p:cTn>
                                        <p:tgtEl>
                                          <p:spTgt spid="582661"/>
                                        </p:tgtEl>
                                        <p:attrNameLst>
                                          <p:attrName>style.visibility</p:attrName>
                                        </p:attrNameLst>
                                      </p:cBhvr>
                                      <p:to>
                                        <p:strVal val="visible"/>
                                      </p:to>
                                    </p:set>
                                    <p:animEffect transition="in" filter="checkerboard(across)">
                                      <p:cBhvr>
                                        <p:cTn id="27" dur="300"/>
                                        <p:tgtEl>
                                          <p:spTgt spid="5826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582663"/>
                                        </p:tgtEl>
                                        <p:attrNameLst>
                                          <p:attrName>style.visibility</p:attrName>
                                        </p:attrNameLst>
                                      </p:cBhvr>
                                      <p:to>
                                        <p:strVal val="visible"/>
                                      </p:to>
                                    </p:set>
                                    <p:anim calcmode="lin" valueType="num">
                                      <p:cBhvr additive="base">
                                        <p:cTn id="32" dur="500" fill="hold"/>
                                        <p:tgtEl>
                                          <p:spTgt spid="582663"/>
                                        </p:tgtEl>
                                        <p:attrNameLst>
                                          <p:attrName>ppt_x</p:attrName>
                                        </p:attrNameLst>
                                      </p:cBhvr>
                                      <p:tavLst>
                                        <p:tav tm="0">
                                          <p:val>
                                            <p:strVal val="#ppt_x"/>
                                          </p:val>
                                        </p:tav>
                                        <p:tav tm="100000">
                                          <p:val>
                                            <p:strVal val="#ppt_x"/>
                                          </p:val>
                                        </p:tav>
                                      </p:tavLst>
                                    </p:anim>
                                    <p:anim calcmode="lin" valueType="num">
                                      <p:cBhvr additive="base">
                                        <p:cTn id="33" dur="500" fill="hold"/>
                                        <p:tgtEl>
                                          <p:spTgt spid="582663"/>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500" fill="hold"/>
                                        <p:tgtEl>
                                          <p:spTgt spid="50"/>
                                        </p:tgtEl>
                                        <p:attrNameLst>
                                          <p:attrName>ppt_x</p:attrName>
                                        </p:attrNameLst>
                                      </p:cBhvr>
                                      <p:tavLst>
                                        <p:tav tm="0">
                                          <p:val>
                                            <p:strVal val="#ppt_x"/>
                                          </p:val>
                                        </p:tav>
                                        <p:tav tm="100000">
                                          <p:val>
                                            <p:strVal val="#ppt_x"/>
                                          </p:val>
                                        </p:tav>
                                      </p:tavLst>
                                    </p:anim>
                                    <p:anim calcmode="lin" valueType="num">
                                      <p:cBhvr additive="base">
                                        <p:cTn id="39"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iterate type="wd">
                                    <p:tmPct val="100000"/>
                                  </p:iterate>
                                  <p:childTnLst>
                                    <p:set>
                                      <p:cBhvr>
                                        <p:cTn id="43" dur="1" fill="hold">
                                          <p:stCondLst>
                                            <p:cond delay="0"/>
                                          </p:stCondLst>
                                        </p:cTn>
                                        <p:tgtEl>
                                          <p:spTgt spid="582664"/>
                                        </p:tgtEl>
                                        <p:attrNameLst>
                                          <p:attrName>style.visibility</p:attrName>
                                        </p:attrNameLst>
                                      </p:cBhvr>
                                      <p:to>
                                        <p:strVal val="visible"/>
                                      </p:to>
                                    </p:set>
                                    <p:animEffect transition="in" filter="blinds(horizontal)">
                                      <p:cBhvr>
                                        <p:cTn id="44" dur="300"/>
                                        <p:tgtEl>
                                          <p:spTgt spid="58266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582667"/>
                                        </p:tgtEl>
                                        <p:attrNameLst>
                                          <p:attrName>style.visibility</p:attrName>
                                        </p:attrNameLst>
                                      </p:cBhvr>
                                      <p:to>
                                        <p:strVal val="visible"/>
                                      </p:to>
                                    </p:set>
                                    <p:animEffect transition="in" filter="slide(fromTop)">
                                      <p:cBhvr>
                                        <p:cTn id="49" dur="500"/>
                                        <p:tgtEl>
                                          <p:spTgt spid="582667"/>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cBhvr additive="base">
                                        <p:cTn id="54" dur="500" fill="hold"/>
                                        <p:tgtEl>
                                          <p:spTgt spid="57"/>
                                        </p:tgtEl>
                                        <p:attrNameLst>
                                          <p:attrName>ppt_x</p:attrName>
                                        </p:attrNameLst>
                                      </p:cBhvr>
                                      <p:tavLst>
                                        <p:tav tm="0">
                                          <p:val>
                                            <p:strVal val="#ppt_x"/>
                                          </p:val>
                                        </p:tav>
                                        <p:tav tm="100000">
                                          <p:val>
                                            <p:strVal val="#ppt_x"/>
                                          </p:val>
                                        </p:tav>
                                      </p:tavLst>
                                    </p:anim>
                                    <p:anim calcmode="lin" valueType="num">
                                      <p:cBhvr additive="base">
                                        <p:cTn id="55"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iterate type="wd">
                                    <p:tmPct val="100000"/>
                                  </p:iterate>
                                  <p:childTnLst>
                                    <p:set>
                                      <p:cBhvr>
                                        <p:cTn id="59" dur="1" fill="hold">
                                          <p:stCondLst>
                                            <p:cond delay="0"/>
                                          </p:stCondLst>
                                        </p:cTn>
                                        <p:tgtEl>
                                          <p:spTgt spid="582666"/>
                                        </p:tgtEl>
                                        <p:attrNameLst>
                                          <p:attrName>style.visibility</p:attrName>
                                        </p:attrNameLst>
                                      </p:cBhvr>
                                      <p:to>
                                        <p:strVal val="visible"/>
                                      </p:to>
                                    </p:set>
                                    <p:animEffect transition="in" filter="slide(fromBottom)">
                                      <p:cBhvr>
                                        <p:cTn id="60" dur="300"/>
                                        <p:tgtEl>
                                          <p:spTgt spid="582666"/>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1" fill="hold" grpId="0" nodeType="clickEffect">
                                  <p:stCondLst>
                                    <p:cond delay="0"/>
                                  </p:stCondLst>
                                  <p:childTnLst>
                                    <p:set>
                                      <p:cBhvr>
                                        <p:cTn id="64" dur="1" fill="hold">
                                          <p:stCondLst>
                                            <p:cond delay="0"/>
                                          </p:stCondLst>
                                        </p:cTn>
                                        <p:tgtEl>
                                          <p:spTgt spid="582669"/>
                                        </p:tgtEl>
                                        <p:attrNameLst>
                                          <p:attrName>style.visibility</p:attrName>
                                        </p:attrNameLst>
                                      </p:cBhvr>
                                      <p:to>
                                        <p:strVal val="visible"/>
                                      </p:to>
                                    </p:set>
                                    <p:animEffect transition="in" filter="slide(fromTop)">
                                      <p:cBhvr>
                                        <p:cTn id="65" dur="500"/>
                                        <p:tgtEl>
                                          <p:spTgt spid="58266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nodeType="clickEffect">
                                  <p:stCondLst>
                                    <p:cond delay="0"/>
                                  </p:stCondLst>
                                  <p:childTnLst>
                                    <p:set>
                                      <p:cBhvr>
                                        <p:cTn id="69" dur="1" fill="hold">
                                          <p:stCondLst>
                                            <p:cond delay="0"/>
                                          </p:stCondLst>
                                        </p:cTn>
                                        <p:tgtEl>
                                          <p:spTgt spid="55"/>
                                        </p:tgtEl>
                                        <p:attrNameLst>
                                          <p:attrName>style.visibility</p:attrName>
                                        </p:attrNameLst>
                                      </p:cBhvr>
                                      <p:to>
                                        <p:strVal val="visible"/>
                                      </p:to>
                                    </p:set>
                                    <p:anim calcmode="lin" valueType="num">
                                      <p:cBhvr additive="base">
                                        <p:cTn id="70" dur="500" fill="hold"/>
                                        <p:tgtEl>
                                          <p:spTgt spid="55"/>
                                        </p:tgtEl>
                                        <p:attrNameLst>
                                          <p:attrName>ppt_x</p:attrName>
                                        </p:attrNameLst>
                                      </p:cBhvr>
                                      <p:tavLst>
                                        <p:tav tm="0">
                                          <p:val>
                                            <p:strVal val="#ppt_x"/>
                                          </p:val>
                                        </p:tav>
                                        <p:tav tm="100000">
                                          <p:val>
                                            <p:strVal val="#ppt_x"/>
                                          </p:val>
                                        </p:tav>
                                      </p:tavLst>
                                    </p:anim>
                                    <p:anim calcmode="lin" valueType="num">
                                      <p:cBhvr additive="base">
                                        <p:cTn id="71"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iterate type="wd">
                                    <p:tmPct val="100000"/>
                                  </p:iterate>
                                  <p:childTnLst>
                                    <p:set>
                                      <p:cBhvr>
                                        <p:cTn id="75" dur="1" fill="hold">
                                          <p:stCondLst>
                                            <p:cond delay="0"/>
                                          </p:stCondLst>
                                        </p:cTn>
                                        <p:tgtEl>
                                          <p:spTgt spid="26"/>
                                        </p:tgtEl>
                                        <p:attrNameLst>
                                          <p:attrName>style.visibility</p:attrName>
                                        </p:attrNameLst>
                                      </p:cBhvr>
                                      <p:to>
                                        <p:strVal val="visible"/>
                                      </p:to>
                                    </p:set>
                                    <p:animEffect transition="in" filter="slide(fromBottom)">
                                      <p:cBhvr>
                                        <p:cTn id="76" dur="3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ppt_x"/>
                                          </p:val>
                                        </p:tav>
                                        <p:tav tm="100000">
                                          <p:val>
                                            <p:strVal val="#ppt_x"/>
                                          </p:val>
                                        </p:tav>
                                      </p:tavLst>
                                    </p:anim>
                                    <p:anim calcmode="lin" valueType="num">
                                      <p:cBhvr additive="base">
                                        <p:cTn id="8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iterate type="wd">
                                    <p:tmPct val="100000"/>
                                  </p:iterate>
                                  <p:childTnLst>
                                    <p:set>
                                      <p:cBhvr>
                                        <p:cTn id="86" dur="1" fill="hold">
                                          <p:stCondLst>
                                            <p:cond delay="0"/>
                                          </p:stCondLst>
                                        </p:cTn>
                                        <p:tgtEl>
                                          <p:spTgt spid="27"/>
                                        </p:tgtEl>
                                        <p:attrNameLst>
                                          <p:attrName>style.visibility</p:attrName>
                                        </p:attrNameLst>
                                      </p:cBhvr>
                                      <p:to>
                                        <p:strVal val="visible"/>
                                      </p:to>
                                    </p:set>
                                    <p:animEffect transition="in" filter="slide(fromBottom)">
                                      <p:cBhvr>
                                        <p:cTn id="87" dur="3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48"/>
                                        </p:tgtEl>
                                        <p:attrNameLst>
                                          <p:attrName>style.visibility</p:attrName>
                                        </p:attrNameLst>
                                      </p:cBhvr>
                                      <p:to>
                                        <p:strVal val="visible"/>
                                      </p:to>
                                    </p:set>
                                    <p:anim calcmode="lin" valueType="num">
                                      <p:cBhvr additive="base">
                                        <p:cTn id="92" dur="500" fill="hold"/>
                                        <p:tgtEl>
                                          <p:spTgt spid="48"/>
                                        </p:tgtEl>
                                        <p:attrNameLst>
                                          <p:attrName>ppt_x</p:attrName>
                                        </p:attrNameLst>
                                      </p:cBhvr>
                                      <p:tavLst>
                                        <p:tav tm="0">
                                          <p:val>
                                            <p:strVal val="#ppt_x"/>
                                          </p:val>
                                        </p:tav>
                                        <p:tav tm="100000">
                                          <p:val>
                                            <p:strVal val="#ppt_x"/>
                                          </p:val>
                                        </p:tav>
                                      </p:tavLst>
                                    </p:anim>
                                    <p:anim calcmode="lin" valueType="num">
                                      <p:cBhvr additive="base">
                                        <p:cTn id="93"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4" fill="hold" nodeType="click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additive="base">
                                        <p:cTn id="98" dur="500" fill="hold"/>
                                        <p:tgtEl>
                                          <p:spTgt spid="60"/>
                                        </p:tgtEl>
                                        <p:attrNameLst>
                                          <p:attrName>ppt_x</p:attrName>
                                        </p:attrNameLst>
                                      </p:cBhvr>
                                      <p:tavLst>
                                        <p:tav tm="0">
                                          <p:val>
                                            <p:strVal val="#ppt_x"/>
                                          </p:val>
                                        </p:tav>
                                        <p:tav tm="100000">
                                          <p:val>
                                            <p:strVal val="#ppt_x"/>
                                          </p:val>
                                        </p:tav>
                                      </p:tavLst>
                                    </p:anim>
                                    <p:anim calcmode="lin" valueType="num">
                                      <p:cBhvr additive="base">
                                        <p:cTn id="99"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9" presetClass="entr" presetSubtype="10" fill="hold" grpId="0" nodeType="clickEffect">
                                  <p:stCondLst>
                                    <p:cond delay="0"/>
                                  </p:stCondLst>
                                  <p:childTnLst>
                                    <p:set>
                                      <p:cBhvr>
                                        <p:cTn id="103" dur="1" fill="hold">
                                          <p:stCondLst>
                                            <p:cond delay="0"/>
                                          </p:stCondLst>
                                        </p:cTn>
                                        <p:tgtEl>
                                          <p:spTgt spid="582672"/>
                                        </p:tgtEl>
                                        <p:attrNameLst>
                                          <p:attrName>style.visibility</p:attrName>
                                        </p:attrNameLst>
                                      </p:cBhvr>
                                      <p:to>
                                        <p:strVal val="visible"/>
                                      </p:to>
                                    </p:set>
                                    <p:anim calcmode="lin" valueType="num">
                                      <p:cBhvr>
                                        <p:cTn id="104" dur="5000" fill="hold"/>
                                        <p:tgtEl>
                                          <p:spTgt spid="582672"/>
                                        </p:tgtEl>
                                        <p:attrNameLst>
                                          <p:attrName>ppt_w</p:attrName>
                                        </p:attrNameLst>
                                      </p:cBhvr>
                                      <p:tavLst>
                                        <p:tav tm="0" fmla="#ppt_w*sin(2.5*pi*$)">
                                          <p:val>
                                            <p:fltVal val="0"/>
                                          </p:val>
                                        </p:tav>
                                        <p:tav tm="100000">
                                          <p:val>
                                            <p:fltVal val="1"/>
                                          </p:val>
                                        </p:tav>
                                      </p:tavLst>
                                    </p:anim>
                                    <p:anim calcmode="lin" valueType="num">
                                      <p:cBhvr>
                                        <p:cTn id="105" dur="5000" fill="hold"/>
                                        <p:tgtEl>
                                          <p:spTgt spid="582672"/>
                                        </p:tgtEl>
                                        <p:attrNameLst>
                                          <p:attrName>ppt_h</p:attrName>
                                        </p:attrNameLst>
                                      </p:cBhvr>
                                      <p:tavLst>
                                        <p:tav tm="0">
                                          <p:val>
                                            <p:strVal val="#ppt_h"/>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2" presetClass="entr" presetSubtype="4" fill="hold" grpId="0" nodeType="clickEffect">
                                  <p:stCondLst>
                                    <p:cond delay="0"/>
                                  </p:stCondLst>
                                  <p:iterate type="wd">
                                    <p:tmPct val="100000"/>
                                  </p:iterate>
                                  <p:childTnLst>
                                    <p:set>
                                      <p:cBhvr>
                                        <p:cTn id="109" dur="1" fill="hold">
                                          <p:stCondLst>
                                            <p:cond delay="0"/>
                                          </p:stCondLst>
                                        </p:cTn>
                                        <p:tgtEl>
                                          <p:spTgt spid="582670"/>
                                        </p:tgtEl>
                                        <p:attrNameLst>
                                          <p:attrName>style.visibility</p:attrName>
                                        </p:attrNameLst>
                                      </p:cBhvr>
                                      <p:to>
                                        <p:strVal val="visible"/>
                                      </p:to>
                                    </p:set>
                                    <p:animEffect transition="in" filter="slide(fromBottom)">
                                      <p:cBhvr>
                                        <p:cTn id="110" dur="300"/>
                                        <p:tgtEl>
                                          <p:spTgt spid="582670"/>
                                        </p:tgtEl>
                                      </p:cBhvr>
                                    </p:animEffect>
                                  </p:childTnLst>
                                </p:cTn>
                              </p:par>
                            </p:childTnLst>
                          </p:cTn>
                        </p:par>
                        <p:par>
                          <p:cTn id="111" fill="hold">
                            <p:stCondLst>
                              <p:cond delay="1200"/>
                            </p:stCondLst>
                            <p:childTnLst>
                              <p:par>
                                <p:cTn id="112" presetID="12" presetClass="entr" presetSubtype="8" fill="hold" grpId="0" nodeType="after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slide(fromLeft)">
                                      <p:cBhvr>
                                        <p:cTn id="114" dur="500"/>
                                        <p:tgtEl>
                                          <p:spTgt spid="39"/>
                                        </p:tgtEl>
                                      </p:cBhvr>
                                    </p:animEffect>
                                  </p:childTnLst>
                                </p:cTn>
                              </p:par>
                            </p:childTnLst>
                          </p:cTn>
                        </p:par>
                        <p:par>
                          <p:cTn id="115" fill="hold">
                            <p:stCondLst>
                              <p:cond delay="1700"/>
                            </p:stCondLst>
                            <p:childTnLst>
                              <p:par>
                                <p:cTn id="116" presetID="22" presetClass="entr" presetSubtype="1" fill="hold" grpId="0" nodeType="after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additive="base">
                                        <p:cTn id="123" dur="500" fill="hold"/>
                                        <p:tgtEl>
                                          <p:spTgt spid="52"/>
                                        </p:tgtEl>
                                        <p:attrNameLst>
                                          <p:attrName>ppt_x</p:attrName>
                                        </p:attrNameLst>
                                      </p:cBhvr>
                                      <p:tavLst>
                                        <p:tav tm="0">
                                          <p:val>
                                            <p:strVal val="#ppt_x"/>
                                          </p:val>
                                        </p:tav>
                                        <p:tav tm="100000">
                                          <p:val>
                                            <p:strVal val="#ppt_x"/>
                                          </p:val>
                                        </p:tav>
                                      </p:tavLst>
                                    </p:anim>
                                    <p:anim calcmode="lin" valueType="num">
                                      <p:cBhvr additive="base">
                                        <p:cTn id="124" dur="500" fill="hold"/>
                                        <p:tgtEl>
                                          <p:spTgt spid="52"/>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53"/>
                                        </p:tgtEl>
                                        <p:attrNameLst>
                                          <p:attrName>style.visibility</p:attrName>
                                        </p:attrNameLst>
                                      </p:cBhvr>
                                      <p:to>
                                        <p:strVal val="visible"/>
                                      </p:to>
                                    </p:set>
                                    <p:anim calcmode="lin" valueType="num">
                                      <p:cBhvr additive="base">
                                        <p:cTn id="127" dur="500" fill="hold"/>
                                        <p:tgtEl>
                                          <p:spTgt spid="53"/>
                                        </p:tgtEl>
                                        <p:attrNameLst>
                                          <p:attrName>ppt_x</p:attrName>
                                        </p:attrNameLst>
                                      </p:cBhvr>
                                      <p:tavLst>
                                        <p:tav tm="0">
                                          <p:val>
                                            <p:strVal val="#ppt_x"/>
                                          </p:val>
                                        </p:tav>
                                        <p:tav tm="100000">
                                          <p:val>
                                            <p:strVal val="#ppt_x"/>
                                          </p:val>
                                        </p:tav>
                                      </p:tavLst>
                                    </p:anim>
                                    <p:anim calcmode="lin" valueType="num">
                                      <p:cBhvr additive="base">
                                        <p:cTn id="128" dur="500" fill="hold"/>
                                        <p:tgtEl>
                                          <p:spTgt spid="53"/>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par>
                                <p:cTn id="133" presetID="1" presetClass="entr" presetSubtype="0" fill="hold" nodeType="withEffect">
                                  <p:stCondLst>
                                    <p:cond delay="0"/>
                                  </p:stCondLst>
                                  <p:childTnLst>
                                    <p:set>
                                      <p:cBhvr>
                                        <p:cTn id="134" dur="1" fill="hold">
                                          <p:stCondLst>
                                            <p:cond delay="499"/>
                                          </p:stCondLst>
                                        </p:cTn>
                                        <p:tgtEl>
                                          <p:spTgt spid="3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61"/>
                                        </p:tgtEl>
                                        <p:attrNameLst>
                                          <p:attrName>style.visibility</p:attrName>
                                        </p:attrNameLst>
                                      </p:cBhvr>
                                      <p:to>
                                        <p:strVal val="visible"/>
                                      </p:to>
                                    </p:set>
                                    <p:anim calcmode="lin" valueType="num">
                                      <p:cBhvr additive="base">
                                        <p:cTn id="139" dur="500" fill="hold"/>
                                        <p:tgtEl>
                                          <p:spTgt spid="61"/>
                                        </p:tgtEl>
                                        <p:attrNameLst>
                                          <p:attrName>ppt_x</p:attrName>
                                        </p:attrNameLst>
                                      </p:cBhvr>
                                      <p:tavLst>
                                        <p:tav tm="0">
                                          <p:val>
                                            <p:strVal val="#ppt_x"/>
                                          </p:val>
                                        </p:tav>
                                        <p:tav tm="100000">
                                          <p:val>
                                            <p:strVal val="#ppt_x"/>
                                          </p:val>
                                        </p:tav>
                                      </p:tavLst>
                                    </p:anim>
                                    <p:anim calcmode="lin" valueType="num">
                                      <p:cBhvr additive="base">
                                        <p:cTn id="14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499"/>
                                          </p:stCondLst>
                                        </p:cTn>
                                        <p:tgtEl>
                                          <p:spTgt spid="34"/>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nodeType="afterEffect">
                                  <p:stCondLst>
                                    <p:cond delay="0"/>
                                  </p:stCondLst>
                                  <p:childTnLst>
                                    <p:set>
                                      <p:cBhvr>
                                        <p:cTn id="147" dur="1" fill="hold">
                                          <p:stCondLst>
                                            <p:cond delay="499"/>
                                          </p:stCondLst>
                                        </p:cTn>
                                        <p:tgtEl>
                                          <p:spTgt spid="35"/>
                                        </p:tgtEl>
                                        <p:attrNameLst>
                                          <p:attrName>style.visibility</p:attrName>
                                        </p:attrNameLst>
                                      </p:cBhvr>
                                      <p:to>
                                        <p:strVal val="visible"/>
                                      </p:to>
                                    </p:set>
                                  </p:childTnLst>
                                </p:cTn>
                              </p:par>
                            </p:childTnLst>
                          </p:cTn>
                        </p:par>
                        <p:par>
                          <p:cTn id="148" fill="hold">
                            <p:stCondLst>
                              <p:cond delay="1000"/>
                            </p:stCondLst>
                            <p:childTnLst>
                              <p:par>
                                <p:cTn id="149" presetID="12" presetClass="entr" presetSubtype="1" fill="hold" grpId="0" nodeType="after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slide(fromTop)">
                                      <p:cBhvr>
                                        <p:cTn id="151" dur="500"/>
                                        <p:tgtEl>
                                          <p:spTgt spid="42"/>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499"/>
                                          </p:stCondLst>
                                        </p:cTn>
                                        <p:tgtEl>
                                          <p:spTgt spid="3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2" presetClass="entr" presetSubtype="1" fill="hold" grpId="0" nodeType="clickEffect">
                                  <p:stCondLst>
                                    <p:cond delay="0"/>
                                  </p:stCondLst>
                                  <p:childTnLst>
                                    <p:set>
                                      <p:cBhvr>
                                        <p:cTn id="159" dur="1" fill="hold">
                                          <p:stCondLst>
                                            <p:cond delay="0"/>
                                          </p:stCondLst>
                                        </p:cTn>
                                        <p:tgtEl>
                                          <p:spTgt spid="41"/>
                                        </p:tgtEl>
                                        <p:attrNameLst>
                                          <p:attrName>style.visibility</p:attrName>
                                        </p:attrNameLst>
                                      </p:cBhvr>
                                      <p:to>
                                        <p:strVal val="visible"/>
                                      </p:to>
                                    </p:set>
                                    <p:animEffect transition="in" filter="slide(fromTop)">
                                      <p:cBhvr>
                                        <p:cTn id="160" dur="500"/>
                                        <p:tgtEl>
                                          <p:spTgt spid="41"/>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499"/>
                                          </p:stCondLst>
                                        </p:cTn>
                                        <p:tgtEl>
                                          <p:spTgt spid="33"/>
                                        </p:tgtEl>
                                        <p:attrNameLst>
                                          <p:attrName>style.visibility</p:attrName>
                                        </p:attrNameLst>
                                      </p:cBhvr>
                                      <p:to>
                                        <p:strVal val="visible"/>
                                      </p:to>
                                    </p:set>
                                  </p:childTnLst>
                                </p:cTn>
                              </p:par>
                            </p:childTnLst>
                          </p:cTn>
                        </p:par>
                        <p:par>
                          <p:cTn id="165" fill="hold">
                            <p:stCondLst>
                              <p:cond delay="500"/>
                            </p:stCondLst>
                            <p:childTnLst>
                              <p:par>
                                <p:cTn id="166" presetID="22" presetClass="entr" presetSubtype="1" fill="hold" grpId="0" nodeType="after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wipe(up)">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nodeType="clickEffect">
                                  <p:stCondLst>
                                    <p:cond delay="0"/>
                                  </p:stCondLst>
                                  <p:childTnLst>
                                    <p:set>
                                      <p:cBhvr>
                                        <p:cTn id="172" dur="1" fill="hold">
                                          <p:stCondLst>
                                            <p:cond delay="0"/>
                                          </p:stCondLst>
                                        </p:cTn>
                                        <p:tgtEl>
                                          <p:spTgt spid="62"/>
                                        </p:tgtEl>
                                        <p:attrNameLst>
                                          <p:attrName>style.visibility</p:attrName>
                                        </p:attrNameLst>
                                      </p:cBhvr>
                                      <p:to>
                                        <p:strVal val="visible"/>
                                      </p:to>
                                    </p:set>
                                    <p:anim calcmode="lin" valueType="num">
                                      <p:cBhvr additive="base">
                                        <p:cTn id="173" dur="500" fill="hold"/>
                                        <p:tgtEl>
                                          <p:spTgt spid="62"/>
                                        </p:tgtEl>
                                        <p:attrNameLst>
                                          <p:attrName>ppt_x</p:attrName>
                                        </p:attrNameLst>
                                      </p:cBhvr>
                                      <p:tavLst>
                                        <p:tav tm="0">
                                          <p:val>
                                            <p:strVal val="#ppt_x"/>
                                          </p:val>
                                        </p:tav>
                                        <p:tav tm="100000">
                                          <p:val>
                                            <p:strVal val="#ppt_x"/>
                                          </p:val>
                                        </p:tav>
                                      </p:tavLst>
                                    </p:anim>
                                    <p:anim calcmode="lin" valueType="num">
                                      <p:cBhvr additive="base">
                                        <p:cTn id="17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45"/>
                                        </p:tgtEl>
                                        <p:attrNameLst>
                                          <p:attrName>style.visibility</p:attrName>
                                        </p:attrNameLst>
                                      </p:cBhvr>
                                      <p:to>
                                        <p:strVal val="visible"/>
                                      </p:to>
                                    </p:set>
                                    <p:animEffect transition="in" filter="wipe(left)">
                                      <p:cBhvr>
                                        <p:cTn id="179" dur="500"/>
                                        <p:tgtEl>
                                          <p:spTgt spid="45"/>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44"/>
                                        </p:tgtEl>
                                        <p:attrNameLst>
                                          <p:attrName>style.visibility</p:attrName>
                                        </p:attrNameLst>
                                      </p:cBhvr>
                                      <p:to>
                                        <p:strVal val="visible"/>
                                      </p:to>
                                    </p:set>
                                    <p:animEffect transition="in" filter="wipe(left)">
                                      <p:cBhvr>
                                        <p:cTn id="18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1" grpId="0" autoUpdateAnimBg="0"/>
      <p:bldP spid="582663" grpId="0" animBg="1"/>
      <p:bldP spid="582664" grpId="0" autoUpdateAnimBg="0"/>
      <p:bldP spid="582666" grpId="0" autoUpdateAnimBg="0"/>
      <p:bldP spid="582667" grpId="0" animBg="1"/>
      <p:bldP spid="582669" grpId="0" animBg="1"/>
      <p:bldP spid="582670" grpId="0" autoUpdateAnimBg="0"/>
      <p:bldP spid="582672" grpId="0" animBg="1"/>
      <p:bldP spid="26" grpId="0" autoUpdateAnimBg="0"/>
      <p:bldP spid="27" grpId="0" autoUpdateAnimBg="0"/>
      <p:bldP spid="39" grpId="0" animBg="1"/>
      <p:bldP spid="40" grpId="0" animBg="1"/>
      <p:bldP spid="41" grpId="0" animBg="1"/>
      <p:bldP spid="42" grpId="0" animBg="1"/>
      <p:bldP spid="43" grpId="0" animBg="1"/>
      <p:bldP spid="44" grpId="0" animBg="1"/>
      <p:bldP spid="45" grpId="0" animBg="1"/>
      <p:bldP spid="46" grpId="0" autoUpdateAnimBg="0"/>
      <p:bldP spid="49" grpId="0" autoUpdateAnimBg="0"/>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49"/>
          <p:cNvSpPr txBox="1">
            <a:spLocks noChangeArrowheads="1"/>
          </p:cNvSpPr>
          <p:nvPr/>
        </p:nvSpPr>
        <p:spPr bwMode="auto">
          <a:xfrm>
            <a:off x="323528" y="260648"/>
            <a:ext cx="84058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buClr>
                <a:schemeClr val="tx2"/>
              </a:buClr>
              <a:buFont typeface="Monotype Sorts" pitchFamily="2" charset="2"/>
              <a:buNone/>
            </a:pPr>
            <a:r>
              <a:rPr lang="zh-CN" altLang="en-US" sz="2400" b="1" dirty="0" smtClean="0">
                <a:solidFill>
                  <a:srgbClr val="FFFF00"/>
                </a:solidFill>
                <a:latin typeface="宋体" panose="02010600030101010101" pitchFamily="2" charset="-122"/>
                <a:ea typeface="楷体_GB2312" pitchFamily="49" charset="-122"/>
              </a:rPr>
              <a:t>例</a:t>
            </a:r>
            <a:r>
              <a:rPr lang="en-US" altLang="zh-CN" sz="2400" b="1" dirty="0" smtClean="0">
                <a:solidFill>
                  <a:srgbClr val="FFFF00"/>
                </a:solidFill>
                <a:latin typeface="宋体" panose="02010600030101010101" pitchFamily="2" charset="-122"/>
                <a:ea typeface="楷体_GB2312" pitchFamily="49" charset="-122"/>
              </a:rPr>
              <a:t>1</a:t>
            </a:r>
            <a:r>
              <a:rPr lang="zh-CN" altLang="en-US" sz="2400" b="1" dirty="0" smtClean="0">
                <a:solidFill>
                  <a:srgbClr val="FFFF00"/>
                </a:solidFill>
                <a:latin typeface="宋体" panose="02010600030101010101" pitchFamily="2" charset="-122"/>
                <a:ea typeface="楷体_GB2312" pitchFamily="49" charset="-122"/>
              </a:rPr>
              <a:t>：</a:t>
            </a:r>
            <a:r>
              <a:rPr lang="zh-CN" altLang="en-US" sz="2400" b="1" dirty="0">
                <a:solidFill>
                  <a:schemeClr val="bg1"/>
                </a:solidFill>
                <a:latin typeface="宋体" panose="02010600030101010101" pitchFamily="2" charset="-122"/>
                <a:ea typeface="楷体_GB2312" pitchFamily="49" charset="-122"/>
              </a:rPr>
              <a:t>证明以</a:t>
            </a:r>
            <a:r>
              <a:rPr lang="zh-CN" altLang="en-US" sz="2400" b="1" dirty="0">
                <a:solidFill>
                  <a:srgbClr val="FFFF00"/>
                </a:solidFill>
                <a:latin typeface="宋体" panose="02010600030101010101" pitchFamily="2" charset="-122"/>
                <a:ea typeface="楷体_GB2312" pitchFamily="49" charset="-122"/>
              </a:rPr>
              <a:t>牛顿定律</a:t>
            </a:r>
            <a:r>
              <a:rPr lang="zh-CN" altLang="en-US" sz="2400" b="1" dirty="0">
                <a:solidFill>
                  <a:schemeClr val="bg1"/>
                </a:solidFill>
                <a:latin typeface="宋体" panose="02010600030101010101" pitchFamily="2" charset="-122"/>
                <a:ea typeface="楷体_GB2312" pitchFamily="49" charset="-122"/>
              </a:rPr>
              <a:t>为基础导出的质点</a:t>
            </a:r>
            <a:r>
              <a:rPr lang="zh-CN" altLang="en-US" sz="2400" b="1" dirty="0" smtClean="0">
                <a:solidFill>
                  <a:schemeClr val="bg1"/>
                </a:solidFill>
                <a:latin typeface="宋体" panose="02010600030101010101" pitchFamily="2" charset="-122"/>
                <a:ea typeface="楷体_GB2312" pitchFamily="49" charset="-122"/>
              </a:rPr>
              <a:t>动能定理也具有</a:t>
            </a:r>
            <a:r>
              <a:rPr lang="zh-CN" altLang="en-US" sz="2400" b="1" dirty="0">
                <a:solidFill>
                  <a:srgbClr val="FFFF00"/>
                </a:solidFill>
                <a:latin typeface="宋体" panose="02010600030101010101" pitchFamily="2" charset="-122"/>
                <a:ea typeface="楷体_GB2312" pitchFamily="49" charset="-122"/>
              </a:rPr>
              <a:t>伽利略变换不变性？</a:t>
            </a:r>
            <a:endParaRPr lang="zh-CN" altLang="en-US" sz="2400" b="1" dirty="0">
              <a:solidFill>
                <a:srgbClr val="FFFF00"/>
              </a:solidFill>
              <a:latin typeface="宋体" panose="02010600030101010101" pitchFamily="2" charset="-122"/>
              <a:ea typeface="仿宋_GB2312" pitchFamily="49" charset="-122"/>
            </a:endParaRPr>
          </a:p>
        </p:txBody>
      </p:sp>
      <p:sp>
        <p:nvSpPr>
          <p:cNvPr id="23" name="Rectangle 52"/>
          <p:cNvSpPr>
            <a:spLocks noChangeArrowheads="1"/>
          </p:cNvSpPr>
          <p:nvPr/>
        </p:nvSpPr>
        <p:spPr bwMode="auto">
          <a:xfrm>
            <a:off x="839466" y="1219498"/>
            <a:ext cx="33131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chemeClr val="tx2"/>
              </a:buClr>
              <a:buFont typeface="Monotype Sorts" pitchFamily="2" charset="2"/>
              <a:buNone/>
            </a:pPr>
            <a:r>
              <a:rPr lang="zh-CN" altLang="en-US" sz="2400" b="1" dirty="0">
                <a:solidFill>
                  <a:schemeClr val="bg1"/>
                </a:solidFill>
                <a:latin typeface="仿宋_GB2312" pitchFamily="49" charset="-122"/>
                <a:ea typeface="仿宋_GB2312" pitchFamily="49" charset="-122"/>
              </a:rPr>
              <a:t>在惯性系</a:t>
            </a:r>
            <a:r>
              <a:rPr lang="en-US" altLang="zh-CN" sz="2400" b="1" i="1" dirty="0">
                <a:solidFill>
                  <a:srgbClr val="66FFFF"/>
                </a:solidFill>
                <a:latin typeface="仿宋_GB2312" pitchFamily="49" charset="-122"/>
                <a:ea typeface="仿宋_GB2312" pitchFamily="49" charset="-122"/>
              </a:rPr>
              <a:t>S</a:t>
            </a:r>
            <a:r>
              <a:rPr lang="en-US" altLang="zh-CN" sz="2400" b="1" dirty="0">
                <a:solidFill>
                  <a:srgbClr val="66FFFF"/>
                </a:solidFill>
                <a:latin typeface="仿宋_GB2312" pitchFamily="49" charset="-122"/>
                <a:ea typeface="仿宋_GB2312" pitchFamily="49" charset="-122"/>
              </a:rPr>
              <a:t> </a:t>
            </a:r>
            <a:r>
              <a:rPr lang="zh-CN" altLang="en-US" sz="2400" b="1" dirty="0">
                <a:solidFill>
                  <a:schemeClr val="bg1"/>
                </a:solidFill>
                <a:latin typeface="仿宋_GB2312" pitchFamily="49" charset="-122"/>
                <a:ea typeface="仿宋_GB2312" pitchFamily="49" charset="-122"/>
              </a:rPr>
              <a:t>中有</a:t>
            </a:r>
          </a:p>
        </p:txBody>
      </p:sp>
      <p:sp>
        <p:nvSpPr>
          <p:cNvPr id="28" name="AutoShape 56">
            <a:extLst>
              <a:ext uri="{FF2B5EF4-FFF2-40B4-BE49-F238E27FC236}"/>
            </a:extLst>
          </p:cNvPr>
          <p:cNvSpPr>
            <a:spLocks noChangeArrowheads="1"/>
          </p:cNvSpPr>
          <p:nvPr/>
        </p:nvSpPr>
        <p:spPr bwMode="auto">
          <a:xfrm>
            <a:off x="4779641" y="1317923"/>
            <a:ext cx="647700" cy="358775"/>
          </a:xfrm>
          <a:prstGeom prst="rightArrow">
            <a:avLst>
              <a:gd name="adj1" fmla="val 50000"/>
              <a:gd name="adj2" fmla="val 45133"/>
            </a:avLst>
          </a:prstGeom>
          <a:solidFill>
            <a:srgbClr val="9900CC">
              <a:alpha val="58000"/>
            </a:srgbClr>
          </a:solidFill>
          <a:ln w="9525">
            <a:solidFill>
              <a:schemeClr val="folHlink"/>
            </a:solidFill>
            <a:miter lim="800000"/>
            <a:headEnd/>
            <a:tailEnd/>
          </a:ln>
          <a:effectLst/>
        </p:spPr>
        <p:txBody>
          <a:bodyPr wrap="none" anchor="ctr"/>
          <a:lstStyle/>
          <a:p>
            <a:pPr>
              <a:lnSpc>
                <a:spcPct val="120000"/>
              </a:lnSpc>
              <a:buClr>
                <a:schemeClr val="tx2"/>
              </a:buClr>
              <a:buFont typeface="Monotype Sorts" pitchFamily="2" charset="2"/>
              <a:buNone/>
              <a:defRPr/>
            </a:pPr>
            <a:endParaRPr lang="zh-CN" altLang="en-US" sz="2400" b="1">
              <a:solidFill>
                <a:schemeClr val="bg1"/>
              </a:solidFill>
              <a:effectLst>
                <a:outerShdw blurRad="38100" dist="38100" dir="2700000" algn="tl">
                  <a:srgbClr val="000000">
                    <a:alpha val="43137"/>
                  </a:srgbClr>
                </a:outerShdw>
              </a:effectLst>
              <a:latin typeface="仿宋_GB2312" pitchFamily="49" charset="-122"/>
              <a:ea typeface="仿宋_GB2312" pitchFamily="49" charset="-122"/>
            </a:endParaRPr>
          </a:p>
        </p:txBody>
      </p:sp>
      <p:sp>
        <p:nvSpPr>
          <p:cNvPr id="30" name="Rectangle 58"/>
          <p:cNvSpPr>
            <a:spLocks noChangeArrowheads="1"/>
          </p:cNvSpPr>
          <p:nvPr/>
        </p:nvSpPr>
        <p:spPr bwMode="auto">
          <a:xfrm>
            <a:off x="768028" y="2778423"/>
            <a:ext cx="331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chemeClr val="tx2"/>
              </a:buClr>
              <a:buFont typeface="Monotype Sorts" pitchFamily="2" charset="2"/>
              <a:buNone/>
            </a:pPr>
            <a:r>
              <a:rPr lang="zh-CN" altLang="en-US" sz="2400" b="1" dirty="0">
                <a:solidFill>
                  <a:schemeClr val="bg1"/>
                </a:solidFill>
                <a:latin typeface="仿宋_GB2312" pitchFamily="49" charset="-122"/>
                <a:ea typeface="仿宋_GB2312" pitchFamily="49" charset="-122"/>
              </a:rPr>
              <a:t>在惯性系</a:t>
            </a:r>
            <a:r>
              <a:rPr lang="en-US" altLang="zh-CN" sz="2400" b="1" i="1" dirty="0">
                <a:solidFill>
                  <a:srgbClr val="66FFFF"/>
                </a:solidFill>
                <a:latin typeface="仿宋_GB2312" pitchFamily="49" charset="-122"/>
                <a:ea typeface="仿宋_GB2312" pitchFamily="49" charset="-122"/>
              </a:rPr>
              <a:t>S'</a:t>
            </a:r>
            <a:r>
              <a:rPr lang="zh-CN" altLang="en-US" sz="2400" b="1" dirty="0">
                <a:solidFill>
                  <a:schemeClr val="bg1"/>
                </a:solidFill>
                <a:latin typeface="仿宋_GB2312" pitchFamily="49" charset="-122"/>
                <a:ea typeface="仿宋_GB2312" pitchFamily="49" charset="-122"/>
              </a:rPr>
              <a:t>中有</a:t>
            </a:r>
          </a:p>
        </p:txBody>
      </p:sp>
      <p:sp>
        <p:nvSpPr>
          <p:cNvPr id="33" name="AutoShape 61">
            <a:extLst>
              <a:ext uri="{FF2B5EF4-FFF2-40B4-BE49-F238E27FC236}"/>
            </a:extLst>
          </p:cNvPr>
          <p:cNvSpPr>
            <a:spLocks noChangeArrowheads="1"/>
          </p:cNvSpPr>
          <p:nvPr/>
        </p:nvSpPr>
        <p:spPr bwMode="auto">
          <a:xfrm>
            <a:off x="4849619" y="2910979"/>
            <a:ext cx="647700" cy="358775"/>
          </a:xfrm>
          <a:prstGeom prst="rightArrow">
            <a:avLst>
              <a:gd name="adj1" fmla="val 50000"/>
              <a:gd name="adj2" fmla="val 45133"/>
            </a:avLst>
          </a:prstGeom>
          <a:solidFill>
            <a:srgbClr val="9900CC">
              <a:alpha val="58000"/>
            </a:srgbClr>
          </a:solidFill>
          <a:ln w="9525">
            <a:solidFill>
              <a:schemeClr val="folHlink"/>
            </a:solidFill>
            <a:miter lim="800000"/>
            <a:headEnd/>
            <a:tailEnd/>
          </a:ln>
          <a:effectLst/>
        </p:spPr>
        <p:txBody>
          <a:bodyPr wrap="none" anchor="ctr"/>
          <a:lstStyle/>
          <a:p>
            <a:pPr>
              <a:lnSpc>
                <a:spcPct val="120000"/>
              </a:lnSpc>
              <a:buClr>
                <a:schemeClr val="tx2"/>
              </a:buClr>
              <a:buFont typeface="Monotype Sorts" pitchFamily="2" charset="2"/>
              <a:buNone/>
              <a:defRPr/>
            </a:pPr>
            <a:endParaRPr lang="zh-CN" altLang="en-US" sz="2400" b="1">
              <a:solidFill>
                <a:schemeClr val="bg1"/>
              </a:solidFill>
              <a:effectLst>
                <a:outerShdw blurRad="38100" dist="38100" dir="2700000" algn="tl">
                  <a:srgbClr val="000000">
                    <a:alpha val="43137"/>
                  </a:srgbClr>
                </a:outerShdw>
              </a:effectLst>
              <a:latin typeface="仿宋_GB2312" pitchFamily="49" charset="-122"/>
              <a:ea typeface="仿宋_GB2312" pitchFamily="49" charset="-122"/>
            </a:endParaRPr>
          </a:p>
        </p:txBody>
      </p:sp>
      <p:sp>
        <p:nvSpPr>
          <p:cNvPr id="34" name="Rectangle 4"/>
          <p:cNvSpPr>
            <a:spLocks noChangeArrowheads="1"/>
          </p:cNvSpPr>
          <p:nvPr/>
        </p:nvSpPr>
        <p:spPr bwMode="auto">
          <a:xfrm>
            <a:off x="337816" y="1259186"/>
            <a:ext cx="273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FFFF"/>
                </a:solidFill>
                <a:latin typeface="Times New Roman" panose="02020603050405020304" pitchFamily="18" charset="0"/>
                <a:ea typeface="楷体_GB2312" pitchFamily="49" charset="-122"/>
              </a:rPr>
              <a:t>解：</a:t>
            </a:r>
          </a:p>
        </p:txBody>
      </p:sp>
      <p:grpSp>
        <p:nvGrpSpPr>
          <p:cNvPr id="36" name="组合 16"/>
          <p:cNvGrpSpPr>
            <a:grpSpLocks/>
          </p:cNvGrpSpPr>
          <p:nvPr/>
        </p:nvGrpSpPr>
        <p:grpSpPr bwMode="auto">
          <a:xfrm>
            <a:off x="274533" y="4795635"/>
            <a:ext cx="8689955" cy="979488"/>
            <a:chOff x="544067" y="6154946"/>
            <a:chExt cx="8165953" cy="978737"/>
          </a:xfrm>
        </p:grpSpPr>
        <p:sp>
          <p:nvSpPr>
            <p:cNvPr id="37" name="Text Box 63">
              <a:extLst>
                <a:ext uri="{FF2B5EF4-FFF2-40B4-BE49-F238E27FC236}"/>
              </a:extLst>
            </p:cNvPr>
            <p:cNvSpPr txBox="1">
              <a:spLocks noChangeArrowheads="1"/>
            </p:cNvSpPr>
            <p:nvPr/>
          </p:nvSpPr>
          <p:spPr bwMode="auto">
            <a:xfrm>
              <a:off x="544067" y="6156461"/>
              <a:ext cx="960703" cy="475885"/>
            </a:xfrm>
            <a:prstGeom prst="rect">
              <a:avLst/>
            </a:prstGeom>
            <a:noFill/>
            <a:ln w="9525">
              <a:noFill/>
              <a:miter lim="800000"/>
              <a:headEnd/>
              <a:tailEnd/>
            </a:ln>
            <a:effectLst/>
          </p:spPr>
          <p:txBody>
            <a:bodyPr wrap="none">
              <a:spAutoFit/>
            </a:bodyPr>
            <a:lstStyle/>
            <a:p>
              <a:pPr>
                <a:lnSpc>
                  <a:spcPct val="120000"/>
                </a:lnSpc>
                <a:buClr>
                  <a:schemeClr val="tx2"/>
                </a:buClr>
                <a:buFont typeface="Monotype Sorts" pitchFamily="2" charset="2"/>
                <a:buNone/>
                <a:defRPr/>
              </a:pPr>
              <a:r>
                <a:rPr lang="zh-CN" altLang="en-US" sz="2400" b="1" dirty="0">
                  <a:solidFill>
                    <a:srgbClr val="FFFF00"/>
                  </a:solidFill>
                  <a:effectLst>
                    <a:outerShdw blurRad="38100" dist="38100" dir="2700000" algn="tl">
                      <a:srgbClr val="000000">
                        <a:alpha val="43137"/>
                      </a:srgbClr>
                    </a:outerShdw>
                  </a:effectLst>
                  <a:latin typeface="仿宋_GB2312" pitchFamily="49" charset="-122"/>
                  <a:ea typeface="仿宋_GB2312" pitchFamily="49" charset="-122"/>
                </a:rPr>
                <a:t>注意</a:t>
              </a:r>
              <a:r>
                <a:rPr lang="en-US" altLang="zh-CN" sz="2400" b="1" dirty="0">
                  <a:solidFill>
                    <a:srgbClr val="FFFF00"/>
                  </a:solidFill>
                  <a:effectLst>
                    <a:outerShdw blurRad="38100" dist="38100" dir="2700000" algn="tl">
                      <a:srgbClr val="000000">
                        <a:alpha val="43137"/>
                      </a:srgbClr>
                    </a:outerShdw>
                  </a:effectLst>
                  <a:latin typeface="仿宋_GB2312" pitchFamily="49" charset="-122"/>
                  <a:ea typeface="仿宋_GB2312" pitchFamily="49" charset="-122"/>
                </a:rPr>
                <a:t>:</a:t>
              </a:r>
            </a:p>
          </p:txBody>
        </p:sp>
        <p:sp>
          <p:nvSpPr>
            <p:cNvPr id="38" name="Text Box 64"/>
            <p:cNvSpPr txBox="1">
              <a:spLocks noChangeArrowheads="1"/>
            </p:cNvSpPr>
            <p:nvPr/>
          </p:nvSpPr>
          <p:spPr bwMode="auto">
            <a:xfrm>
              <a:off x="1336082" y="6154946"/>
              <a:ext cx="7373938" cy="97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chemeClr val="tx2"/>
                </a:buClr>
                <a:buFont typeface="Monotype Sorts" pitchFamily="2" charset="2"/>
                <a:buNone/>
              </a:pPr>
              <a:r>
                <a:rPr lang="zh-CN" altLang="en-US" sz="2400" b="1" dirty="0">
                  <a:solidFill>
                    <a:srgbClr val="00FFFF"/>
                  </a:solidFill>
                  <a:latin typeface="仿宋_GB2312" pitchFamily="49" charset="-122"/>
                  <a:ea typeface="仿宋_GB2312" pitchFamily="49" charset="-122"/>
                </a:rPr>
                <a:t>不同惯性系中力学规律形式上相同</a:t>
              </a:r>
              <a:r>
                <a:rPr lang="zh-CN" altLang="en-US" sz="2400" b="1" dirty="0" smtClean="0">
                  <a:solidFill>
                    <a:schemeClr val="bg1"/>
                  </a:solidFill>
                  <a:latin typeface="仿宋_GB2312" pitchFamily="49" charset="-122"/>
                  <a:ea typeface="仿宋_GB2312" pitchFamily="49" charset="-122"/>
                </a:rPr>
                <a:t>，但是，并不</a:t>
              </a:r>
              <a:r>
                <a:rPr lang="zh-CN" altLang="en-US" sz="2400" b="1" dirty="0">
                  <a:solidFill>
                    <a:schemeClr val="bg1"/>
                  </a:solidFill>
                  <a:latin typeface="仿宋_GB2312" pitchFamily="49" charset="-122"/>
                  <a:ea typeface="仿宋_GB2312" pitchFamily="49" charset="-122"/>
                </a:rPr>
                <a:t>意味着每一个物理量在不同惯性系中的测量值是相同的。</a:t>
              </a:r>
            </a:p>
          </p:txBody>
        </p:sp>
      </p:grpSp>
      <p:graphicFrame>
        <p:nvGraphicFramePr>
          <p:cNvPr id="40" name="Object 9"/>
          <p:cNvGraphicFramePr>
            <a:graphicFrameLocks noChangeAspect="1"/>
          </p:cNvGraphicFramePr>
          <p:nvPr>
            <p:extLst>
              <p:ext uri="{D42A27DB-BD31-4B8C-83A1-F6EECF244321}">
                <p14:modId xmlns:p14="http://schemas.microsoft.com/office/powerpoint/2010/main" val="1180574763"/>
              </p:ext>
            </p:extLst>
          </p:nvPr>
        </p:nvGraphicFramePr>
        <p:xfrm>
          <a:off x="4691862" y="4316710"/>
          <a:ext cx="1181100" cy="488950"/>
        </p:xfrm>
        <a:graphic>
          <a:graphicData uri="http://schemas.openxmlformats.org/presentationml/2006/ole">
            <mc:AlternateContent xmlns:mc="http://schemas.openxmlformats.org/markup-compatibility/2006">
              <mc:Choice xmlns:v="urn:schemas-microsoft-com:vml" Requires="v">
                <p:oleObj spid="_x0000_s17312" name="公式" r:id="rId3" imgW="242839" imgH="81157" progId="Equation.3">
                  <p:embed/>
                </p:oleObj>
              </mc:Choice>
              <mc:Fallback>
                <p:oleObj name="公式" r:id="rId3" imgW="242839" imgH="811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862" y="4316710"/>
                        <a:ext cx="1181100" cy="4889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2970380037"/>
              </p:ext>
            </p:extLst>
          </p:nvPr>
        </p:nvGraphicFramePr>
        <p:xfrm>
          <a:off x="3123779" y="1038988"/>
          <a:ext cx="1670050" cy="1012825"/>
        </p:xfrm>
        <a:graphic>
          <a:graphicData uri="http://schemas.openxmlformats.org/presentationml/2006/ole">
            <mc:AlternateContent xmlns:mc="http://schemas.openxmlformats.org/markup-compatibility/2006">
              <mc:Choice xmlns:v="urn:schemas-microsoft-com:vml" Requires="v">
                <p:oleObj spid="_x0000_s17313" name="Equation" r:id="rId5" imgW="647640" imgH="393480" progId="Equation.DSMT4">
                  <p:embed/>
                </p:oleObj>
              </mc:Choice>
              <mc:Fallback>
                <p:oleObj name="Equation" r:id="rId5" imgW="647640" imgH="393480" progId="Equation.DSMT4">
                  <p:embed/>
                  <p:pic>
                    <p:nvPicPr>
                      <p:cNvPr id="0" name=""/>
                      <p:cNvPicPr>
                        <a:picLocks noChangeAspect="1" noChangeArrowheads="1"/>
                      </p:cNvPicPr>
                      <p:nvPr/>
                    </p:nvPicPr>
                    <p:blipFill>
                      <a:blip r:embed="rId6"/>
                      <a:srcRect/>
                      <a:stretch>
                        <a:fillRect/>
                      </a:stretch>
                    </p:blipFill>
                    <p:spPr bwMode="auto">
                      <a:xfrm>
                        <a:off x="3123779" y="1038988"/>
                        <a:ext cx="1670050" cy="1012825"/>
                      </a:xfrm>
                      <a:prstGeom prst="rect">
                        <a:avLst/>
                      </a:prstGeom>
                      <a:noFill/>
                      <a:ln>
                        <a:noFill/>
                      </a:ln>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1256214451"/>
              </p:ext>
            </p:extLst>
          </p:nvPr>
        </p:nvGraphicFramePr>
        <p:xfrm>
          <a:off x="5548905" y="1033440"/>
          <a:ext cx="2816225" cy="1012825"/>
        </p:xfrm>
        <a:graphic>
          <a:graphicData uri="http://schemas.openxmlformats.org/presentationml/2006/ole">
            <mc:AlternateContent xmlns:mc="http://schemas.openxmlformats.org/markup-compatibility/2006">
              <mc:Choice xmlns:v="urn:schemas-microsoft-com:vml" Requires="v">
                <p:oleObj spid="_x0000_s17314" name="Equation" r:id="rId7" imgW="1091880" imgH="393480" progId="Equation.DSMT4">
                  <p:embed/>
                </p:oleObj>
              </mc:Choice>
              <mc:Fallback>
                <p:oleObj name="Equation" r:id="rId7" imgW="1091880" imgH="393480" progId="Equation.DSMT4">
                  <p:embed/>
                  <p:pic>
                    <p:nvPicPr>
                      <p:cNvPr id="0" name=""/>
                      <p:cNvPicPr>
                        <a:picLocks noChangeAspect="1" noChangeArrowheads="1"/>
                      </p:cNvPicPr>
                      <p:nvPr/>
                    </p:nvPicPr>
                    <p:blipFill>
                      <a:blip r:embed="rId8"/>
                      <a:srcRect/>
                      <a:stretch>
                        <a:fillRect/>
                      </a:stretch>
                    </p:blipFill>
                    <p:spPr bwMode="auto">
                      <a:xfrm>
                        <a:off x="5548905" y="1033440"/>
                        <a:ext cx="2816225" cy="1012825"/>
                      </a:xfrm>
                      <a:prstGeom prst="rect">
                        <a:avLst/>
                      </a:prstGeom>
                      <a:noFill/>
                      <a:ln>
                        <a:noFill/>
                      </a:ln>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2899476397"/>
              </p:ext>
            </p:extLst>
          </p:nvPr>
        </p:nvGraphicFramePr>
        <p:xfrm>
          <a:off x="3068316" y="1814811"/>
          <a:ext cx="2881313" cy="1012825"/>
        </p:xfrm>
        <a:graphic>
          <a:graphicData uri="http://schemas.openxmlformats.org/presentationml/2006/ole">
            <mc:AlternateContent xmlns:mc="http://schemas.openxmlformats.org/markup-compatibility/2006">
              <mc:Choice xmlns:v="urn:schemas-microsoft-com:vml" Requires="v">
                <p:oleObj spid="_x0000_s17315" name="Equation" r:id="rId9" imgW="1117440" imgH="393480" progId="Equation.DSMT4">
                  <p:embed/>
                </p:oleObj>
              </mc:Choice>
              <mc:Fallback>
                <p:oleObj name="Equation" r:id="rId9" imgW="1117440" imgH="393480" progId="Equation.DSMT4">
                  <p:embed/>
                  <p:pic>
                    <p:nvPicPr>
                      <p:cNvPr id="0" name=""/>
                      <p:cNvPicPr>
                        <a:picLocks noChangeAspect="1" noChangeArrowheads="1"/>
                      </p:cNvPicPr>
                      <p:nvPr/>
                    </p:nvPicPr>
                    <p:blipFill>
                      <a:blip r:embed="rId10"/>
                      <a:srcRect/>
                      <a:stretch>
                        <a:fillRect/>
                      </a:stretch>
                    </p:blipFill>
                    <p:spPr bwMode="auto">
                      <a:xfrm>
                        <a:off x="3068316" y="1814811"/>
                        <a:ext cx="2881313" cy="1012825"/>
                      </a:xfrm>
                      <a:prstGeom prst="rect">
                        <a:avLst/>
                      </a:prstGeom>
                      <a:noFill/>
                      <a:ln>
                        <a:noFill/>
                      </a:ln>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2410571789"/>
              </p:ext>
            </p:extLst>
          </p:nvPr>
        </p:nvGraphicFramePr>
        <p:xfrm>
          <a:off x="2950969" y="2574019"/>
          <a:ext cx="1898650" cy="1012825"/>
        </p:xfrm>
        <a:graphic>
          <a:graphicData uri="http://schemas.openxmlformats.org/presentationml/2006/ole">
            <mc:AlternateContent xmlns:mc="http://schemas.openxmlformats.org/markup-compatibility/2006">
              <mc:Choice xmlns:v="urn:schemas-microsoft-com:vml" Requires="v">
                <p:oleObj spid="_x0000_s17316" name="Equation" r:id="rId11" imgW="736560" imgH="393480" progId="Equation.DSMT4">
                  <p:embed/>
                </p:oleObj>
              </mc:Choice>
              <mc:Fallback>
                <p:oleObj name="Equation" r:id="rId11" imgW="736560" imgH="393480" progId="Equation.DSMT4">
                  <p:embed/>
                  <p:pic>
                    <p:nvPicPr>
                      <p:cNvPr id="0" name=""/>
                      <p:cNvPicPr>
                        <a:picLocks noChangeAspect="1" noChangeArrowheads="1"/>
                      </p:cNvPicPr>
                      <p:nvPr/>
                    </p:nvPicPr>
                    <p:blipFill>
                      <a:blip r:embed="rId12"/>
                      <a:srcRect/>
                      <a:stretch>
                        <a:fillRect/>
                      </a:stretch>
                    </p:blipFill>
                    <p:spPr bwMode="auto">
                      <a:xfrm>
                        <a:off x="2950969" y="2574019"/>
                        <a:ext cx="1898650" cy="1012825"/>
                      </a:xfrm>
                      <a:prstGeom prst="rect">
                        <a:avLst/>
                      </a:prstGeom>
                      <a:noFill/>
                      <a:ln>
                        <a:noFill/>
                      </a:ln>
                    </p:spPr>
                  </p:pic>
                </p:oleObj>
              </mc:Fallback>
            </mc:AlternateContent>
          </a:graphicData>
        </a:graphic>
      </p:graphicFrame>
      <p:graphicFrame>
        <p:nvGraphicFramePr>
          <p:cNvPr id="45" name="对象 44"/>
          <p:cNvGraphicFramePr>
            <a:graphicFrameLocks noChangeAspect="1"/>
          </p:cNvGraphicFramePr>
          <p:nvPr>
            <p:extLst>
              <p:ext uri="{D42A27DB-BD31-4B8C-83A1-F6EECF244321}">
                <p14:modId xmlns:p14="http://schemas.microsoft.com/office/powerpoint/2010/main" val="2714098227"/>
              </p:ext>
            </p:extLst>
          </p:nvPr>
        </p:nvGraphicFramePr>
        <p:xfrm>
          <a:off x="5620748" y="2629155"/>
          <a:ext cx="3208338" cy="1012825"/>
        </p:xfrm>
        <a:graphic>
          <a:graphicData uri="http://schemas.openxmlformats.org/presentationml/2006/ole">
            <mc:AlternateContent xmlns:mc="http://schemas.openxmlformats.org/markup-compatibility/2006">
              <mc:Choice xmlns:v="urn:schemas-microsoft-com:vml" Requires="v">
                <p:oleObj spid="_x0000_s17317" name="Equation" r:id="rId13" imgW="1244520" imgH="393480" progId="Equation.DSMT4">
                  <p:embed/>
                </p:oleObj>
              </mc:Choice>
              <mc:Fallback>
                <p:oleObj name="Equation" r:id="rId13" imgW="1244520" imgH="393480" progId="Equation.DSMT4">
                  <p:embed/>
                  <p:pic>
                    <p:nvPicPr>
                      <p:cNvPr id="0" name=""/>
                      <p:cNvPicPr>
                        <a:picLocks noChangeAspect="1" noChangeArrowheads="1"/>
                      </p:cNvPicPr>
                      <p:nvPr/>
                    </p:nvPicPr>
                    <p:blipFill>
                      <a:blip r:embed="rId14"/>
                      <a:srcRect/>
                      <a:stretch>
                        <a:fillRect/>
                      </a:stretch>
                    </p:blipFill>
                    <p:spPr bwMode="auto">
                      <a:xfrm>
                        <a:off x="5620748" y="2629155"/>
                        <a:ext cx="3208338" cy="1012825"/>
                      </a:xfrm>
                      <a:prstGeom prst="rect">
                        <a:avLst/>
                      </a:prstGeom>
                      <a:noFill/>
                      <a:ln>
                        <a:noFill/>
                      </a:ln>
                    </p:spPr>
                  </p:pic>
                </p:oleObj>
              </mc:Fallback>
            </mc:AlternateContent>
          </a:graphicData>
        </a:graphic>
      </p:graphicFrame>
      <p:graphicFrame>
        <p:nvGraphicFramePr>
          <p:cNvPr id="46" name="对象 45"/>
          <p:cNvGraphicFramePr>
            <a:graphicFrameLocks noChangeAspect="1"/>
          </p:cNvGraphicFramePr>
          <p:nvPr>
            <p:extLst>
              <p:ext uri="{D42A27DB-BD31-4B8C-83A1-F6EECF244321}">
                <p14:modId xmlns:p14="http://schemas.microsoft.com/office/powerpoint/2010/main" val="4243731469"/>
              </p:ext>
            </p:extLst>
          </p:nvPr>
        </p:nvGraphicFramePr>
        <p:xfrm>
          <a:off x="2919751" y="3401122"/>
          <a:ext cx="3176587" cy="1012825"/>
        </p:xfrm>
        <a:graphic>
          <a:graphicData uri="http://schemas.openxmlformats.org/presentationml/2006/ole">
            <mc:AlternateContent xmlns:mc="http://schemas.openxmlformats.org/markup-compatibility/2006">
              <mc:Choice xmlns:v="urn:schemas-microsoft-com:vml" Requires="v">
                <p:oleObj spid="_x0000_s17318" name="Equation" r:id="rId15" imgW="1231560" imgH="393480" progId="Equation.DSMT4">
                  <p:embed/>
                </p:oleObj>
              </mc:Choice>
              <mc:Fallback>
                <p:oleObj name="Equation" r:id="rId15" imgW="1231560" imgH="393480" progId="Equation.DSMT4">
                  <p:embed/>
                  <p:pic>
                    <p:nvPicPr>
                      <p:cNvPr id="0" name=""/>
                      <p:cNvPicPr>
                        <a:picLocks noChangeAspect="1" noChangeArrowheads="1"/>
                      </p:cNvPicPr>
                      <p:nvPr/>
                    </p:nvPicPr>
                    <p:blipFill>
                      <a:blip r:embed="rId16"/>
                      <a:srcRect/>
                      <a:stretch>
                        <a:fillRect/>
                      </a:stretch>
                    </p:blipFill>
                    <p:spPr bwMode="auto">
                      <a:xfrm>
                        <a:off x="2919751" y="3401122"/>
                        <a:ext cx="3176587" cy="1012825"/>
                      </a:xfrm>
                      <a:prstGeom prst="rect">
                        <a:avLst/>
                      </a:prstGeom>
                      <a:noFill/>
                      <a:ln>
                        <a:noFill/>
                      </a:ln>
                    </p:spPr>
                  </p:pic>
                </p:oleObj>
              </mc:Fallback>
            </mc:AlternateContent>
          </a:graphicData>
        </a:graphic>
      </p:graphicFrame>
      <p:graphicFrame>
        <p:nvGraphicFramePr>
          <p:cNvPr id="47" name="对象 46"/>
          <p:cNvGraphicFramePr>
            <a:graphicFrameLocks noChangeAspect="1"/>
          </p:cNvGraphicFramePr>
          <p:nvPr>
            <p:extLst>
              <p:ext uri="{D42A27DB-BD31-4B8C-83A1-F6EECF244321}">
                <p14:modId xmlns:p14="http://schemas.microsoft.com/office/powerpoint/2010/main" val="3038078582"/>
              </p:ext>
            </p:extLst>
          </p:nvPr>
        </p:nvGraphicFramePr>
        <p:xfrm>
          <a:off x="2948598" y="4360261"/>
          <a:ext cx="1374775" cy="457200"/>
        </p:xfrm>
        <a:graphic>
          <a:graphicData uri="http://schemas.openxmlformats.org/presentationml/2006/ole">
            <mc:AlternateContent xmlns:mc="http://schemas.openxmlformats.org/markup-compatibility/2006">
              <mc:Choice xmlns:v="urn:schemas-microsoft-com:vml" Requires="v">
                <p:oleObj spid="_x0000_s17319" name="Equation" r:id="rId17" imgW="533160" imgH="177480" progId="Equation.DSMT4">
                  <p:embed/>
                </p:oleObj>
              </mc:Choice>
              <mc:Fallback>
                <p:oleObj name="Equation" r:id="rId17" imgW="533160" imgH="177480" progId="Equation.DSMT4">
                  <p:embed/>
                  <p:pic>
                    <p:nvPicPr>
                      <p:cNvPr id="0" name=""/>
                      <p:cNvPicPr>
                        <a:picLocks noChangeAspect="1" noChangeArrowheads="1"/>
                      </p:cNvPicPr>
                      <p:nvPr/>
                    </p:nvPicPr>
                    <p:blipFill>
                      <a:blip r:embed="rId18"/>
                      <a:srcRect/>
                      <a:stretch>
                        <a:fillRect/>
                      </a:stretch>
                    </p:blipFill>
                    <p:spPr bwMode="auto">
                      <a:xfrm>
                        <a:off x="2948598" y="4360261"/>
                        <a:ext cx="1374775" cy="457200"/>
                      </a:xfrm>
                      <a:prstGeom prst="rect">
                        <a:avLst/>
                      </a:prstGeom>
                      <a:noFill/>
                      <a:ln>
                        <a:noFill/>
                      </a:ln>
                    </p:spPr>
                  </p:pic>
                </p:oleObj>
              </mc:Fallback>
            </mc:AlternateContent>
          </a:graphicData>
        </a:graphic>
      </p:graphicFrame>
      <p:sp>
        <p:nvSpPr>
          <p:cNvPr id="20" name="Text Box 3"/>
          <p:cNvSpPr txBox="1">
            <a:spLocks noChangeArrowheads="1"/>
          </p:cNvSpPr>
          <p:nvPr/>
        </p:nvSpPr>
        <p:spPr bwMode="auto">
          <a:xfrm>
            <a:off x="323528" y="5766355"/>
            <a:ext cx="8485326" cy="830997"/>
          </a:xfrm>
          <a:prstGeom prst="rect">
            <a:avLst/>
          </a:prstGeom>
          <a:noFill/>
          <a:ln w="22225">
            <a:solidFill>
              <a:srgbClr val="FF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kumimoji="1" lang="zh-CN" altLang="en-US" sz="2400" b="1" dirty="0" smtClean="0">
                <a:solidFill>
                  <a:srgbClr val="FFFF00"/>
                </a:solidFill>
                <a:latin typeface="Times New Roman" panose="02020603050405020304" pitchFamily="18" charset="0"/>
                <a:ea typeface="楷体_GB2312" pitchFamily="49" charset="-122"/>
              </a:rPr>
              <a:t>牛顿力学</a:t>
            </a:r>
            <a:r>
              <a:rPr kumimoji="1" lang="zh-CN" altLang="en-US" sz="2400" b="1" dirty="0">
                <a:solidFill>
                  <a:srgbClr val="FFFF00"/>
                </a:solidFill>
                <a:latin typeface="Times New Roman" panose="02020603050405020304" pitchFamily="18" charset="0"/>
                <a:ea typeface="楷体_GB2312" pitchFamily="49" charset="-122"/>
              </a:rPr>
              <a:t>定律在</a:t>
            </a:r>
            <a:r>
              <a:rPr kumimoji="1" lang="zh-CN" altLang="en-US" sz="2400" b="1" dirty="0">
                <a:solidFill>
                  <a:srgbClr val="00FFFF"/>
                </a:solidFill>
                <a:latin typeface="Times New Roman" panose="02020603050405020304" pitchFamily="18" charset="0"/>
                <a:ea typeface="楷体_GB2312" pitchFamily="49" charset="-122"/>
              </a:rPr>
              <a:t>所有惯性系</a:t>
            </a:r>
            <a:r>
              <a:rPr kumimoji="1" lang="zh-CN" altLang="en-US" sz="2400" b="1" dirty="0">
                <a:solidFill>
                  <a:srgbClr val="FFFF00"/>
                </a:solidFill>
                <a:latin typeface="Times New Roman" panose="02020603050405020304" pitchFamily="18" charset="0"/>
                <a:ea typeface="楷体_GB2312" pitchFamily="49" charset="-122"/>
              </a:rPr>
              <a:t>中</a:t>
            </a:r>
            <a:r>
              <a:rPr kumimoji="1" lang="zh-CN" altLang="en-US" sz="2400" b="1" dirty="0" smtClean="0">
                <a:solidFill>
                  <a:srgbClr val="FFFF00"/>
                </a:solidFill>
                <a:latin typeface="Times New Roman" panose="02020603050405020304" pitchFamily="18" charset="0"/>
                <a:ea typeface="楷体_GB2312" pitchFamily="49" charset="-122"/>
              </a:rPr>
              <a:t>都具有相同的形式 </a:t>
            </a:r>
            <a:endParaRPr kumimoji="1" lang="en-US" altLang="zh-CN" sz="2400" b="1" dirty="0" smtClean="0">
              <a:solidFill>
                <a:srgbClr val="FFFF00"/>
              </a:solidFill>
              <a:latin typeface="Times New Roman" panose="02020603050405020304" pitchFamily="18" charset="0"/>
              <a:ea typeface="楷体_GB2312" pitchFamily="49" charset="-122"/>
            </a:endParaRPr>
          </a:p>
          <a:p>
            <a:pPr algn="ctr">
              <a:spcBef>
                <a:spcPts val="0"/>
              </a:spcBef>
            </a:pPr>
            <a:r>
              <a:rPr kumimoji="1" lang="en-US" altLang="zh-CN" sz="2400" b="1" dirty="0">
                <a:solidFill>
                  <a:srgbClr val="FFFF00"/>
                </a:solidFill>
                <a:latin typeface="Times New Roman" panose="02020603050405020304" pitchFamily="18" charset="0"/>
                <a:ea typeface="楷体_GB2312" pitchFamily="49" charset="-122"/>
              </a:rPr>
              <a:t> </a:t>
            </a:r>
            <a:r>
              <a:rPr kumimoji="1" lang="en-US" altLang="zh-CN" sz="2400" b="1" dirty="0" smtClean="0">
                <a:solidFill>
                  <a:srgbClr val="FFFF00"/>
                </a:solidFill>
                <a:latin typeface="Times New Roman" panose="02020603050405020304" pitchFamily="18" charset="0"/>
                <a:ea typeface="楷体_GB2312" pitchFamily="49" charset="-122"/>
              </a:rPr>
              <a:t>                                     —— </a:t>
            </a:r>
            <a:r>
              <a:rPr kumimoji="1" lang="zh-CN" altLang="en-US" sz="2400" b="1" dirty="0" smtClean="0">
                <a:solidFill>
                  <a:srgbClr val="00FFFF"/>
                </a:solidFill>
                <a:latin typeface="Times New Roman" panose="02020603050405020304" pitchFamily="18" charset="0"/>
                <a:ea typeface="楷体_GB2312" pitchFamily="49" charset="-122"/>
              </a:rPr>
              <a:t>经典力学的“相对性原理”</a:t>
            </a:r>
            <a:endParaRPr kumimoji="1" lang="zh-CN" altLang="en-US" sz="2400" b="1" dirty="0">
              <a:solidFill>
                <a:srgbClr val="00FFFF"/>
              </a:solidFill>
              <a:latin typeface="Times New Roman" panose="02020603050405020304" pitchFamily="18" charset="0"/>
              <a:ea typeface="楷体_GB2312" pitchFamily="49" charset="-122"/>
            </a:endParaRPr>
          </a:p>
        </p:txBody>
      </p:sp>
      <p:sp>
        <p:nvSpPr>
          <p:cNvPr id="21" name="Rectangle 58"/>
          <p:cNvSpPr>
            <a:spLocks noChangeArrowheads="1"/>
          </p:cNvSpPr>
          <p:nvPr/>
        </p:nvSpPr>
        <p:spPr bwMode="auto">
          <a:xfrm>
            <a:off x="6037339" y="4302629"/>
            <a:ext cx="148699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chemeClr val="tx2"/>
              </a:buClr>
              <a:buFont typeface="Monotype Sorts" pitchFamily="2" charset="2"/>
              <a:buNone/>
            </a:pPr>
            <a:r>
              <a:rPr lang="en-US" altLang="zh-CN" sz="2600" b="1" i="1" dirty="0" smtClean="0">
                <a:solidFill>
                  <a:srgbClr val="00FFFF"/>
                </a:solidFill>
                <a:latin typeface="仿宋_GB2312" pitchFamily="49" charset="-122"/>
                <a:ea typeface="仿宋_GB2312" pitchFamily="49" charset="-122"/>
              </a:rPr>
              <a:t>Why</a:t>
            </a:r>
            <a:r>
              <a:rPr lang="zh-CN" altLang="en-US" sz="2600" b="1" i="1" dirty="0" smtClean="0">
                <a:solidFill>
                  <a:srgbClr val="00FFFF"/>
                </a:solidFill>
                <a:latin typeface="仿宋_GB2312" pitchFamily="49" charset="-122"/>
                <a:ea typeface="仿宋_GB2312" pitchFamily="49" charset="-122"/>
              </a:rPr>
              <a:t>？</a:t>
            </a:r>
            <a:endParaRPr lang="zh-CN" altLang="en-US" sz="2600" b="1" i="1" dirty="0">
              <a:solidFill>
                <a:srgbClr val="00FFFF"/>
              </a:solidFill>
              <a:latin typeface="仿宋_GB2312" pitchFamily="49" charset="-122"/>
              <a:ea typeface="仿宋_GB2312" pitchFamily="49" charset="-122"/>
            </a:endParaRPr>
          </a:p>
        </p:txBody>
      </p:sp>
      <p:sp>
        <p:nvSpPr>
          <p:cNvPr id="24" name="Rectangle 58"/>
          <p:cNvSpPr>
            <a:spLocks noChangeArrowheads="1"/>
          </p:cNvSpPr>
          <p:nvPr/>
        </p:nvSpPr>
        <p:spPr bwMode="auto">
          <a:xfrm>
            <a:off x="1959114" y="4301738"/>
            <a:ext cx="1486990" cy="50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chemeClr val="tx2"/>
              </a:buClr>
              <a:buFont typeface="Monotype Sorts" pitchFamily="2" charset="2"/>
              <a:buNone/>
            </a:pPr>
            <a:r>
              <a:rPr lang="zh-CN" altLang="en-US" sz="2600" b="1" dirty="0" smtClean="0">
                <a:solidFill>
                  <a:schemeClr val="bg1"/>
                </a:solidFill>
                <a:latin typeface="仿宋_GB2312" pitchFamily="49" charset="-122"/>
                <a:ea typeface="仿宋_GB2312" pitchFamily="49" charset="-122"/>
              </a:rPr>
              <a:t>但是</a:t>
            </a:r>
            <a:endParaRPr lang="zh-CN" altLang="en-US" sz="2600" b="1" dirty="0">
              <a:solidFill>
                <a:schemeClr val="bg1"/>
              </a:solidFill>
              <a:latin typeface="仿宋_GB2312" pitchFamily="49" charset="-122"/>
              <a:ea typeface="仿宋_GB2312" pitchFamily="49"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1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additive="base">
                                        <p:cTn id="22" dur="500" fill="hold"/>
                                        <p:tgtEl>
                                          <p:spTgt spid="41"/>
                                        </p:tgtEl>
                                        <p:attrNameLst>
                                          <p:attrName>ppt_x</p:attrName>
                                        </p:attrNameLst>
                                      </p:cBhvr>
                                      <p:tavLst>
                                        <p:tav tm="0">
                                          <p:val>
                                            <p:strVal val="#ppt_x"/>
                                          </p:val>
                                        </p:tav>
                                        <p:tav tm="100000">
                                          <p:val>
                                            <p:strVal val="#ppt_x"/>
                                          </p:val>
                                        </p:tav>
                                      </p:tavLst>
                                    </p:anim>
                                    <p:anim calcmode="lin" valueType="num">
                                      <p:cBhvr additive="base">
                                        <p:cTn id="23"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10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44"/>
                                        </p:tgtEl>
                                        <p:attrNameLst>
                                          <p:attrName>style.visibility</p:attrName>
                                        </p:attrNameLst>
                                      </p:cBhvr>
                                      <p:to>
                                        <p:strVal val="visible"/>
                                      </p:to>
                                    </p:set>
                                    <p:anim calcmode="lin" valueType="num">
                                      <p:cBhvr additive="base">
                                        <p:cTn id="50" dur="500" fill="hold"/>
                                        <p:tgtEl>
                                          <p:spTgt spid="44"/>
                                        </p:tgtEl>
                                        <p:attrNameLst>
                                          <p:attrName>ppt_x</p:attrName>
                                        </p:attrNameLst>
                                      </p:cBhvr>
                                      <p:tavLst>
                                        <p:tav tm="0">
                                          <p:val>
                                            <p:strVal val="#ppt_x"/>
                                          </p:val>
                                        </p:tav>
                                        <p:tav tm="100000">
                                          <p:val>
                                            <p:strVal val="#ppt_x"/>
                                          </p:val>
                                        </p:tav>
                                      </p:tavLst>
                                    </p:anim>
                                    <p:anim calcmode="lin" valueType="num">
                                      <p:cBhvr additive="base">
                                        <p:cTn id="51"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left)">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ppt_x"/>
                                          </p:val>
                                        </p:tav>
                                        <p:tav tm="100000">
                                          <p:val>
                                            <p:strVal val="#ppt_x"/>
                                          </p:val>
                                        </p:tav>
                                      </p:tavLst>
                                    </p:anim>
                                    <p:anim calcmode="lin" valueType="num">
                                      <p:cBhvr additive="base">
                                        <p:cTn id="6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fill="hold"/>
                                        <p:tgtEl>
                                          <p:spTgt spid="46"/>
                                        </p:tgtEl>
                                        <p:attrNameLst>
                                          <p:attrName>ppt_x</p:attrName>
                                        </p:attrNameLst>
                                      </p:cBhvr>
                                      <p:tavLst>
                                        <p:tav tm="0">
                                          <p:val>
                                            <p:strVal val="#ppt_x"/>
                                          </p:val>
                                        </p:tav>
                                        <p:tav tm="100000">
                                          <p:val>
                                            <p:strVal val="#ppt_x"/>
                                          </p:val>
                                        </p:tav>
                                      </p:tavLst>
                                    </p:anim>
                                    <p:anim calcmode="lin" valueType="num">
                                      <p:cBhvr additive="base">
                                        <p:cTn id="6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left)">
                                      <p:cBhvr>
                                        <p:cTn id="73" dur="10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47"/>
                                        </p:tgtEl>
                                        <p:attrNameLst>
                                          <p:attrName>style.visibility</p:attrName>
                                        </p:attrNameLst>
                                      </p:cBhvr>
                                      <p:to>
                                        <p:strVal val="visible"/>
                                      </p:to>
                                    </p:set>
                                    <p:anim calcmode="lin" valueType="num">
                                      <p:cBhvr additive="base">
                                        <p:cTn id="78" dur="500" fill="hold"/>
                                        <p:tgtEl>
                                          <p:spTgt spid="47"/>
                                        </p:tgtEl>
                                        <p:attrNameLst>
                                          <p:attrName>ppt_x</p:attrName>
                                        </p:attrNameLst>
                                      </p:cBhvr>
                                      <p:tavLst>
                                        <p:tav tm="0">
                                          <p:val>
                                            <p:strVal val="#ppt_x"/>
                                          </p:val>
                                        </p:tav>
                                        <p:tav tm="100000">
                                          <p:val>
                                            <p:strVal val="#ppt_x"/>
                                          </p:val>
                                        </p:tav>
                                      </p:tavLst>
                                    </p:anim>
                                    <p:anim calcmode="lin" valueType="num">
                                      <p:cBhvr additive="base">
                                        <p:cTn id="79" dur="500" fill="hold"/>
                                        <p:tgtEl>
                                          <p:spTgt spid="47"/>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3" presetClass="entr" presetSubtype="10" fill="hold" nodeType="after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blinds(horizontal)">
                                      <p:cBhvr>
                                        <p:cTn id="83" dur="500"/>
                                        <p:tgtEl>
                                          <p:spTgt spid="4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left)">
                                      <p:cBhvr>
                                        <p:cTn id="88" dur="100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23" presetClass="entr" presetSubtype="16" fill="hold" nodeType="clickEffect">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cBhvr>
                                        <p:cTn id="93" dur="500" fill="hold"/>
                                        <p:tgtEl>
                                          <p:spTgt spid="36"/>
                                        </p:tgtEl>
                                        <p:attrNameLst>
                                          <p:attrName>ppt_w</p:attrName>
                                        </p:attrNameLst>
                                      </p:cBhvr>
                                      <p:tavLst>
                                        <p:tav tm="0">
                                          <p:val>
                                            <p:fltVal val="0"/>
                                          </p:val>
                                        </p:tav>
                                        <p:tav tm="100000">
                                          <p:val>
                                            <p:strVal val="#ppt_w"/>
                                          </p:val>
                                        </p:tav>
                                      </p:tavLst>
                                    </p:anim>
                                    <p:anim calcmode="lin" valueType="num">
                                      <p:cBhvr>
                                        <p:cTn id="94"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grpId="0" nodeType="clickEffect">
                                  <p:stCondLst>
                                    <p:cond delay="0"/>
                                  </p:stCondLst>
                                  <p:iterate type="wd">
                                    <p:tmPct val="100000"/>
                                  </p:iterate>
                                  <p:childTnLst>
                                    <p:set>
                                      <p:cBhvr>
                                        <p:cTn id="98" dur="1" fill="hold">
                                          <p:stCondLst>
                                            <p:cond delay="0"/>
                                          </p:stCondLst>
                                        </p:cTn>
                                        <p:tgtEl>
                                          <p:spTgt spid="20"/>
                                        </p:tgtEl>
                                        <p:attrNameLst>
                                          <p:attrName>style.visibility</p:attrName>
                                        </p:attrNameLst>
                                      </p:cBhvr>
                                      <p:to>
                                        <p:strVal val="visible"/>
                                      </p:to>
                                    </p:set>
                                    <p:anim calcmode="lin" valueType="num">
                                      <p:cBhvr additive="base">
                                        <p:cTn id="99" dur="300" fill="hold"/>
                                        <p:tgtEl>
                                          <p:spTgt spid="20"/>
                                        </p:tgtEl>
                                        <p:attrNameLst>
                                          <p:attrName>ppt_x</p:attrName>
                                        </p:attrNameLst>
                                      </p:cBhvr>
                                      <p:tavLst>
                                        <p:tav tm="0">
                                          <p:val>
                                            <p:strVal val="0-#ppt_w/2"/>
                                          </p:val>
                                        </p:tav>
                                        <p:tav tm="100000">
                                          <p:val>
                                            <p:strVal val="#ppt_x"/>
                                          </p:val>
                                        </p:tav>
                                      </p:tavLst>
                                    </p:anim>
                                    <p:anim calcmode="lin" valueType="num">
                                      <p:cBhvr additive="base">
                                        <p:cTn id="100" dur="3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8" grpId="0" animBg="1"/>
      <p:bldP spid="30" grpId="0"/>
      <p:bldP spid="33" grpId="0" animBg="1"/>
      <p:bldP spid="34" grpId="0"/>
      <p:bldP spid="20" grpId="0" animBg="1" autoUpdateAnimBg="0"/>
      <p:bldP spid="21"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0"/>
          <p:cNvSpPr>
            <a:spLocks noChangeArrowheads="1"/>
          </p:cNvSpPr>
          <p:nvPr/>
        </p:nvSpPr>
        <p:spPr bwMode="auto">
          <a:xfrm>
            <a:off x="-396552" y="192610"/>
            <a:ext cx="7397751"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rgbClr val="66FF33"/>
                </a:solidFill>
                <a:latin typeface="Times New Roman" panose="02020603050405020304" pitchFamily="18" charset="0"/>
                <a:ea typeface="黑体" panose="02010609060101010101" pitchFamily="49" charset="-122"/>
              </a:rPr>
              <a:t>§15.2  </a:t>
            </a:r>
            <a:r>
              <a:rPr lang="zh-CN" altLang="en-US" sz="3200" b="1" dirty="0">
                <a:solidFill>
                  <a:srgbClr val="66FF33"/>
                </a:solidFill>
                <a:latin typeface="Times New Roman" panose="02020603050405020304" pitchFamily="18" charset="0"/>
                <a:ea typeface="黑体" panose="02010609060101010101" pitchFamily="49" charset="-122"/>
              </a:rPr>
              <a:t>狭义相对论的两个基本假设</a:t>
            </a:r>
          </a:p>
        </p:txBody>
      </p:sp>
      <p:sp>
        <p:nvSpPr>
          <p:cNvPr id="22" name="Text Box 37"/>
          <p:cNvSpPr txBox="1">
            <a:spLocks noChangeArrowheads="1"/>
          </p:cNvSpPr>
          <p:nvPr/>
        </p:nvSpPr>
        <p:spPr bwMode="auto">
          <a:xfrm>
            <a:off x="296794" y="1489871"/>
            <a:ext cx="6861999"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en-US" altLang="zh-CN" sz="2400" b="1" dirty="0">
                <a:solidFill>
                  <a:schemeClr val="bg1"/>
                </a:solidFill>
                <a:latin typeface="宋体" panose="02010600030101010101" pitchFamily="2" charset="-122"/>
                <a:ea typeface="仿宋_GB2312" pitchFamily="49" charset="-122"/>
              </a:rPr>
              <a:t>19</a:t>
            </a:r>
            <a:r>
              <a:rPr kumimoji="1" lang="zh-CN" altLang="en-US" sz="2400" b="1" dirty="0">
                <a:solidFill>
                  <a:schemeClr val="bg1"/>
                </a:solidFill>
                <a:latin typeface="宋体" panose="02010600030101010101" pitchFamily="2" charset="-122"/>
                <a:ea typeface="仿宋_GB2312" pitchFamily="49" charset="-122"/>
              </a:rPr>
              <a:t>世纪末电磁学有了很大的发展，</a:t>
            </a:r>
            <a:r>
              <a:rPr kumimoji="1" lang="en-US" altLang="zh-CN" sz="2400" b="1" dirty="0">
                <a:solidFill>
                  <a:schemeClr val="bg1"/>
                </a:solidFill>
                <a:latin typeface="宋体" panose="02010600030101010101" pitchFamily="2" charset="-122"/>
                <a:ea typeface="仿宋_GB2312" pitchFamily="49" charset="-122"/>
              </a:rPr>
              <a:t>1865</a:t>
            </a:r>
            <a:r>
              <a:rPr kumimoji="1" lang="zh-CN" altLang="en-US" sz="2400" b="1" dirty="0">
                <a:solidFill>
                  <a:schemeClr val="bg1"/>
                </a:solidFill>
                <a:latin typeface="宋体" panose="02010600030101010101" pitchFamily="2" charset="-122"/>
                <a:ea typeface="仿宋_GB2312" pitchFamily="49" charset="-122"/>
              </a:rPr>
              <a:t>年</a:t>
            </a:r>
            <a:r>
              <a:rPr kumimoji="1" lang="en-US" altLang="zh-CN" sz="2400" b="1" dirty="0">
                <a:solidFill>
                  <a:schemeClr val="bg1"/>
                </a:solidFill>
                <a:latin typeface="宋体" panose="02010600030101010101" pitchFamily="2" charset="-122"/>
                <a:ea typeface="仿宋_GB2312" pitchFamily="49" charset="-122"/>
              </a:rPr>
              <a:t>Maxwell</a:t>
            </a:r>
            <a:r>
              <a:rPr kumimoji="1" lang="zh-CN" altLang="en-US" sz="2400" b="1" dirty="0">
                <a:solidFill>
                  <a:schemeClr val="bg1"/>
                </a:solidFill>
                <a:latin typeface="宋体" panose="02010600030101010101" pitchFamily="2" charset="-122"/>
                <a:ea typeface="仿宋_GB2312" pitchFamily="49" charset="-122"/>
              </a:rPr>
              <a:t>总结出电磁场方程组，预言了电磁波的存在，并指出其速率</a:t>
            </a:r>
            <a:r>
              <a:rPr kumimoji="1" lang="zh-CN" altLang="en-US" sz="2400" b="1" dirty="0">
                <a:solidFill>
                  <a:srgbClr val="00FFFF"/>
                </a:solidFill>
                <a:latin typeface="宋体" panose="02010600030101010101" pitchFamily="2" charset="-122"/>
                <a:ea typeface="仿宋_GB2312" pitchFamily="49" charset="-122"/>
              </a:rPr>
              <a:t>各向</a:t>
            </a:r>
            <a:r>
              <a:rPr kumimoji="1" lang="zh-CN" altLang="en-US" sz="2400" b="1" dirty="0">
                <a:solidFill>
                  <a:schemeClr val="bg1"/>
                </a:solidFill>
                <a:latin typeface="宋体" panose="02010600030101010101" pitchFamily="2" charset="-122"/>
                <a:ea typeface="仿宋_GB2312" pitchFamily="49" charset="-122"/>
              </a:rPr>
              <a:t>均为</a:t>
            </a:r>
            <a:r>
              <a:rPr kumimoji="1" lang="en-US" altLang="zh-CN" sz="2400" b="1" dirty="0">
                <a:solidFill>
                  <a:schemeClr val="bg1"/>
                </a:solidFill>
                <a:latin typeface="宋体" panose="02010600030101010101" pitchFamily="2" charset="-122"/>
                <a:ea typeface="仿宋_GB2312" pitchFamily="49" charset="-122"/>
              </a:rPr>
              <a:t>c</a:t>
            </a:r>
            <a:r>
              <a:rPr kumimoji="1" lang="zh-CN" altLang="en-US" sz="2400" b="1" dirty="0">
                <a:solidFill>
                  <a:schemeClr val="bg1"/>
                </a:solidFill>
                <a:latin typeface="宋体" panose="02010600030101010101" pitchFamily="2" charset="-122"/>
                <a:ea typeface="仿宋_GB2312" pitchFamily="49" charset="-122"/>
              </a:rPr>
              <a:t>（</a:t>
            </a:r>
            <a:r>
              <a:rPr kumimoji="1" lang="zh-CN" altLang="en-US" sz="2400" b="1" dirty="0">
                <a:solidFill>
                  <a:srgbClr val="00FFFF"/>
                </a:solidFill>
                <a:latin typeface="宋体" panose="02010600030101010101" pitchFamily="2" charset="-122"/>
                <a:ea typeface="仿宋_GB2312" pitchFamily="49" charset="-122"/>
              </a:rPr>
              <a:t>真空中</a:t>
            </a:r>
            <a:r>
              <a:rPr kumimoji="1" lang="zh-CN" altLang="en-US" sz="2400" b="1" dirty="0">
                <a:solidFill>
                  <a:schemeClr val="bg1"/>
                </a:solidFill>
                <a:latin typeface="宋体" panose="02010600030101010101" pitchFamily="2" charset="-122"/>
                <a:ea typeface="仿宋_GB2312" pitchFamily="49" charset="-122"/>
              </a:rPr>
              <a:t>）</a:t>
            </a:r>
            <a:r>
              <a:rPr kumimoji="1" lang="zh-CN" altLang="en-US" sz="2400" b="1" dirty="0" smtClean="0">
                <a:solidFill>
                  <a:schemeClr val="bg1"/>
                </a:solidFill>
                <a:latin typeface="宋体" panose="02010600030101010101" pitchFamily="2" charset="-122"/>
                <a:ea typeface="仿宋_GB2312" pitchFamily="49" charset="-122"/>
              </a:rPr>
              <a:t>。</a:t>
            </a:r>
            <a:endParaRPr kumimoji="1" lang="zh-CN" altLang="en-US" sz="2400" b="1" dirty="0">
              <a:solidFill>
                <a:schemeClr val="bg1"/>
              </a:solidFill>
              <a:latin typeface="宋体" panose="02010600030101010101" pitchFamily="2" charset="-122"/>
              <a:ea typeface="仿宋_GB2312" pitchFamily="49" charset="-122"/>
            </a:endParaRPr>
          </a:p>
        </p:txBody>
      </p:sp>
      <p:sp>
        <p:nvSpPr>
          <p:cNvPr id="24" name="Rectangle 11"/>
          <p:cNvSpPr>
            <a:spLocks noChangeArrowheads="1"/>
          </p:cNvSpPr>
          <p:nvPr/>
        </p:nvSpPr>
        <p:spPr bwMode="auto">
          <a:xfrm>
            <a:off x="323528" y="965672"/>
            <a:ext cx="472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dirty="0">
                <a:solidFill>
                  <a:srgbClr val="FFFF00"/>
                </a:solidFill>
                <a:latin typeface="Times New Roman" panose="02020603050405020304" pitchFamily="18" charset="0"/>
              </a:rPr>
              <a:t>一</a:t>
            </a:r>
            <a:r>
              <a:rPr kumimoji="1" lang="en-US" altLang="zh-CN" sz="2800" b="1" dirty="0">
                <a:solidFill>
                  <a:srgbClr val="FFFF00"/>
                </a:solidFill>
                <a:latin typeface="Times New Roman" panose="02020603050405020304" pitchFamily="18" charset="0"/>
              </a:rPr>
              <a:t>. </a:t>
            </a:r>
            <a:r>
              <a:rPr kumimoji="1" lang="zh-CN" altLang="en-US" sz="2800" b="1" dirty="0">
                <a:solidFill>
                  <a:srgbClr val="FFFF00"/>
                </a:solidFill>
                <a:latin typeface="宋体" panose="02010600030101010101" pitchFamily="2" charset="-122"/>
              </a:rPr>
              <a:t>伽利略变换的困难</a:t>
            </a:r>
            <a:endParaRPr kumimoji="1" lang="zh-CN" altLang="en-US" sz="3200" b="1" dirty="0">
              <a:solidFill>
                <a:srgbClr val="FFFF00"/>
              </a:solidFill>
              <a:latin typeface="宋体" panose="02010600030101010101" pitchFamily="2" charset="-122"/>
            </a:endParaRPr>
          </a:p>
        </p:txBody>
      </p:sp>
      <p:graphicFrame>
        <p:nvGraphicFramePr>
          <p:cNvPr id="25" name="Object 12"/>
          <p:cNvGraphicFramePr>
            <a:graphicFrameLocks/>
          </p:cNvGraphicFramePr>
          <p:nvPr>
            <p:extLst>
              <p:ext uri="{D42A27DB-BD31-4B8C-83A1-F6EECF244321}">
                <p14:modId xmlns:p14="http://schemas.microsoft.com/office/powerpoint/2010/main" val="2289899780"/>
              </p:ext>
            </p:extLst>
          </p:nvPr>
        </p:nvGraphicFramePr>
        <p:xfrm>
          <a:off x="3168994" y="5750126"/>
          <a:ext cx="3989799" cy="671679"/>
        </p:xfrm>
        <a:graphic>
          <a:graphicData uri="http://schemas.openxmlformats.org/presentationml/2006/ole">
            <mc:AlternateContent xmlns:mc="http://schemas.openxmlformats.org/markup-compatibility/2006">
              <mc:Choice xmlns:v="urn:schemas-microsoft-com:vml" Requires="v">
                <p:oleObj spid="_x0000_s68860" name="Equation" r:id="rId3" imgW="1866600" imgH="266400" progId="Equation.DSMT4">
                  <p:embed/>
                </p:oleObj>
              </mc:Choice>
              <mc:Fallback>
                <p:oleObj name="Equation" r:id="rId3" imgW="1866600" imgH="266400" progId="Equation.DSMT4">
                  <p:embed/>
                  <p:pic>
                    <p:nvPicPr>
                      <p:cNvPr id="0" name=""/>
                      <p:cNvPicPr>
                        <a:picLocks noChangeArrowheads="1"/>
                      </p:cNvPicPr>
                      <p:nvPr/>
                    </p:nvPicPr>
                    <p:blipFill>
                      <a:blip r:embed="rId4"/>
                      <a:srcRect/>
                      <a:stretch>
                        <a:fillRect/>
                      </a:stretch>
                    </p:blipFill>
                    <p:spPr bwMode="auto">
                      <a:xfrm>
                        <a:off x="3168994" y="5750126"/>
                        <a:ext cx="3989799" cy="671679"/>
                      </a:xfrm>
                      <a:prstGeom prst="rect">
                        <a:avLst/>
                      </a:prstGeom>
                      <a:noFill/>
                      <a:ln>
                        <a:noFill/>
                      </a:ln>
                      <a:effectLst/>
                      <a:extLst/>
                    </p:spPr>
                  </p:pic>
                </p:oleObj>
              </mc:Fallback>
            </mc:AlternateContent>
          </a:graphicData>
        </a:graphic>
      </p:graphicFrame>
      <p:sp>
        <p:nvSpPr>
          <p:cNvPr id="14" name="Text Box 14"/>
          <p:cNvSpPr txBox="1">
            <a:spLocks noChangeArrowheads="1"/>
          </p:cNvSpPr>
          <p:nvPr/>
        </p:nvSpPr>
        <p:spPr bwMode="auto">
          <a:xfrm>
            <a:off x="1146590" y="3356762"/>
            <a:ext cx="20549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rgbClr val="00FFFF"/>
                </a:solidFill>
                <a:latin typeface="Times New Roman" panose="02020603050405020304" pitchFamily="18" charset="0"/>
                <a:ea typeface="仿宋_GB2312" pitchFamily="49" charset="-122"/>
              </a:rPr>
              <a:t>真空中麦克斯韦方程组的微分形式</a:t>
            </a:r>
            <a:endParaRPr kumimoji="1" lang="zh-CN" altLang="en-US" sz="2400" b="1" dirty="0">
              <a:solidFill>
                <a:srgbClr val="00FFFF"/>
              </a:solidFill>
              <a:latin typeface="Times New Roman" panose="02020603050405020304" pitchFamily="18" charset="0"/>
              <a:ea typeface="仿宋_GB2312" pitchFamily="49" charset="-122"/>
            </a:endParaRPr>
          </a:p>
        </p:txBody>
      </p:sp>
      <p:sp>
        <p:nvSpPr>
          <p:cNvPr id="15" name="Text Box 14"/>
          <p:cNvSpPr txBox="1">
            <a:spLocks noChangeArrowheads="1"/>
          </p:cNvSpPr>
          <p:nvPr/>
        </p:nvSpPr>
        <p:spPr bwMode="auto">
          <a:xfrm>
            <a:off x="1101223" y="5653124"/>
            <a:ext cx="18377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rgbClr val="00FFFF"/>
                </a:solidFill>
                <a:latin typeface="Times New Roman" panose="02020603050405020304" pitchFamily="18" charset="0"/>
                <a:ea typeface="仿宋_GB2312" pitchFamily="49" charset="-122"/>
              </a:rPr>
              <a:t>真空中电磁波传播速度</a:t>
            </a:r>
            <a:endParaRPr kumimoji="1" lang="zh-CN" altLang="en-US" sz="2400" b="1" dirty="0">
              <a:solidFill>
                <a:srgbClr val="00FFFF"/>
              </a:solidFill>
              <a:latin typeface="Times New Roman" panose="02020603050405020304" pitchFamily="18" charset="0"/>
              <a:ea typeface="仿宋_GB2312" pitchFamily="49" charset="-122"/>
            </a:endParaRPr>
          </a:p>
        </p:txBody>
      </p:sp>
      <p:grpSp>
        <p:nvGrpSpPr>
          <p:cNvPr id="3" name="组合 2"/>
          <p:cNvGrpSpPr/>
          <p:nvPr/>
        </p:nvGrpSpPr>
        <p:grpSpPr>
          <a:xfrm>
            <a:off x="3491880" y="2916467"/>
            <a:ext cx="3402160" cy="2240725"/>
            <a:chOff x="3491880" y="3300570"/>
            <a:chExt cx="3402160" cy="2240725"/>
          </a:xfrm>
        </p:grpSpPr>
        <p:grpSp>
          <p:nvGrpSpPr>
            <p:cNvPr id="8" name="组合 7"/>
            <p:cNvGrpSpPr/>
            <p:nvPr/>
          </p:nvGrpSpPr>
          <p:grpSpPr>
            <a:xfrm>
              <a:off x="3491880" y="3448407"/>
              <a:ext cx="1967533" cy="1777334"/>
              <a:chOff x="3014663" y="2875577"/>
              <a:chExt cx="1967533" cy="1777334"/>
            </a:xfrm>
          </p:grpSpPr>
          <p:sp>
            <p:nvSpPr>
              <p:cNvPr id="9" name="AutoShape 9"/>
              <p:cNvSpPr>
                <a:spLocks/>
              </p:cNvSpPr>
              <p:nvPr/>
            </p:nvSpPr>
            <p:spPr bwMode="auto">
              <a:xfrm>
                <a:off x="3014663" y="2875577"/>
                <a:ext cx="231774" cy="1777334"/>
              </a:xfrm>
              <a:prstGeom prst="leftBrace">
                <a:avLst>
                  <a:gd name="adj1" fmla="val 75061"/>
                  <a:gd name="adj2" fmla="val 50000"/>
                </a:avLst>
              </a:prstGeom>
              <a:noFill/>
              <a:ln w="38100">
                <a:solidFill>
                  <a:srgbClr val="66FF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1" name="Object 9"/>
              <p:cNvGraphicFramePr>
                <a:graphicFrameLocks noChangeAspect="1"/>
              </p:cNvGraphicFramePr>
              <p:nvPr>
                <p:extLst>
                  <p:ext uri="{D42A27DB-BD31-4B8C-83A1-F6EECF244321}">
                    <p14:modId xmlns:p14="http://schemas.microsoft.com/office/powerpoint/2010/main" val="1747795103"/>
                  </p:ext>
                </p:extLst>
              </p:nvPr>
            </p:nvGraphicFramePr>
            <p:xfrm>
              <a:off x="3317875" y="3168035"/>
              <a:ext cx="1117600" cy="431800"/>
            </p:xfrm>
            <a:graphic>
              <a:graphicData uri="http://schemas.openxmlformats.org/presentationml/2006/ole">
                <mc:AlternateContent xmlns:mc="http://schemas.openxmlformats.org/markup-compatibility/2006">
                  <mc:Choice xmlns:v="urn:schemas-microsoft-com:vml" Requires="v">
                    <p:oleObj spid="_x0000_s68861" name="Equation" r:id="rId5" imgW="558720" imgH="215640" progId="Equation.DSMT4">
                      <p:embed/>
                    </p:oleObj>
                  </mc:Choice>
                  <mc:Fallback>
                    <p:oleObj name="Equation" r:id="rId5" imgW="558720" imgH="215640" progId="Equation.DSMT4">
                      <p:embed/>
                      <p:pic>
                        <p:nvPicPr>
                          <p:cNvPr id="0" name=""/>
                          <p:cNvPicPr>
                            <a:picLocks noChangeAspect="1" noChangeArrowheads="1"/>
                          </p:cNvPicPr>
                          <p:nvPr/>
                        </p:nvPicPr>
                        <p:blipFill>
                          <a:blip r:embed="rId6"/>
                          <a:srcRect/>
                          <a:stretch>
                            <a:fillRect/>
                          </a:stretch>
                        </p:blipFill>
                        <p:spPr bwMode="auto">
                          <a:xfrm>
                            <a:off x="3317875" y="3168035"/>
                            <a:ext cx="1117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val="2820701867"/>
                  </p:ext>
                </p:extLst>
              </p:nvPr>
            </p:nvGraphicFramePr>
            <p:xfrm>
              <a:off x="3331196" y="3462523"/>
              <a:ext cx="1651000" cy="838200"/>
            </p:xfrm>
            <a:graphic>
              <a:graphicData uri="http://schemas.openxmlformats.org/presentationml/2006/ole">
                <mc:AlternateContent xmlns:mc="http://schemas.openxmlformats.org/markup-compatibility/2006">
                  <mc:Choice xmlns:v="urn:schemas-microsoft-com:vml" Requires="v">
                    <p:oleObj spid="_x0000_s68862" name="Equation" r:id="rId7" imgW="825480" imgH="419040" progId="Equation.DSMT4">
                      <p:embed/>
                    </p:oleObj>
                  </mc:Choice>
                  <mc:Fallback>
                    <p:oleObj name="Equation" r:id="rId7" imgW="825480" imgH="419040" progId="Equation.DSMT4">
                      <p:embed/>
                      <p:pic>
                        <p:nvPicPr>
                          <p:cNvPr id="0" name=""/>
                          <p:cNvPicPr>
                            <a:picLocks noChangeAspect="1" noChangeArrowheads="1"/>
                          </p:cNvPicPr>
                          <p:nvPr/>
                        </p:nvPicPr>
                        <p:blipFill>
                          <a:blip r:embed="rId8"/>
                          <a:srcRect/>
                          <a:stretch>
                            <a:fillRect/>
                          </a:stretch>
                        </p:blipFill>
                        <p:spPr bwMode="auto">
                          <a:xfrm>
                            <a:off x="3331196" y="3462523"/>
                            <a:ext cx="1651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 name="对象 16"/>
            <p:cNvGraphicFramePr>
              <a:graphicFrameLocks noChangeAspect="1"/>
            </p:cNvGraphicFramePr>
            <p:nvPr>
              <p:extLst>
                <p:ext uri="{D42A27DB-BD31-4B8C-83A1-F6EECF244321}">
                  <p14:modId xmlns:p14="http://schemas.microsoft.com/office/powerpoint/2010/main" val="2321522336"/>
                </p:ext>
              </p:extLst>
            </p:nvPr>
          </p:nvGraphicFramePr>
          <p:xfrm>
            <a:off x="3795092" y="3300570"/>
            <a:ext cx="1874362" cy="585028"/>
          </p:xfrm>
          <a:graphic>
            <a:graphicData uri="http://schemas.openxmlformats.org/presentationml/2006/ole">
              <mc:AlternateContent xmlns:mc="http://schemas.openxmlformats.org/markup-compatibility/2006">
                <mc:Choice xmlns:v="urn:schemas-microsoft-com:vml" Requires="v">
                  <p:oleObj spid="_x0000_s68863" name="Equation" r:id="rId9" imgW="812520" imgH="253800" progId="Equation.DSMT4">
                    <p:embed/>
                  </p:oleObj>
                </mc:Choice>
                <mc:Fallback>
                  <p:oleObj name="Equation" r:id="rId9" imgW="812520" imgH="253800" progId="Equation.DSMT4">
                    <p:embed/>
                    <p:pic>
                      <p:nvPicPr>
                        <p:cNvPr id="0" name=""/>
                        <p:cNvPicPr>
                          <a:picLocks noChangeAspect="1" noChangeArrowheads="1"/>
                        </p:cNvPicPr>
                        <p:nvPr/>
                      </p:nvPicPr>
                      <p:blipFill>
                        <a:blip r:embed="rId10"/>
                        <a:srcRect/>
                        <a:stretch>
                          <a:fillRect/>
                        </a:stretch>
                      </p:blipFill>
                      <p:spPr bwMode="auto">
                        <a:xfrm>
                          <a:off x="3795092" y="3300570"/>
                          <a:ext cx="1874362" cy="585028"/>
                        </a:xfrm>
                        <a:prstGeom prst="rect">
                          <a:avLst/>
                        </a:prstGeom>
                        <a:noFill/>
                        <a:ln>
                          <a:noFill/>
                        </a:ln>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684623782"/>
                </p:ext>
              </p:extLst>
            </p:nvPr>
          </p:nvGraphicFramePr>
          <p:xfrm>
            <a:off x="3760315" y="4576095"/>
            <a:ext cx="3133725" cy="965200"/>
          </p:xfrm>
          <a:graphic>
            <a:graphicData uri="http://schemas.openxmlformats.org/presentationml/2006/ole">
              <mc:AlternateContent xmlns:mc="http://schemas.openxmlformats.org/markup-compatibility/2006">
                <mc:Choice xmlns:v="urn:schemas-microsoft-com:vml" Requires="v">
                  <p:oleObj spid="_x0000_s68864" name="Equation" r:id="rId11" imgW="1358640" imgH="419040" progId="Equation.DSMT4">
                    <p:embed/>
                  </p:oleObj>
                </mc:Choice>
                <mc:Fallback>
                  <p:oleObj name="Equation" r:id="rId11" imgW="1358640" imgH="419040" progId="Equation.DSMT4">
                    <p:embed/>
                    <p:pic>
                      <p:nvPicPr>
                        <p:cNvPr id="0" name=""/>
                        <p:cNvPicPr>
                          <a:picLocks noChangeAspect="1" noChangeArrowheads="1"/>
                        </p:cNvPicPr>
                        <p:nvPr/>
                      </p:nvPicPr>
                      <p:blipFill>
                        <a:blip r:embed="rId12"/>
                        <a:srcRect/>
                        <a:stretch>
                          <a:fillRect/>
                        </a:stretch>
                      </p:blipFill>
                      <p:spPr bwMode="auto">
                        <a:xfrm>
                          <a:off x="3760315" y="4576095"/>
                          <a:ext cx="3133725" cy="965200"/>
                        </a:xfrm>
                        <a:prstGeom prst="rect">
                          <a:avLst/>
                        </a:prstGeom>
                        <a:noFill/>
                        <a:ln>
                          <a:noFill/>
                        </a:ln>
                      </p:spPr>
                    </p:pic>
                  </p:oleObj>
                </mc:Fallback>
              </mc:AlternateContent>
            </a:graphicData>
          </a:graphic>
        </p:graphicFrame>
      </p:grpSp>
      <p:sp>
        <p:nvSpPr>
          <p:cNvPr id="21" name="Text Box 37"/>
          <p:cNvSpPr txBox="1">
            <a:spLocks noChangeArrowheads="1"/>
          </p:cNvSpPr>
          <p:nvPr/>
        </p:nvSpPr>
        <p:spPr bwMode="auto">
          <a:xfrm>
            <a:off x="329315" y="5144701"/>
            <a:ext cx="686199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en-US" altLang="zh-CN" sz="2400" b="1" dirty="0" smtClean="0">
                <a:solidFill>
                  <a:schemeClr val="bg1"/>
                </a:solidFill>
                <a:latin typeface="宋体" panose="02010600030101010101" pitchFamily="2" charset="-122"/>
                <a:ea typeface="仿宋_GB2312" pitchFamily="49" charset="-122"/>
              </a:rPr>
              <a:t>1888</a:t>
            </a:r>
            <a:r>
              <a:rPr kumimoji="1" lang="zh-CN" altLang="en-US" sz="2400" b="1" dirty="0" smtClean="0">
                <a:solidFill>
                  <a:schemeClr val="bg1"/>
                </a:solidFill>
                <a:latin typeface="宋体" panose="02010600030101010101" pitchFamily="2" charset="-122"/>
                <a:ea typeface="仿宋_GB2312" pitchFamily="49" charset="-122"/>
              </a:rPr>
              <a:t>年</a:t>
            </a:r>
            <a:r>
              <a:rPr kumimoji="1" lang="en-US" altLang="zh-CN" sz="2400" b="1" dirty="0" smtClean="0">
                <a:solidFill>
                  <a:schemeClr val="bg1"/>
                </a:solidFill>
                <a:latin typeface="宋体" panose="02010600030101010101" pitchFamily="2" charset="-122"/>
                <a:ea typeface="仿宋_GB2312" pitchFamily="49" charset="-122"/>
              </a:rPr>
              <a:t>Hertz</a:t>
            </a:r>
            <a:r>
              <a:rPr kumimoji="1" lang="zh-CN" altLang="en-US" sz="2400" b="1" dirty="0" smtClean="0">
                <a:solidFill>
                  <a:schemeClr val="bg1"/>
                </a:solidFill>
                <a:latin typeface="宋体" panose="02010600030101010101" pitchFamily="2" charset="-122"/>
                <a:ea typeface="仿宋_GB2312" pitchFamily="49" charset="-122"/>
              </a:rPr>
              <a:t>在实验上证实了电磁波的存在。</a:t>
            </a:r>
            <a:endParaRPr kumimoji="1" lang="zh-CN" altLang="en-US" sz="2400" b="1" dirty="0">
              <a:solidFill>
                <a:schemeClr val="bg1"/>
              </a:solidFill>
              <a:latin typeface="宋体" panose="02010600030101010101" pitchFamily="2" charset="-122"/>
              <a:ea typeface="仿宋_GB2312" pitchFamily="49" charset="-122"/>
            </a:endParaRPr>
          </a:p>
        </p:txBody>
      </p:sp>
      <p:grpSp>
        <p:nvGrpSpPr>
          <p:cNvPr id="2" name="组合 1"/>
          <p:cNvGrpSpPr/>
          <p:nvPr/>
        </p:nvGrpSpPr>
        <p:grpSpPr>
          <a:xfrm>
            <a:off x="7110991" y="996693"/>
            <a:ext cx="2324246" cy="3129190"/>
            <a:chOff x="7110991" y="996693"/>
            <a:chExt cx="2324246" cy="3129190"/>
          </a:xfrm>
        </p:grpSpPr>
        <p:pic>
          <p:nvPicPr>
            <p:cNvPr id="7" name="图片 4" descr="35e940df200c172f4854035f.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110991" y="996693"/>
              <a:ext cx="1891281" cy="249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4"/>
            <p:cNvSpPr txBox="1">
              <a:spLocks noChangeArrowheads="1"/>
            </p:cNvSpPr>
            <p:nvPr/>
          </p:nvSpPr>
          <p:spPr bwMode="auto">
            <a:xfrm>
              <a:off x="7380312" y="3664218"/>
              <a:ext cx="2054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Times New Roman" panose="02020603050405020304" pitchFamily="18" charset="0"/>
                  <a:ea typeface="仿宋_GB2312" pitchFamily="49" charset="-122"/>
                </a:rPr>
                <a:t>麦克斯韦</a:t>
              </a:r>
              <a:endParaRPr kumimoji="1" lang="zh-CN" altLang="en-US" sz="2400" b="1" dirty="0">
                <a:solidFill>
                  <a:schemeClr val="bg1"/>
                </a:solidFill>
                <a:latin typeface="Times New Roman" panose="02020603050405020304" pitchFamily="18" charset="0"/>
                <a:ea typeface="仿宋_GB2312" pitchFamily="49" charset="-122"/>
              </a:endParaRPr>
            </a:p>
          </p:txBody>
        </p:sp>
      </p:grpSp>
    </p:spTree>
    <p:extLst>
      <p:ext uri="{BB962C8B-B14F-4D97-AF65-F5344CB8AC3E}">
        <p14:creationId xmlns:p14="http://schemas.microsoft.com/office/powerpoint/2010/main" val="15577051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1" presetClass="entr" presetSubtype="0" fill="hold" nodeType="withEffect">
                                  <p:stCondLst>
                                    <p:cond delay="0"/>
                                  </p:stCondLst>
                                  <p:childTnLst>
                                    <p:set>
                                      <p:cBhvr>
                                        <p:cTn id="44"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2" grpId="0"/>
      <p:bldP spid="24" grpId="0" autoUpdateAnimBg="0"/>
      <p:bldP spid="14" grpId="0" autoUpdateAnimBg="0"/>
      <p:bldP spid="15" grpId="0" autoUpdateAnimBg="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13"/>
          <p:cNvSpPr txBox="1">
            <a:spLocks noChangeArrowheads="1"/>
          </p:cNvSpPr>
          <p:nvPr/>
        </p:nvSpPr>
        <p:spPr bwMode="auto">
          <a:xfrm>
            <a:off x="251520" y="332656"/>
            <a:ext cx="8434388" cy="127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 typeface="Wingdings" panose="05000000000000000000" pitchFamily="2" charset="2"/>
              <a:buChar char="l"/>
            </a:pPr>
            <a:r>
              <a:rPr kumimoji="1" lang="en-US" altLang="zh-CN" sz="2400" b="1" dirty="0">
                <a:solidFill>
                  <a:srgbClr val="FF6600"/>
                </a:solidFill>
                <a:latin typeface="Times New Roman" panose="02020603050405020304" pitchFamily="18" charset="0"/>
                <a:ea typeface="仿宋_GB2312" pitchFamily="49" charset="-122"/>
              </a:rPr>
              <a:t> </a:t>
            </a:r>
            <a:r>
              <a:rPr kumimoji="1" lang="en-US" altLang="zh-CN" sz="2400" b="1" dirty="0">
                <a:solidFill>
                  <a:schemeClr val="bg1"/>
                </a:solidFill>
                <a:latin typeface="Times New Roman" panose="02020603050405020304" pitchFamily="18" charset="0"/>
                <a:ea typeface="仿宋_GB2312" pitchFamily="49" charset="-122"/>
              </a:rPr>
              <a:t> </a:t>
            </a:r>
            <a:r>
              <a:rPr kumimoji="1" lang="en-US" altLang="zh-CN" sz="2400" b="1" i="1" dirty="0">
                <a:solidFill>
                  <a:schemeClr val="bg1"/>
                </a:solidFill>
                <a:latin typeface="Times New Roman" panose="02020603050405020304" pitchFamily="18" charset="0"/>
                <a:ea typeface="仿宋_GB2312" pitchFamily="49" charset="-122"/>
              </a:rPr>
              <a:t>Maxwell </a:t>
            </a:r>
            <a:r>
              <a:rPr kumimoji="1" lang="zh-CN" altLang="en-US" sz="2400" b="1" dirty="0">
                <a:solidFill>
                  <a:schemeClr val="bg1"/>
                </a:solidFill>
                <a:latin typeface="Times New Roman" panose="02020603050405020304" pitchFamily="18" charset="0"/>
                <a:ea typeface="仿宋_GB2312" pitchFamily="49" charset="-122"/>
              </a:rPr>
              <a:t>电磁场方程组不服从</a:t>
            </a:r>
            <a:r>
              <a:rPr kumimoji="1" lang="zh-CN" altLang="en-US" sz="2400" b="1" dirty="0" smtClean="0">
                <a:solidFill>
                  <a:schemeClr val="bg1"/>
                </a:solidFill>
                <a:latin typeface="Times New Roman" panose="02020603050405020304" pitchFamily="18" charset="0"/>
                <a:ea typeface="仿宋_GB2312" pitchFamily="49" charset="-122"/>
              </a:rPr>
              <a:t>伽利略变换</a:t>
            </a:r>
            <a:r>
              <a:rPr kumimoji="1" lang="zh-CN" altLang="en-US" sz="2400" b="1" dirty="0">
                <a:solidFill>
                  <a:schemeClr val="bg1"/>
                </a:solidFill>
                <a:latin typeface="Times New Roman" panose="02020603050405020304" pitchFamily="18" charset="0"/>
                <a:ea typeface="仿宋_GB2312" pitchFamily="49" charset="-122"/>
              </a:rPr>
              <a:t>。</a:t>
            </a:r>
            <a:r>
              <a:rPr kumimoji="1" lang="zh-CN" altLang="en-US" sz="2400" b="1" dirty="0" smtClean="0">
                <a:solidFill>
                  <a:schemeClr val="bg1"/>
                </a:solidFill>
                <a:latin typeface="Times New Roman" panose="02020603050405020304" pitchFamily="18" charset="0"/>
                <a:ea typeface="仿宋_GB2312" pitchFamily="49" charset="-122"/>
              </a:rPr>
              <a:t>因为</a:t>
            </a:r>
            <a:r>
              <a:rPr kumimoji="1" lang="zh-CN" altLang="en-US" sz="2400" b="1" dirty="0">
                <a:solidFill>
                  <a:srgbClr val="00FFFF"/>
                </a:solidFill>
                <a:latin typeface="Times New Roman" panose="02020603050405020304" pitchFamily="18" charset="0"/>
                <a:ea typeface="仿宋_GB2312" pitchFamily="49" charset="-122"/>
              </a:rPr>
              <a:t>根据伽利略变换，光速若在一个惯性参考系中为</a:t>
            </a:r>
            <a:r>
              <a:rPr kumimoji="1" lang="en-US" altLang="zh-CN" sz="2400" b="1" dirty="0">
                <a:solidFill>
                  <a:srgbClr val="00FFFF"/>
                </a:solidFill>
                <a:latin typeface="Times New Roman" panose="02020603050405020304" pitchFamily="18" charset="0"/>
                <a:ea typeface="仿宋_GB2312" pitchFamily="49" charset="-122"/>
              </a:rPr>
              <a:t>c</a:t>
            </a:r>
            <a:r>
              <a:rPr kumimoji="1" lang="zh-CN" altLang="en-US" sz="2400" b="1" dirty="0">
                <a:solidFill>
                  <a:srgbClr val="00FFFF"/>
                </a:solidFill>
                <a:latin typeface="Times New Roman" panose="02020603050405020304" pitchFamily="18" charset="0"/>
                <a:ea typeface="仿宋_GB2312" pitchFamily="49" charset="-122"/>
              </a:rPr>
              <a:t>，在另外一个惯性参考系中必然不是</a:t>
            </a:r>
            <a:r>
              <a:rPr kumimoji="1" lang="en-US" altLang="zh-CN" sz="2400" b="1" dirty="0">
                <a:solidFill>
                  <a:srgbClr val="00FFFF"/>
                </a:solidFill>
                <a:latin typeface="Times New Roman" panose="02020603050405020304" pitchFamily="18" charset="0"/>
                <a:ea typeface="仿宋_GB2312" pitchFamily="49" charset="-122"/>
              </a:rPr>
              <a:t>c</a:t>
            </a:r>
            <a:r>
              <a:rPr kumimoji="1" lang="zh-CN" altLang="en-US" sz="2400" b="1" dirty="0">
                <a:solidFill>
                  <a:srgbClr val="00FFFF"/>
                </a:solidFill>
                <a:latin typeface="Times New Roman" panose="02020603050405020304" pitchFamily="18" charset="0"/>
                <a:ea typeface="仿宋_GB2312" pitchFamily="49" charset="-122"/>
              </a:rPr>
              <a:t>。</a:t>
            </a:r>
          </a:p>
        </p:txBody>
      </p:sp>
      <p:sp>
        <p:nvSpPr>
          <p:cNvPr id="17" name="Text Box 13"/>
          <p:cNvSpPr txBox="1">
            <a:spLocks noChangeArrowheads="1"/>
          </p:cNvSpPr>
          <p:nvPr/>
        </p:nvSpPr>
        <p:spPr bwMode="auto">
          <a:xfrm>
            <a:off x="251520" y="1610834"/>
            <a:ext cx="8434388"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kumimoji="1" lang="zh-CN" altLang="en-US" sz="2400" b="1" dirty="0" smtClean="0">
                <a:solidFill>
                  <a:srgbClr val="00FFFF"/>
                </a:solidFill>
                <a:latin typeface="Times New Roman" panose="02020603050405020304" pitchFamily="18" charset="0"/>
                <a:ea typeface="仿宋_GB2312" pitchFamily="49" charset="-122"/>
              </a:rPr>
              <a:t>解决上述问题的不同途径</a:t>
            </a:r>
            <a:r>
              <a:rPr kumimoji="1" lang="en-US" altLang="zh-CN" sz="2400" b="1" dirty="0" smtClean="0">
                <a:solidFill>
                  <a:srgbClr val="00FFFF"/>
                </a:solidFill>
                <a:latin typeface="Times New Roman" panose="02020603050405020304" pitchFamily="18" charset="0"/>
                <a:ea typeface="仿宋_GB2312" pitchFamily="49" charset="-122"/>
              </a:rPr>
              <a:t>: </a:t>
            </a:r>
          </a:p>
          <a:p>
            <a:pPr eaLnBrk="1" hangingPunct="1">
              <a:lnSpc>
                <a:spcPct val="110000"/>
              </a:lnSpc>
              <a:spcBef>
                <a:spcPct val="50000"/>
              </a:spcBef>
            </a:pPr>
            <a:r>
              <a:rPr kumimoji="1" lang="zh-CN" altLang="en-US" sz="2400" b="1" dirty="0" smtClean="0">
                <a:solidFill>
                  <a:schemeClr val="bg1"/>
                </a:solidFill>
                <a:latin typeface="Times New Roman" panose="02020603050405020304" pitchFamily="18" charset="0"/>
                <a:ea typeface="仿宋_GB2312" pitchFamily="49" charset="-122"/>
                <a:sym typeface="Wingdings" panose="05000000000000000000" pitchFamily="2" charset="2"/>
              </a:rPr>
              <a:t>（一）</a:t>
            </a:r>
            <a:r>
              <a:rPr kumimoji="1" lang="en-US" altLang="zh-CN" sz="2400" b="1" i="1" dirty="0" smtClean="0">
                <a:solidFill>
                  <a:schemeClr val="bg1"/>
                </a:solidFill>
                <a:latin typeface="Times New Roman" panose="02020603050405020304" pitchFamily="18" charset="0"/>
                <a:ea typeface="仿宋_GB2312" pitchFamily="49" charset="-122"/>
              </a:rPr>
              <a:t> </a:t>
            </a:r>
            <a:r>
              <a:rPr kumimoji="1" lang="en-US" altLang="zh-CN" sz="2400" b="1" i="1" dirty="0">
                <a:solidFill>
                  <a:schemeClr val="bg1"/>
                </a:solidFill>
                <a:latin typeface="Times New Roman" panose="02020603050405020304" pitchFamily="18" charset="0"/>
                <a:ea typeface="仿宋_GB2312" pitchFamily="49" charset="-122"/>
              </a:rPr>
              <a:t>Maxwell </a:t>
            </a:r>
            <a:r>
              <a:rPr kumimoji="1" lang="zh-CN" altLang="en-US" sz="2400" b="1" dirty="0">
                <a:solidFill>
                  <a:schemeClr val="bg1"/>
                </a:solidFill>
                <a:latin typeface="Times New Roman" panose="02020603050405020304" pitchFamily="18" charset="0"/>
                <a:ea typeface="仿宋_GB2312" pitchFamily="49" charset="-122"/>
              </a:rPr>
              <a:t>电磁场</a:t>
            </a:r>
            <a:r>
              <a:rPr kumimoji="1" lang="zh-CN" altLang="en-US" sz="2400" b="1" dirty="0" smtClean="0">
                <a:solidFill>
                  <a:schemeClr val="bg1"/>
                </a:solidFill>
                <a:latin typeface="Times New Roman" panose="02020603050405020304" pitchFamily="18" charset="0"/>
                <a:ea typeface="仿宋_GB2312" pitchFamily="49" charset="-122"/>
              </a:rPr>
              <a:t>方程组错了？</a:t>
            </a:r>
            <a:r>
              <a:rPr kumimoji="1" lang="en-US" altLang="zh-CN" sz="2400" b="1" i="1" dirty="0" smtClean="0">
                <a:solidFill>
                  <a:schemeClr val="bg1"/>
                </a:solidFill>
                <a:latin typeface="Times New Roman" panose="02020603050405020304" pitchFamily="18" charset="0"/>
                <a:ea typeface="仿宋_GB2312" pitchFamily="49" charset="-122"/>
              </a:rPr>
              <a:t> </a:t>
            </a:r>
            <a:r>
              <a:rPr kumimoji="1" lang="en-US" altLang="zh-CN" sz="2400" b="1" i="1" dirty="0">
                <a:solidFill>
                  <a:srgbClr val="00FFFF"/>
                </a:solidFill>
                <a:latin typeface="Times New Roman" panose="02020603050405020304" pitchFamily="18" charset="0"/>
                <a:ea typeface="仿宋_GB2312" pitchFamily="49" charset="-122"/>
              </a:rPr>
              <a:t>Maxwell </a:t>
            </a:r>
            <a:r>
              <a:rPr kumimoji="1" lang="zh-CN" altLang="en-US" sz="2400" b="1" dirty="0">
                <a:solidFill>
                  <a:srgbClr val="00FFFF"/>
                </a:solidFill>
                <a:latin typeface="Times New Roman" panose="02020603050405020304" pitchFamily="18" charset="0"/>
                <a:ea typeface="仿宋_GB2312" pitchFamily="49" charset="-122"/>
              </a:rPr>
              <a:t>电磁场</a:t>
            </a:r>
            <a:r>
              <a:rPr kumimoji="1" lang="zh-CN" altLang="en-US" sz="2400" b="1" dirty="0" smtClean="0">
                <a:solidFill>
                  <a:srgbClr val="00FFFF"/>
                </a:solidFill>
                <a:latin typeface="Times New Roman" panose="02020603050405020304" pitchFamily="18" charset="0"/>
                <a:ea typeface="仿宋_GB2312" pitchFamily="49" charset="-122"/>
              </a:rPr>
              <a:t>方程组被实践证明是正确的。</a:t>
            </a:r>
            <a:endParaRPr kumimoji="1" lang="en-US" altLang="zh-CN" sz="2400" b="1" dirty="0" smtClean="0">
              <a:solidFill>
                <a:srgbClr val="00FFFF"/>
              </a:solidFill>
              <a:latin typeface="Times New Roman" panose="02020603050405020304" pitchFamily="18" charset="0"/>
              <a:ea typeface="仿宋_GB2312" pitchFamily="49" charset="-122"/>
            </a:endParaRPr>
          </a:p>
        </p:txBody>
      </p:sp>
      <p:sp>
        <p:nvSpPr>
          <p:cNvPr id="4" name="Text Box 13"/>
          <p:cNvSpPr txBox="1">
            <a:spLocks noChangeArrowheads="1"/>
          </p:cNvSpPr>
          <p:nvPr/>
        </p:nvSpPr>
        <p:spPr bwMode="auto">
          <a:xfrm>
            <a:off x="222209" y="3141681"/>
            <a:ext cx="8434388"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kumimoji="1" lang="zh-CN" altLang="en-US" sz="2400" b="1" dirty="0" smtClean="0">
                <a:solidFill>
                  <a:schemeClr val="bg1"/>
                </a:solidFill>
                <a:latin typeface="Times New Roman" panose="02020603050405020304" pitchFamily="18" charset="0"/>
                <a:ea typeface="仿宋_GB2312" pitchFamily="49" charset="-122"/>
              </a:rPr>
              <a:t>（二）</a:t>
            </a:r>
            <a:r>
              <a:rPr kumimoji="1" lang="zh-CN" altLang="en-US" sz="2400" b="1" dirty="0" smtClean="0">
                <a:solidFill>
                  <a:srgbClr val="00FFFF"/>
                </a:solidFill>
                <a:latin typeface="Times New Roman" panose="02020603050405020304" pitchFamily="18" charset="0"/>
                <a:ea typeface="仿宋_GB2312" pitchFamily="49" charset="-122"/>
              </a:rPr>
              <a:t>伽利略变换正确，</a:t>
            </a:r>
            <a:r>
              <a:rPr kumimoji="1" lang="en-US" altLang="zh-CN" sz="2400" b="1" i="1" dirty="0">
                <a:solidFill>
                  <a:srgbClr val="00FFFF"/>
                </a:solidFill>
                <a:latin typeface="Times New Roman" panose="02020603050405020304" pitchFamily="18" charset="0"/>
                <a:ea typeface="仿宋_GB2312" pitchFamily="49" charset="-122"/>
              </a:rPr>
              <a:t> Maxwell </a:t>
            </a:r>
            <a:r>
              <a:rPr kumimoji="1" lang="zh-CN" altLang="en-US" sz="2400" b="1" dirty="0">
                <a:solidFill>
                  <a:srgbClr val="00FFFF"/>
                </a:solidFill>
                <a:latin typeface="Times New Roman" panose="02020603050405020304" pitchFamily="18" charset="0"/>
                <a:ea typeface="仿宋_GB2312" pitchFamily="49" charset="-122"/>
              </a:rPr>
              <a:t>电磁场</a:t>
            </a:r>
            <a:r>
              <a:rPr kumimoji="1" lang="zh-CN" altLang="en-US" sz="2400" b="1" dirty="0" smtClean="0">
                <a:solidFill>
                  <a:srgbClr val="00FFFF"/>
                </a:solidFill>
                <a:latin typeface="Times New Roman" panose="02020603050405020304" pitchFamily="18" charset="0"/>
                <a:ea typeface="仿宋_GB2312" pitchFamily="49" charset="-122"/>
              </a:rPr>
              <a:t>方程组只在特定参考系中成立？</a:t>
            </a:r>
            <a:r>
              <a:rPr kumimoji="1" lang="zh-CN" altLang="en-US" sz="2400" b="1" dirty="0" smtClean="0">
                <a:solidFill>
                  <a:schemeClr val="bg1"/>
                </a:solidFill>
                <a:latin typeface="Times New Roman" panose="02020603050405020304" pitchFamily="18" charset="0"/>
                <a:ea typeface="仿宋_GB2312" pitchFamily="49" charset="-122"/>
              </a:rPr>
              <a:t>机械波的传播需要媒介，物理学家曾经认为光波（电磁波）的传播也需要一种媒介。为了</a:t>
            </a:r>
            <a:r>
              <a:rPr kumimoji="1" lang="zh-CN" altLang="en-US" sz="2400" b="1" dirty="0">
                <a:solidFill>
                  <a:schemeClr val="bg1"/>
                </a:solidFill>
                <a:latin typeface="Times New Roman" panose="02020603050405020304" pitchFamily="18" charset="0"/>
                <a:ea typeface="仿宋_GB2312" pitchFamily="49" charset="-122"/>
              </a:rPr>
              <a:t>不和伽利略变换矛盾，人们假设宇宙中充满了叫“以太（</a:t>
            </a:r>
            <a:r>
              <a:rPr kumimoji="1" lang="en-US" altLang="zh-CN" sz="2400" b="1" dirty="0">
                <a:solidFill>
                  <a:schemeClr val="bg1"/>
                </a:solidFill>
                <a:latin typeface="Times New Roman" panose="02020603050405020304" pitchFamily="18" charset="0"/>
                <a:ea typeface="仿宋_GB2312" pitchFamily="49" charset="-122"/>
              </a:rPr>
              <a:t>ether</a:t>
            </a:r>
            <a:r>
              <a:rPr kumimoji="1" lang="zh-CN" altLang="en-US" sz="2400" b="1" dirty="0">
                <a:solidFill>
                  <a:schemeClr val="bg1"/>
                </a:solidFill>
                <a:latin typeface="Times New Roman" panose="02020603050405020304" pitchFamily="18" charset="0"/>
                <a:ea typeface="仿宋_GB2312" pitchFamily="49" charset="-122"/>
              </a:rPr>
              <a:t>）”的物质，电磁波靠“以太”传播，并</a:t>
            </a:r>
            <a:r>
              <a:rPr kumimoji="1" lang="zh-CN" altLang="en-US" sz="2400" b="1" dirty="0">
                <a:solidFill>
                  <a:srgbClr val="00FFFF"/>
                </a:solidFill>
                <a:latin typeface="Times New Roman" panose="02020603050405020304" pitchFamily="18" charset="0"/>
                <a:ea typeface="仿宋_GB2312" pitchFamily="49" charset="-122"/>
              </a:rPr>
              <a:t>把以太选作绝对静止的参考系</a:t>
            </a:r>
            <a:r>
              <a:rPr kumimoji="1" lang="zh-CN" altLang="en-US" sz="2400" b="1" dirty="0">
                <a:solidFill>
                  <a:schemeClr val="bg1"/>
                </a:solidFill>
                <a:latin typeface="Times New Roman" panose="02020603050405020304" pitchFamily="18" charset="0"/>
                <a:ea typeface="仿宋_GB2312" pitchFamily="49" charset="-122"/>
              </a:rPr>
              <a:t>。电磁场方程组只在“以太”参考系中成立</a:t>
            </a:r>
            <a:r>
              <a:rPr kumimoji="1" lang="zh-CN" altLang="en-US" sz="2400" b="1" dirty="0" smtClean="0">
                <a:solidFill>
                  <a:schemeClr val="bg1"/>
                </a:solidFill>
                <a:latin typeface="Times New Roman" panose="02020603050405020304" pitchFamily="18" charset="0"/>
                <a:ea typeface="仿宋_GB2312" pitchFamily="49" charset="-122"/>
              </a:rPr>
              <a:t>。</a:t>
            </a:r>
            <a:endParaRPr kumimoji="1" lang="en-US" altLang="zh-CN" sz="2400" b="1" dirty="0" smtClean="0">
              <a:solidFill>
                <a:schemeClr val="bg1"/>
              </a:solidFill>
              <a:latin typeface="Times New Roman" panose="02020603050405020304" pitchFamily="18" charset="0"/>
              <a:ea typeface="仿宋_GB2312" pitchFamily="49" charset="-122"/>
            </a:endParaRPr>
          </a:p>
        </p:txBody>
      </p:sp>
      <p:sp>
        <p:nvSpPr>
          <p:cNvPr id="5" name="Text Box 13"/>
          <p:cNvSpPr txBox="1">
            <a:spLocks noChangeArrowheads="1"/>
          </p:cNvSpPr>
          <p:nvPr/>
        </p:nvSpPr>
        <p:spPr bwMode="auto">
          <a:xfrm>
            <a:off x="251520" y="5673508"/>
            <a:ext cx="8434388"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kumimoji="1" lang="zh-CN" altLang="en-US" sz="2400" b="1" dirty="0" smtClean="0">
                <a:solidFill>
                  <a:schemeClr val="bg1"/>
                </a:solidFill>
                <a:latin typeface="Times New Roman" panose="02020603050405020304" pitchFamily="18" charset="0"/>
                <a:ea typeface="仿宋_GB2312" pitchFamily="49" charset="-122"/>
              </a:rPr>
              <a:t>（三）</a:t>
            </a:r>
            <a:r>
              <a:rPr kumimoji="1" lang="en-US" altLang="zh-CN" sz="2400" b="1" i="1" dirty="0" smtClean="0">
                <a:solidFill>
                  <a:srgbClr val="00FFFF"/>
                </a:solidFill>
                <a:latin typeface="Times New Roman" panose="02020603050405020304" pitchFamily="18" charset="0"/>
                <a:ea typeface="仿宋_GB2312" pitchFamily="49" charset="-122"/>
              </a:rPr>
              <a:t> </a:t>
            </a:r>
            <a:r>
              <a:rPr kumimoji="1" lang="en-US" altLang="zh-CN" sz="2400" b="1" i="1" dirty="0">
                <a:solidFill>
                  <a:srgbClr val="00FFFF"/>
                </a:solidFill>
                <a:latin typeface="Times New Roman" panose="02020603050405020304" pitchFamily="18" charset="0"/>
                <a:ea typeface="仿宋_GB2312" pitchFamily="49" charset="-122"/>
              </a:rPr>
              <a:t>Maxwell </a:t>
            </a:r>
            <a:r>
              <a:rPr kumimoji="1" lang="zh-CN" altLang="en-US" sz="2400" b="1" dirty="0">
                <a:solidFill>
                  <a:srgbClr val="00FFFF"/>
                </a:solidFill>
                <a:latin typeface="Times New Roman" panose="02020603050405020304" pitchFamily="18" charset="0"/>
                <a:ea typeface="仿宋_GB2312" pitchFamily="49" charset="-122"/>
              </a:rPr>
              <a:t>电磁场</a:t>
            </a:r>
            <a:r>
              <a:rPr kumimoji="1" lang="zh-CN" altLang="en-US" sz="2400" b="1" dirty="0" smtClean="0">
                <a:solidFill>
                  <a:srgbClr val="00FFFF"/>
                </a:solidFill>
                <a:latin typeface="Times New Roman" panose="02020603050405020304" pitchFamily="18" charset="0"/>
                <a:ea typeface="仿宋_GB2312" pitchFamily="49" charset="-122"/>
              </a:rPr>
              <a:t>方程组在一切惯性系中都成立，伽利略变换不正确，需要新的变换？</a:t>
            </a:r>
            <a:endParaRPr kumimoji="1" lang="zh-CN" altLang="en-US" sz="2400" b="1" dirty="0">
              <a:solidFill>
                <a:srgbClr val="00FFFF"/>
              </a:solidFill>
              <a:latin typeface="Times New Roman" panose="02020603050405020304" pitchFamily="18" charset="0"/>
              <a:ea typeface="仿宋_GB2312" pitchFamily="49"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7"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35813" y="4416425"/>
            <a:ext cx="153987" cy="1196975"/>
            <a:chOff x="4351" y="2513"/>
            <a:chExt cx="97" cy="754"/>
          </a:xfrm>
        </p:grpSpPr>
        <p:sp>
          <p:nvSpPr>
            <p:cNvPr id="18468" name="Rectangle 3"/>
            <p:cNvSpPr>
              <a:spLocks noChangeArrowheads="1"/>
            </p:cNvSpPr>
            <p:nvPr/>
          </p:nvSpPr>
          <p:spPr bwMode="auto">
            <a:xfrm rot="2507479">
              <a:off x="4351" y="2513"/>
              <a:ext cx="96" cy="720"/>
            </a:xfrm>
            <a:prstGeom prst="rect">
              <a:avLst/>
            </a:prstGeom>
            <a:solidFill>
              <a:srgbClr val="00CCFF"/>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8469" name="Rectangle 4"/>
            <p:cNvSpPr>
              <a:spLocks noChangeArrowheads="1"/>
            </p:cNvSpPr>
            <p:nvPr/>
          </p:nvSpPr>
          <p:spPr bwMode="auto">
            <a:xfrm rot="2507479">
              <a:off x="4425" y="2547"/>
              <a:ext cx="23" cy="720"/>
            </a:xfrm>
            <a:prstGeom prst="rect">
              <a:avLst/>
            </a:prstGeom>
            <a:solidFill>
              <a:schemeClr val="folHlink"/>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sp>
        <p:nvSpPr>
          <p:cNvPr id="477190" name="Rectangle 6"/>
          <p:cNvSpPr>
            <a:spLocks noChangeArrowheads="1"/>
          </p:cNvSpPr>
          <p:nvPr/>
        </p:nvSpPr>
        <p:spPr bwMode="auto">
          <a:xfrm>
            <a:off x="3688873" y="2346573"/>
            <a:ext cx="51233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66FFFF"/>
                </a:solidFill>
                <a:latin typeface="Times New Roman" panose="02020603050405020304" pitchFamily="18" charset="0"/>
                <a:ea typeface="仿宋_GB2312" pitchFamily="49" charset="-122"/>
              </a:rPr>
              <a:t>迈克耳逊</a:t>
            </a:r>
            <a:r>
              <a:rPr kumimoji="1" lang="en-US" altLang="zh-CN" sz="2400" b="1" dirty="0">
                <a:solidFill>
                  <a:srgbClr val="66FFFF"/>
                </a:solidFill>
                <a:latin typeface="Times New Roman" panose="02020603050405020304" pitchFamily="18" charset="0"/>
                <a:ea typeface="仿宋_GB2312" pitchFamily="49" charset="-122"/>
              </a:rPr>
              <a:t>— </a:t>
            </a:r>
            <a:r>
              <a:rPr kumimoji="1" lang="zh-CN" altLang="en-US" sz="2400" b="1" dirty="0">
                <a:solidFill>
                  <a:srgbClr val="66FFFF"/>
                </a:solidFill>
                <a:latin typeface="Times New Roman" panose="02020603050405020304" pitchFamily="18" charset="0"/>
                <a:ea typeface="仿宋_GB2312" pitchFamily="49" charset="-122"/>
              </a:rPr>
              <a:t>莫雷</a:t>
            </a:r>
            <a:r>
              <a:rPr kumimoji="1" lang="zh-CN" altLang="en-US" sz="2400" b="1" dirty="0" smtClean="0">
                <a:solidFill>
                  <a:srgbClr val="66FFFF"/>
                </a:solidFill>
                <a:latin typeface="Times New Roman" panose="02020603050405020304" pitchFamily="18" charset="0"/>
                <a:ea typeface="仿宋_GB2312" pitchFamily="49" charset="-122"/>
              </a:rPr>
              <a:t>实验 </a:t>
            </a:r>
            <a:r>
              <a:rPr kumimoji="1" lang="en-US" altLang="zh-CN" sz="2400" b="1" dirty="0" smtClean="0">
                <a:solidFill>
                  <a:srgbClr val="66FFFF"/>
                </a:solidFill>
                <a:latin typeface="Times New Roman" panose="02020603050405020304" pitchFamily="18" charset="0"/>
                <a:ea typeface="仿宋_GB2312" pitchFamily="49" charset="-122"/>
              </a:rPr>
              <a:t>(</a:t>
            </a:r>
            <a:r>
              <a:rPr kumimoji="1" lang="en-US" altLang="zh-CN" sz="2400" b="1" dirty="0">
                <a:solidFill>
                  <a:srgbClr val="66FFFF"/>
                </a:solidFill>
                <a:latin typeface="Times New Roman" panose="02020603050405020304" pitchFamily="18" charset="0"/>
                <a:ea typeface="仿宋_GB2312" pitchFamily="49" charset="-122"/>
              </a:rPr>
              <a:t>1881–1887)</a:t>
            </a:r>
            <a:endParaRPr kumimoji="1" lang="zh-CN" altLang="en-US" sz="2400" b="1" dirty="0">
              <a:solidFill>
                <a:srgbClr val="66FFFF"/>
              </a:solidFill>
              <a:latin typeface="Times New Roman" panose="02020603050405020304" pitchFamily="18" charset="0"/>
              <a:ea typeface="仿宋_GB2312" pitchFamily="49" charset="-122"/>
            </a:endParaRPr>
          </a:p>
        </p:txBody>
      </p:sp>
      <p:sp>
        <p:nvSpPr>
          <p:cNvPr id="477191" name="Rectangle 7"/>
          <p:cNvSpPr>
            <a:spLocks noChangeArrowheads="1"/>
          </p:cNvSpPr>
          <p:nvPr/>
        </p:nvSpPr>
        <p:spPr bwMode="auto">
          <a:xfrm>
            <a:off x="668577" y="4110109"/>
            <a:ext cx="454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chemeClr val="bg1"/>
                </a:solidFill>
                <a:latin typeface="Times New Roman" panose="02020603050405020304" pitchFamily="18" charset="0"/>
                <a:ea typeface="仿宋_GB2312" pitchFamily="49" charset="-122"/>
              </a:rPr>
              <a:t>对 </a:t>
            </a:r>
            <a:r>
              <a:rPr kumimoji="1" lang="en-US" altLang="zh-CN" sz="2400" b="1" dirty="0">
                <a:solidFill>
                  <a:schemeClr val="bg1"/>
                </a:solidFill>
                <a:latin typeface="Times New Roman" panose="02020603050405020304" pitchFamily="18" charset="0"/>
                <a:ea typeface="仿宋_GB2312" pitchFamily="49" charset="-122"/>
              </a:rPr>
              <a:t>(1) </a:t>
            </a:r>
            <a:r>
              <a:rPr kumimoji="1" lang="zh-CN" altLang="en-US" sz="2400" b="1" dirty="0">
                <a:solidFill>
                  <a:schemeClr val="bg1"/>
                </a:solidFill>
                <a:latin typeface="Times New Roman" panose="02020603050405020304" pitchFamily="18" charset="0"/>
                <a:ea typeface="仿宋_GB2312" pitchFamily="49" charset="-122"/>
              </a:rPr>
              <a:t>光线：</a:t>
            </a:r>
            <a:r>
              <a:rPr kumimoji="1" lang="en-US" altLang="zh-CN" sz="2400" b="1" i="1" dirty="0">
                <a:solidFill>
                  <a:srgbClr val="66FFFF"/>
                </a:solidFill>
                <a:latin typeface="Times New Roman" panose="02020603050405020304" pitchFamily="18" charset="0"/>
                <a:ea typeface="仿宋_GB2312" pitchFamily="49" charset="-122"/>
              </a:rPr>
              <a:t>O </a:t>
            </a:r>
            <a:r>
              <a:rPr kumimoji="1" lang="en-US" altLang="zh-CN" sz="2400" b="1" dirty="0">
                <a:solidFill>
                  <a:srgbClr val="66FFFF"/>
                </a:solidFill>
                <a:latin typeface="Times New Roman" panose="02020603050405020304" pitchFamily="18" charset="0"/>
                <a:ea typeface="仿宋_GB2312" pitchFamily="49" charset="-122"/>
                <a:sym typeface="Symbol" panose="05050102010706020507" pitchFamily="18" charset="2"/>
              </a:rPr>
              <a:t> </a:t>
            </a:r>
            <a:r>
              <a:rPr kumimoji="1" lang="en-US" altLang="zh-CN" sz="2400" b="1" i="1" dirty="0">
                <a:latin typeface="Times New Roman" panose="02020603050405020304" pitchFamily="18" charset="0"/>
                <a:ea typeface="仿宋_GB2312" pitchFamily="49" charset="-122"/>
              </a:rPr>
              <a:t> </a:t>
            </a:r>
            <a:r>
              <a:rPr kumimoji="1" lang="en-US" altLang="zh-CN" sz="2400" b="1" i="1" dirty="0">
                <a:solidFill>
                  <a:srgbClr val="66FFFF"/>
                </a:solidFill>
                <a:latin typeface="Times New Roman" panose="02020603050405020304" pitchFamily="18" charset="0"/>
                <a:ea typeface="仿宋_GB2312" pitchFamily="49" charset="-122"/>
              </a:rPr>
              <a:t>M</a:t>
            </a:r>
            <a:r>
              <a:rPr kumimoji="1" lang="en-US" altLang="zh-CN" sz="2400" b="1" baseline="-25000" dirty="0">
                <a:solidFill>
                  <a:srgbClr val="66FFFF"/>
                </a:solidFill>
                <a:latin typeface="Times New Roman" panose="02020603050405020304" pitchFamily="18" charset="0"/>
                <a:ea typeface="仿宋_GB2312" pitchFamily="49" charset="-122"/>
              </a:rPr>
              <a:t>1 </a:t>
            </a:r>
            <a:r>
              <a:rPr kumimoji="1" lang="en-US" altLang="zh-CN" sz="2400" b="1" dirty="0">
                <a:solidFill>
                  <a:srgbClr val="66FFFF"/>
                </a:solidFill>
                <a:latin typeface="Times New Roman" panose="02020603050405020304" pitchFamily="18" charset="0"/>
                <a:ea typeface="仿宋_GB2312" pitchFamily="49" charset="-122"/>
                <a:sym typeface="Symbol" panose="05050102010706020507" pitchFamily="18" charset="2"/>
              </a:rPr>
              <a:t> </a:t>
            </a:r>
            <a:r>
              <a:rPr kumimoji="1" lang="en-US" altLang="zh-CN" sz="2400" b="1" i="1" dirty="0">
                <a:solidFill>
                  <a:srgbClr val="66FFFF"/>
                </a:solidFill>
                <a:latin typeface="Times New Roman" panose="02020603050405020304" pitchFamily="18" charset="0"/>
                <a:ea typeface="仿宋_GB2312" pitchFamily="49" charset="-122"/>
              </a:rPr>
              <a:t>O</a:t>
            </a:r>
          </a:p>
        </p:txBody>
      </p:sp>
      <p:sp>
        <p:nvSpPr>
          <p:cNvPr id="477198" name="Text Box 14"/>
          <p:cNvSpPr txBox="1">
            <a:spLocks noChangeArrowheads="1"/>
          </p:cNvSpPr>
          <p:nvPr/>
        </p:nvSpPr>
        <p:spPr bwMode="auto">
          <a:xfrm>
            <a:off x="400845" y="3052312"/>
            <a:ext cx="4535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l"/>
              <a:defRPr/>
            </a:pPr>
            <a:r>
              <a:rPr kumimoji="1" lang="en-US" altLang="zh-CN" sz="2400" b="1" dirty="0" smtClean="0">
                <a:solidFill>
                  <a:srgbClr val="FF6600"/>
                </a:solidFill>
                <a:latin typeface="Times New Roman" panose="02020603050405020304" pitchFamily="18" charset="0"/>
                <a:ea typeface="仿宋_GB2312" pitchFamily="49" charset="-122"/>
              </a:rPr>
              <a:t> </a:t>
            </a:r>
            <a:r>
              <a:rPr kumimoji="1" lang="en-US" altLang="zh-CN" sz="2400" b="1" dirty="0" smtClean="0">
                <a:solidFill>
                  <a:schemeClr val="bg1"/>
                </a:solidFill>
                <a:latin typeface="Times New Roman" panose="02020603050405020304" pitchFamily="18" charset="0"/>
                <a:ea typeface="仿宋_GB2312" pitchFamily="49" charset="-122"/>
              </a:rPr>
              <a:t> </a:t>
            </a:r>
            <a:r>
              <a:rPr kumimoji="1" lang="zh-CN" altLang="en-US" sz="2400" b="1" dirty="0" smtClean="0">
                <a:solidFill>
                  <a:schemeClr val="bg1"/>
                </a:solidFill>
                <a:latin typeface="Times New Roman" panose="02020603050405020304" pitchFamily="18" charset="0"/>
                <a:ea typeface="仿宋_GB2312" pitchFamily="49" charset="-122"/>
              </a:rPr>
              <a:t>迈克耳逊</a:t>
            </a:r>
            <a:r>
              <a:rPr kumimoji="1" lang="en-US" altLang="zh-CN" sz="2400" b="1" dirty="0" smtClean="0">
                <a:solidFill>
                  <a:schemeClr val="bg1"/>
                </a:solidFill>
                <a:latin typeface="Times New Roman" panose="02020603050405020304" pitchFamily="18" charset="0"/>
                <a:ea typeface="仿宋_GB2312" pitchFamily="49" charset="-122"/>
              </a:rPr>
              <a:t>-</a:t>
            </a:r>
            <a:r>
              <a:rPr kumimoji="1" lang="zh-CN" altLang="en-US" sz="2400" b="1" dirty="0" smtClean="0">
                <a:solidFill>
                  <a:schemeClr val="bg1"/>
                </a:solidFill>
                <a:latin typeface="Times New Roman" panose="02020603050405020304" pitchFamily="18" charset="0"/>
                <a:ea typeface="仿宋_GB2312" pitchFamily="49" charset="-122"/>
              </a:rPr>
              <a:t>莫雷实验的</a:t>
            </a:r>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rPr>
              <a:t>零</a:t>
            </a:r>
            <a:r>
              <a:rPr kumimoji="1" lang="zh-CN" altLang="en-US" sz="2400" b="1" dirty="0" smtClean="0">
                <a:solidFill>
                  <a:schemeClr val="bg1"/>
                </a:solidFill>
                <a:latin typeface="Times New Roman" panose="02020603050405020304" pitchFamily="18" charset="0"/>
                <a:ea typeface="仿宋_GB2312" pitchFamily="49" charset="-122"/>
              </a:rPr>
              <a:t>结果</a:t>
            </a:r>
            <a:endParaRPr kumimoji="1" lang="zh-CN" altLang="en-US" sz="2400" b="1" dirty="0" smtClean="0">
              <a:solidFill>
                <a:srgbClr val="66FFFF"/>
              </a:solidFill>
              <a:latin typeface="Times New Roman" panose="02020603050405020304" pitchFamily="18" charset="0"/>
              <a:ea typeface="仿宋_GB2312" pitchFamily="49" charset="-122"/>
            </a:endParaRPr>
          </a:p>
        </p:txBody>
      </p:sp>
      <p:sp>
        <p:nvSpPr>
          <p:cNvPr id="477199" name="Rectangle 15"/>
          <p:cNvSpPr>
            <a:spLocks noChangeArrowheads="1"/>
          </p:cNvSpPr>
          <p:nvPr/>
        </p:nvSpPr>
        <p:spPr bwMode="auto">
          <a:xfrm>
            <a:off x="6662738" y="3321050"/>
            <a:ext cx="1219200" cy="152400"/>
          </a:xfrm>
          <a:prstGeom prst="rect">
            <a:avLst/>
          </a:prstGeom>
          <a:solidFill>
            <a:schemeClr val="bg1"/>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7200" name="Rectangle 16"/>
          <p:cNvSpPr>
            <a:spLocks noChangeArrowheads="1"/>
          </p:cNvSpPr>
          <p:nvPr/>
        </p:nvSpPr>
        <p:spPr bwMode="auto">
          <a:xfrm>
            <a:off x="8812213" y="4508500"/>
            <a:ext cx="152400" cy="990600"/>
          </a:xfrm>
          <a:prstGeom prst="rect">
            <a:avLst/>
          </a:prstGeom>
          <a:solidFill>
            <a:schemeClr val="bg1"/>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7201" name="AutoShape 17"/>
          <p:cNvSpPr>
            <a:spLocks noChangeArrowheads="1"/>
          </p:cNvSpPr>
          <p:nvPr/>
        </p:nvSpPr>
        <p:spPr bwMode="auto">
          <a:xfrm>
            <a:off x="5002213" y="4540250"/>
            <a:ext cx="838200" cy="914400"/>
          </a:xfrm>
          <a:prstGeom prst="irregularSeal2">
            <a:avLst/>
          </a:prstGeom>
          <a:gradFill rotWithShape="0">
            <a:gsLst>
              <a:gs pos="0">
                <a:srgbClr val="FFCC99"/>
              </a:gs>
              <a:gs pos="100000">
                <a:srgbClr val="765E47"/>
              </a:gs>
            </a:gsLst>
            <a:path path="shape">
              <a:fillToRect l="50000" t="50000" r="50000" b="50000"/>
            </a:path>
          </a:gra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7202" name="Rectangle 18"/>
          <p:cNvSpPr>
            <a:spLocks noChangeArrowheads="1"/>
          </p:cNvSpPr>
          <p:nvPr/>
        </p:nvSpPr>
        <p:spPr bwMode="auto">
          <a:xfrm rot="2507479">
            <a:off x="7897813" y="4464050"/>
            <a:ext cx="152400" cy="1143000"/>
          </a:xfrm>
          <a:prstGeom prst="rect">
            <a:avLst/>
          </a:prstGeom>
          <a:solidFill>
            <a:srgbClr val="CCFFFF"/>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7203" name="Line 19"/>
          <p:cNvSpPr>
            <a:spLocks noChangeShapeType="1"/>
          </p:cNvSpPr>
          <p:nvPr/>
        </p:nvSpPr>
        <p:spPr bwMode="auto">
          <a:xfrm>
            <a:off x="7272338" y="3470275"/>
            <a:ext cx="0" cy="152400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7204" name="Line 20"/>
          <p:cNvSpPr>
            <a:spLocks noChangeShapeType="1"/>
          </p:cNvSpPr>
          <p:nvPr/>
        </p:nvSpPr>
        <p:spPr bwMode="auto">
          <a:xfrm flipV="1">
            <a:off x="7272338" y="4079875"/>
            <a:ext cx="0" cy="381000"/>
          </a:xfrm>
          <a:prstGeom prst="line">
            <a:avLst/>
          </a:prstGeom>
          <a:noFill/>
          <a:ln w="38100">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77205" name="Line 21"/>
          <p:cNvSpPr>
            <a:spLocks noChangeShapeType="1"/>
          </p:cNvSpPr>
          <p:nvPr/>
        </p:nvSpPr>
        <p:spPr bwMode="auto">
          <a:xfrm>
            <a:off x="7272338" y="4994275"/>
            <a:ext cx="0" cy="1600200"/>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7206" name="Line 22"/>
          <p:cNvSpPr>
            <a:spLocks noChangeShapeType="1"/>
          </p:cNvSpPr>
          <p:nvPr/>
        </p:nvSpPr>
        <p:spPr bwMode="auto">
          <a:xfrm>
            <a:off x="7331075" y="4997450"/>
            <a:ext cx="0" cy="1600200"/>
          </a:xfrm>
          <a:prstGeom prst="line">
            <a:avLst/>
          </a:prstGeom>
          <a:noFill/>
          <a:ln w="381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7207" name="Rectangle 23"/>
          <p:cNvSpPr>
            <a:spLocks noChangeArrowheads="1"/>
          </p:cNvSpPr>
          <p:nvPr/>
        </p:nvSpPr>
        <p:spPr bwMode="auto">
          <a:xfrm>
            <a:off x="5422900" y="5805488"/>
            <a:ext cx="19129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hlink"/>
                </a:solidFill>
                <a:latin typeface="Times New Roman" panose="02020603050405020304" pitchFamily="18" charset="0"/>
                <a:ea typeface="仿宋_GB2312" pitchFamily="49" charset="-122"/>
              </a:rPr>
              <a:t>实验室相对以太的速度</a:t>
            </a:r>
          </a:p>
        </p:txBody>
      </p:sp>
      <p:sp>
        <p:nvSpPr>
          <p:cNvPr id="477208" name="Line 24"/>
          <p:cNvSpPr>
            <a:spLocks noChangeShapeType="1"/>
          </p:cNvSpPr>
          <p:nvPr/>
        </p:nvSpPr>
        <p:spPr bwMode="auto">
          <a:xfrm>
            <a:off x="7135813" y="4997450"/>
            <a:ext cx="167640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77209" name="Object 25"/>
          <p:cNvGraphicFramePr>
            <a:graphicFrameLocks noChangeAspect="1"/>
          </p:cNvGraphicFramePr>
          <p:nvPr>
            <p:extLst>
              <p:ext uri="{D42A27DB-BD31-4B8C-83A1-F6EECF244321}">
                <p14:modId xmlns:p14="http://schemas.microsoft.com/office/powerpoint/2010/main" val="3685890831"/>
              </p:ext>
            </p:extLst>
          </p:nvPr>
        </p:nvGraphicFramePr>
        <p:xfrm>
          <a:off x="7405322" y="6125343"/>
          <a:ext cx="782651" cy="510407"/>
        </p:xfrm>
        <a:graphic>
          <a:graphicData uri="http://schemas.openxmlformats.org/presentationml/2006/ole">
            <mc:AlternateContent xmlns:mc="http://schemas.openxmlformats.org/markup-compatibility/2006">
              <mc:Choice xmlns:v="urn:schemas-microsoft-com:vml" Requires="v">
                <p:oleObj spid="_x0000_s19342" name="Equation" r:id="rId3" imgW="152280" imgH="164880" progId="Equation.DSMT4">
                  <p:embed/>
                </p:oleObj>
              </mc:Choice>
              <mc:Fallback>
                <p:oleObj name="Equation" r:id="rId3" imgW="152280" imgH="164880" progId="Equation.DSMT4">
                  <p:embed/>
                  <p:pic>
                    <p:nvPicPr>
                      <p:cNvPr id="0" name="Object 25"/>
                      <p:cNvPicPr>
                        <a:picLocks noChangeAspect="1" noChangeArrowheads="1"/>
                      </p:cNvPicPr>
                      <p:nvPr/>
                    </p:nvPicPr>
                    <p:blipFill>
                      <a:blip r:embed="rId4"/>
                      <a:srcRect/>
                      <a:stretch>
                        <a:fillRect/>
                      </a:stretch>
                    </p:blipFill>
                    <p:spPr bwMode="auto">
                      <a:xfrm>
                        <a:off x="7405322" y="6125343"/>
                        <a:ext cx="782651" cy="510407"/>
                      </a:xfrm>
                      <a:prstGeom prst="rect">
                        <a:avLst/>
                      </a:prstGeom>
                      <a:noFill/>
                      <a:ln>
                        <a:noFill/>
                      </a:ln>
                      <a:effectLst/>
                      <a:extLst/>
                    </p:spPr>
                  </p:pic>
                </p:oleObj>
              </mc:Fallback>
            </mc:AlternateContent>
          </a:graphicData>
        </a:graphic>
      </p:graphicFrame>
      <p:graphicFrame>
        <p:nvGraphicFramePr>
          <p:cNvPr id="477210" name="Object 26"/>
          <p:cNvGraphicFramePr>
            <a:graphicFrameLocks/>
          </p:cNvGraphicFramePr>
          <p:nvPr>
            <p:extLst>
              <p:ext uri="{D42A27DB-BD31-4B8C-83A1-F6EECF244321}">
                <p14:modId xmlns:p14="http://schemas.microsoft.com/office/powerpoint/2010/main" val="750788984"/>
              </p:ext>
            </p:extLst>
          </p:nvPr>
        </p:nvGraphicFramePr>
        <p:xfrm>
          <a:off x="8521221" y="5509815"/>
          <a:ext cx="582614" cy="573112"/>
        </p:xfrm>
        <a:graphic>
          <a:graphicData uri="http://schemas.openxmlformats.org/presentationml/2006/ole">
            <mc:AlternateContent xmlns:mc="http://schemas.openxmlformats.org/markup-compatibility/2006">
              <mc:Choice xmlns:v="urn:schemas-microsoft-com:vml" Requires="v">
                <p:oleObj spid="_x0000_s19343" name="Equation" r:id="rId5" imgW="228600" imgH="228600" progId="Equation.DSMT4">
                  <p:embed/>
                </p:oleObj>
              </mc:Choice>
              <mc:Fallback>
                <p:oleObj name="Equation" r:id="rId5" imgW="228600" imgH="228600" progId="Equation.DSMT4">
                  <p:embed/>
                  <p:pic>
                    <p:nvPicPr>
                      <p:cNvPr id="0" name="Object 26"/>
                      <p:cNvPicPr>
                        <a:picLocks noChangeArrowheads="1"/>
                      </p:cNvPicPr>
                      <p:nvPr/>
                    </p:nvPicPr>
                    <p:blipFill>
                      <a:blip r:embed="rId6"/>
                      <a:srcRect/>
                      <a:stretch>
                        <a:fillRect/>
                      </a:stretch>
                    </p:blipFill>
                    <p:spPr bwMode="auto">
                      <a:xfrm>
                        <a:off x="8521221" y="5509815"/>
                        <a:ext cx="582614" cy="573112"/>
                      </a:xfrm>
                      <a:prstGeom prst="rect">
                        <a:avLst/>
                      </a:prstGeom>
                      <a:noFill/>
                      <a:ln>
                        <a:noFill/>
                      </a:ln>
                      <a:effectLst/>
                      <a:extLst/>
                    </p:spPr>
                  </p:pic>
                </p:oleObj>
              </mc:Fallback>
            </mc:AlternateContent>
          </a:graphicData>
        </a:graphic>
      </p:graphicFrame>
      <p:graphicFrame>
        <p:nvGraphicFramePr>
          <p:cNvPr id="477211" name="Object 27"/>
          <p:cNvGraphicFramePr>
            <a:graphicFrameLocks/>
          </p:cNvGraphicFramePr>
          <p:nvPr>
            <p:extLst>
              <p:ext uri="{D42A27DB-BD31-4B8C-83A1-F6EECF244321}">
                <p14:modId xmlns:p14="http://schemas.microsoft.com/office/powerpoint/2010/main" val="1496591076"/>
              </p:ext>
            </p:extLst>
          </p:nvPr>
        </p:nvGraphicFramePr>
        <p:xfrm>
          <a:off x="6053139" y="3170755"/>
          <a:ext cx="525463" cy="565151"/>
        </p:xfrm>
        <a:graphic>
          <a:graphicData uri="http://schemas.openxmlformats.org/presentationml/2006/ole">
            <mc:AlternateContent xmlns:mc="http://schemas.openxmlformats.org/markup-compatibility/2006">
              <mc:Choice xmlns:v="urn:schemas-microsoft-com:vml" Requires="v">
                <p:oleObj spid="_x0000_s19344" name="Equation" r:id="rId7" imgW="241200" imgH="228600" progId="Equation.DSMT4">
                  <p:embed/>
                </p:oleObj>
              </mc:Choice>
              <mc:Fallback>
                <p:oleObj name="Equation" r:id="rId7" imgW="241200" imgH="228600" progId="Equation.DSMT4">
                  <p:embed/>
                  <p:pic>
                    <p:nvPicPr>
                      <p:cNvPr id="0" name="Object 27"/>
                      <p:cNvPicPr>
                        <a:picLocks noChangeArrowheads="1"/>
                      </p:cNvPicPr>
                      <p:nvPr/>
                    </p:nvPicPr>
                    <p:blipFill>
                      <a:blip r:embed="rId8"/>
                      <a:srcRect/>
                      <a:stretch>
                        <a:fillRect/>
                      </a:stretch>
                    </p:blipFill>
                    <p:spPr bwMode="auto">
                      <a:xfrm>
                        <a:off x="6053139" y="3170755"/>
                        <a:ext cx="525463" cy="565151"/>
                      </a:xfrm>
                      <a:prstGeom prst="rect">
                        <a:avLst/>
                      </a:prstGeom>
                      <a:noFill/>
                      <a:ln>
                        <a:noFill/>
                      </a:ln>
                      <a:effectLst/>
                      <a:extLst/>
                    </p:spPr>
                  </p:pic>
                </p:oleObj>
              </mc:Fallback>
            </mc:AlternateContent>
          </a:graphicData>
        </a:graphic>
      </p:graphicFrame>
      <p:graphicFrame>
        <p:nvGraphicFramePr>
          <p:cNvPr id="477212" name="Object 28"/>
          <p:cNvGraphicFramePr>
            <a:graphicFrameLocks noChangeAspect="1"/>
          </p:cNvGraphicFramePr>
          <p:nvPr>
            <p:extLst>
              <p:ext uri="{D42A27DB-BD31-4B8C-83A1-F6EECF244321}">
                <p14:modId xmlns:p14="http://schemas.microsoft.com/office/powerpoint/2010/main" val="1208581939"/>
              </p:ext>
            </p:extLst>
          </p:nvPr>
        </p:nvGraphicFramePr>
        <p:xfrm>
          <a:off x="5074015" y="4166047"/>
          <a:ext cx="1091841" cy="462626"/>
        </p:xfrm>
        <a:graphic>
          <a:graphicData uri="http://schemas.openxmlformats.org/presentationml/2006/ole">
            <mc:AlternateContent xmlns:mc="http://schemas.openxmlformats.org/markup-compatibility/2006">
              <mc:Choice xmlns:v="urn:schemas-microsoft-com:vml" Requires="v">
                <p:oleObj spid="_x0000_s19345" name="Equation" r:id="rId9" imgW="406080" imgH="177480" progId="Equation.DSMT4">
                  <p:embed/>
                </p:oleObj>
              </mc:Choice>
              <mc:Fallback>
                <p:oleObj name="Equation" r:id="rId9" imgW="406080" imgH="177480" progId="Equation.DSMT4">
                  <p:embed/>
                  <p:pic>
                    <p:nvPicPr>
                      <p:cNvPr id="0" name="Object 28"/>
                      <p:cNvPicPr>
                        <a:picLocks noChangeAspect="1" noChangeArrowheads="1"/>
                      </p:cNvPicPr>
                      <p:nvPr/>
                    </p:nvPicPr>
                    <p:blipFill>
                      <a:blip r:embed="rId10"/>
                      <a:srcRect/>
                      <a:stretch>
                        <a:fillRect/>
                      </a:stretch>
                    </p:blipFill>
                    <p:spPr bwMode="auto">
                      <a:xfrm>
                        <a:off x="5074015" y="4166047"/>
                        <a:ext cx="1091841" cy="462626"/>
                      </a:xfrm>
                      <a:prstGeom prst="rect">
                        <a:avLst/>
                      </a:prstGeom>
                      <a:noFill/>
                      <a:ln>
                        <a:noFill/>
                      </a:ln>
                      <a:effectLst/>
                      <a:extLst/>
                    </p:spPr>
                  </p:pic>
                </p:oleObj>
              </mc:Fallback>
            </mc:AlternateContent>
          </a:graphicData>
        </a:graphic>
      </p:graphicFrame>
      <p:graphicFrame>
        <p:nvGraphicFramePr>
          <p:cNvPr id="477213" name="Object 29"/>
          <p:cNvGraphicFramePr>
            <a:graphicFrameLocks noChangeAspect="1"/>
          </p:cNvGraphicFramePr>
          <p:nvPr/>
        </p:nvGraphicFramePr>
        <p:xfrm>
          <a:off x="6678613" y="3549650"/>
          <a:ext cx="444500" cy="533400"/>
        </p:xfrm>
        <a:graphic>
          <a:graphicData uri="http://schemas.openxmlformats.org/presentationml/2006/ole">
            <mc:AlternateContent xmlns:mc="http://schemas.openxmlformats.org/markup-compatibility/2006">
              <mc:Choice xmlns:v="urn:schemas-microsoft-com:vml" Requires="v">
                <p:oleObj spid="_x0000_s19346" name="Equation" r:id="rId11" imgW="14141" imgH="90390" progId="Equation.3">
                  <p:embed/>
                </p:oleObj>
              </mc:Choice>
              <mc:Fallback>
                <p:oleObj name="Equation" r:id="rId11" imgW="14141" imgH="90390"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78613" y="3549650"/>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14" name="Object 30"/>
          <p:cNvGraphicFramePr>
            <a:graphicFrameLocks noChangeAspect="1"/>
          </p:cNvGraphicFramePr>
          <p:nvPr/>
        </p:nvGraphicFramePr>
        <p:xfrm>
          <a:off x="7745413" y="4311650"/>
          <a:ext cx="403225" cy="533400"/>
        </p:xfrm>
        <a:graphic>
          <a:graphicData uri="http://schemas.openxmlformats.org/presentationml/2006/ole">
            <mc:AlternateContent xmlns:mc="http://schemas.openxmlformats.org/markup-compatibility/2006">
              <mc:Choice xmlns:v="urn:schemas-microsoft-com:vml" Requires="v">
                <p:oleObj spid="_x0000_s19347" name="Equation" r:id="rId13" imgW="0" imgH="95250" progId="Equation.3">
                  <p:embed/>
                </p:oleObj>
              </mc:Choice>
              <mc:Fallback>
                <p:oleObj name="Equation" r:id="rId13" imgW="0" imgH="9525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45413" y="4311650"/>
                        <a:ext cx="4032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15" name="Line 31"/>
          <p:cNvSpPr>
            <a:spLocks noChangeShapeType="1"/>
          </p:cNvSpPr>
          <p:nvPr/>
        </p:nvSpPr>
        <p:spPr bwMode="auto">
          <a:xfrm>
            <a:off x="6156325" y="5784850"/>
            <a:ext cx="685800" cy="0"/>
          </a:xfrm>
          <a:prstGeom prst="line">
            <a:avLst/>
          </a:prstGeom>
          <a:noFill/>
          <a:ln w="38100">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77216" name="Object 32"/>
          <p:cNvGraphicFramePr>
            <a:graphicFrameLocks/>
          </p:cNvGraphicFramePr>
          <p:nvPr>
            <p:extLst>
              <p:ext uri="{D42A27DB-BD31-4B8C-83A1-F6EECF244321}">
                <p14:modId xmlns:p14="http://schemas.microsoft.com/office/powerpoint/2010/main" val="3025996519"/>
              </p:ext>
            </p:extLst>
          </p:nvPr>
        </p:nvGraphicFramePr>
        <p:xfrm>
          <a:off x="6407149" y="5372100"/>
          <a:ext cx="523397" cy="392113"/>
        </p:xfrm>
        <a:graphic>
          <a:graphicData uri="http://schemas.openxmlformats.org/presentationml/2006/ole">
            <mc:AlternateContent xmlns:mc="http://schemas.openxmlformats.org/markup-compatibility/2006">
              <mc:Choice xmlns:v="urn:schemas-microsoft-com:vml" Requires="v">
                <p:oleObj spid="_x0000_s19348" name="Equation" r:id="rId15" imgW="126720" imgH="177480" progId="Equation.DSMT4">
                  <p:embed/>
                </p:oleObj>
              </mc:Choice>
              <mc:Fallback>
                <p:oleObj name="Equation" r:id="rId15" imgW="126720" imgH="177480" progId="Equation.DSMT4">
                  <p:embed/>
                  <p:pic>
                    <p:nvPicPr>
                      <p:cNvPr id="0" name="Object 32"/>
                      <p:cNvPicPr>
                        <a:picLocks noChangeArrowheads="1"/>
                      </p:cNvPicPr>
                      <p:nvPr/>
                    </p:nvPicPr>
                    <p:blipFill>
                      <a:blip r:embed="rId16"/>
                      <a:srcRect/>
                      <a:stretch>
                        <a:fillRect/>
                      </a:stretch>
                    </p:blipFill>
                    <p:spPr bwMode="auto">
                      <a:xfrm>
                        <a:off x="6407149" y="5372100"/>
                        <a:ext cx="523397" cy="392113"/>
                      </a:xfrm>
                      <a:prstGeom prst="rect">
                        <a:avLst/>
                      </a:prstGeom>
                      <a:noFill/>
                      <a:ln>
                        <a:noFill/>
                      </a:ln>
                      <a:effectLst/>
                      <a:extLst/>
                    </p:spPr>
                  </p:pic>
                </p:oleObj>
              </mc:Fallback>
            </mc:AlternateContent>
          </a:graphicData>
        </a:graphic>
      </p:graphicFrame>
      <p:sp>
        <p:nvSpPr>
          <p:cNvPr id="477217" name="Line 33"/>
          <p:cNvSpPr>
            <a:spLocks noChangeShapeType="1"/>
          </p:cNvSpPr>
          <p:nvPr/>
        </p:nvSpPr>
        <p:spPr bwMode="auto">
          <a:xfrm>
            <a:off x="7516813" y="4997450"/>
            <a:ext cx="533400" cy="0"/>
          </a:xfrm>
          <a:prstGeom prst="line">
            <a:avLst/>
          </a:prstGeom>
          <a:noFill/>
          <a:ln w="38100">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77218" name="Rectangle 34"/>
          <p:cNvSpPr>
            <a:spLocks noChangeArrowheads="1"/>
          </p:cNvSpPr>
          <p:nvPr/>
        </p:nvSpPr>
        <p:spPr bwMode="auto">
          <a:xfrm>
            <a:off x="8050213" y="507206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仿宋_GB2312" pitchFamily="49" charset="-122"/>
                <a:sym typeface="Wingdings 2" panose="05020102010507070707" pitchFamily="18" charset="2"/>
              </a:rPr>
              <a:t>(1)</a:t>
            </a:r>
            <a:endParaRPr kumimoji="1" lang="en-US" altLang="zh-CN" sz="2400" b="1">
              <a:solidFill>
                <a:schemeClr val="hlink"/>
              </a:solidFill>
              <a:latin typeface="Times New Roman" panose="02020603050405020304" pitchFamily="18" charset="0"/>
              <a:ea typeface="仿宋_GB2312" pitchFamily="49" charset="-122"/>
            </a:endParaRPr>
          </a:p>
        </p:txBody>
      </p:sp>
      <p:sp>
        <p:nvSpPr>
          <p:cNvPr id="477219" name="Rectangle 35"/>
          <p:cNvSpPr>
            <a:spLocks noChangeArrowheads="1"/>
          </p:cNvSpPr>
          <p:nvPr/>
        </p:nvSpPr>
        <p:spPr bwMode="auto">
          <a:xfrm>
            <a:off x="7308850" y="38385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仿宋_GB2312" pitchFamily="49" charset="-122"/>
                <a:sym typeface="Wingdings 2" panose="05020102010507070707" pitchFamily="18" charset="2"/>
              </a:rPr>
              <a:t>(2)</a:t>
            </a:r>
            <a:endParaRPr kumimoji="1" lang="en-US" altLang="zh-CN" sz="2400" b="1">
              <a:solidFill>
                <a:schemeClr val="hlink"/>
              </a:solidFill>
              <a:latin typeface="Times New Roman" panose="02020603050405020304" pitchFamily="18" charset="0"/>
              <a:ea typeface="仿宋_GB2312" pitchFamily="49" charset="-122"/>
            </a:endParaRPr>
          </a:p>
        </p:txBody>
      </p:sp>
      <p:graphicFrame>
        <p:nvGraphicFramePr>
          <p:cNvPr id="477220" name="Object 36"/>
          <p:cNvGraphicFramePr>
            <a:graphicFrameLocks noChangeAspect="1"/>
          </p:cNvGraphicFramePr>
          <p:nvPr>
            <p:extLst>
              <p:ext uri="{D42A27DB-BD31-4B8C-83A1-F6EECF244321}">
                <p14:modId xmlns:p14="http://schemas.microsoft.com/office/powerpoint/2010/main" val="437867756"/>
              </p:ext>
            </p:extLst>
          </p:nvPr>
        </p:nvGraphicFramePr>
        <p:xfrm>
          <a:off x="6780569" y="4602829"/>
          <a:ext cx="788332" cy="379177"/>
        </p:xfrm>
        <a:graphic>
          <a:graphicData uri="http://schemas.openxmlformats.org/presentationml/2006/ole">
            <mc:AlternateContent xmlns:mc="http://schemas.openxmlformats.org/markup-compatibility/2006">
              <mc:Choice xmlns:v="urn:schemas-microsoft-com:vml" Requires="v">
                <p:oleObj spid="_x0000_s19349" name="Equation" r:id="rId17" imgW="152280" imgH="177480" progId="Equation.DSMT4">
                  <p:embed/>
                </p:oleObj>
              </mc:Choice>
              <mc:Fallback>
                <p:oleObj name="Equation" r:id="rId17" imgW="152280" imgH="177480" progId="Equation.DSMT4">
                  <p:embed/>
                  <p:pic>
                    <p:nvPicPr>
                      <p:cNvPr id="0" name="Object 36"/>
                      <p:cNvPicPr>
                        <a:picLocks noChangeAspect="1" noChangeArrowheads="1"/>
                      </p:cNvPicPr>
                      <p:nvPr/>
                    </p:nvPicPr>
                    <p:blipFill>
                      <a:blip r:embed="rId18"/>
                      <a:srcRect/>
                      <a:stretch>
                        <a:fillRect/>
                      </a:stretch>
                    </p:blipFill>
                    <p:spPr bwMode="auto">
                      <a:xfrm>
                        <a:off x="6780569" y="4602829"/>
                        <a:ext cx="788332" cy="379177"/>
                      </a:xfrm>
                      <a:prstGeom prst="rect">
                        <a:avLst/>
                      </a:prstGeom>
                      <a:noFill/>
                      <a:ln>
                        <a:noFill/>
                      </a:ln>
                      <a:effectLst/>
                      <a:extLst/>
                    </p:spPr>
                  </p:pic>
                </p:oleObj>
              </mc:Fallback>
            </mc:AlternateContent>
          </a:graphicData>
        </a:graphic>
      </p:graphicFrame>
      <p:sp>
        <p:nvSpPr>
          <p:cNvPr id="477221" name="Line 37"/>
          <p:cNvSpPr>
            <a:spLocks noChangeShapeType="1"/>
          </p:cNvSpPr>
          <p:nvPr/>
        </p:nvSpPr>
        <p:spPr bwMode="auto">
          <a:xfrm flipV="1">
            <a:off x="5535613" y="4995863"/>
            <a:ext cx="1749425" cy="1587"/>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7222" name="Line 38"/>
          <p:cNvSpPr>
            <a:spLocks noChangeShapeType="1"/>
          </p:cNvSpPr>
          <p:nvPr/>
        </p:nvSpPr>
        <p:spPr bwMode="auto">
          <a:xfrm>
            <a:off x="5916613" y="4997450"/>
            <a:ext cx="533400" cy="0"/>
          </a:xfrm>
          <a:prstGeom prst="line">
            <a:avLst/>
          </a:prstGeom>
          <a:noFill/>
          <a:ln w="38100">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1" name="Line 20"/>
          <p:cNvSpPr>
            <a:spLocks noChangeShapeType="1"/>
          </p:cNvSpPr>
          <p:nvPr/>
        </p:nvSpPr>
        <p:spPr bwMode="auto">
          <a:xfrm flipH="1">
            <a:off x="8024813" y="4005263"/>
            <a:ext cx="685800" cy="0"/>
          </a:xfrm>
          <a:prstGeom prst="line">
            <a:avLst/>
          </a:prstGeom>
          <a:noFill/>
          <a:ln w="412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Rectangle 21"/>
          <p:cNvSpPr>
            <a:spLocks noChangeArrowheads="1"/>
          </p:cNvSpPr>
          <p:nvPr/>
        </p:nvSpPr>
        <p:spPr bwMode="auto">
          <a:xfrm>
            <a:off x="7872413" y="3471863"/>
            <a:ext cx="1524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rgbClr val="FFFF00"/>
                </a:solidFill>
                <a:latin typeface="Times New Roman" panose="02020603050405020304" pitchFamily="18" charset="0"/>
                <a:ea typeface="楷体_GB2312" pitchFamily="49" charset="-122"/>
              </a:rPr>
              <a:t>以太风</a:t>
            </a:r>
          </a:p>
        </p:txBody>
      </p:sp>
      <p:sp>
        <p:nvSpPr>
          <p:cNvPr id="43" name="Rectangle 6"/>
          <p:cNvSpPr>
            <a:spLocks noChangeArrowheads="1"/>
          </p:cNvSpPr>
          <p:nvPr/>
        </p:nvSpPr>
        <p:spPr bwMode="auto">
          <a:xfrm>
            <a:off x="381001" y="2342044"/>
            <a:ext cx="347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rgbClr val="FFFF00"/>
                </a:solidFill>
                <a:latin typeface="Times New Roman" panose="02020603050405020304" pitchFamily="18" charset="0"/>
                <a:ea typeface="仿宋_GB2312" pitchFamily="49" charset="-122"/>
              </a:rPr>
              <a:t>寻找以太的典型实验</a:t>
            </a:r>
            <a:r>
              <a:rPr kumimoji="1" lang="en-US" altLang="zh-CN" sz="2400" b="1" dirty="0" smtClean="0">
                <a:solidFill>
                  <a:srgbClr val="FFFF00"/>
                </a:solidFill>
                <a:latin typeface="Times New Roman" panose="02020603050405020304" pitchFamily="18" charset="0"/>
                <a:ea typeface="仿宋_GB2312" pitchFamily="49" charset="-122"/>
              </a:rPr>
              <a:t>-----</a:t>
            </a:r>
            <a:endParaRPr kumimoji="1" lang="zh-CN" altLang="en-US" sz="2400" b="1" dirty="0">
              <a:solidFill>
                <a:srgbClr val="FFFF00"/>
              </a:solidFill>
              <a:latin typeface="Times New Roman" panose="02020603050405020304" pitchFamily="18" charset="0"/>
              <a:ea typeface="仿宋_GB2312" pitchFamily="49" charset="-122"/>
            </a:endParaRPr>
          </a:p>
        </p:txBody>
      </p:sp>
      <p:sp>
        <p:nvSpPr>
          <p:cNvPr id="44" name="Rectangle 6"/>
          <p:cNvSpPr>
            <a:spLocks noChangeArrowheads="1"/>
          </p:cNvSpPr>
          <p:nvPr/>
        </p:nvSpPr>
        <p:spPr bwMode="auto">
          <a:xfrm>
            <a:off x="381000" y="997654"/>
            <a:ext cx="84312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rgbClr val="FFFF00"/>
                </a:solidFill>
                <a:latin typeface="Times New Roman" panose="02020603050405020304" pitchFamily="18" charset="0"/>
                <a:ea typeface="仿宋_GB2312" pitchFamily="49" charset="-122"/>
              </a:rPr>
              <a:t>如果光只在“以太”参考系中具有各向均匀的速度</a:t>
            </a:r>
            <a:r>
              <a:rPr kumimoji="1" lang="en-US" altLang="zh-CN" sz="2400" b="1" dirty="0" smtClean="0">
                <a:solidFill>
                  <a:srgbClr val="FFFF00"/>
                </a:solidFill>
                <a:latin typeface="Times New Roman" panose="02020603050405020304" pitchFamily="18" charset="0"/>
                <a:ea typeface="仿宋_GB2312" pitchFamily="49" charset="-122"/>
              </a:rPr>
              <a:t>c</a:t>
            </a:r>
            <a:r>
              <a:rPr kumimoji="1" lang="zh-CN" altLang="en-US" sz="2400" b="1" dirty="0" smtClean="0">
                <a:solidFill>
                  <a:srgbClr val="FFFF00"/>
                </a:solidFill>
                <a:latin typeface="Times New Roman" panose="02020603050405020304" pitchFamily="18" charset="0"/>
                <a:ea typeface="仿宋_GB2312" pitchFamily="49" charset="-122"/>
              </a:rPr>
              <a:t>，</a:t>
            </a:r>
            <a:r>
              <a:rPr kumimoji="1" lang="zh-CN" altLang="en-US" sz="2400" b="1" dirty="0">
                <a:solidFill>
                  <a:srgbClr val="66FFFF"/>
                </a:solidFill>
                <a:latin typeface="Times New Roman" panose="02020603050405020304" pitchFamily="18" charset="0"/>
                <a:ea typeface="仿宋_GB2312" pitchFamily="49" charset="-122"/>
              </a:rPr>
              <a:t>按照伽利略变换，电磁波相对于其他参考系的速率就不会各向均匀，而和此参考系相对于“以太”参考系的速度有关</a:t>
            </a:r>
            <a:r>
              <a:rPr kumimoji="1" lang="zh-CN" altLang="en-US" sz="2400" b="1" dirty="0" smtClean="0">
                <a:solidFill>
                  <a:srgbClr val="66FFFF"/>
                </a:solidFill>
                <a:latin typeface="Times New Roman" panose="02020603050405020304" pitchFamily="18" charset="0"/>
                <a:ea typeface="仿宋_GB2312" pitchFamily="49" charset="-122"/>
              </a:rPr>
              <a:t>。</a:t>
            </a:r>
            <a:endParaRPr kumimoji="1" lang="zh-CN" altLang="en-US" sz="2400" b="1" dirty="0">
              <a:solidFill>
                <a:srgbClr val="66FFFF"/>
              </a:solidFill>
              <a:latin typeface="Times New Roman" panose="02020603050405020304" pitchFamily="18" charset="0"/>
              <a:ea typeface="仿宋_GB2312" pitchFamily="49" charset="-122"/>
            </a:endParaRPr>
          </a:p>
        </p:txBody>
      </p:sp>
      <p:sp>
        <p:nvSpPr>
          <p:cNvPr id="45" name="Rectangle 6"/>
          <p:cNvSpPr>
            <a:spLocks noChangeArrowheads="1"/>
          </p:cNvSpPr>
          <p:nvPr/>
        </p:nvSpPr>
        <p:spPr bwMode="auto">
          <a:xfrm>
            <a:off x="381000" y="392697"/>
            <a:ext cx="8431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rgbClr val="FFFF00"/>
                </a:solidFill>
                <a:latin typeface="Times New Roman" panose="02020603050405020304" pitchFamily="18" charset="0"/>
                <a:ea typeface="仿宋_GB2312" pitchFamily="49" charset="-122"/>
              </a:rPr>
              <a:t>解决途径（二）</a:t>
            </a:r>
            <a:endParaRPr kumimoji="1" lang="zh-CN" altLang="en-US" sz="2400" b="1" dirty="0">
              <a:solidFill>
                <a:srgbClr val="FFFF00"/>
              </a:solidFill>
              <a:latin typeface="Times New Roman" panose="02020603050405020304" pitchFamily="18" charset="0"/>
              <a:ea typeface="仿宋_GB2312" pitchFamily="49"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300" fill="hold"/>
                                        <p:tgtEl>
                                          <p:spTgt spid="45"/>
                                        </p:tgtEl>
                                        <p:attrNameLst>
                                          <p:attrName>ppt_x</p:attrName>
                                        </p:attrNameLst>
                                      </p:cBhvr>
                                      <p:tavLst>
                                        <p:tav tm="0">
                                          <p:val>
                                            <p:strVal val="0-#ppt_w/2"/>
                                          </p:val>
                                        </p:tav>
                                        <p:tav tm="100000">
                                          <p:val>
                                            <p:strVal val="#ppt_x"/>
                                          </p:val>
                                        </p:tav>
                                      </p:tavLst>
                                    </p:anim>
                                    <p:anim calcmode="lin" valueType="num">
                                      <p:cBhvr additive="base">
                                        <p:cTn id="8" dur="3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300" fill="hold"/>
                                        <p:tgtEl>
                                          <p:spTgt spid="44"/>
                                        </p:tgtEl>
                                        <p:attrNameLst>
                                          <p:attrName>ppt_x</p:attrName>
                                        </p:attrNameLst>
                                      </p:cBhvr>
                                      <p:tavLst>
                                        <p:tav tm="0">
                                          <p:val>
                                            <p:strVal val="0-#ppt_w/2"/>
                                          </p:val>
                                        </p:tav>
                                        <p:tav tm="100000">
                                          <p:val>
                                            <p:strVal val="#ppt_x"/>
                                          </p:val>
                                        </p:tav>
                                      </p:tavLst>
                                    </p:anim>
                                    <p:anim calcmode="lin" valueType="num">
                                      <p:cBhvr additive="base">
                                        <p:cTn id="14" dur="3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300" fill="hold"/>
                                        <p:tgtEl>
                                          <p:spTgt spid="43"/>
                                        </p:tgtEl>
                                        <p:attrNameLst>
                                          <p:attrName>ppt_x</p:attrName>
                                        </p:attrNameLst>
                                      </p:cBhvr>
                                      <p:tavLst>
                                        <p:tav tm="0">
                                          <p:val>
                                            <p:strVal val="0-#ppt_w/2"/>
                                          </p:val>
                                        </p:tav>
                                        <p:tav tm="100000">
                                          <p:val>
                                            <p:strVal val="#ppt_x"/>
                                          </p:val>
                                        </p:tav>
                                      </p:tavLst>
                                    </p:anim>
                                    <p:anim calcmode="lin" valueType="num">
                                      <p:cBhvr additive="base">
                                        <p:cTn id="20" dur="3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7190"/>
                                        </p:tgtEl>
                                        <p:attrNameLst>
                                          <p:attrName>style.visibility</p:attrName>
                                        </p:attrNameLst>
                                      </p:cBhvr>
                                      <p:to>
                                        <p:strVal val="visible"/>
                                      </p:to>
                                    </p:set>
                                    <p:anim calcmode="lin" valueType="num">
                                      <p:cBhvr additive="base">
                                        <p:cTn id="25" dur="300" fill="hold"/>
                                        <p:tgtEl>
                                          <p:spTgt spid="477190"/>
                                        </p:tgtEl>
                                        <p:attrNameLst>
                                          <p:attrName>ppt_x</p:attrName>
                                        </p:attrNameLst>
                                      </p:cBhvr>
                                      <p:tavLst>
                                        <p:tav tm="0">
                                          <p:val>
                                            <p:strVal val="0-#ppt_w/2"/>
                                          </p:val>
                                        </p:tav>
                                        <p:tav tm="100000">
                                          <p:val>
                                            <p:strVal val="#ppt_x"/>
                                          </p:val>
                                        </p:tav>
                                      </p:tavLst>
                                    </p:anim>
                                    <p:anim calcmode="lin" valueType="num">
                                      <p:cBhvr additive="base">
                                        <p:cTn id="26" dur="300" fill="hold"/>
                                        <p:tgtEl>
                                          <p:spTgt spid="47719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7198"/>
                                        </p:tgtEl>
                                        <p:attrNameLst>
                                          <p:attrName>style.visibility</p:attrName>
                                        </p:attrNameLst>
                                      </p:cBhvr>
                                      <p:to>
                                        <p:strVal val="visible"/>
                                      </p:to>
                                    </p:set>
                                    <p:animEffect transition="in" filter="wipe(left)">
                                      <p:cBhvr>
                                        <p:cTn id="31" dur="500"/>
                                        <p:tgtEl>
                                          <p:spTgt spid="47719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77201"/>
                                        </p:tgtEl>
                                        <p:attrNameLst>
                                          <p:attrName>style.visibility</p:attrName>
                                        </p:attrNameLst>
                                      </p:cBhvr>
                                      <p:to>
                                        <p:strVal val="visible"/>
                                      </p:to>
                                    </p:set>
                                    <p:animEffect transition="in" filter="dissolve">
                                      <p:cBhvr>
                                        <p:cTn id="36" dur="500"/>
                                        <p:tgtEl>
                                          <p:spTgt spid="477201"/>
                                        </p:tgtEl>
                                      </p:cBhvr>
                                    </p:animEffec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499"/>
                                          </p:stCondLst>
                                        </p:cTn>
                                        <p:tgtEl>
                                          <p:spTgt spid="47721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77221"/>
                                        </p:tgtEl>
                                        <p:attrNameLst>
                                          <p:attrName>style.visibility</p:attrName>
                                        </p:attrNameLst>
                                      </p:cBhvr>
                                      <p:to>
                                        <p:strVal val="visible"/>
                                      </p:to>
                                    </p:set>
                                    <p:animEffect transition="in" filter="wipe(left)">
                                      <p:cBhvr>
                                        <p:cTn id="44" dur="500"/>
                                        <p:tgtEl>
                                          <p:spTgt spid="477221"/>
                                        </p:tgtEl>
                                      </p:cBhvr>
                                    </p:animEffect>
                                  </p:childTnLst>
                                </p:cTn>
                              </p:par>
                            </p:childTnLst>
                          </p:cTn>
                        </p:par>
                        <p:par>
                          <p:cTn id="45" fill="hold" nodeType="afterGroup">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47722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dissolve">
                                      <p:cBhvr>
                                        <p:cTn id="52" dur="500"/>
                                        <p:tgtEl>
                                          <p:spTgt spid="2"/>
                                        </p:tgtEl>
                                      </p:cBhvr>
                                    </p:animEffect>
                                  </p:childTnLst>
                                </p:cTn>
                              </p:par>
                            </p:childTnLst>
                          </p:cTn>
                        </p:par>
                        <p:par>
                          <p:cTn id="53" fill="hold" nodeType="afterGroup">
                            <p:stCondLst>
                              <p:cond delay="500"/>
                            </p:stCondLst>
                            <p:childTnLst>
                              <p:par>
                                <p:cTn id="54" presetID="1" presetClass="entr" presetSubtype="0" fill="hold" nodeType="afterEffect">
                                  <p:stCondLst>
                                    <p:cond delay="0"/>
                                  </p:stCondLst>
                                  <p:childTnLst>
                                    <p:set>
                                      <p:cBhvr>
                                        <p:cTn id="55" dur="1" fill="hold">
                                          <p:stCondLst>
                                            <p:cond delay="499"/>
                                          </p:stCondLst>
                                        </p:cTn>
                                        <p:tgtEl>
                                          <p:spTgt spid="477220"/>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77208"/>
                                        </p:tgtEl>
                                        <p:attrNameLst>
                                          <p:attrName>style.visibility</p:attrName>
                                        </p:attrNameLst>
                                      </p:cBhvr>
                                      <p:to>
                                        <p:strVal val="visible"/>
                                      </p:to>
                                    </p:set>
                                    <p:animEffect transition="in" filter="wipe(left)">
                                      <p:cBhvr>
                                        <p:cTn id="60" dur="500"/>
                                        <p:tgtEl>
                                          <p:spTgt spid="477208"/>
                                        </p:tgtEl>
                                      </p:cBhvr>
                                    </p:animEffect>
                                  </p:child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477217"/>
                                        </p:tgtEl>
                                        <p:attrNameLst>
                                          <p:attrName>style.visibility</p:attrName>
                                        </p:attrNameLst>
                                      </p:cBhvr>
                                      <p:to>
                                        <p:strVal val="visible"/>
                                      </p:to>
                                    </p:set>
                                  </p:childTnLst>
                                </p:cTn>
                              </p:par>
                            </p:childTnLst>
                          </p:cTn>
                        </p:par>
                        <p:par>
                          <p:cTn id="64" fill="hold" nodeType="afterGroup">
                            <p:stCondLst>
                              <p:cond delay="1000"/>
                            </p:stCondLst>
                            <p:childTnLst>
                              <p:par>
                                <p:cTn id="65" presetID="9" presetClass="entr" presetSubtype="0" fill="hold" grpId="0" nodeType="afterEffect">
                                  <p:stCondLst>
                                    <p:cond delay="0"/>
                                  </p:stCondLst>
                                  <p:childTnLst>
                                    <p:set>
                                      <p:cBhvr>
                                        <p:cTn id="66" dur="1" fill="hold">
                                          <p:stCondLst>
                                            <p:cond delay="0"/>
                                          </p:stCondLst>
                                        </p:cTn>
                                        <p:tgtEl>
                                          <p:spTgt spid="477200"/>
                                        </p:tgtEl>
                                        <p:attrNameLst>
                                          <p:attrName>style.visibility</p:attrName>
                                        </p:attrNameLst>
                                      </p:cBhvr>
                                      <p:to>
                                        <p:strVal val="visible"/>
                                      </p:to>
                                    </p:set>
                                    <p:animEffect transition="in" filter="dissolve">
                                      <p:cBhvr>
                                        <p:cTn id="67" dur="500"/>
                                        <p:tgtEl>
                                          <p:spTgt spid="477200"/>
                                        </p:tgtEl>
                                      </p:cBhvr>
                                    </p:animEffect>
                                  </p:childTnLst>
                                </p:cTn>
                              </p:par>
                            </p:childTnLst>
                          </p:cTn>
                        </p:par>
                        <p:par>
                          <p:cTn id="68" fill="hold" nodeType="afterGroup">
                            <p:stCondLst>
                              <p:cond delay="1500"/>
                            </p:stCondLst>
                            <p:childTnLst>
                              <p:par>
                                <p:cTn id="69" presetID="1" presetClass="entr" presetSubtype="0" fill="hold" nodeType="afterEffect">
                                  <p:stCondLst>
                                    <p:cond delay="0"/>
                                  </p:stCondLst>
                                  <p:childTnLst>
                                    <p:set>
                                      <p:cBhvr>
                                        <p:cTn id="70" dur="1" fill="hold">
                                          <p:stCondLst>
                                            <p:cond delay="499"/>
                                          </p:stCondLst>
                                        </p:cTn>
                                        <p:tgtEl>
                                          <p:spTgt spid="47721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1" fill="hold" grpId="0" nodeType="clickEffect">
                                  <p:stCondLst>
                                    <p:cond delay="0"/>
                                  </p:stCondLst>
                                  <p:childTnLst>
                                    <p:set>
                                      <p:cBhvr>
                                        <p:cTn id="74" dur="1" fill="hold">
                                          <p:stCondLst>
                                            <p:cond delay="0"/>
                                          </p:stCondLst>
                                        </p:cTn>
                                        <p:tgtEl>
                                          <p:spTgt spid="477206"/>
                                        </p:tgtEl>
                                        <p:attrNameLst>
                                          <p:attrName>style.visibility</p:attrName>
                                        </p:attrNameLst>
                                      </p:cBhvr>
                                      <p:to>
                                        <p:strVal val="visible"/>
                                      </p:to>
                                    </p:set>
                                    <p:animEffect transition="in" filter="slide(fromTop)">
                                      <p:cBhvr>
                                        <p:cTn id="75" dur="500"/>
                                        <p:tgtEl>
                                          <p:spTgt spid="47720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477203"/>
                                        </p:tgtEl>
                                        <p:attrNameLst>
                                          <p:attrName>style.visibility</p:attrName>
                                        </p:attrNameLst>
                                      </p:cBhvr>
                                      <p:to>
                                        <p:strVal val="visible"/>
                                      </p:to>
                                    </p:set>
                                    <p:animEffect transition="in" filter="wipe(down)">
                                      <p:cBhvr>
                                        <p:cTn id="80" dur="500"/>
                                        <p:tgtEl>
                                          <p:spTgt spid="477203"/>
                                        </p:tgtEl>
                                      </p:cBhvr>
                                    </p:animEffect>
                                  </p:childTnLst>
                                </p:cTn>
                              </p:par>
                            </p:childTnLst>
                          </p:cTn>
                        </p:par>
                        <p:par>
                          <p:cTn id="81" fill="hold" nodeType="afterGroup">
                            <p:stCondLst>
                              <p:cond delay="500"/>
                            </p:stCondLst>
                            <p:childTnLst>
                              <p:par>
                                <p:cTn id="82" presetID="1" presetClass="entr" presetSubtype="0" fill="hold" grpId="0" nodeType="afterEffect">
                                  <p:stCondLst>
                                    <p:cond delay="0"/>
                                  </p:stCondLst>
                                  <p:childTnLst>
                                    <p:set>
                                      <p:cBhvr>
                                        <p:cTn id="83" dur="1" fill="hold">
                                          <p:stCondLst>
                                            <p:cond delay="499"/>
                                          </p:stCondLst>
                                        </p:cTn>
                                        <p:tgtEl>
                                          <p:spTgt spid="477204"/>
                                        </p:tgtEl>
                                        <p:attrNameLst>
                                          <p:attrName>style.visibility</p:attrName>
                                        </p:attrNameLst>
                                      </p:cBhvr>
                                      <p:to>
                                        <p:strVal val="visible"/>
                                      </p:to>
                                    </p:set>
                                  </p:childTnLst>
                                </p:cTn>
                              </p:par>
                            </p:childTnLst>
                          </p:cTn>
                        </p:par>
                        <p:par>
                          <p:cTn id="84" fill="hold" nodeType="afterGroup">
                            <p:stCondLst>
                              <p:cond delay="1000"/>
                            </p:stCondLst>
                            <p:childTnLst>
                              <p:par>
                                <p:cTn id="85" presetID="1" presetClass="entr" presetSubtype="0" fill="hold" grpId="0" nodeType="afterEffect">
                                  <p:stCondLst>
                                    <p:cond delay="0"/>
                                  </p:stCondLst>
                                  <p:childTnLst>
                                    <p:set>
                                      <p:cBhvr>
                                        <p:cTn id="86" dur="1" fill="hold">
                                          <p:stCondLst>
                                            <p:cond delay="499"/>
                                          </p:stCondLst>
                                        </p:cTn>
                                        <p:tgtEl>
                                          <p:spTgt spid="477199"/>
                                        </p:tgtEl>
                                        <p:attrNameLst>
                                          <p:attrName>style.visibility</p:attrName>
                                        </p:attrNameLst>
                                      </p:cBhvr>
                                      <p:to>
                                        <p:strVal val="visible"/>
                                      </p:to>
                                    </p:set>
                                  </p:childTnLst>
                                </p:cTn>
                              </p:par>
                            </p:childTnLst>
                          </p:cTn>
                        </p:par>
                        <p:par>
                          <p:cTn id="87" fill="hold" nodeType="afterGroup">
                            <p:stCondLst>
                              <p:cond delay="1500"/>
                            </p:stCondLst>
                            <p:childTnLst>
                              <p:par>
                                <p:cTn id="88" presetID="1" presetClass="entr" presetSubtype="0" fill="hold" nodeType="afterEffect">
                                  <p:stCondLst>
                                    <p:cond delay="0"/>
                                  </p:stCondLst>
                                  <p:childTnLst>
                                    <p:set>
                                      <p:cBhvr>
                                        <p:cTn id="89" dur="1" fill="hold">
                                          <p:stCondLst>
                                            <p:cond delay="499"/>
                                          </p:stCondLst>
                                        </p:cTn>
                                        <p:tgtEl>
                                          <p:spTgt spid="477211"/>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477205"/>
                                        </p:tgtEl>
                                        <p:attrNameLst>
                                          <p:attrName>style.visibility</p:attrName>
                                        </p:attrNameLst>
                                      </p:cBhvr>
                                      <p:to>
                                        <p:strVal val="visible"/>
                                      </p:to>
                                    </p:set>
                                    <p:animEffect transition="in" filter="wipe(up)">
                                      <p:cBhvr>
                                        <p:cTn id="94" dur="500"/>
                                        <p:tgtEl>
                                          <p:spTgt spid="47720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47720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477218"/>
                                        </p:tgtEl>
                                        <p:attrNameLst>
                                          <p:attrName>style.visibility</p:attrName>
                                        </p:attrNameLst>
                                      </p:cBhvr>
                                      <p:to>
                                        <p:strVal val="visible"/>
                                      </p:to>
                                    </p:set>
                                  </p:childTnLst>
                                </p:cTn>
                              </p:par>
                            </p:childTnLst>
                          </p:cTn>
                        </p:par>
                        <p:par>
                          <p:cTn id="103" fill="hold" nodeType="afterGroup">
                            <p:stCondLst>
                              <p:cond delay="500"/>
                            </p:stCondLst>
                            <p:childTnLst>
                              <p:par>
                                <p:cTn id="104" presetID="1" presetClass="entr" presetSubtype="0" fill="hold" nodeType="afterEffect">
                                  <p:stCondLst>
                                    <p:cond delay="0"/>
                                  </p:stCondLst>
                                  <p:childTnLst>
                                    <p:set>
                                      <p:cBhvr>
                                        <p:cTn id="105" dur="1" fill="hold">
                                          <p:stCondLst>
                                            <p:cond delay="499"/>
                                          </p:stCondLst>
                                        </p:cTn>
                                        <p:tgtEl>
                                          <p:spTgt spid="477214"/>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477219"/>
                                        </p:tgtEl>
                                        <p:attrNameLst>
                                          <p:attrName>style.visibility</p:attrName>
                                        </p:attrNameLst>
                                      </p:cBhvr>
                                      <p:to>
                                        <p:strVal val="visible"/>
                                      </p:to>
                                    </p:set>
                                  </p:childTnLst>
                                </p:cTn>
                              </p:par>
                            </p:childTnLst>
                          </p:cTn>
                        </p:par>
                        <p:par>
                          <p:cTn id="110" fill="hold" nodeType="afterGroup">
                            <p:stCondLst>
                              <p:cond delay="500"/>
                            </p:stCondLst>
                            <p:childTnLst>
                              <p:par>
                                <p:cTn id="111" presetID="1" presetClass="entr" presetSubtype="0" fill="hold" nodeType="afterEffect">
                                  <p:stCondLst>
                                    <p:cond delay="0"/>
                                  </p:stCondLst>
                                  <p:childTnLst>
                                    <p:set>
                                      <p:cBhvr>
                                        <p:cTn id="112" dur="1" fill="hold">
                                          <p:stCondLst>
                                            <p:cond delay="499"/>
                                          </p:stCondLst>
                                        </p:cTn>
                                        <p:tgtEl>
                                          <p:spTgt spid="477213"/>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477202"/>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477207"/>
                                        </p:tgtEl>
                                        <p:attrNameLst>
                                          <p:attrName>style.visibility</p:attrName>
                                        </p:attrNameLst>
                                      </p:cBhvr>
                                      <p:to>
                                        <p:strVal val="visible"/>
                                      </p:to>
                                    </p:set>
                                    <p:animEffect transition="in" filter="dissolve">
                                      <p:cBhvr>
                                        <p:cTn id="121" dur="500"/>
                                        <p:tgtEl>
                                          <p:spTgt spid="477207"/>
                                        </p:tgtEl>
                                      </p:cBhvr>
                                    </p:animEffect>
                                  </p:childTnLst>
                                </p:cTn>
                              </p:par>
                            </p:childTnLst>
                          </p:cTn>
                        </p:par>
                        <p:par>
                          <p:cTn id="122" fill="hold" nodeType="afterGroup">
                            <p:stCondLst>
                              <p:cond delay="500"/>
                            </p:stCondLst>
                            <p:childTnLst>
                              <p:par>
                                <p:cTn id="123" presetID="12" presetClass="entr" presetSubtype="8" fill="hold" grpId="0" nodeType="afterEffect">
                                  <p:stCondLst>
                                    <p:cond delay="0"/>
                                  </p:stCondLst>
                                  <p:childTnLst>
                                    <p:set>
                                      <p:cBhvr>
                                        <p:cTn id="124" dur="1" fill="hold">
                                          <p:stCondLst>
                                            <p:cond delay="0"/>
                                          </p:stCondLst>
                                        </p:cTn>
                                        <p:tgtEl>
                                          <p:spTgt spid="477215"/>
                                        </p:tgtEl>
                                        <p:attrNameLst>
                                          <p:attrName>style.visibility</p:attrName>
                                        </p:attrNameLst>
                                      </p:cBhvr>
                                      <p:to>
                                        <p:strVal val="visible"/>
                                      </p:to>
                                    </p:set>
                                    <p:animEffect transition="in" filter="slide(fromLeft)">
                                      <p:cBhvr>
                                        <p:cTn id="125" dur="500"/>
                                        <p:tgtEl>
                                          <p:spTgt spid="477215"/>
                                        </p:tgtEl>
                                      </p:cBhvr>
                                    </p:animEffect>
                                  </p:childTnLst>
                                </p:cTn>
                              </p:par>
                              <p:par>
                                <p:cTn id="126" presetID="1" presetClass="entr" presetSubtype="0" fill="hold" nodeType="withEffect">
                                  <p:stCondLst>
                                    <p:cond delay="0"/>
                                  </p:stCondLst>
                                  <p:childTnLst>
                                    <p:set>
                                      <p:cBhvr>
                                        <p:cTn id="127" dur="1" fill="hold">
                                          <p:stCondLst>
                                            <p:cond delay="499"/>
                                          </p:stCondLst>
                                        </p:cTn>
                                        <p:tgtEl>
                                          <p:spTgt spid="477216"/>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2" fill="hold" grpId="0" nodeType="click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wipe(right)">
                                      <p:cBhvr>
                                        <p:cTn id="132" dur="500"/>
                                        <p:tgtEl>
                                          <p:spTgt spid="4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dissolve">
                                      <p:cBhvr>
                                        <p:cTn id="137" dur="500"/>
                                        <p:tgtEl>
                                          <p:spTgt spid="42"/>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 presetClass="entr" presetSubtype="8" fill="hold" grpId="0" nodeType="clickEffect">
                                  <p:stCondLst>
                                    <p:cond delay="0"/>
                                  </p:stCondLst>
                                  <p:childTnLst>
                                    <p:set>
                                      <p:cBhvr>
                                        <p:cTn id="141" dur="1" fill="hold">
                                          <p:stCondLst>
                                            <p:cond delay="0"/>
                                          </p:stCondLst>
                                        </p:cTn>
                                        <p:tgtEl>
                                          <p:spTgt spid="477191"/>
                                        </p:tgtEl>
                                        <p:attrNameLst>
                                          <p:attrName>style.visibility</p:attrName>
                                        </p:attrNameLst>
                                      </p:cBhvr>
                                      <p:to>
                                        <p:strVal val="visible"/>
                                      </p:to>
                                    </p:set>
                                    <p:anim calcmode="lin" valueType="num">
                                      <p:cBhvr additive="base">
                                        <p:cTn id="142" dur="300" fill="hold"/>
                                        <p:tgtEl>
                                          <p:spTgt spid="477191"/>
                                        </p:tgtEl>
                                        <p:attrNameLst>
                                          <p:attrName>ppt_x</p:attrName>
                                        </p:attrNameLst>
                                      </p:cBhvr>
                                      <p:tavLst>
                                        <p:tav tm="0">
                                          <p:val>
                                            <p:strVal val="0-#ppt_w/2"/>
                                          </p:val>
                                        </p:tav>
                                        <p:tav tm="100000">
                                          <p:val>
                                            <p:strVal val="#ppt_x"/>
                                          </p:val>
                                        </p:tav>
                                      </p:tavLst>
                                    </p:anim>
                                    <p:anim calcmode="lin" valueType="num">
                                      <p:cBhvr additive="base">
                                        <p:cTn id="143" dur="300" fill="hold"/>
                                        <p:tgtEl>
                                          <p:spTgt spid="4771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0" grpId="0" autoUpdateAnimBg="0"/>
      <p:bldP spid="477191" grpId="0" autoUpdateAnimBg="0"/>
      <p:bldP spid="477198" grpId="0"/>
      <p:bldP spid="477199" grpId="0" animBg="1"/>
      <p:bldP spid="477200" grpId="0" animBg="1"/>
      <p:bldP spid="477201" grpId="0" animBg="1"/>
      <p:bldP spid="477202" grpId="0" animBg="1"/>
      <p:bldP spid="477203" grpId="0" animBg="1"/>
      <p:bldP spid="477204" grpId="0" animBg="1"/>
      <p:bldP spid="477205" grpId="0" animBg="1"/>
      <p:bldP spid="477206" grpId="0" animBg="1"/>
      <p:bldP spid="477207" grpId="0" autoUpdateAnimBg="0"/>
      <p:bldP spid="477208" grpId="0" animBg="1"/>
      <p:bldP spid="477215" grpId="0" animBg="1"/>
      <p:bldP spid="477217" grpId="0" animBg="1"/>
      <p:bldP spid="477218" grpId="0" autoUpdateAnimBg="0"/>
      <p:bldP spid="477219" grpId="0" autoUpdateAnimBg="0"/>
      <p:bldP spid="477221" grpId="0" animBg="1"/>
      <p:bldP spid="477222" grpId="0" animBg="1"/>
      <p:bldP spid="41" grpId="0" animBg="1"/>
      <p:bldP spid="42" grpId="0" autoUpdateAnimBg="0"/>
      <p:bldP spid="43" grpId="0" autoUpdateAnimBg="0"/>
      <p:bldP spid="44" grpId="0" autoUpdateAnimBg="0"/>
      <p:bldP spid="4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2" name="Rectangle 32"/>
          <p:cNvSpPr>
            <a:spLocks noChangeArrowheads="1"/>
          </p:cNvSpPr>
          <p:nvPr/>
        </p:nvSpPr>
        <p:spPr bwMode="auto">
          <a:xfrm>
            <a:off x="3141663" y="24447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kumimoji="1" lang="zh-CN" altLang="en-US" sz="2200" b="1" dirty="0" smtClean="0">
                <a:solidFill>
                  <a:schemeClr val="accent1">
                    <a:lumMod val="60000"/>
                    <a:lumOff val="40000"/>
                  </a:schemeClr>
                </a:solidFill>
                <a:latin typeface="Times New Roman" panose="02020603050405020304" pitchFamily="18" charset="0"/>
                <a:ea typeface="楷体_GB2312" pitchFamily="49" charset="-122"/>
              </a:rPr>
              <a:t>对光线（</a:t>
            </a:r>
            <a:r>
              <a:rPr kumimoji="1" lang="en-US" altLang="zh-CN" sz="2400" b="1" dirty="0" smtClean="0">
                <a:solidFill>
                  <a:schemeClr val="accent1">
                    <a:lumMod val="60000"/>
                    <a:lumOff val="40000"/>
                  </a:schemeClr>
                </a:solidFill>
                <a:latin typeface="Times New Roman" panose="02020603050405020304" pitchFamily="18" charset="0"/>
                <a:ea typeface="楷体_GB2312" pitchFamily="49" charset="-122"/>
              </a:rPr>
              <a:t>1</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rPr>
              <a:t>）：</a:t>
            </a:r>
          </a:p>
        </p:txBody>
      </p:sp>
      <p:graphicFrame>
        <p:nvGraphicFramePr>
          <p:cNvPr id="583718" name="Object 38"/>
          <p:cNvGraphicFramePr>
            <a:graphicFrameLocks noChangeAspect="1"/>
          </p:cNvGraphicFramePr>
          <p:nvPr>
            <p:extLst>
              <p:ext uri="{D42A27DB-BD31-4B8C-83A1-F6EECF244321}">
                <p14:modId xmlns:p14="http://schemas.microsoft.com/office/powerpoint/2010/main" val="3967468665"/>
              </p:ext>
            </p:extLst>
          </p:nvPr>
        </p:nvGraphicFramePr>
        <p:xfrm>
          <a:off x="5017234" y="237398"/>
          <a:ext cx="2255678" cy="589256"/>
        </p:xfrm>
        <a:graphic>
          <a:graphicData uri="http://schemas.openxmlformats.org/presentationml/2006/ole">
            <mc:AlternateContent xmlns:mc="http://schemas.openxmlformats.org/markup-compatibility/2006">
              <mc:Choice xmlns:v="urn:schemas-microsoft-com:vml" Requires="v">
                <p:oleObj spid="_x0000_s75193" name="Equation" r:id="rId3" imgW="888840" imgH="228600" progId="Equation.DSMT4">
                  <p:embed/>
                </p:oleObj>
              </mc:Choice>
              <mc:Fallback>
                <p:oleObj name="Equation" r:id="rId3" imgW="888840" imgH="228600" progId="Equation.DSMT4">
                  <p:embed/>
                  <p:pic>
                    <p:nvPicPr>
                      <p:cNvPr id="0" name="Object 38"/>
                      <p:cNvPicPr>
                        <a:picLocks noChangeAspect="1" noChangeArrowheads="1"/>
                      </p:cNvPicPr>
                      <p:nvPr/>
                    </p:nvPicPr>
                    <p:blipFill>
                      <a:blip r:embed="rId4"/>
                      <a:srcRect/>
                      <a:stretch>
                        <a:fillRect/>
                      </a:stretch>
                    </p:blipFill>
                    <p:spPr bwMode="auto">
                      <a:xfrm>
                        <a:off x="5017234" y="237398"/>
                        <a:ext cx="2255678" cy="589256"/>
                      </a:xfrm>
                      <a:prstGeom prst="rect">
                        <a:avLst/>
                      </a:prstGeom>
                      <a:noFill/>
                      <a:ln>
                        <a:noFill/>
                      </a:ln>
                      <a:effectLst/>
                      <a:extLst/>
                    </p:spPr>
                  </p:pic>
                </p:oleObj>
              </mc:Fallback>
            </mc:AlternateContent>
          </a:graphicData>
        </a:graphic>
      </p:graphicFrame>
      <p:sp>
        <p:nvSpPr>
          <p:cNvPr id="584706" name="Rectangle 2"/>
          <p:cNvSpPr>
            <a:spLocks noChangeArrowheads="1"/>
          </p:cNvSpPr>
          <p:nvPr/>
        </p:nvSpPr>
        <p:spPr bwMode="auto">
          <a:xfrm>
            <a:off x="398463" y="3403600"/>
            <a:ext cx="2590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kumimoji="1" lang="zh-CN" altLang="en-US" sz="2200" b="1" dirty="0" smtClean="0">
                <a:solidFill>
                  <a:schemeClr val="accent1">
                    <a:lumMod val="60000"/>
                    <a:lumOff val="40000"/>
                  </a:schemeClr>
                </a:solidFill>
                <a:latin typeface="Times New Roman" panose="02020603050405020304" pitchFamily="18" charset="0"/>
                <a:ea typeface="楷体_GB2312" pitchFamily="49" charset="-122"/>
              </a:rPr>
              <a:t>对光线（</a:t>
            </a:r>
            <a:r>
              <a:rPr kumimoji="1" lang="en-US" altLang="zh-CN" sz="2200" b="1" dirty="0" smtClean="0">
                <a:solidFill>
                  <a:schemeClr val="accent1">
                    <a:lumMod val="60000"/>
                    <a:lumOff val="40000"/>
                  </a:schemeClr>
                </a:solidFill>
                <a:latin typeface="Times New Roman" panose="02020603050405020304" pitchFamily="18" charset="0"/>
                <a:ea typeface="楷体_GB2312" pitchFamily="49" charset="-122"/>
              </a:rPr>
              <a:t>2</a:t>
            </a:r>
            <a:r>
              <a:rPr kumimoji="1" lang="zh-CN" altLang="en-US" sz="2200" b="1" dirty="0" smtClean="0">
                <a:solidFill>
                  <a:schemeClr val="accent1">
                    <a:lumMod val="60000"/>
                    <a:lumOff val="40000"/>
                  </a:schemeClr>
                </a:solidFill>
                <a:latin typeface="Times New Roman" panose="02020603050405020304" pitchFamily="18" charset="0"/>
                <a:ea typeface="楷体_GB2312" pitchFamily="49" charset="-122"/>
              </a:rPr>
              <a:t>）</a:t>
            </a:r>
            <a:r>
              <a:rPr kumimoji="1" lang="zh-CN" altLang="en-US" sz="2200" b="1" dirty="0" smtClean="0">
                <a:solidFill>
                  <a:srgbClr val="FFFF00"/>
                </a:solidFill>
                <a:latin typeface="Times New Roman" panose="02020603050405020304" pitchFamily="18" charset="0"/>
                <a:ea typeface="楷体_GB2312" pitchFamily="49" charset="-122"/>
              </a:rPr>
              <a:t>：</a:t>
            </a:r>
          </a:p>
        </p:txBody>
      </p:sp>
      <p:graphicFrame>
        <p:nvGraphicFramePr>
          <p:cNvPr id="584707" name="Object 3"/>
          <p:cNvGraphicFramePr>
            <a:graphicFrameLocks noChangeAspect="1"/>
          </p:cNvGraphicFramePr>
          <p:nvPr>
            <p:extLst>
              <p:ext uri="{D42A27DB-BD31-4B8C-83A1-F6EECF244321}">
                <p14:modId xmlns:p14="http://schemas.microsoft.com/office/powerpoint/2010/main" val="822952810"/>
              </p:ext>
            </p:extLst>
          </p:nvPr>
        </p:nvGraphicFramePr>
        <p:xfrm>
          <a:off x="2287238" y="3356992"/>
          <a:ext cx="2478437" cy="598997"/>
        </p:xfrm>
        <a:graphic>
          <a:graphicData uri="http://schemas.openxmlformats.org/presentationml/2006/ole">
            <mc:AlternateContent xmlns:mc="http://schemas.openxmlformats.org/markup-compatibility/2006">
              <mc:Choice xmlns:v="urn:schemas-microsoft-com:vml" Requires="v">
                <p:oleObj spid="_x0000_s75194" name="Equation" r:id="rId5" imgW="901440" imgH="228600" progId="Equation.DSMT4">
                  <p:embed/>
                </p:oleObj>
              </mc:Choice>
              <mc:Fallback>
                <p:oleObj name="Equation" r:id="rId5" imgW="901440" imgH="228600" progId="Equation.DSMT4">
                  <p:embed/>
                  <p:pic>
                    <p:nvPicPr>
                      <p:cNvPr id="0" name="Object 3"/>
                      <p:cNvPicPr>
                        <a:picLocks noChangeAspect="1" noChangeArrowheads="1"/>
                      </p:cNvPicPr>
                      <p:nvPr/>
                    </p:nvPicPr>
                    <p:blipFill>
                      <a:blip r:embed="rId6"/>
                      <a:srcRect/>
                      <a:stretch>
                        <a:fillRect/>
                      </a:stretch>
                    </p:blipFill>
                    <p:spPr bwMode="auto">
                      <a:xfrm>
                        <a:off x="2287238" y="3356992"/>
                        <a:ext cx="2478437" cy="598997"/>
                      </a:xfrm>
                      <a:prstGeom prst="rect">
                        <a:avLst/>
                      </a:prstGeom>
                      <a:noFill/>
                      <a:ln>
                        <a:noFill/>
                      </a:ln>
                      <a:effectLst/>
                      <a:extLst/>
                    </p:spPr>
                  </p:pic>
                </p:oleObj>
              </mc:Fallback>
            </mc:AlternateContent>
          </a:graphicData>
        </a:graphic>
      </p:graphicFrame>
      <p:sp>
        <p:nvSpPr>
          <p:cNvPr id="584709" name="Line 5"/>
          <p:cNvSpPr>
            <a:spLocks noChangeShapeType="1"/>
          </p:cNvSpPr>
          <p:nvPr/>
        </p:nvSpPr>
        <p:spPr bwMode="auto">
          <a:xfrm flipV="1">
            <a:off x="6516688" y="4835525"/>
            <a:ext cx="685800" cy="1524000"/>
          </a:xfrm>
          <a:prstGeom prst="line">
            <a:avLst/>
          </a:prstGeom>
          <a:noFill/>
          <a:ln w="222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710" name="Line 6"/>
          <p:cNvSpPr>
            <a:spLocks noChangeShapeType="1"/>
          </p:cNvSpPr>
          <p:nvPr/>
        </p:nvSpPr>
        <p:spPr bwMode="auto">
          <a:xfrm flipH="1" flipV="1">
            <a:off x="6516688" y="4810125"/>
            <a:ext cx="11112" cy="1517650"/>
          </a:xfrm>
          <a:prstGeom prst="line">
            <a:avLst/>
          </a:prstGeom>
          <a:noFill/>
          <a:ln w="2222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p>
        </p:txBody>
      </p:sp>
      <p:sp>
        <p:nvSpPr>
          <p:cNvPr id="584711" name="Line 7"/>
          <p:cNvSpPr>
            <a:spLocks noChangeShapeType="1"/>
          </p:cNvSpPr>
          <p:nvPr/>
        </p:nvSpPr>
        <p:spPr bwMode="auto">
          <a:xfrm rot="5400000">
            <a:off x="6457156" y="5622132"/>
            <a:ext cx="1439863" cy="0"/>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15" name="Rectangle 11"/>
          <p:cNvSpPr>
            <a:spLocks noChangeArrowheads="1"/>
          </p:cNvSpPr>
          <p:nvPr/>
        </p:nvSpPr>
        <p:spPr bwMode="auto">
          <a:xfrm>
            <a:off x="519113" y="5027613"/>
            <a:ext cx="990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chemeClr val="bg1"/>
                </a:solidFill>
                <a:latin typeface="Times New Roman" panose="02020603050405020304" pitchFamily="18" charset="0"/>
                <a:ea typeface="楷体_GB2312" pitchFamily="49" charset="-122"/>
              </a:rPr>
              <a:t>设</a:t>
            </a:r>
          </a:p>
        </p:txBody>
      </p:sp>
      <p:graphicFrame>
        <p:nvGraphicFramePr>
          <p:cNvPr id="584716" name="Object 12"/>
          <p:cNvGraphicFramePr>
            <a:graphicFrameLocks noChangeAspect="1"/>
          </p:cNvGraphicFramePr>
          <p:nvPr>
            <p:extLst>
              <p:ext uri="{D42A27DB-BD31-4B8C-83A1-F6EECF244321}">
                <p14:modId xmlns:p14="http://schemas.microsoft.com/office/powerpoint/2010/main" val="4287680176"/>
              </p:ext>
            </p:extLst>
          </p:nvPr>
        </p:nvGraphicFramePr>
        <p:xfrm>
          <a:off x="1155699" y="4973105"/>
          <a:ext cx="1714501" cy="630403"/>
        </p:xfrm>
        <a:graphic>
          <a:graphicData uri="http://schemas.openxmlformats.org/presentationml/2006/ole">
            <mc:AlternateContent xmlns:mc="http://schemas.openxmlformats.org/markup-compatibility/2006">
              <mc:Choice xmlns:v="urn:schemas-microsoft-com:vml" Requires="v">
                <p:oleObj spid="_x0000_s75195" name="Equation" r:id="rId7" imgW="583920" imgH="228600" progId="Equation.DSMT4">
                  <p:embed/>
                </p:oleObj>
              </mc:Choice>
              <mc:Fallback>
                <p:oleObj name="Equation" r:id="rId7" imgW="583920" imgH="228600" progId="Equation.DSMT4">
                  <p:embed/>
                  <p:pic>
                    <p:nvPicPr>
                      <p:cNvPr id="0" name="Object 12"/>
                      <p:cNvPicPr>
                        <a:picLocks noChangeAspect="1" noChangeArrowheads="1"/>
                      </p:cNvPicPr>
                      <p:nvPr/>
                    </p:nvPicPr>
                    <p:blipFill>
                      <a:blip r:embed="rId8"/>
                      <a:srcRect/>
                      <a:stretch>
                        <a:fillRect/>
                      </a:stretch>
                    </p:blipFill>
                    <p:spPr bwMode="auto">
                      <a:xfrm>
                        <a:off x="1155699" y="4973105"/>
                        <a:ext cx="1714501" cy="630403"/>
                      </a:xfrm>
                      <a:prstGeom prst="rect">
                        <a:avLst/>
                      </a:prstGeom>
                      <a:noFill/>
                      <a:ln>
                        <a:noFill/>
                      </a:ln>
                      <a:effectLst/>
                      <a:extLst/>
                    </p:spPr>
                  </p:pic>
                </p:oleObj>
              </mc:Fallback>
            </mc:AlternateContent>
          </a:graphicData>
        </a:graphic>
      </p:graphicFrame>
      <p:graphicFrame>
        <p:nvGraphicFramePr>
          <p:cNvPr id="584717" name="Object 13"/>
          <p:cNvGraphicFramePr>
            <a:graphicFrameLocks noChangeAspect="1"/>
          </p:cNvGraphicFramePr>
          <p:nvPr>
            <p:extLst>
              <p:ext uri="{D42A27DB-BD31-4B8C-83A1-F6EECF244321}">
                <p14:modId xmlns:p14="http://schemas.microsoft.com/office/powerpoint/2010/main" val="904240337"/>
              </p:ext>
            </p:extLst>
          </p:nvPr>
        </p:nvGraphicFramePr>
        <p:xfrm>
          <a:off x="3455986" y="5090562"/>
          <a:ext cx="1087439" cy="427343"/>
        </p:xfrm>
        <a:graphic>
          <a:graphicData uri="http://schemas.openxmlformats.org/presentationml/2006/ole">
            <mc:AlternateContent xmlns:mc="http://schemas.openxmlformats.org/markup-compatibility/2006">
              <mc:Choice xmlns:v="urn:schemas-microsoft-com:vml" Requires="v">
                <p:oleObj spid="_x0000_s75196" name="Equation" r:id="rId9" imgW="419040" imgH="139680" progId="Equation.DSMT4">
                  <p:embed/>
                </p:oleObj>
              </mc:Choice>
              <mc:Fallback>
                <p:oleObj name="Equation" r:id="rId9" imgW="419040" imgH="139680" progId="Equation.DSMT4">
                  <p:embed/>
                  <p:pic>
                    <p:nvPicPr>
                      <p:cNvPr id="0" name="Object 13"/>
                      <p:cNvPicPr>
                        <a:picLocks noChangeAspect="1" noChangeArrowheads="1"/>
                      </p:cNvPicPr>
                      <p:nvPr/>
                    </p:nvPicPr>
                    <p:blipFill>
                      <a:blip r:embed="rId10"/>
                      <a:srcRect/>
                      <a:stretch>
                        <a:fillRect/>
                      </a:stretch>
                    </p:blipFill>
                    <p:spPr bwMode="auto">
                      <a:xfrm>
                        <a:off x="3455986" y="5090562"/>
                        <a:ext cx="1087439" cy="427343"/>
                      </a:xfrm>
                      <a:prstGeom prst="rect">
                        <a:avLst/>
                      </a:prstGeom>
                      <a:noFill/>
                      <a:ln>
                        <a:noFill/>
                      </a:ln>
                      <a:effectLst/>
                      <a:extLst/>
                    </p:spPr>
                  </p:pic>
                </p:oleObj>
              </mc:Fallback>
            </mc:AlternateContent>
          </a:graphicData>
        </a:graphic>
      </p:graphicFrame>
      <p:sp>
        <p:nvSpPr>
          <p:cNvPr id="584718" name="Rectangle 14"/>
          <p:cNvSpPr>
            <a:spLocks noChangeArrowheads="1"/>
          </p:cNvSpPr>
          <p:nvPr/>
        </p:nvSpPr>
        <p:spPr bwMode="auto">
          <a:xfrm>
            <a:off x="2828925" y="501332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楷体_GB2312" pitchFamily="49" charset="-122"/>
              </a:rPr>
              <a:t>和</a:t>
            </a:r>
          </a:p>
        </p:txBody>
      </p:sp>
      <p:graphicFrame>
        <p:nvGraphicFramePr>
          <p:cNvPr id="2" name="Object 95"/>
          <p:cNvGraphicFramePr>
            <a:graphicFrameLocks noGrp="1" noChangeAspect="1"/>
          </p:cNvGraphicFramePr>
          <p:nvPr>
            <p:ph/>
          </p:nvPr>
        </p:nvGraphicFramePr>
        <p:xfrm>
          <a:off x="6743700" y="5873750"/>
          <a:ext cx="360363" cy="504825"/>
        </p:xfrm>
        <a:graphic>
          <a:graphicData uri="http://schemas.openxmlformats.org/presentationml/2006/ole">
            <mc:AlternateContent xmlns:mc="http://schemas.openxmlformats.org/markup-compatibility/2006">
              <mc:Choice xmlns:v="urn:schemas-microsoft-com:vml" Requires="v">
                <p:oleObj spid="_x0000_s75197" name="公式" r:id="rId11" imgW="4876" imgH="61718" progId="Equation.3">
                  <p:embed/>
                </p:oleObj>
              </mc:Choice>
              <mc:Fallback>
                <p:oleObj name="公式" r:id="rId11" imgW="4876" imgH="61718" progId="Equation.3">
                  <p:embed/>
                  <p:pic>
                    <p:nvPicPr>
                      <p:cNvPr id="0" name="Object 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43700" y="5873750"/>
                        <a:ext cx="3603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Rectangle 23"/>
          <p:cNvSpPr>
            <a:spLocks noChangeArrowheads="1"/>
          </p:cNvSpPr>
          <p:nvPr/>
        </p:nvSpPr>
        <p:spPr bwMode="auto">
          <a:xfrm>
            <a:off x="5243513" y="3822700"/>
            <a:ext cx="1911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hlink"/>
                </a:solidFill>
                <a:latin typeface="Times New Roman" panose="02020603050405020304" pitchFamily="18" charset="0"/>
                <a:ea typeface="仿宋_GB2312" pitchFamily="49" charset="-122"/>
              </a:rPr>
              <a:t>实验室相对以太的速度</a:t>
            </a:r>
          </a:p>
        </p:txBody>
      </p:sp>
      <p:sp>
        <p:nvSpPr>
          <p:cNvPr id="53" name="Rectangle 32"/>
          <p:cNvSpPr>
            <a:spLocks noChangeArrowheads="1"/>
          </p:cNvSpPr>
          <p:nvPr/>
        </p:nvSpPr>
        <p:spPr bwMode="auto">
          <a:xfrm>
            <a:off x="122238" y="885825"/>
            <a:ext cx="581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47FFD1"/>
                </a:solidFill>
                <a:latin typeface="Times New Roman" panose="02020603050405020304" pitchFamily="18" charset="0"/>
                <a:ea typeface="楷体_GB2312" pitchFamily="49" charset="-122"/>
              </a:rPr>
              <a:t>在实验室参考系中去向速度</a:t>
            </a:r>
            <a:r>
              <a:rPr kumimoji="1" lang="en-US" altLang="zh-CN" sz="2400" b="1" i="1" dirty="0">
                <a:solidFill>
                  <a:srgbClr val="FFFF00"/>
                </a:solidFill>
                <a:latin typeface="Times New Roman" panose="02020603050405020304" pitchFamily="18" charset="0"/>
                <a:ea typeface="楷体_GB2312" pitchFamily="49" charset="-122"/>
              </a:rPr>
              <a:t>c-v</a:t>
            </a:r>
            <a:r>
              <a:rPr kumimoji="1" lang="en-US" altLang="zh-CN" sz="2400" b="1" dirty="0">
                <a:solidFill>
                  <a:srgbClr val="47FFD1"/>
                </a:solidFill>
                <a:latin typeface="Times New Roman" panose="02020603050405020304" pitchFamily="18" charset="0"/>
                <a:ea typeface="楷体_GB2312" pitchFamily="49" charset="-122"/>
              </a:rPr>
              <a:t>,</a:t>
            </a:r>
            <a:r>
              <a:rPr kumimoji="1" lang="zh-CN" altLang="en-US" sz="2400" b="1" dirty="0">
                <a:solidFill>
                  <a:srgbClr val="47FFD1"/>
                </a:solidFill>
                <a:latin typeface="Times New Roman" panose="02020603050405020304" pitchFamily="18" charset="0"/>
                <a:ea typeface="楷体_GB2312" pitchFamily="49" charset="-122"/>
              </a:rPr>
              <a:t>返回</a:t>
            </a:r>
            <a:r>
              <a:rPr kumimoji="1" lang="en-US" altLang="zh-CN" sz="2400" b="1" i="1" dirty="0" err="1">
                <a:solidFill>
                  <a:srgbClr val="FFFF00"/>
                </a:solidFill>
                <a:latin typeface="Times New Roman" panose="02020603050405020304" pitchFamily="18" charset="0"/>
                <a:ea typeface="楷体_GB2312" pitchFamily="49" charset="-122"/>
              </a:rPr>
              <a:t>c+v</a:t>
            </a:r>
            <a:endParaRPr kumimoji="1" lang="zh-CN" altLang="en-US" sz="2400" b="1" i="1" dirty="0">
              <a:solidFill>
                <a:srgbClr val="FFFF00"/>
              </a:solidFill>
              <a:latin typeface="Times New Roman" panose="02020603050405020304" pitchFamily="18" charset="0"/>
              <a:ea typeface="楷体_GB2312" pitchFamily="49" charset="-122"/>
            </a:endParaRPr>
          </a:p>
        </p:txBody>
      </p:sp>
      <p:sp>
        <p:nvSpPr>
          <p:cNvPr id="54" name="Line 6"/>
          <p:cNvSpPr>
            <a:spLocks noChangeShapeType="1"/>
          </p:cNvSpPr>
          <p:nvPr/>
        </p:nvSpPr>
        <p:spPr bwMode="auto">
          <a:xfrm rot="-120000">
            <a:off x="6516688" y="6337300"/>
            <a:ext cx="755650" cy="46038"/>
          </a:xfrm>
          <a:prstGeom prst="line">
            <a:avLst/>
          </a:prstGeom>
          <a:noFill/>
          <a:ln w="22225">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Line 7"/>
          <p:cNvSpPr>
            <a:spLocks noChangeShapeType="1"/>
          </p:cNvSpPr>
          <p:nvPr/>
        </p:nvSpPr>
        <p:spPr bwMode="auto">
          <a:xfrm>
            <a:off x="6540500" y="4835525"/>
            <a:ext cx="684213" cy="0"/>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210518666"/>
              </p:ext>
            </p:extLst>
          </p:nvPr>
        </p:nvGraphicFramePr>
        <p:xfrm>
          <a:off x="6673850" y="5084763"/>
          <a:ext cx="333375" cy="468312"/>
        </p:xfrm>
        <a:graphic>
          <a:graphicData uri="http://schemas.openxmlformats.org/presentationml/2006/ole">
            <mc:AlternateContent xmlns:mc="http://schemas.openxmlformats.org/markup-compatibility/2006">
              <mc:Choice xmlns:v="urn:schemas-microsoft-com:vml" Requires="v">
                <p:oleObj spid="_x0000_s75198" name="Equation" r:id="rId13" imgW="126725" imgH="177415" progId="Equation.DSMT4">
                  <p:embed/>
                </p:oleObj>
              </mc:Choice>
              <mc:Fallback>
                <p:oleObj name="Equation" r:id="rId13" imgW="126725" imgH="177415" progId="Equation.DSMT4">
                  <p:embed/>
                  <p:pic>
                    <p:nvPicPr>
                      <p:cNvPr id="0" name="对象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73850" y="5084763"/>
                        <a:ext cx="3333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3772410705"/>
              </p:ext>
            </p:extLst>
          </p:nvPr>
        </p:nvGraphicFramePr>
        <p:xfrm>
          <a:off x="265113" y="3838575"/>
          <a:ext cx="5033962" cy="1087438"/>
        </p:xfrm>
        <a:graphic>
          <a:graphicData uri="http://schemas.openxmlformats.org/presentationml/2006/ole">
            <mc:AlternateContent xmlns:mc="http://schemas.openxmlformats.org/markup-compatibility/2006">
              <mc:Choice xmlns:v="urn:schemas-microsoft-com:vml" Requires="v">
                <p:oleObj spid="_x0000_s75199" name="Equation" r:id="rId15" imgW="2006600" imgH="431800" progId="Equation.DSMT4">
                  <p:embed/>
                </p:oleObj>
              </mc:Choice>
              <mc:Fallback>
                <p:oleObj name="Equation" r:id="rId15" imgW="2006600" imgH="431800" progId="Equation.DSMT4">
                  <p:embed/>
                  <p:pic>
                    <p:nvPicPr>
                      <p:cNvPr id="0" name="对象 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113" y="3838575"/>
                        <a:ext cx="5033962"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 name="Line 6"/>
          <p:cNvSpPr>
            <a:spLocks noChangeShapeType="1"/>
          </p:cNvSpPr>
          <p:nvPr/>
        </p:nvSpPr>
        <p:spPr bwMode="auto">
          <a:xfrm rot="-120000">
            <a:off x="8280400" y="4883150"/>
            <a:ext cx="755650" cy="44450"/>
          </a:xfrm>
          <a:prstGeom prst="line">
            <a:avLst/>
          </a:prstGeom>
          <a:noFill/>
          <a:ln w="22225">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Line 6"/>
          <p:cNvSpPr>
            <a:spLocks noChangeShapeType="1"/>
          </p:cNvSpPr>
          <p:nvPr/>
        </p:nvSpPr>
        <p:spPr bwMode="auto">
          <a:xfrm rot="10800000" flipH="1" flipV="1">
            <a:off x="8243888" y="4868863"/>
            <a:ext cx="12700" cy="1517650"/>
          </a:xfrm>
          <a:prstGeom prst="line">
            <a:avLst/>
          </a:prstGeom>
          <a:noFill/>
          <a:ln w="2222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0" name="Line 5"/>
          <p:cNvSpPr>
            <a:spLocks noChangeShapeType="1"/>
          </p:cNvSpPr>
          <p:nvPr/>
        </p:nvSpPr>
        <p:spPr bwMode="auto">
          <a:xfrm rot="7440000" flipV="1">
            <a:off x="8222457" y="4898231"/>
            <a:ext cx="812800" cy="1420813"/>
          </a:xfrm>
          <a:prstGeom prst="line">
            <a:avLst/>
          </a:prstGeom>
          <a:noFill/>
          <a:ln w="222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7"/>
          <p:cNvSpPr>
            <a:spLocks noChangeShapeType="1"/>
          </p:cNvSpPr>
          <p:nvPr/>
        </p:nvSpPr>
        <p:spPr bwMode="auto">
          <a:xfrm rot="5400000">
            <a:off x="8244682" y="5661819"/>
            <a:ext cx="1439862" cy="0"/>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7"/>
          <p:cNvSpPr>
            <a:spLocks noChangeShapeType="1"/>
          </p:cNvSpPr>
          <p:nvPr/>
        </p:nvSpPr>
        <p:spPr bwMode="auto">
          <a:xfrm>
            <a:off x="8243888" y="6381750"/>
            <a:ext cx="684212" cy="0"/>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3" name="对象 62"/>
          <p:cNvGraphicFramePr>
            <a:graphicFrameLocks noChangeAspect="1"/>
          </p:cNvGraphicFramePr>
          <p:nvPr/>
        </p:nvGraphicFramePr>
        <p:xfrm>
          <a:off x="8329613" y="5481638"/>
          <a:ext cx="334962" cy="468312"/>
        </p:xfrm>
        <a:graphic>
          <a:graphicData uri="http://schemas.openxmlformats.org/presentationml/2006/ole">
            <mc:AlternateContent xmlns:mc="http://schemas.openxmlformats.org/markup-compatibility/2006">
              <mc:Choice xmlns:v="urn:schemas-microsoft-com:vml" Requires="v">
                <p:oleObj spid="_x0000_s75200" name="Equation" r:id="rId17" imgW="126725" imgH="177415" progId="Equation.DSMT4">
                  <p:embed/>
                </p:oleObj>
              </mc:Choice>
              <mc:Fallback>
                <p:oleObj name="Equation" r:id="rId17" imgW="126725" imgH="177415" progId="Equation.DSMT4">
                  <p:embed/>
                  <p:pic>
                    <p:nvPicPr>
                      <p:cNvPr id="0" name="对象 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29613" y="5481638"/>
                        <a:ext cx="33496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 name="Object 95"/>
          <p:cNvGraphicFramePr>
            <a:graphicFrameLocks noChangeAspect="1"/>
          </p:cNvGraphicFramePr>
          <p:nvPr/>
        </p:nvGraphicFramePr>
        <p:xfrm>
          <a:off x="8523288" y="4394200"/>
          <a:ext cx="360362" cy="504825"/>
        </p:xfrm>
        <a:graphic>
          <a:graphicData uri="http://schemas.openxmlformats.org/presentationml/2006/ole">
            <mc:AlternateContent xmlns:mc="http://schemas.openxmlformats.org/markup-compatibility/2006">
              <mc:Choice xmlns:v="urn:schemas-microsoft-com:vml" Requires="v">
                <p:oleObj spid="_x0000_s75201" name="公式" r:id="rId18" imgW="4876" imgH="61718" progId="Equation.3">
                  <p:embed/>
                </p:oleObj>
              </mc:Choice>
              <mc:Fallback>
                <p:oleObj name="公式" r:id="rId18" imgW="4876" imgH="61718" progId="Equation.3">
                  <p:embed/>
                  <p:pic>
                    <p:nvPicPr>
                      <p:cNvPr id="0" name="Object 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23288" y="4394200"/>
                        <a:ext cx="36036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Rectangle 11"/>
          <p:cNvSpPr>
            <a:spLocks noChangeArrowheads="1"/>
          </p:cNvSpPr>
          <p:nvPr/>
        </p:nvSpPr>
        <p:spPr bwMode="auto">
          <a:xfrm>
            <a:off x="6045200" y="5067300"/>
            <a:ext cx="990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chemeClr val="bg1"/>
                </a:solidFill>
                <a:latin typeface="Times New Roman" panose="02020603050405020304" pitchFamily="18" charset="0"/>
                <a:ea typeface="楷体_GB2312" pitchFamily="49" charset="-122"/>
              </a:rPr>
              <a:t>去</a:t>
            </a:r>
            <a:endParaRPr kumimoji="1" lang="en-US" altLang="zh-CN" sz="2200" b="1">
              <a:solidFill>
                <a:schemeClr val="bg1"/>
              </a:solidFill>
              <a:latin typeface="Times New Roman" panose="02020603050405020304" pitchFamily="18" charset="0"/>
              <a:ea typeface="楷体_GB2312" pitchFamily="49" charset="-122"/>
            </a:endParaRPr>
          </a:p>
          <a:p>
            <a:pPr eaLnBrk="1" hangingPunct="1"/>
            <a:r>
              <a:rPr kumimoji="1" lang="zh-CN" altLang="en-US" sz="2200" b="1">
                <a:solidFill>
                  <a:schemeClr val="bg1"/>
                </a:solidFill>
                <a:latin typeface="Times New Roman" panose="02020603050405020304" pitchFamily="18" charset="0"/>
                <a:ea typeface="楷体_GB2312" pitchFamily="49" charset="-122"/>
              </a:rPr>
              <a:t>向</a:t>
            </a:r>
          </a:p>
        </p:txBody>
      </p:sp>
      <p:sp>
        <p:nvSpPr>
          <p:cNvPr id="66" name="Rectangle 11"/>
          <p:cNvSpPr>
            <a:spLocks noChangeArrowheads="1"/>
          </p:cNvSpPr>
          <p:nvPr/>
        </p:nvSpPr>
        <p:spPr bwMode="auto">
          <a:xfrm>
            <a:off x="7788275" y="5113338"/>
            <a:ext cx="990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chemeClr val="bg1"/>
                </a:solidFill>
                <a:latin typeface="Times New Roman" panose="02020603050405020304" pitchFamily="18" charset="0"/>
                <a:ea typeface="楷体_GB2312" pitchFamily="49" charset="-122"/>
              </a:rPr>
              <a:t>回</a:t>
            </a:r>
            <a:endParaRPr kumimoji="1" lang="en-US" altLang="zh-CN" sz="2200" b="1">
              <a:solidFill>
                <a:schemeClr val="bg1"/>
              </a:solidFill>
              <a:latin typeface="Times New Roman" panose="02020603050405020304" pitchFamily="18" charset="0"/>
              <a:ea typeface="楷体_GB2312" pitchFamily="49" charset="-122"/>
            </a:endParaRPr>
          </a:p>
          <a:p>
            <a:pPr eaLnBrk="1" hangingPunct="1"/>
            <a:r>
              <a:rPr kumimoji="1" lang="zh-CN" altLang="en-US" sz="2200" b="1">
                <a:solidFill>
                  <a:schemeClr val="bg1"/>
                </a:solidFill>
                <a:latin typeface="Times New Roman" panose="02020603050405020304" pitchFamily="18" charset="0"/>
                <a:ea typeface="楷体_GB2312" pitchFamily="49" charset="-122"/>
              </a:rPr>
              <a:t>向</a:t>
            </a:r>
          </a:p>
        </p:txBody>
      </p:sp>
      <p:graphicFrame>
        <p:nvGraphicFramePr>
          <p:cNvPr id="67" name="对象 66"/>
          <p:cNvGraphicFramePr>
            <a:graphicFrameLocks noChangeAspect="1"/>
          </p:cNvGraphicFramePr>
          <p:nvPr>
            <p:extLst>
              <p:ext uri="{D42A27DB-BD31-4B8C-83A1-F6EECF244321}">
                <p14:modId xmlns:p14="http://schemas.microsoft.com/office/powerpoint/2010/main" val="470575592"/>
              </p:ext>
            </p:extLst>
          </p:nvPr>
        </p:nvGraphicFramePr>
        <p:xfrm>
          <a:off x="265113" y="244475"/>
          <a:ext cx="2909888" cy="620712"/>
        </p:xfrm>
        <a:graphic>
          <a:graphicData uri="http://schemas.openxmlformats.org/presentationml/2006/ole">
            <mc:AlternateContent xmlns:mc="http://schemas.openxmlformats.org/markup-compatibility/2006">
              <mc:Choice xmlns:v="urn:schemas-microsoft-com:vml" Requires="v">
                <p:oleObj spid="_x0000_s75202" name="Equation" r:id="rId19" imgW="1130040" imgH="241200" progId="Equation.DSMT4">
                  <p:embed/>
                </p:oleObj>
              </mc:Choice>
              <mc:Fallback>
                <p:oleObj name="Equation" r:id="rId19" imgW="1130040" imgH="241200" progId="Equation.DSMT4">
                  <p:embed/>
                  <p:pic>
                    <p:nvPicPr>
                      <p:cNvPr id="0" name=""/>
                      <p:cNvPicPr>
                        <a:picLocks noChangeAspect="1" noChangeArrowheads="1"/>
                      </p:cNvPicPr>
                      <p:nvPr/>
                    </p:nvPicPr>
                    <p:blipFill>
                      <a:blip r:embed="rId20"/>
                      <a:srcRect/>
                      <a:stretch>
                        <a:fillRect/>
                      </a:stretch>
                    </p:blipFill>
                    <p:spPr bwMode="auto">
                      <a:xfrm>
                        <a:off x="265113" y="244475"/>
                        <a:ext cx="2909888" cy="620712"/>
                      </a:xfrm>
                      <a:prstGeom prst="rect">
                        <a:avLst/>
                      </a:prstGeom>
                      <a:solidFill>
                        <a:srgbClr val="00B0F0"/>
                      </a:solidFill>
                      <a:ln>
                        <a:noFill/>
                      </a:ln>
                    </p:spPr>
                  </p:pic>
                </p:oleObj>
              </mc:Fallback>
            </mc:AlternateContent>
          </a:graphicData>
        </a:graphic>
      </p:graphicFrame>
      <p:graphicFrame>
        <p:nvGraphicFramePr>
          <p:cNvPr id="68" name="对象 67"/>
          <p:cNvGraphicFramePr>
            <a:graphicFrameLocks noChangeAspect="1"/>
          </p:cNvGraphicFramePr>
          <p:nvPr>
            <p:extLst>
              <p:ext uri="{D42A27DB-BD31-4B8C-83A1-F6EECF244321}">
                <p14:modId xmlns:p14="http://schemas.microsoft.com/office/powerpoint/2010/main" val="3124648797"/>
              </p:ext>
            </p:extLst>
          </p:nvPr>
        </p:nvGraphicFramePr>
        <p:xfrm>
          <a:off x="916259" y="1272382"/>
          <a:ext cx="2739753" cy="1012825"/>
        </p:xfrm>
        <a:graphic>
          <a:graphicData uri="http://schemas.openxmlformats.org/presentationml/2006/ole">
            <mc:AlternateContent xmlns:mc="http://schemas.openxmlformats.org/markup-compatibility/2006">
              <mc:Choice xmlns:v="urn:schemas-microsoft-com:vml" Requires="v">
                <p:oleObj spid="_x0000_s75203" name="Equation" r:id="rId21" imgW="1015920" imgH="393480" progId="Equation.DSMT4">
                  <p:embed/>
                </p:oleObj>
              </mc:Choice>
              <mc:Fallback>
                <p:oleObj name="Equation" r:id="rId21" imgW="1015920" imgH="393480" progId="Equation.DSMT4">
                  <p:embed/>
                  <p:pic>
                    <p:nvPicPr>
                      <p:cNvPr id="0" name=""/>
                      <p:cNvPicPr>
                        <a:picLocks noChangeAspect="1" noChangeArrowheads="1"/>
                      </p:cNvPicPr>
                      <p:nvPr/>
                    </p:nvPicPr>
                    <p:blipFill>
                      <a:blip r:embed="rId22"/>
                      <a:srcRect/>
                      <a:stretch>
                        <a:fillRect/>
                      </a:stretch>
                    </p:blipFill>
                    <p:spPr bwMode="auto">
                      <a:xfrm>
                        <a:off x="916259" y="1272382"/>
                        <a:ext cx="2739753" cy="1012825"/>
                      </a:xfrm>
                      <a:prstGeom prst="rect">
                        <a:avLst/>
                      </a:prstGeom>
                      <a:noFill/>
                      <a:ln>
                        <a:noFill/>
                      </a:ln>
                    </p:spPr>
                  </p:pic>
                </p:oleObj>
              </mc:Fallback>
            </mc:AlternateContent>
          </a:graphicData>
        </a:graphic>
      </p:graphicFrame>
      <p:graphicFrame>
        <p:nvGraphicFramePr>
          <p:cNvPr id="69" name="对象 68"/>
          <p:cNvGraphicFramePr>
            <a:graphicFrameLocks noChangeAspect="1"/>
          </p:cNvGraphicFramePr>
          <p:nvPr>
            <p:extLst>
              <p:ext uri="{D42A27DB-BD31-4B8C-83A1-F6EECF244321}">
                <p14:modId xmlns:p14="http://schemas.microsoft.com/office/powerpoint/2010/main" val="771762704"/>
              </p:ext>
            </p:extLst>
          </p:nvPr>
        </p:nvGraphicFramePr>
        <p:xfrm>
          <a:off x="1241423" y="2347119"/>
          <a:ext cx="2806701" cy="1012825"/>
        </p:xfrm>
        <a:graphic>
          <a:graphicData uri="http://schemas.openxmlformats.org/presentationml/2006/ole">
            <mc:AlternateContent xmlns:mc="http://schemas.openxmlformats.org/markup-compatibility/2006">
              <mc:Choice xmlns:v="urn:schemas-microsoft-com:vml" Requires="v">
                <p:oleObj spid="_x0000_s75204" name="Equation" r:id="rId23" imgW="1041120" imgH="393480" progId="Equation.DSMT4">
                  <p:embed/>
                </p:oleObj>
              </mc:Choice>
              <mc:Fallback>
                <p:oleObj name="Equation" r:id="rId23" imgW="1041120" imgH="393480" progId="Equation.DSMT4">
                  <p:embed/>
                  <p:pic>
                    <p:nvPicPr>
                      <p:cNvPr id="0" name=""/>
                      <p:cNvPicPr>
                        <a:picLocks noChangeAspect="1" noChangeArrowheads="1"/>
                      </p:cNvPicPr>
                      <p:nvPr/>
                    </p:nvPicPr>
                    <p:blipFill>
                      <a:blip r:embed="rId24"/>
                      <a:srcRect/>
                      <a:stretch>
                        <a:fillRect/>
                      </a:stretch>
                    </p:blipFill>
                    <p:spPr bwMode="auto">
                      <a:xfrm>
                        <a:off x="1241423" y="2347119"/>
                        <a:ext cx="2806701" cy="1012825"/>
                      </a:xfrm>
                      <a:prstGeom prst="rect">
                        <a:avLst/>
                      </a:prstGeom>
                      <a:noFill/>
                      <a:ln>
                        <a:noFill/>
                      </a:ln>
                    </p:spPr>
                  </p:pic>
                </p:oleObj>
              </mc:Fallback>
            </mc:AlternateContent>
          </a:graphicData>
        </a:graphic>
      </p:graphicFrame>
      <p:graphicFrame>
        <p:nvGraphicFramePr>
          <p:cNvPr id="70" name="对象 69"/>
          <p:cNvGraphicFramePr>
            <a:graphicFrameLocks noChangeAspect="1"/>
          </p:cNvGraphicFramePr>
          <p:nvPr>
            <p:extLst>
              <p:ext uri="{D42A27DB-BD31-4B8C-83A1-F6EECF244321}">
                <p14:modId xmlns:p14="http://schemas.microsoft.com/office/powerpoint/2010/main" val="331348840"/>
              </p:ext>
            </p:extLst>
          </p:nvPr>
        </p:nvGraphicFramePr>
        <p:xfrm>
          <a:off x="369363" y="5545291"/>
          <a:ext cx="2614343" cy="1077912"/>
        </p:xfrm>
        <a:graphic>
          <a:graphicData uri="http://schemas.openxmlformats.org/presentationml/2006/ole">
            <mc:AlternateContent xmlns:mc="http://schemas.openxmlformats.org/markup-compatibility/2006">
              <mc:Choice xmlns:v="urn:schemas-microsoft-com:vml" Requires="v">
                <p:oleObj spid="_x0000_s75205" name="Equation" r:id="rId25" imgW="901440" imgH="419040" progId="Equation.DSMT4">
                  <p:embed/>
                </p:oleObj>
              </mc:Choice>
              <mc:Fallback>
                <p:oleObj name="Equation" r:id="rId25" imgW="901440" imgH="419040" progId="Equation.DSMT4">
                  <p:embed/>
                  <p:pic>
                    <p:nvPicPr>
                      <p:cNvPr id="0" name=""/>
                      <p:cNvPicPr>
                        <a:picLocks noChangeAspect="1" noChangeArrowheads="1"/>
                      </p:cNvPicPr>
                      <p:nvPr/>
                    </p:nvPicPr>
                    <p:blipFill>
                      <a:blip r:embed="rId26"/>
                      <a:srcRect/>
                      <a:stretch>
                        <a:fillRect/>
                      </a:stretch>
                    </p:blipFill>
                    <p:spPr bwMode="auto">
                      <a:xfrm>
                        <a:off x="369363" y="5545291"/>
                        <a:ext cx="2614343" cy="1077912"/>
                      </a:xfrm>
                      <a:prstGeom prst="rect">
                        <a:avLst/>
                      </a:prstGeom>
                      <a:noFill/>
                      <a:ln>
                        <a:noFill/>
                      </a:ln>
                    </p:spPr>
                  </p:pic>
                </p:oleObj>
              </mc:Fallback>
            </mc:AlternateContent>
          </a:graphicData>
        </a:graphic>
      </p:graphicFrame>
      <p:graphicFrame>
        <p:nvGraphicFramePr>
          <p:cNvPr id="71" name="对象 70"/>
          <p:cNvGraphicFramePr>
            <a:graphicFrameLocks noChangeAspect="1"/>
          </p:cNvGraphicFramePr>
          <p:nvPr>
            <p:extLst>
              <p:ext uri="{D42A27DB-BD31-4B8C-83A1-F6EECF244321}">
                <p14:modId xmlns:p14="http://schemas.microsoft.com/office/powerpoint/2010/main" val="3263616154"/>
              </p:ext>
            </p:extLst>
          </p:nvPr>
        </p:nvGraphicFramePr>
        <p:xfrm>
          <a:off x="3141663" y="5517905"/>
          <a:ext cx="2871788" cy="1077913"/>
        </p:xfrm>
        <a:graphic>
          <a:graphicData uri="http://schemas.openxmlformats.org/presentationml/2006/ole">
            <mc:AlternateContent xmlns:mc="http://schemas.openxmlformats.org/markup-compatibility/2006">
              <mc:Choice xmlns:v="urn:schemas-microsoft-com:vml" Requires="v">
                <p:oleObj spid="_x0000_s75206" name="Equation" r:id="rId27" imgW="990360" imgH="419040" progId="Equation.DSMT4">
                  <p:embed/>
                </p:oleObj>
              </mc:Choice>
              <mc:Fallback>
                <p:oleObj name="Equation" r:id="rId27" imgW="990360" imgH="419040" progId="Equation.DSMT4">
                  <p:embed/>
                  <p:pic>
                    <p:nvPicPr>
                      <p:cNvPr id="0" name=""/>
                      <p:cNvPicPr>
                        <a:picLocks noChangeAspect="1" noChangeArrowheads="1"/>
                      </p:cNvPicPr>
                      <p:nvPr/>
                    </p:nvPicPr>
                    <p:blipFill>
                      <a:blip r:embed="rId28"/>
                      <a:srcRect/>
                      <a:stretch>
                        <a:fillRect/>
                      </a:stretch>
                    </p:blipFill>
                    <p:spPr bwMode="auto">
                      <a:xfrm>
                        <a:off x="3141663" y="5517905"/>
                        <a:ext cx="2871788" cy="1077913"/>
                      </a:xfrm>
                      <a:prstGeom prst="rect">
                        <a:avLst/>
                      </a:prstGeom>
                      <a:noFill/>
                      <a:ln>
                        <a:noFill/>
                      </a:ln>
                    </p:spPr>
                  </p:pic>
                </p:oleObj>
              </mc:Fallback>
            </mc:AlternateContent>
          </a:graphicData>
        </a:graphic>
      </p:graphicFrame>
      <p:grpSp>
        <p:nvGrpSpPr>
          <p:cNvPr id="5" name="组合 4"/>
          <p:cNvGrpSpPr/>
          <p:nvPr/>
        </p:nvGrpSpPr>
        <p:grpSpPr>
          <a:xfrm>
            <a:off x="4918075" y="777876"/>
            <a:ext cx="4003675" cy="3646488"/>
            <a:chOff x="4918075" y="777876"/>
            <a:chExt cx="4003675" cy="3646488"/>
          </a:xfrm>
        </p:grpSpPr>
        <p:grpSp>
          <p:nvGrpSpPr>
            <p:cNvPr id="3" name="Group 80"/>
            <p:cNvGrpSpPr>
              <a:grpSpLocks/>
            </p:cNvGrpSpPr>
            <p:nvPr/>
          </p:nvGrpSpPr>
          <p:grpSpPr bwMode="auto">
            <a:xfrm>
              <a:off x="4918075" y="777876"/>
              <a:ext cx="4003675" cy="3646488"/>
              <a:chOff x="2880" y="354"/>
              <a:chExt cx="2522" cy="2297"/>
            </a:xfrm>
          </p:grpSpPr>
          <p:sp>
            <p:nvSpPr>
              <p:cNvPr id="19491" name="Line 9"/>
              <p:cNvSpPr>
                <a:spLocks noChangeShapeType="1"/>
              </p:cNvSpPr>
              <p:nvPr/>
            </p:nvSpPr>
            <p:spPr bwMode="auto">
              <a:xfrm>
                <a:off x="3120" y="1643"/>
                <a:ext cx="1008" cy="0"/>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2" name="Rectangle 10"/>
              <p:cNvSpPr>
                <a:spLocks noChangeArrowheads="1"/>
              </p:cNvSpPr>
              <p:nvPr/>
            </p:nvSpPr>
            <p:spPr bwMode="auto">
              <a:xfrm>
                <a:off x="3744" y="587"/>
                <a:ext cx="768" cy="96"/>
              </a:xfrm>
              <a:prstGeom prst="rect">
                <a:avLst/>
              </a:prstGeom>
              <a:solidFill>
                <a:srgbClr val="969696"/>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19493" name="Rectangle 11"/>
              <p:cNvSpPr>
                <a:spLocks noChangeArrowheads="1"/>
              </p:cNvSpPr>
              <p:nvPr/>
            </p:nvSpPr>
            <p:spPr bwMode="auto">
              <a:xfrm>
                <a:off x="5184" y="1355"/>
                <a:ext cx="96" cy="624"/>
              </a:xfrm>
              <a:prstGeom prst="rect">
                <a:avLst/>
              </a:prstGeom>
              <a:solidFill>
                <a:srgbClr val="969696"/>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19494" name="AutoShape 12"/>
              <p:cNvSpPr>
                <a:spLocks noChangeArrowheads="1"/>
              </p:cNvSpPr>
              <p:nvPr/>
            </p:nvSpPr>
            <p:spPr bwMode="auto">
              <a:xfrm>
                <a:off x="2880" y="1451"/>
                <a:ext cx="288" cy="384"/>
              </a:xfrm>
              <a:prstGeom prst="irregularSeal2">
                <a:avLst/>
              </a:prstGeom>
              <a:gradFill rotWithShape="0">
                <a:gsLst>
                  <a:gs pos="0">
                    <a:srgbClr val="FFCC99"/>
                  </a:gs>
                  <a:gs pos="100000">
                    <a:srgbClr val="765E47"/>
                  </a:gs>
                </a:gsLst>
                <a:path path="shape">
                  <a:fillToRect l="50000" t="50000" r="50000" b="50000"/>
                </a:path>
              </a:gra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19495" name="Rectangle 13"/>
              <p:cNvSpPr>
                <a:spLocks noChangeArrowheads="1"/>
              </p:cNvSpPr>
              <p:nvPr/>
            </p:nvSpPr>
            <p:spPr bwMode="auto">
              <a:xfrm rot="2507479">
                <a:off x="4134" y="1291"/>
                <a:ext cx="96" cy="720"/>
              </a:xfrm>
              <a:prstGeom prst="rect">
                <a:avLst/>
              </a:prstGeom>
              <a:solidFill>
                <a:srgbClr val="00CCFF"/>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19496" name="Rectangle 14"/>
              <p:cNvSpPr>
                <a:spLocks noChangeArrowheads="1"/>
              </p:cNvSpPr>
              <p:nvPr/>
            </p:nvSpPr>
            <p:spPr bwMode="auto">
              <a:xfrm rot="2507479">
                <a:off x="4704" y="1307"/>
                <a:ext cx="96" cy="720"/>
              </a:xfrm>
              <a:prstGeom prst="rect">
                <a:avLst/>
              </a:prstGeom>
              <a:solidFill>
                <a:srgbClr val="CCFFFF"/>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19497" name="Line 15"/>
              <p:cNvSpPr>
                <a:spLocks noChangeShapeType="1"/>
              </p:cNvSpPr>
              <p:nvPr/>
            </p:nvSpPr>
            <p:spPr bwMode="auto">
              <a:xfrm>
                <a:off x="3360" y="1643"/>
                <a:ext cx="336"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8" name="Line 16"/>
              <p:cNvSpPr>
                <a:spLocks noChangeShapeType="1"/>
              </p:cNvSpPr>
              <p:nvPr/>
            </p:nvSpPr>
            <p:spPr bwMode="auto">
              <a:xfrm>
                <a:off x="4128" y="683"/>
                <a:ext cx="0" cy="960"/>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9" name="Line 17"/>
              <p:cNvSpPr>
                <a:spLocks noChangeShapeType="1"/>
              </p:cNvSpPr>
              <p:nvPr/>
            </p:nvSpPr>
            <p:spPr bwMode="auto">
              <a:xfrm flipV="1">
                <a:off x="4128" y="1067"/>
                <a:ext cx="0" cy="24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0" name="Line 18"/>
              <p:cNvSpPr>
                <a:spLocks noChangeShapeType="1"/>
              </p:cNvSpPr>
              <p:nvPr/>
            </p:nvSpPr>
            <p:spPr bwMode="auto">
              <a:xfrm>
                <a:off x="4128" y="1643"/>
                <a:ext cx="0" cy="1008"/>
              </a:xfrm>
              <a:prstGeom prst="line">
                <a:avLst/>
              </a:prstGeom>
              <a:noFill/>
              <a:ln w="222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1" name="Line 19"/>
              <p:cNvSpPr>
                <a:spLocks noChangeShapeType="1"/>
              </p:cNvSpPr>
              <p:nvPr/>
            </p:nvSpPr>
            <p:spPr bwMode="auto">
              <a:xfrm>
                <a:off x="4224" y="1643"/>
                <a:ext cx="0" cy="1008"/>
              </a:xfrm>
              <a:prstGeom prst="line">
                <a:avLst/>
              </a:prstGeom>
              <a:noFill/>
              <a:ln w="2222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2" name="Line 22"/>
              <p:cNvSpPr>
                <a:spLocks noChangeShapeType="1"/>
              </p:cNvSpPr>
              <p:nvPr/>
            </p:nvSpPr>
            <p:spPr bwMode="auto">
              <a:xfrm>
                <a:off x="4128" y="1643"/>
                <a:ext cx="1056" cy="0"/>
              </a:xfrm>
              <a:prstGeom prst="line">
                <a:avLst/>
              </a:prstGeom>
              <a:noFill/>
              <a:ln w="2222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503" name="Object 23"/>
              <p:cNvGraphicFramePr>
                <a:graphicFrameLocks noChangeAspect="1"/>
              </p:cNvGraphicFramePr>
              <p:nvPr/>
            </p:nvGraphicFramePr>
            <p:xfrm>
              <a:off x="4320" y="2396"/>
              <a:ext cx="266" cy="224"/>
            </p:xfrm>
            <a:graphic>
              <a:graphicData uri="http://schemas.openxmlformats.org/presentationml/2006/ole">
                <mc:AlternateContent xmlns:mc="http://schemas.openxmlformats.org/markup-compatibility/2006">
                  <mc:Choice xmlns:v="urn:schemas-microsoft-com:vml" Requires="v">
                    <p:oleObj spid="_x0000_s75207" name="Equation" r:id="rId29" imgW="33159" imgH="42765" progId="Equation.3">
                      <p:embed/>
                    </p:oleObj>
                  </mc:Choice>
                  <mc:Fallback>
                    <p:oleObj name="Equation" r:id="rId29" imgW="33159" imgH="42765" progId="Equation.3">
                      <p:embed/>
                      <p:pic>
                        <p:nvPicPr>
                          <p:cNvPr id="0" name="Object 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20" y="2396"/>
                            <a:ext cx="26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4" name="Object 24"/>
              <p:cNvGraphicFramePr>
                <a:graphicFrameLocks noChangeAspect="1"/>
              </p:cNvGraphicFramePr>
              <p:nvPr>
                <p:extLst>
                  <p:ext uri="{D42A27DB-BD31-4B8C-83A1-F6EECF244321}">
                    <p14:modId xmlns:p14="http://schemas.microsoft.com/office/powerpoint/2010/main" val="2651951873"/>
                  </p:ext>
                </p:extLst>
              </p:nvPr>
            </p:nvGraphicFramePr>
            <p:xfrm>
              <a:off x="5077" y="2073"/>
              <a:ext cx="325" cy="312"/>
            </p:xfrm>
            <a:graphic>
              <a:graphicData uri="http://schemas.openxmlformats.org/presentationml/2006/ole">
                <mc:AlternateContent xmlns:mc="http://schemas.openxmlformats.org/markup-compatibility/2006">
                  <mc:Choice xmlns:v="urn:schemas-microsoft-com:vml" Requires="v">
                    <p:oleObj spid="_x0000_s75208" name="Equation" r:id="rId31" imgW="228600" imgH="228600" progId="Equation.DSMT4">
                      <p:embed/>
                    </p:oleObj>
                  </mc:Choice>
                  <mc:Fallback>
                    <p:oleObj name="Equation" r:id="rId31" imgW="228600" imgH="228600" progId="Equation.DSMT4">
                      <p:embed/>
                      <p:pic>
                        <p:nvPicPr>
                          <p:cNvPr id="0" name="Object 24"/>
                          <p:cNvPicPr>
                            <a:picLocks noChangeAspect="1" noChangeArrowheads="1"/>
                          </p:cNvPicPr>
                          <p:nvPr/>
                        </p:nvPicPr>
                        <p:blipFill>
                          <a:blip r:embed="rId32"/>
                          <a:srcRect/>
                          <a:stretch>
                            <a:fillRect/>
                          </a:stretch>
                        </p:blipFill>
                        <p:spPr bwMode="auto">
                          <a:xfrm>
                            <a:off x="5077" y="2073"/>
                            <a:ext cx="325" cy="312"/>
                          </a:xfrm>
                          <a:prstGeom prst="rect">
                            <a:avLst/>
                          </a:prstGeom>
                          <a:noFill/>
                          <a:ln>
                            <a:noFill/>
                          </a:ln>
                          <a:effectLst/>
                          <a:extLst/>
                        </p:spPr>
                      </p:pic>
                    </p:oleObj>
                  </mc:Fallback>
                </mc:AlternateContent>
              </a:graphicData>
            </a:graphic>
          </p:graphicFrame>
          <p:graphicFrame>
            <p:nvGraphicFramePr>
              <p:cNvPr id="19505" name="Object 25"/>
              <p:cNvGraphicFramePr>
                <a:graphicFrameLocks noChangeAspect="1"/>
              </p:cNvGraphicFramePr>
              <p:nvPr>
                <p:extLst>
                  <p:ext uri="{D42A27DB-BD31-4B8C-83A1-F6EECF244321}">
                    <p14:modId xmlns:p14="http://schemas.microsoft.com/office/powerpoint/2010/main" val="318049595"/>
                  </p:ext>
                </p:extLst>
              </p:nvPr>
            </p:nvGraphicFramePr>
            <p:xfrm>
              <a:off x="4650" y="354"/>
              <a:ext cx="325" cy="321"/>
            </p:xfrm>
            <a:graphic>
              <a:graphicData uri="http://schemas.openxmlformats.org/presentationml/2006/ole">
                <mc:AlternateContent xmlns:mc="http://schemas.openxmlformats.org/markup-compatibility/2006">
                  <mc:Choice xmlns:v="urn:schemas-microsoft-com:vml" Requires="v">
                    <p:oleObj spid="_x0000_s75209" name="Equation" r:id="rId33" imgW="241200" imgH="228600" progId="Equation.DSMT4">
                      <p:embed/>
                    </p:oleObj>
                  </mc:Choice>
                  <mc:Fallback>
                    <p:oleObj name="Equation" r:id="rId33" imgW="241200" imgH="228600" progId="Equation.DSMT4">
                      <p:embed/>
                      <p:pic>
                        <p:nvPicPr>
                          <p:cNvPr id="0" name="Object 25"/>
                          <p:cNvPicPr>
                            <a:picLocks noChangeAspect="1" noChangeArrowheads="1"/>
                          </p:cNvPicPr>
                          <p:nvPr/>
                        </p:nvPicPr>
                        <p:blipFill>
                          <a:blip r:embed="rId34"/>
                          <a:srcRect/>
                          <a:stretch>
                            <a:fillRect/>
                          </a:stretch>
                        </p:blipFill>
                        <p:spPr bwMode="auto">
                          <a:xfrm>
                            <a:off x="4650" y="354"/>
                            <a:ext cx="325" cy="321"/>
                          </a:xfrm>
                          <a:prstGeom prst="rect">
                            <a:avLst/>
                          </a:prstGeom>
                          <a:noFill/>
                          <a:ln>
                            <a:noFill/>
                          </a:ln>
                          <a:effectLst/>
                          <a:extLst/>
                        </p:spPr>
                      </p:pic>
                    </p:oleObj>
                  </mc:Fallback>
                </mc:AlternateContent>
              </a:graphicData>
            </a:graphic>
          </p:graphicFrame>
          <p:graphicFrame>
            <p:nvGraphicFramePr>
              <p:cNvPr id="19506" name="Object 26"/>
              <p:cNvGraphicFramePr>
                <a:graphicFrameLocks noChangeAspect="1"/>
              </p:cNvGraphicFramePr>
              <p:nvPr>
                <p:extLst>
                  <p:ext uri="{D42A27DB-BD31-4B8C-83A1-F6EECF244321}">
                    <p14:modId xmlns:p14="http://schemas.microsoft.com/office/powerpoint/2010/main" val="419417434"/>
                  </p:ext>
                </p:extLst>
              </p:nvPr>
            </p:nvGraphicFramePr>
            <p:xfrm>
              <a:off x="2913" y="1170"/>
              <a:ext cx="574" cy="278"/>
            </p:xfrm>
            <a:graphic>
              <a:graphicData uri="http://schemas.openxmlformats.org/presentationml/2006/ole">
                <mc:AlternateContent xmlns:mc="http://schemas.openxmlformats.org/markup-compatibility/2006">
                  <mc:Choice xmlns:v="urn:schemas-microsoft-com:vml" Requires="v">
                    <p:oleObj spid="_x0000_s75210" name="Equation" r:id="rId35" imgW="139680" imgH="177480" progId="Equation.DSMT4">
                      <p:embed/>
                    </p:oleObj>
                  </mc:Choice>
                  <mc:Fallback>
                    <p:oleObj name="Equation" r:id="rId35" imgW="139680" imgH="177480" progId="Equation.DSMT4">
                      <p:embed/>
                      <p:pic>
                        <p:nvPicPr>
                          <p:cNvPr id="0" name="Object 26"/>
                          <p:cNvPicPr>
                            <a:picLocks noChangeAspect="1" noChangeArrowheads="1"/>
                          </p:cNvPicPr>
                          <p:nvPr/>
                        </p:nvPicPr>
                        <p:blipFill>
                          <a:blip r:embed="rId36"/>
                          <a:srcRect/>
                          <a:stretch>
                            <a:fillRect/>
                          </a:stretch>
                        </p:blipFill>
                        <p:spPr bwMode="auto">
                          <a:xfrm>
                            <a:off x="2913" y="1170"/>
                            <a:ext cx="574" cy="278"/>
                          </a:xfrm>
                          <a:prstGeom prst="rect">
                            <a:avLst/>
                          </a:prstGeom>
                          <a:noFill/>
                          <a:ln>
                            <a:noFill/>
                          </a:ln>
                          <a:effectLst/>
                          <a:extLst/>
                        </p:spPr>
                      </p:pic>
                    </p:oleObj>
                  </mc:Fallback>
                </mc:AlternateContent>
              </a:graphicData>
            </a:graphic>
          </p:graphicFrame>
          <p:graphicFrame>
            <p:nvGraphicFramePr>
              <p:cNvPr id="19507" name="Object 27"/>
              <p:cNvGraphicFramePr>
                <a:graphicFrameLocks noChangeAspect="1"/>
              </p:cNvGraphicFramePr>
              <p:nvPr>
                <p:extLst>
                  <p:ext uri="{D42A27DB-BD31-4B8C-83A1-F6EECF244321}">
                    <p14:modId xmlns:p14="http://schemas.microsoft.com/office/powerpoint/2010/main" val="3495238761"/>
                  </p:ext>
                </p:extLst>
              </p:nvPr>
            </p:nvGraphicFramePr>
            <p:xfrm>
              <a:off x="3848" y="771"/>
              <a:ext cx="217" cy="380"/>
            </p:xfrm>
            <a:graphic>
              <a:graphicData uri="http://schemas.openxmlformats.org/presentationml/2006/ole">
                <mc:AlternateContent xmlns:mc="http://schemas.openxmlformats.org/markup-compatibility/2006">
                  <mc:Choice xmlns:v="urn:schemas-microsoft-com:vml" Requires="v">
                    <p:oleObj spid="_x0000_s75211" name="Equation" r:id="rId37" imgW="126720" imgH="228600" progId="Equation.DSMT4">
                      <p:embed/>
                    </p:oleObj>
                  </mc:Choice>
                  <mc:Fallback>
                    <p:oleObj name="Equation" r:id="rId37" imgW="126720" imgH="228600" progId="Equation.DSMT4">
                      <p:embed/>
                      <p:pic>
                        <p:nvPicPr>
                          <p:cNvPr id="0" name="Object 27"/>
                          <p:cNvPicPr>
                            <a:picLocks noChangeAspect="1" noChangeArrowheads="1"/>
                          </p:cNvPicPr>
                          <p:nvPr/>
                        </p:nvPicPr>
                        <p:blipFill>
                          <a:blip r:embed="rId38"/>
                          <a:srcRect/>
                          <a:stretch>
                            <a:fillRect/>
                          </a:stretch>
                        </p:blipFill>
                        <p:spPr bwMode="auto">
                          <a:xfrm>
                            <a:off x="3848" y="771"/>
                            <a:ext cx="217" cy="380"/>
                          </a:xfrm>
                          <a:prstGeom prst="rect">
                            <a:avLst/>
                          </a:prstGeom>
                          <a:noFill/>
                          <a:ln>
                            <a:noFill/>
                          </a:ln>
                          <a:effectLst/>
                          <a:extLst/>
                        </p:spPr>
                      </p:pic>
                    </p:oleObj>
                  </mc:Fallback>
                </mc:AlternateContent>
              </a:graphicData>
            </a:graphic>
          </p:graphicFrame>
          <p:graphicFrame>
            <p:nvGraphicFramePr>
              <p:cNvPr id="19508" name="Object 28"/>
              <p:cNvGraphicFramePr>
                <a:graphicFrameLocks noChangeAspect="1"/>
              </p:cNvGraphicFramePr>
              <p:nvPr/>
            </p:nvGraphicFramePr>
            <p:xfrm>
              <a:off x="4512" y="1211"/>
              <a:ext cx="254" cy="336"/>
            </p:xfrm>
            <a:graphic>
              <a:graphicData uri="http://schemas.openxmlformats.org/presentationml/2006/ole">
                <mc:AlternateContent xmlns:mc="http://schemas.openxmlformats.org/markup-compatibility/2006">
                  <mc:Choice xmlns:v="urn:schemas-microsoft-com:vml" Requires="v">
                    <p:oleObj spid="_x0000_s75212" name="Equation" r:id="rId39" imgW="4876" imgH="100110" progId="Equation.3">
                      <p:embed/>
                    </p:oleObj>
                  </mc:Choice>
                  <mc:Fallback>
                    <p:oleObj name="Equation" r:id="rId39" imgW="4876" imgH="100110" progId="Equation.3">
                      <p:embed/>
                      <p:pic>
                        <p:nvPicPr>
                          <p:cNvPr id="0" name="Object 2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512" y="1211"/>
                            <a:ext cx="25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09" name="Line 29"/>
              <p:cNvSpPr>
                <a:spLocks noChangeShapeType="1"/>
              </p:cNvSpPr>
              <p:nvPr/>
            </p:nvSpPr>
            <p:spPr bwMode="auto">
              <a:xfrm>
                <a:off x="3504" y="2288"/>
                <a:ext cx="432" cy="0"/>
              </a:xfrm>
              <a:prstGeom prst="line">
                <a:avLst/>
              </a:prstGeom>
              <a:noFill/>
              <a:ln w="222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510" name="Object 30"/>
              <p:cNvGraphicFramePr>
                <a:graphicFrameLocks noChangeAspect="1"/>
              </p:cNvGraphicFramePr>
              <p:nvPr/>
            </p:nvGraphicFramePr>
            <p:xfrm>
              <a:off x="3600" y="2003"/>
              <a:ext cx="268" cy="293"/>
            </p:xfrm>
            <a:graphic>
              <a:graphicData uri="http://schemas.openxmlformats.org/presentationml/2006/ole">
                <mc:AlternateContent xmlns:mc="http://schemas.openxmlformats.org/markup-compatibility/2006">
                  <mc:Choice xmlns:v="urn:schemas-microsoft-com:vml" Requires="v">
                    <p:oleObj spid="_x0000_s75213" name="Equation" r:id="rId41" imgW="4876" imgH="61718" progId="Equation.3">
                      <p:embed/>
                    </p:oleObj>
                  </mc:Choice>
                  <mc:Fallback>
                    <p:oleObj name="Equation" r:id="rId41" imgW="4876" imgH="61718"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0" y="2003"/>
                            <a:ext cx="268"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11" name="Line 31"/>
              <p:cNvSpPr>
                <a:spLocks noChangeShapeType="1"/>
              </p:cNvSpPr>
              <p:nvPr/>
            </p:nvSpPr>
            <p:spPr bwMode="auto">
              <a:xfrm>
                <a:off x="4368" y="1643"/>
                <a:ext cx="336"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2" name="Rectangle 34"/>
              <p:cNvSpPr>
                <a:spLocks noChangeArrowheads="1"/>
              </p:cNvSpPr>
              <p:nvPr/>
            </p:nvSpPr>
            <p:spPr bwMode="auto">
              <a:xfrm>
                <a:off x="4704" y="1659"/>
                <a:ext cx="3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FFFF00"/>
                    </a:solidFill>
                    <a:latin typeface="Times New Roman" panose="02020603050405020304" pitchFamily="18" charset="0"/>
                    <a:ea typeface="楷体_GB2312" pitchFamily="49" charset="-122"/>
                    <a:sym typeface="Wingdings 2" panose="05020102010507070707" pitchFamily="18" charset="2"/>
                  </a:rPr>
                  <a:t></a:t>
                </a:r>
                <a:endParaRPr kumimoji="1" lang="en-US" altLang="zh-CN" sz="2800" b="1">
                  <a:solidFill>
                    <a:srgbClr val="FFFF00"/>
                  </a:solidFill>
                  <a:latin typeface="Times New Roman" panose="02020603050405020304" pitchFamily="18" charset="0"/>
                  <a:ea typeface="楷体_GB2312" pitchFamily="49" charset="-122"/>
                </a:endParaRPr>
              </a:p>
            </p:txBody>
          </p:sp>
          <p:sp>
            <p:nvSpPr>
              <p:cNvPr id="19513" name="Rectangle 35"/>
              <p:cNvSpPr>
                <a:spLocks noChangeArrowheads="1"/>
              </p:cNvSpPr>
              <p:nvPr/>
            </p:nvSpPr>
            <p:spPr bwMode="auto">
              <a:xfrm>
                <a:off x="4176" y="827"/>
                <a:ext cx="3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dirty="0">
                    <a:solidFill>
                      <a:srgbClr val="FFFF00"/>
                    </a:solidFill>
                    <a:latin typeface="Times New Roman" panose="02020603050405020304" pitchFamily="18" charset="0"/>
                    <a:ea typeface="楷体_GB2312" pitchFamily="49" charset="-122"/>
                    <a:sym typeface="Wingdings 2" panose="05020102010507070707" pitchFamily="18" charset="2"/>
                  </a:rPr>
                  <a:t></a:t>
                </a:r>
                <a:endParaRPr kumimoji="1" lang="en-US" altLang="zh-CN" sz="2800" b="1" dirty="0">
                  <a:solidFill>
                    <a:srgbClr val="FFFF00"/>
                  </a:solidFill>
                  <a:latin typeface="Times New Roman" panose="02020603050405020304" pitchFamily="18" charset="0"/>
                  <a:ea typeface="楷体_GB2312" pitchFamily="49" charset="-122"/>
                </a:endParaRPr>
              </a:p>
            </p:txBody>
          </p:sp>
          <p:graphicFrame>
            <p:nvGraphicFramePr>
              <p:cNvPr id="19514" name="Object 39"/>
              <p:cNvGraphicFramePr>
                <a:graphicFrameLocks noChangeAspect="1"/>
              </p:cNvGraphicFramePr>
              <p:nvPr/>
            </p:nvGraphicFramePr>
            <p:xfrm>
              <a:off x="3822" y="1361"/>
              <a:ext cx="180" cy="225"/>
            </p:xfrm>
            <a:graphic>
              <a:graphicData uri="http://schemas.openxmlformats.org/presentationml/2006/ole">
                <mc:AlternateContent xmlns:mc="http://schemas.openxmlformats.org/markup-compatibility/2006">
                  <mc:Choice xmlns:v="urn:schemas-microsoft-com:vml" Requires="v">
                    <p:oleObj spid="_x0000_s75214" name="Equation" r:id="rId42" imgW="33159" imgH="61718" progId="Equation.3">
                      <p:embed/>
                    </p:oleObj>
                  </mc:Choice>
                  <mc:Fallback>
                    <p:oleObj name="Equation" r:id="rId42" imgW="33159" imgH="61718" progId="Equation.3">
                      <p:embed/>
                      <p:pic>
                        <p:nvPicPr>
                          <p:cNvPr id="0" name="Object 39"/>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822" y="1361"/>
                            <a:ext cx="18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2" name="Object 32"/>
            <p:cNvGraphicFramePr>
              <a:graphicFrameLocks/>
            </p:cNvGraphicFramePr>
            <p:nvPr>
              <p:extLst>
                <p:ext uri="{D42A27DB-BD31-4B8C-83A1-F6EECF244321}">
                  <p14:modId xmlns:p14="http://schemas.microsoft.com/office/powerpoint/2010/main" val="1070426052"/>
                </p:ext>
              </p:extLst>
            </p:nvPr>
          </p:nvGraphicFramePr>
          <p:xfrm>
            <a:off x="6026149" y="3406775"/>
            <a:ext cx="568325" cy="451966"/>
          </p:xfrm>
          <a:graphic>
            <a:graphicData uri="http://schemas.openxmlformats.org/presentationml/2006/ole">
              <mc:AlternateContent xmlns:mc="http://schemas.openxmlformats.org/markup-compatibility/2006">
                <mc:Choice xmlns:v="urn:schemas-microsoft-com:vml" Requires="v">
                  <p:oleObj spid="_x0000_s75215" name="Equation" r:id="rId44" imgW="126720" imgH="177480" progId="Equation.DSMT4">
                    <p:embed/>
                  </p:oleObj>
                </mc:Choice>
                <mc:Fallback>
                  <p:oleObj name="Equation" r:id="rId44" imgW="126720" imgH="177480" progId="Equation.DSMT4">
                    <p:embed/>
                    <p:pic>
                      <p:nvPicPr>
                        <p:cNvPr id="0" name=""/>
                        <p:cNvPicPr>
                          <a:picLocks noChangeArrowheads="1"/>
                        </p:cNvPicPr>
                        <p:nvPr/>
                      </p:nvPicPr>
                      <p:blipFill>
                        <a:blip r:embed="rId45"/>
                        <a:srcRect/>
                        <a:stretch>
                          <a:fillRect/>
                        </a:stretch>
                      </p:blipFill>
                      <p:spPr bwMode="auto">
                        <a:xfrm>
                          <a:off x="6026149" y="3406775"/>
                          <a:ext cx="568325" cy="451966"/>
                        </a:xfrm>
                        <a:prstGeom prst="rect">
                          <a:avLst/>
                        </a:prstGeom>
                        <a:noFill/>
                        <a:ln>
                          <a:noFill/>
                        </a:ln>
                        <a:effectLst/>
                        <a:extLst/>
                      </p:spPr>
                    </p:pic>
                  </p:oleObj>
                </mc:Fallback>
              </mc:AlternateContent>
            </a:graphicData>
          </a:graphic>
        </p:graphicFrame>
      </p:grpSp>
      <p:graphicFrame>
        <p:nvGraphicFramePr>
          <p:cNvPr id="7" name="对象 6"/>
          <p:cNvGraphicFramePr>
            <a:graphicFrameLocks noChangeAspect="1"/>
          </p:cNvGraphicFramePr>
          <p:nvPr>
            <p:extLst>
              <p:ext uri="{D42A27DB-BD31-4B8C-83A1-F6EECF244321}">
                <p14:modId xmlns:p14="http://schemas.microsoft.com/office/powerpoint/2010/main" val="4277996073"/>
              </p:ext>
            </p:extLst>
          </p:nvPr>
        </p:nvGraphicFramePr>
        <p:xfrm>
          <a:off x="7546975" y="2142633"/>
          <a:ext cx="334416" cy="668831"/>
        </p:xfrm>
        <a:graphic>
          <a:graphicData uri="http://schemas.openxmlformats.org/presentationml/2006/ole">
            <mc:AlternateContent xmlns:mc="http://schemas.openxmlformats.org/markup-compatibility/2006">
              <mc:Choice xmlns:v="urn:schemas-microsoft-com:vml" Requires="v">
                <p:oleObj spid="_x0000_s75216" name="Equation" r:id="rId46" imgW="114120" imgH="228600" progId="Equation.DSMT4">
                  <p:embed/>
                </p:oleObj>
              </mc:Choice>
              <mc:Fallback>
                <p:oleObj name="Equation" r:id="rId46" imgW="114120" imgH="228600" progId="Equation.DSMT4">
                  <p:embed/>
                  <p:pic>
                    <p:nvPicPr>
                      <p:cNvPr id="0" name=""/>
                      <p:cNvPicPr/>
                      <p:nvPr/>
                    </p:nvPicPr>
                    <p:blipFill>
                      <a:blip r:embed="rId47"/>
                      <a:stretch>
                        <a:fillRect/>
                      </a:stretch>
                    </p:blipFill>
                    <p:spPr>
                      <a:xfrm>
                        <a:off x="7546975" y="2142633"/>
                        <a:ext cx="334416" cy="668831"/>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par>
                                <p:cTn id="8" presetID="2" presetClass="entr" presetSubtype="4"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 calcmode="lin" valueType="num">
                                      <p:cBhvr additive="base">
                                        <p:cTn id="10" dur="500" fill="hold"/>
                                        <p:tgtEl>
                                          <p:spTgt spid="67"/>
                                        </p:tgtEl>
                                        <p:attrNameLst>
                                          <p:attrName>ppt_x</p:attrName>
                                        </p:attrNameLst>
                                      </p:cBhvr>
                                      <p:tavLst>
                                        <p:tav tm="0">
                                          <p:val>
                                            <p:strVal val="#ppt_x"/>
                                          </p:val>
                                        </p:tav>
                                        <p:tav tm="100000">
                                          <p:val>
                                            <p:strVal val="#ppt_x"/>
                                          </p:val>
                                        </p:tav>
                                      </p:tavLst>
                                    </p:anim>
                                    <p:anim calcmode="lin" valueType="num">
                                      <p:cBhvr additive="base">
                                        <p:cTn id="11"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iterate type="wd">
                                    <p:tmPct val="100000"/>
                                  </p:iterate>
                                  <p:childTnLst>
                                    <p:set>
                                      <p:cBhvr>
                                        <p:cTn id="15" dur="1" fill="hold">
                                          <p:stCondLst>
                                            <p:cond delay="0"/>
                                          </p:stCondLst>
                                        </p:cTn>
                                        <p:tgtEl>
                                          <p:spTgt spid="583712"/>
                                        </p:tgtEl>
                                        <p:attrNameLst>
                                          <p:attrName>style.visibility</p:attrName>
                                        </p:attrNameLst>
                                      </p:cBhvr>
                                      <p:to>
                                        <p:strVal val="visible"/>
                                      </p:to>
                                    </p:set>
                                    <p:anim calcmode="lin" valueType="num">
                                      <p:cBhvr additive="base">
                                        <p:cTn id="16" dur="300" fill="hold"/>
                                        <p:tgtEl>
                                          <p:spTgt spid="583712"/>
                                        </p:tgtEl>
                                        <p:attrNameLst>
                                          <p:attrName>ppt_x</p:attrName>
                                        </p:attrNameLst>
                                      </p:cBhvr>
                                      <p:tavLst>
                                        <p:tav tm="0">
                                          <p:val>
                                            <p:strVal val="0-#ppt_w/2"/>
                                          </p:val>
                                        </p:tav>
                                        <p:tav tm="100000">
                                          <p:val>
                                            <p:strVal val="#ppt_x"/>
                                          </p:val>
                                        </p:tav>
                                      </p:tavLst>
                                    </p:anim>
                                    <p:anim calcmode="lin" valueType="num">
                                      <p:cBhvr additive="base">
                                        <p:cTn id="17" dur="300" fill="hold"/>
                                        <p:tgtEl>
                                          <p:spTgt spid="58371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58371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iterate type="wd">
                                    <p:tmPct val="100000"/>
                                  </p:iterate>
                                  <p:childTnLst>
                                    <p:set>
                                      <p:cBhvr>
                                        <p:cTn id="25" dur="1" fill="hold">
                                          <p:stCondLst>
                                            <p:cond delay="0"/>
                                          </p:stCondLst>
                                        </p:cTn>
                                        <p:tgtEl>
                                          <p:spTgt spid="53"/>
                                        </p:tgtEl>
                                        <p:attrNameLst>
                                          <p:attrName>style.visibility</p:attrName>
                                        </p:attrNameLst>
                                      </p:cBhvr>
                                      <p:to>
                                        <p:strVal val="visible"/>
                                      </p:to>
                                    </p:set>
                                    <p:anim calcmode="lin" valueType="num">
                                      <p:cBhvr additive="base">
                                        <p:cTn id="26" dur="300" fill="hold"/>
                                        <p:tgtEl>
                                          <p:spTgt spid="53"/>
                                        </p:tgtEl>
                                        <p:attrNameLst>
                                          <p:attrName>ppt_x</p:attrName>
                                        </p:attrNameLst>
                                      </p:cBhvr>
                                      <p:tavLst>
                                        <p:tav tm="0">
                                          <p:val>
                                            <p:strVal val="0-#ppt_w/2"/>
                                          </p:val>
                                        </p:tav>
                                        <p:tav tm="100000">
                                          <p:val>
                                            <p:strVal val="#ppt_x"/>
                                          </p:val>
                                        </p:tav>
                                      </p:tavLst>
                                    </p:anim>
                                    <p:anim calcmode="lin" valueType="num">
                                      <p:cBhvr additive="base">
                                        <p:cTn id="27" dur="3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additive="base">
                                        <p:cTn id="32" dur="500" fill="hold"/>
                                        <p:tgtEl>
                                          <p:spTgt spid="68"/>
                                        </p:tgtEl>
                                        <p:attrNameLst>
                                          <p:attrName>ppt_x</p:attrName>
                                        </p:attrNameLst>
                                      </p:cBhvr>
                                      <p:tavLst>
                                        <p:tav tm="0">
                                          <p:val>
                                            <p:strVal val="#ppt_x"/>
                                          </p:val>
                                        </p:tav>
                                        <p:tav tm="100000">
                                          <p:val>
                                            <p:strVal val="#ppt_x"/>
                                          </p:val>
                                        </p:tav>
                                      </p:tavLst>
                                    </p:anim>
                                    <p:anim calcmode="lin" valueType="num">
                                      <p:cBhvr additive="base">
                                        <p:cTn id="33"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ppt_x"/>
                                          </p:val>
                                        </p:tav>
                                        <p:tav tm="100000">
                                          <p:val>
                                            <p:strVal val="#ppt_x"/>
                                          </p:val>
                                        </p:tav>
                                      </p:tavLst>
                                    </p:anim>
                                    <p:anim calcmode="lin" valueType="num">
                                      <p:cBhvr additive="base">
                                        <p:cTn id="39"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iterate type="wd">
                                    <p:tmPct val="100000"/>
                                  </p:iterate>
                                  <p:childTnLst>
                                    <p:set>
                                      <p:cBhvr>
                                        <p:cTn id="43" dur="1" fill="hold">
                                          <p:stCondLst>
                                            <p:cond delay="0"/>
                                          </p:stCondLst>
                                        </p:cTn>
                                        <p:tgtEl>
                                          <p:spTgt spid="584706"/>
                                        </p:tgtEl>
                                        <p:attrNameLst>
                                          <p:attrName>style.visibility</p:attrName>
                                        </p:attrNameLst>
                                      </p:cBhvr>
                                      <p:to>
                                        <p:strVal val="visible"/>
                                      </p:to>
                                    </p:set>
                                    <p:anim calcmode="lin" valueType="num">
                                      <p:cBhvr additive="base">
                                        <p:cTn id="44" dur="300" fill="hold"/>
                                        <p:tgtEl>
                                          <p:spTgt spid="584706"/>
                                        </p:tgtEl>
                                        <p:attrNameLst>
                                          <p:attrName>ppt_x</p:attrName>
                                        </p:attrNameLst>
                                      </p:cBhvr>
                                      <p:tavLst>
                                        <p:tav tm="0">
                                          <p:val>
                                            <p:strVal val="0-#ppt_w/2"/>
                                          </p:val>
                                        </p:tav>
                                        <p:tav tm="100000">
                                          <p:val>
                                            <p:strVal val="#ppt_x"/>
                                          </p:val>
                                        </p:tav>
                                      </p:tavLst>
                                    </p:anim>
                                    <p:anim calcmode="lin" valueType="num">
                                      <p:cBhvr additive="base">
                                        <p:cTn id="45" dur="300" fill="hold"/>
                                        <p:tgtEl>
                                          <p:spTgt spid="584706"/>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58470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65"/>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wipe(left)">
                                      <p:cBhvr>
                                        <p:cTn id="58" dur="500"/>
                                        <p:tgtEl>
                                          <p:spTgt spid="54"/>
                                        </p:tgtEl>
                                      </p:cBhvr>
                                    </p:animEffect>
                                  </p:childTnLst>
                                </p:cTn>
                              </p:par>
                              <p:par>
                                <p:cTn id="59" presetID="1" presetClass="entr" presetSubtype="0" fill="hold" nodeType="withEffect">
                                  <p:stCondLst>
                                    <p:cond delay="0"/>
                                  </p:stCondLst>
                                  <p:childTnLst>
                                    <p:set>
                                      <p:cBhvr>
                                        <p:cTn id="60" dur="1" fill="hold">
                                          <p:stCondLst>
                                            <p:cond delay="499"/>
                                          </p:stCondLst>
                                        </p:cTn>
                                        <p:tgtEl>
                                          <p:spTgt spid="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584710"/>
                                        </p:tgtEl>
                                        <p:attrNameLst>
                                          <p:attrName>style.visibility</p:attrName>
                                        </p:attrNameLst>
                                      </p:cBhvr>
                                      <p:to>
                                        <p:strVal val="visible"/>
                                      </p:to>
                                    </p:set>
                                    <p:animEffect transition="in" filter="wipe(left)">
                                      <p:cBhvr>
                                        <p:cTn id="65" dur="500"/>
                                        <p:tgtEl>
                                          <p:spTgt spid="58471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8" fill="hold" grpId="0" nodeType="clickEffect">
                                  <p:stCondLst>
                                    <p:cond delay="0"/>
                                  </p:stCondLst>
                                  <p:childTnLst>
                                    <p:set>
                                      <p:cBhvr>
                                        <p:cTn id="69" dur="1" fill="hold">
                                          <p:stCondLst>
                                            <p:cond delay="0"/>
                                          </p:stCondLst>
                                        </p:cTn>
                                        <p:tgtEl>
                                          <p:spTgt spid="584711"/>
                                        </p:tgtEl>
                                        <p:attrNameLst>
                                          <p:attrName>style.visibility</p:attrName>
                                        </p:attrNameLst>
                                      </p:cBhvr>
                                      <p:to>
                                        <p:strVal val="visible"/>
                                      </p:to>
                                    </p:set>
                                    <p:animEffect transition="in" filter="slide(fromLeft)">
                                      <p:cBhvr>
                                        <p:cTn id="70" dur="500"/>
                                        <p:tgtEl>
                                          <p:spTgt spid="58471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8"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slide(fromLeft)">
                                      <p:cBhvr>
                                        <p:cTn id="75" dur="500"/>
                                        <p:tgtEl>
                                          <p:spTgt spid="5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584709"/>
                                        </p:tgtEl>
                                        <p:attrNameLst>
                                          <p:attrName>style.visibility</p:attrName>
                                        </p:attrNameLst>
                                      </p:cBhvr>
                                      <p:to>
                                        <p:strVal val="visible"/>
                                      </p:to>
                                    </p:set>
                                    <p:animEffect transition="in" filter="wipe(left)">
                                      <p:cBhvr>
                                        <p:cTn id="80" dur="500"/>
                                        <p:tgtEl>
                                          <p:spTgt spid="584709"/>
                                        </p:tgtEl>
                                      </p:cBhvr>
                                    </p:animEffect>
                                  </p:childTnLst>
                                </p:cTn>
                              </p:par>
                              <p:par>
                                <p:cTn id="81" presetID="2" presetClass="entr" presetSubtype="4" fill="hold" nodeType="withEffect">
                                  <p:stCondLst>
                                    <p:cond delay="0"/>
                                  </p:stCondLst>
                                  <p:childTnLst>
                                    <p:set>
                                      <p:cBhvr>
                                        <p:cTn id="82" dur="1" fill="hold">
                                          <p:stCondLst>
                                            <p:cond delay="0"/>
                                          </p:stCondLst>
                                        </p:cTn>
                                        <p:tgtEl>
                                          <p:spTgt spid="4"/>
                                        </p:tgtEl>
                                        <p:attrNameLst>
                                          <p:attrName>style.visibility</p:attrName>
                                        </p:attrNameLst>
                                      </p:cBhvr>
                                      <p:to>
                                        <p:strVal val="visible"/>
                                      </p:to>
                                    </p:set>
                                    <p:anim calcmode="lin" valueType="num">
                                      <p:cBhvr additive="base">
                                        <p:cTn id="83" dur="500" fill="hold"/>
                                        <p:tgtEl>
                                          <p:spTgt spid="4"/>
                                        </p:tgtEl>
                                        <p:attrNameLst>
                                          <p:attrName>ppt_x</p:attrName>
                                        </p:attrNameLst>
                                      </p:cBhvr>
                                      <p:tavLst>
                                        <p:tav tm="0">
                                          <p:val>
                                            <p:strVal val="#ppt_x"/>
                                          </p:val>
                                        </p:tav>
                                        <p:tav tm="100000">
                                          <p:val>
                                            <p:strVal val="#ppt_x"/>
                                          </p:val>
                                        </p:tav>
                                      </p:tavLst>
                                    </p:anim>
                                    <p:anim calcmode="lin" valueType="num">
                                      <p:cBhvr additive="base">
                                        <p:cTn id="8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66"/>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wipe(left)">
                                      <p:cBhvr>
                                        <p:cTn id="93" dur="500"/>
                                        <p:tgtEl>
                                          <p:spTgt spid="58"/>
                                        </p:tgtEl>
                                      </p:cBhvr>
                                    </p:animEffect>
                                  </p:childTnLst>
                                </p:cTn>
                              </p:par>
                              <p:par>
                                <p:cTn id="94" presetID="1" presetClass="entr" presetSubtype="0" fill="hold" nodeType="withEffect">
                                  <p:stCondLst>
                                    <p:cond delay="0"/>
                                  </p:stCondLst>
                                  <p:childTnLst>
                                    <p:set>
                                      <p:cBhvr>
                                        <p:cTn id="95" dur="1" fill="hold">
                                          <p:stCondLst>
                                            <p:cond delay="499"/>
                                          </p:stCondLst>
                                        </p:cTn>
                                        <p:tgtEl>
                                          <p:spTgt spid="64"/>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wipe(left)">
                                      <p:cBhvr>
                                        <p:cTn id="100" dur="500"/>
                                        <p:tgtEl>
                                          <p:spTgt spid="5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2" presetClass="entr" presetSubtype="8" fill="hold" grpId="0" nodeType="click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slide(fromLeft)">
                                      <p:cBhvr>
                                        <p:cTn id="105" dur="500"/>
                                        <p:tgtEl>
                                          <p:spTgt spid="6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2" presetClass="entr" presetSubtype="8" fill="hold" grpId="0" nodeType="click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slide(fromLeft)">
                                      <p:cBhvr>
                                        <p:cTn id="110" dur="500"/>
                                        <p:tgtEl>
                                          <p:spTgt spid="62"/>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60"/>
                                        </p:tgtEl>
                                        <p:attrNameLst>
                                          <p:attrName>style.visibility</p:attrName>
                                        </p:attrNameLst>
                                      </p:cBhvr>
                                      <p:to>
                                        <p:strVal val="visible"/>
                                      </p:to>
                                    </p:set>
                                    <p:animEffect transition="in" filter="wipe(left)">
                                      <p:cBhvr>
                                        <p:cTn id="115" dur="500"/>
                                        <p:tgtEl>
                                          <p:spTgt spid="60"/>
                                        </p:tgtEl>
                                      </p:cBhvr>
                                    </p:animEffect>
                                  </p:childTnLst>
                                </p:cTn>
                              </p:par>
                              <p:par>
                                <p:cTn id="116" presetID="2" presetClass="entr" presetSubtype="4" fill="hold" nodeType="withEffect">
                                  <p:stCondLst>
                                    <p:cond delay="0"/>
                                  </p:stCondLst>
                                  <p:childTnLst>
                                    <p:set>
                                      <p:cBhvr>
                                        <p:cTn id="117" dur="1" fill="hold">
                                          <p:stCondLst>
                                            <p:cond delay="0"/>
                                          </p:stCondLst>
                                        </p:cTn>
                                        <p:tgtEl>
                                          <p:spTgt spid="63"/>
                                        </p:tgtEl>
                                        <p:attrNameLst>
                                          <p:attrName>style.visibility</p:attrName>
                                        </p:attrNameLst>
                                      </p:cBhvr>
                                      <p:to>
                                        <p:strVal val="visible"/>
                                      </p:to>
                                    </p:set>
                                    <p:anim calcmode="lin" valueType="num">
                                      <p:cBhvr additive="base">
                                        <p:cTn id="118" dur="500" fill="hold"/>
                                        <p:tgtEl>
                                          <p:spTgt spid="63"/>
                                        </p:tgtEl>
                                        <p:attrNameLst>
                                          <p:attrName>ppt_x</p:attrName>
                                        </p:attrNameLst>
                                      </p:cBhvr>
                                      <p:tavLst>
                                        <p:tav tm="0">
                                          <p:val>
                                            <p:strVal val="#ppt_x"/>
                                          </p:val>
                                        </p:tav>
                                        <p:tav tm="100000">
                                          <p:val>
                                            <p:strVal val="#ppt_x"/>
                                          </p:val>
                                        </p:tav>
                                      </p:tavLst>
                                    </p:anim>
                                    <p:anim calcmode="lin" valueType="num">
                                      <p:cBhvr additive="base">
                                        <p:cTn id="119"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 presetClass="entr" presetSubtype="4" fill="hold" nodeType="clickEffect">
                                  <p:stCondLst>
                                    <p:cond delay="0"/>
                                  </p:stCondLst>
                                  <p:childTnLst>
                                    <p:set>
                                      <p:cBhvr>
                                        <p:cTn id="123" dur="1" fill="hold">
                                          <p:stCondLst>
                                            <p:cond delay="0"/>
                                          </p:stCondLst>
                                        </p:cTn>
                                        <p:tgtEl>
                                          <p:spTgt spid="57"/>
                                        </p:tgtEl>
                                        <p:attrNameLst>
                                          <p:attrName>style.visibility</p:attrName>
                                        </p:attrNameLst>
                                      </p:cBhvr>
                                      <p:to>
                                        <p:strVal val="visible"/>
                                      </p:to>
                                    </p:set>
                                    <p:anim calcmode="lin" valueType="num">
                                      <p:cBhvr additive="base">
                                        <p:cTn id="124" dur="500" fill="hold"/>
                                        <p:tgtEl>
                                          <p:spTgt spid="57"/>
                                        </p:tgtEl>
                                        <p:attrNameLst>
                                          <p:attrName>ppt_x</p:attrName>
                                        </p:attrNameLst>
                                      </p:cBhvr>
                                      <p:tavLst>
                                        <p:tav tm="0">
                                          <p:val>
                                            <p:strVal val="#ppt_x"/>
                                          </p:val>
                                        </p:tav>
                                        <p:tav tm="100000">
                                          <p:val>
                                            <p:strVal val="#ppt_x"/>
                                          </p:val>
                                        </p:tav>
                                      </p:tavLst>
                                    </p:anim>
                                    <p:anim calcmode="lin" valueType="num">
                                      <p:cBhvr additive="base">
                                        <p:cTn id="125"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584715"/>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nodeType="clickEffect">
                                  <p:stCondLst>
                                    <p:cond delay="0"/>
                                  </p:stCondLst>
                                  <p:childTnLst>
                                    <p:set>
                                      <p:cBhvr>
                                        <p:cTn id="133" dur="1" fill="hold">
                                          <p:stCondLst>
                                            <p:cond delay="499"/>
                                          </p:stCondLst>
                                        </p:cTn>
                                        <p:tgtEl>
                                          <p:spTgt spid="584716"/>
                                        </p:tgtEl>
                                        <p:attrNameLst>
                                          <p:attrName>style.visibility</p:attrName>
                                        </p:attrNameLst>
                                      </p:cBhvr>
                                      <p:to>
                                        <p:strVal val="visible"/>
                                      </p:to>
                                    </p:set>
                                  </p:childTnLst>
                                </p:cTn>
                              </p:par>
                            </p:childTnLst>
                          </p:cTn>
                        </p:par>
                        <p:par>
                          <p:cTn id="134" fill="hold" nodeType="afterGroup">
                            <p:stCondLst>
                              <p:cond delay="500"/>
                            </p:stCondLst>
                            <p:childTnLst>
                              <p:par>
                                <p:cTn id="135" presetID="1" presetClass="entr" presetSubtype="0" fill="hold" grpId="0" nodeType="afterEffect">
                                  <p:stCondLst>
                                    <p:cond delay="0"/>
                                  </p:stCondLst>
                                  <p:childTnLst>
                                    <p:set>
                                      <p:cBhvr>
                                        <p:cTn id="136" dur="1" fill="hold">
                                          <p:stCondLst>
                                            <p:cond delay="499"/>
                                          </p:stCondLst>
                                        </p:cTn>
                                        <p:tgtEl>
                                          <p:spTgt spid="584718"/>
                                        </p:tgtEl>
                                        <p:attrNameLst>
                                          <p:attrName>style.visibility</p:attrName>
                                        </p:attrNameLst>
                                      </p:cBhvr>
                                      <p:to>
                                        <p:strVal val="visible"/>
                                      </p:to>
                                    </p:set>
                                  </p:childTnLst>
                                </p:cTn>
                              </p:par>
                            </p:childTnLst>
                          </p:cTn>
                        </p:par>
                        <p:par>
                          <p:cTn id="137" fill="hold" nodeType="afterGroup">
                            <p:stCondLst>
                              <p:cond delay="1000"/>
                            </p:stCondLst>
                            <p:childTnLst>
                              <p:par>
                                <p:cTn id="138" presetID="1" presetClass="entr" presetSubtype="0" fill="hold" nodeType="afterEffect">
                                  <p:stCondLst>
                                    <p:cond delay="0"/>
                                  </p:stCondLst>
                                  <p:childTnLst>
                                    <p:set>
                                      <p:cBhvr>
                                        <p:cTn id="139" dur="1" fill="hold">
                                          <p:stCondLst>
                                            <p:cond delay="499"/>
                                          </p:stCondLst>
                                        </p:cTn>
                                        <p:tgtEl>
                                          <p:spTgt spid="584717"/>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 presetClass="entr" presetSubtype="4" fill="hold" nodeType="clickEffect">
                                  <p:stCondLst>
                                    <p:cond delay="0"/>
                                  </p:stCondLst>
                                  <p:childTnLst>
                                    <p:set>
                                      <p:cBhvr>
                                        <p:cTn id="143" dur="1" fill="hold">
                                          <p:stCondLst>
                                            <p:cond delay="0"/>
                                          </p:stCondLst>
                                        </p:cTn>
                                        <p:tgtEl>
                                          <p:spTgt spid="70"/>
                                        </p:tgtEl>
                                        <p:attrNameLst>
                                          <p:attrName>style.visibility</p:attrName>
                                        </p:attrNameLst>
                                      </p:cBhvr>
                                      <p:to>
                                        <p:strVal val="visible"/>
                                      </p:to>
                                    </p:set>
                                    <p:anim calcmode="lin" valueType="num">
                                      <p:cBhvr additive="base">
                                        <p:cTn id="144" dur="500" fill="hold"/>
                                        <p:tgtEl>
                                          <p:spTgt spid="70"/>
                                        </p:tgtEl>
                                        <p:attrNameLst>
                                          <p:attrName>ppt_x</p:attrName>
                                        </p:attrNameLst>
                                      </p:cBhvr>
                                      <p:tavLst>
                                        <p:tav tm="0">
                                          <p:val>
                                            <p:strVal val="#ppt_x"/>
                                          </p:val>
                                        </p:tav>
                                        <p:tav tm="100000">
                                          <p:val>
                                            <p:strVal val="#ppt_x"/>
                                          </p:val>
                                        </p:tav>
                                      </p:tavLst>
                                    </p:anim>
                                    <p:anim calcmode="lin" valueType="num">
                                      <p:cBhvr additive="base">
                                        <p:cTn id="145"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nodeType="clickEffect">
                                  <p:stCondLst>
                                    <p:cond delay="0"/>
                                  </p:stCondLst>
                                  <p:childTnLst>
                                    <p:set>
                                      <p:cBhvr>
                                        <p:cTn id="149" dur="1" fill="hold">
                                          <p:stCondLst>
                                            <p:cond delay="0"/>
                                          </p:stCondLst>
                                        </p:cTn>
                                        <p:tgtEl>
                                          <p:spTgt spid="71"/>
                                        </p:tgtEl>
                                        <p:attrNameLst>
                                          <p:attrName>style.visibility</p:attrName>
                                        </p:attrNameLst>
                                      </p:cBhvr>
                                      <p:to>
                                        <p:strVal val="visible"/>
                                      </p:to>
                                    </p:set>
                                    <p:anim calcmode="lin" valueType="num">
                                      <p:cBhvr additive="base">
                                        <p:cTn id="150" dur="500" fill="hold"/>
                                        <p:tgtEl>
                                          <p:spTgt spid="71"/>
                                        </p:tgtEl>
                                        <p:attrNameLst>
                                          <p:attrName>ppt_x</p:attrName>
                                        </p:attrNameLst>
                                      </p:cBhvr>
                                      <p:tavLst>
                                        <p:tav tm="0">
                                          <p:val>
                                            <p:strVal val="#ppt_x"/>
                                          </p:val>
                                        </p:tav>
                                        <p:tav tm="100000">
                                          <p:val>
                                            <p:strVal val="#ppt_x"/>
                                          </p:val>
                                        </p:tav>
                                      </p:tavLst>
                                    </p:anim>
                                    <p:anim calcmode="lin" valueType="num">
                                      <p:cBhvr additive="base">
                                        <p:cTn id="151"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2" grpId="0" autoUpdateAnimBg="0"/>
      <p:bldP spid="584706" grpId="0" autoUpdateAnimBg="0"/>
      <p:bldP spid="584709" grpId="0" animBg="1"/>
      <p:bldP spid="584711" grpId="0" animBg="1"/>
      <p:bldP spid="584715" grpId="0" autoUpdateAnimBg="0"/>
      <p:bldP spid="584718" grpId="0" autoUpdateAnimBg="0"/>
      <p:bldP spid="51" grpId="0" autoUpdateAnimBg="0"/>
      <p:bldP spid="53" grpId="0" autoUpdateAnimBg="0"/>
      <p:bldP spid="54" grpId="0" animBg="1"/>
      <p:bldP spid="55" grpId="0" animBg="1"/>
      <p:bldP spid="58" grpId="0" animBg="1"/>
      <p:bldP spid="60" grpId="0" animBg="1"/>
      <p:bldP spid="61" grpId="0" animBg="1"/>
      <p:bldP spid="62" grpId="0" animBg="1"/>
      <p:bldP spid="65" grpId="0" autoUpdateAnimBg="0"/>
      <p:bldP spid="6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723" name="Object 19"/>
          <p:cNvGraphicFramePr>
            <a:graphicFrameLocks noChangeAspect="1"/>
          </p:cNvGraphicFramePr>
          <p:nvPr>
            <p:extLst>
              <p:ext uri="{D42A27DB-BD31-4B8C-83A1-F6EECF244321}">
                <p14:modId xmlns:p14="http://schemas.microsoft.com/office/powerpoint/2010/main" val="1194801977"/>
              </p:ext>
            </p:extLst>
          </p:nvPr>
        </p:nvGraphicFramePr>
        <p:xfrm>
          <a:off x="1163423" y="1271389"/>
          <a:ext cx="1235880" cy="1080492"/>
        </p:xfrm>
        <a:graphic>
          <a:graphicData uri="http://schemas.openxmlformats.org/presentationml/2006/ole">
            <mc:AlternateContent xmlns:mc="http://schemas.openxmlformats.org/markup-compatibility/2006">
              <mc:Choice xmlns:v="urn:schemas-microsoft-com:vml" Requires="v">
                <p:oleObj spid="_x0000_s75799" name="Equation" r:id="rId3" imgW="368280" imgH="419040" progId="Equation.DSMT4">
                  <p:embed/>
                </p:oleObj>
              </mc:Choice>
              <mc:Fallback>
                <p:oleObj name="Equation" r:id="rId3" imgW="368280" imgH="419040" progId="Equation.DSMT4">
                  <p:embed/>
                  <p:pic>
                    <p:nvPicPr>
                      <p:cNvPr id="0" name="Object 19"/>
                      <p:cNvPicPr>
                        <a:picLocks noChangeAspect="1" noChangeArrowheads="1"/>
                      </p:cNvPicPr>
                      <p:nvPr/>
                    </p:nvPicPr>
                    <p:blipFill>
                      <a:blip r:embed="rId4"/>
                      <a:srcRect/>
                      <a:stretch>
                        <a:fillRect/>
                      </a:stretch>
                    </p:blipFill>
                    <p:spPr bwMode="auto">
                      <a:xfrm>
                        <a:off x="1163423" y="1271389"/>
                        <a:ext cx="1235880" cy="1080492"/>
                      </a:xfrm>
                      <a:prstGeom prst="rect">
                        <a:avLst/>
                      </a:prstGeom>
                      <a:noFill/>
                      <a:ln>
                        <a:noFill/>
                      </a:ln>
                      <a:effectLst/>
                      <a:extLst/>
                    </p:spPr>
                  </p:pic>
                </p:oleObj>
              </mc:Fallback>
            </mc:AlternateContent>
          </a:graphicData>
        </a:graphic>
      </p:graphicFrame>
      <p:sp>
        <p:nvSpPr>
          <p:cNvPr id="584724" name="Rectangle 20"/>
          <p:cNvSpPr>
            <a:spLocks noChangeArrowheads="1"/>
          </p:cNvSpPr>
          <p:nvPr/>
        </p:nvSpPr>
        <p:spPr bwMode="auto">
          <a:xfrm>
            <a:off x="282685" y="267797"/>
            <a:ext cx="3429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dirty="0">
                <a:solidFill>
                  <a:schemeClr val="bg1"/>
                </a:solidFill>
                <a:latin typeface="Times New Roman" panose="02020603050405020304" pitchFamily="18" charset="0"/>
                <a:ea typeface="楷体_GB2312" pitchFamily="49" charset="-122"/>
              </a:rPr>
              <a:t>光线间的时间差：</a:t>
            </a:r>
          </a:p>
        </p:txBody>
      </p:sp>
      <p:sp>
        <p:nvSpPr>
          <p:cNvPr id="584726" name="Rectangle 22"/>
          <p:cNvSpPr>
            <a:spLocks noChangeArrowheads="1"/>
          </p:cNvSpPr>
          <p:nvPr/>
        </p:nvSpPr>
        <p:spPr bwMode="auto">
          <a:xfrm>
            <a:off x="338933" y="2351797"/>
            <a:ext cx="47228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chemeClr val="bg1"/>
                </a:solidFill>
                <a:latin typeface="Times New Roman" panose="02020603050405020304" pitchFamily="18" charset="0"/>
                <a:ea typeface="楷体_GB2312" pitchFamily="49" charset="-122"/>
              </a:rPr>
              <a:t>仪器转动</a:t>
            </a:r>
            <a:r>
              <a:rPr kumimoji="1" lang="en-US" altLang="zh-CN" sz="2200" b="1">
                <a:solidFill>
                  <a:schemeClr val="bg1"/>
                </a:solidFill>
                <a:latin typeface="Times New Roman" panose="02020603050405020304" pitchFamily="18" charset="0"/>
                <a:ea typeface="楷体_GB2312" pitchFamily="49" charset="-122"/>
              </a:rPr>
              <a:t>90</a:t>
            </a:r>
            <a:r>
              <a:rPr kumimoji="1" lang="en-US" altLang="zh-CN" sz="2200" b="1" baseline="30000">
                <a:solidFill>
                  <a:schemeClr val="bg1"/>
                </a:solidFill>
                <a:latin typeface="Times New Roman" panose="02020603050405020304" pitchFamily="18" charset="0"/>
                <a:ea typeface="楷体_GB2312" pitchFamily="49" charset="-122"/>
              </a:rPr>
              <a:t>o</a:t>
            </a:r>
            <a:r>
              <a:rPr kumimoji="1" lang="zh-CN" altLang="en-US" sz="2200" b="1">
                <a:solidFill>
                  <a:schemeClr val="bg1"/>
                </a:solidFill>
                <a:latin typeface="Times New Roman" panose="02020603050405020304" pitchFamily="18" charset="0"/>
                <a:ea typeface="楷体_GB2312" pitchFamily="49" charset="-122"/>
              </a:rPr>
              <a:t>，</a:t>
            </a:r>
            <a:r>
              <a:rPr lang="zh-CN" altLang="en-US" sz="2200" b="1">
                <a:solidFill>
                  <a:srgbClr val="00B0F0"/>
                </a:solidFill>
                <a:ea typeface="楷体_GB2312" pitchFamily="49" charset="-122"/>
              </a:rPr>
              <a:t>光束</a:t>
            </a:r>
            <a:r>
              <a:rPr lang="en-US" altLang="zh-CN" sz="2200" b="1">
                <a:solidFill>
                  <a:srgbClr val="00B0F0"/>
                </a:solidFill>
                <a:ea typeface="楷体_GB2312" pitchFamily="49" charset="-122"/>
              </a:rPr>
              <a:t>1</a:t>
            </a:r>
            <a:r>
              <a:rPr lang="zh-CN" altLang="en-US" sz="2200" b="1">
                <a:solidFill>
                  <a:srgbClr val="00B0F0"/>
                </a:solidFill>
                <a:ea typeface="楷体_GB2312" pitchFamily="49" charset="-122"/>
              </a:rPr>
              <a:t>和光束</a:t>
            </a:r>
            <a:r>
              <a:rPr lang="en-US" altLang="zh-CN" sz="2200" b="1">
                <a:solidFill>
                  <a:srgbClr val="00B0F0"/>
                </a:solidFill>
                <a:ea typeface="楷体_GB2312" pitchFamily="49" charset="-122"/>
              </a:rPr>
              <a:t>2</a:t>
            </a:r>
            <a:r>
              <a:rPr lang="zh-CN" altLang="en-US" sz="2200" b="1">
                <a:solidFill>
                  <a:srgbClr val="00B0F0"/>
                </a:solidFill>
                <a:ea typeface="楷体_GB2312" pitchFamily="49" charset="-122"/>
              </a:rPr>
              <a:t>到达观测屏的时间互换</a:t>
            </a:r>
            <a:endParaRPr kumimoji="1" lang="zh-CN" altLang="en-US" sz="2200" b="1" baseline="30000">
              <a:solidFill>
                <a:srgbClr val="00B0F0"/>
              </a:solidFill>
              <a:latin typeface="Times New Roman" panose="02020603050405020304" pitchFamily="18" charset="0"/>
              <a:ea typeface="楷体_GB2312" pitchFamily="49" charset="-122"/>
            </a:endParaRPr>
          </a:p>
        </p:txBody>
      </p:sp>
      <p:sp>
        <p:nvSpPr>
          <p:cNvPr id="584727" name="Rectangle 23"/>
          <p:cNvSpPr>
            <a:spLocks noChangeArrowheads="1"/>
          </p:cNvSpPr>
          <p:nvPr/>
        </p:nvSpPr>
        <p:spPr bwMode="auto">
          <a:xfrm>
            <a:off x="453232" y="3216985"/>
            <a:ext cx="498474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dirty="0" smtClean="0">
                <a:solidFill>
                  <a:schemeClr val="bg1"/>
                </a:solidFill>
                <a:latin typeface="Times New Roman" panose="02020603050405020304" pitchFamily="18" charset="0"/>
                <a:ea typeface="楷体_GB2312" pitchFamily="49" charset="-122"/>
              </a:rPr>
              <a:t>由干涉理论，</a:t>
            </a:r>
            <a:r>
              <a:rPr kumimoji="1" lang="zh-CN" altLang="en-US" sz="2200" b="1" dirty="0" smtClean="0">
                <a:solidFill>
                  <a:schemeClr val="bg1"/>
                </a:solidFill>
                <a:latin typeface="Times New Roman" panose="02020603050405020304" pitchFamily="18" charset="0"/>
                <a:ea typeface="楷体_GB2312" pitchFamily="49" charset="-122"/>
              </a:rPr>
              <a:t>实验</a:t>
            </a:r>
            <a:r>
              <a:rPr kumimoji="1" lang="zh-CN" altLang="en-US" sz="2200" b="1" dirty="0">
                <a:solidFill>
                  <a:schemeClr val="bg1"/>
                </a:solidFill>
                <a:latin typeface="Times New Roman" panose="02020603050405020304" pitchFamily="18" charset="0"/>
                <a:ea typeface="楷体_GB2312" pitchFamily="49" charset="-122"/>
              </a:rPr>
              <a:t>推测会引起干涉条纹的移动：</a:t>
            </a:r>
          </a:p>
        </p:txBody>
      </p:sp>
      <p:sp>
        <p:nvSpPr>
          <p:cNvPr id="584730" name="Rectangle 26"/>
          <p:cNvSpPr>
            <a:spLocks noChangeArrowheads="1"/>
          </p:cNvSpPr>
          <p:nvPr/>
        </p:nvSpPr>
        <p:spPr bwMode="auto">
          <a:xfrm>
            <a:off x="0" y="5805488"/>
            <a:ext cx="8785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200" b="1">
                <a:solidFill>
                  <a:schemeClr val="bg1"/>
                </a:solidFill>
                <a:latin typeface="Times New Roman" panose="02020603050405020304" pitchFamily="18" charset="0"/>
                <a:ea typeface="楷体_GB2312" pitchFamily="49" charset="-122"/>
              </a:rPr>
              <a:t>     </a:t>
            </a:r>
            <a:r>
              <a:rPr kumimoji="1" lang="zh-CN" altLang="en-US" sz="2200" b="1">
                <a:solidFill>
                  <a:schemeClr val="bg1"/>
                </a:solidFill>
                <a:latin typeface="Times New Roman" panose="02020603050405020304" pitchFamily="18" charset="0"/>
                <a:ea typeface="楷体_GB2312" pitchFamily="49" charset="-122"/>
              </a:rPr>
              <a:t>实验结论给出 “以太”实验的零结果，说明“以太”根本不存在！</a:t>
            </a:r>
            <a:endParaRPr kumimoji="1" lang="en-US" altLang="zh-CN" sz="2200" b="1">
              <a:solidFill>
                <a:schemeClr val="bg1"/>
              </a:solidFill>
              <a:latin typeface="Times New Roman" panose="02020603050405020304" pitchFamily="18" charset="0"/>
              <a:ea typeface="楷体_GB2312" pitchFamily="49" charset="-122"/>
            </a:endParaRPr>
          </a:p>
          <a:p>
            <a:pPr eaLnBrk="1" hangingPunct="1">
              <a:lnSpc>
                <a:spcPct val="120000"/>
              </a:lnSpc>
            </a:pPr>
            <a:r>
              <a:rPr kumimoji="1" lang="en-US" altLang="zh-CN" sz="2200" b="1">
                <a:solidFill>
                  <a:schemeClr val="bg1"/>
                </a:solidFill>
                <a:latin typeface="Times New Roman" panose="02020603050405020304" pitchFamily="18" charset="0"/>
                <a:ea typeface="楷体_GB2312" pitchFamily="49" charset="-122"/>
              </a:rPr>
              <a:t>      </a:t>
            </a:r>
            <a:r>
              <a:rPr kumimoji="1" lang="zh-CN" altLang="en-US" sz="2200" b="1">
                <a:solidFill>
                  <a:srgbClr val="00B0F0"/>
                </a:solidFill>
                <a:latin typeface="Times New Roman" panose="02020603050405020304" pitchFamily="18" charset="0"/>
                <a:ea typeface="楷体_GB2312" pitchFamily="49" charset="-122"/>
              </a:rPr>
              <a:t>该实验被认为是狭义相对论的实验支柱之一。</a:t>
            </a:r>
          </a:p>
        </p:txBody>
      </p:sp>
      <p:graphicFrame>
        <p:nvGraphicFramePr>
          <p:cNvPr id="584731" name="Object 27"/>
          <p:cNvGraphicFramePr>
            <a:graphicFrameLocks noChangeAspect="1"/>
          </p:cNvGraphicFramePr>
          <p:nvPr>
            <p:extLst>
              <p:ext uri="{D42A27DB-BD31-4B8C-83A1-F6EECF244321}">
                <p14:modId xmlns:p14="http://schemas.microsoft.com/office/powerpoint/2010/main" val="3949063797"/>
              </p:ext>
            </p:extLst>
          </p:nvPr>
        </p:nvGraphicFramePr>
        <p:xfrm>
          <a:off x="2972594" y="4274994"/>
          <a:ext cx="1906589" cy="478688"/>
        </p:xfrm>
        <a:graphic>
          <a:graphicData uri="http://schemas.openxmlformats.org/presentationml/2006/ole">
            <mc:AlternateContent xmlns:mc="http://schemas.openxmlformats.org/markup-compatibility/2006">
              <mc:Choice xmlns:v="urn:schemas-microsoft-com:vml" Requires="v">
                <p:oleObj spid="_x0000_s75800" name="Equation" r:id="rId5" imgW="761760" imgH="177480" progId="Equation.DSMT4">
                  <p:embed/>
                </p:oleObj>
              </mc:Choice>
              <mc:Fallback>
                <p:oleObj name="Equation" r:id="rId5" imgW="761760" imgH="177480" progId="Equation.DSMT4">
                  <p:embed/>
                  <p:pic>
                    <p:nvPicPr>
                      <p:cNvPr id="0" name="Object 27"/>
                      <p:cNvPicPr>
                        <a:picLocks noChangeAspect="1" noChangeArrowheads="1"/>
                      </p:cNvPicPr>
                      <p:nvPr/>
                    </p:nvPicPr>
                    <p:blipFill>
                      <a:blip r:embed="rId6"/>
                      <a:srcRect/>
                      <a:stretch>
                        <a:fillRect/>
                      </a:stretch>
                    </p:blipFill>
                    <p:spPr bwMode="auto">
                      <a:xfrm>
                        <a:off x="2972594" y="4274994"/>
                        <a:ext cx="1906589" cy="478688"/>
                      </a:xfrm>
                      <a:prstGeom prst="rect">
                        <a:avLst/>
                      </a:prstGeom>
                      <a:noFill/>
                      <a:ln>
                        <a:noFill/>
                      </a:ln>
                      <a:effectLst/>
                      <a:extLst/>
                    </p:spPr>
                  </p:pic>
                </p:oleObj>
              </mc:Fallback>
            </mc:AlternateContent>
          </a:graphicData>
        </a:graphic>
      </p:graphicFrame>
      <p:graphicFrame>
        <p:nvGraphicFramePr>
          <p:cNvPr id="584732" name="Object 28"/>
          <p:cNvGraphicFramePr>
            <a:graphicFrameLocks noChangeAspect="1"/>
          </p:cNvGraphicFramePr>
          <p:nvPr>
            <p:extLst>
              <p:ext uri="{D42A27DB-BD31-4B8C-83A1-F6EECF244321}">
                <p14:modId xmlns:p14="http://schemas.microsoft.com/office/powerpoint/2010/main" val="185494225"/>
              </p:ext>
            </p:extLst>
          </p:nvPr>
        </p:nvGraphicFramePr>
        <p:xfrm>
          <a:off x="2936182" y="4800714"/>
          <a:ext cx="1836762" cy="504090"/>
        </p:xfrm>
        <a:graphic>
          <a:graphicData uri="http://schemas.openxmlformats.org/presentationml/2006/ole">
            <mc:AlternateContent xmlns:mc="http://schemas.openxmlformats.org/markup-compatibility/2006">
              <mc:Choice xmlns:v="urn:schemas-microsoft-com:vml" Requires="v">
                <p:oleObj spid="_x0000_s75801" name="Equation" r:id="rId7" imgW="685800" imgH="177480" progId="Equation.DSMT4">
                  <p:embed/>
                </p:oleObj>
              </mc:Choice>
              <mc:Fallback>
                <p:oleObj name="Equation" r:id="rId7" imgW="685800" imgH="177480" progId="Equation.DSMT4">
                  <p:embed/>
                  <p:pic>
                    <p:nvPicPr>
                      <p:cNvPr id="0" name="Object 28"/>
                      <p:cNvPicPr>
                        <a:picLocks noChangeAspect="1" noChangeArrowheads="1"/>
                      </p:cNvPicPr>
                      <p:nvPr/>
                    </p:nvPicPr>
                    <p:blipFill>
                      <a:blip r:embed="rId8"/>
                      <a:srcRect/>
                      <a:stretch>
                        <a:fillRect/>
                      </a:stretch>
                    </p:blipFill>
                    <p:spPr bwMode="auto">
                      <a:xfrm>
                        <a:off x="2936182" y="4800714"/>
                        <a:ext cx="1836762" cy="504090"/>
                      </a:xfrm>
                      <a:prstGeom prst="rect">
                        <a:avLst/>
                      </a:prstGeom>
                      <a:noFill/>
                      <a:ln>
                        <a:noFill/>
                      </a:ln>
                      <a:effectLst/>
                      <a:extLst/>
                    </p:spPr>
                  </p:pic>
                </p:oleObj>
              </mc:Fallback>
            </mc:AlternateContent>
          </a:graphicData>
        </a:graphic>
      </p:graphicFrame>
      <p:pic>
        <p:nvPicPr>
          <p:cNvPr id="584733" name="Picture 29" descr="G:\PFiles\MSOffice\Clipart\corpbas\j0078748.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77050" y="4724400"/>
            <a:ext cx="5238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4734" name="Object 30"/>
          <p:cNvGraphicFramePr>
            <a:graphicFrameLocks noChangeAspect="1"/>
          </p:cNvGraphicFramePr>
          <p:nvPr>
            <p:extLst>
              <p:ext uri="{D42A27DB-BD31-4B8C-83A1-F6EECF244321}">
                <p14:modId xmlns:p14="http://schemas.microsoft.com/office/powerpoint/2010/main" val="132412313"/>
              </p:ext>
            </p:extLst>
          </p:nvPr>
        </p:nvGraphicFramePr>
        <p:xfrm>
          <a:off x="5415756" y="5151481"/>
          <a:ext cx="1268156" cy="509324"/>
        </p:xfrm>
        <a:graphic>
          <a:graphicData uri="http://schemas.openxmlformats.org/presentationml/2006/ole">
            <mc:AlternateContent xmlns:mc="http://schemas.openxmlformats.org/markup-compatibility/2006">
              <mc:Choice xmlns:v="urn:schemas-microsoft-com:vml" Requires="v">
                <p:oleObj spid="_x0000_s75802" name="Equation" r:id="rId10" imgW="482400" imgH="177480" progId="Equation.DSMT4">
                  <p:embed/>
                </p:oleObj>
              </mc:Choice>
              <mc:Fallback>
                <p:oleObj name="Equation" r:id="rId10" imgW="482400" imgH="177480" progId="Equation.DSMT4">
                  <p:embed/>
                  <p:pic>
                    <p:nvPicPr>
                      <p:cNvPr id="0" name="Object 30"/>
                      <p:cNvPicPr>
                        <a:picLocks noChangeAspect="1" noChangeArrowheads="1"/>
                      </p:cNvPicPr>
                      <p:nvPr/>
                    </p:nvPicPr>
                    <p:blipFill>
                      <a:blip r:embed="rId11"/>
                      <a:srcRect/>
                      <a:stretch>
                        <a:fillRect/>
                      </a:stretch>
                    </p:blipFill>
                    <p:spPr bwMode="auto">
                      <a:xfrm>
                        <a:off x="5415756" y="5151481"/>
                        <a:ext cx="1268156" cy="509324"/>
                      </a:xfrm>
                      <a:prstGeom prst="rect">
                        <a:avLst/>
                      </a:prstGeom>
                      <a:noFill/>
                      <a:ln w="19050">
                        <a:solidFill>
                          <a:srgbClr val="FFFF00"/>
                        </a:solidFill>
                        <a:miter lim="800000"/>
                        <a:headEnd/>
                        <a:tailEnd/>
                      </a:ln>
                      <a:effectLst/>
                      <a:extLst/>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499977540"/>
              </p:ext>
            </p:extLst>
          </p:nvPr>
        </p:nvGraphicFramePr>
        <p:xfrm>
          <a:off x="456408" y="3685297"/>
          <a:ext cx="2295525" cy="1054100"/>
        </p:xfrm>
        <a:graphic>
          <a:graphicData uri="http://schemas.openxmlformats.org/presentationml/2006/ole">
            <mc:AlternateContent xmlns:mc="http://schemas.openxmlformats.org/markup-compatibility/2006">
              <mc:Choice xmlns:v="urn:schemas-microsoft-com:vml" Requires="v">
                <p:oleObj spid="_x0000_s75803" name="Equation" r:id="rId12" imgW="914400" imgH="419100" progId="Equation.DSMT4">
                  <p:embed/>
                </p:oleObj>
              </mc:Choice>
              <mc:Fallback>
                <p:oleObj name="Equation" r:id="rId12" imgW="914400" imgH="419100" progId="Equation.DSMT4">
                  <p:embed/>
                  <p:pic>
                    <p:nvPicPr>
                      <p:cNvPr id="0" name="对象 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408" y="3685297"/>
                        <a:ext cx="229552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Rectangle 22"/>
          <p:cNvSpPr>
            <a:spLocks noChangeArrowheads="1"/>
          </p:cNvSpPr>
          <p:nvPr/>
        </p:nvSpPr>
        <p:spPr bwMode="auto">
          <a:xfrm>
            <a:off x="7572375" y="493713"/>
            <a:ext cx="1225550"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kumimoji="1" lang="zh-CN" altLang="en-US" sz="2800" b="1" baseline="30000" dirty="0" smtClean="0">
                <a:solidFill>
                  <a:srgbClr val="FFFF00"/>
                </a:solidFill>
                <a:latin typeface="+mn-ea"/>
                <a:ea typeface="+mn-ea"/>
              </a:rPr>
              <a:t>如果推着</a:t>
            </a:r>
            <a:r>
              <a:rPr kumimoji="1" lang="en-US" altLang="zh-CN" sz="2800" b="1" baseline="30000" dirty="0" smtClean="0">
                <a:solidFill>
                  <a:srgbClr val="FFFF00"/>
                </a:solidFill>
                <a:latin typeface="+mn-ea"/>
                <a:ea typeface="+mn-ea"/>
              </a:rPr>
              <a:t>M1</a:t>
            </a:r>
            <a:r>
              <a:rPr kumimoji="1" lang="zh-CN" altLang="en-US" sz="2800" b="1" baseline="30000" dirty="0" smtClean="0">
                <a:solidFill>
                  <a:srgbClr val="FFFF00"/>
                </a:solidFill>
                <a:latin typeface="+mn-ea"/>
                <a:ea typeface="+mn-ea"/>
              </a:rPr>
              <a:t>或者</a:t>
            </a:r>
            <a:r>
              <a:rPr kumimoji="1" lang="en-US" altLang="zh-CN" sz="2800" b="1" baseline="30000" dirty="0" smtClean="0">
                <a:solidFill>
                  <a:srgbClr val="FFFF00"/>
                </a:solidFill>
                <a:latin typeface="+mn-ea"/>
                <a:ea typeface="+mn-ea"/>
              </a:rPr>
              <a:t>M2</a:t>
            </a:r>
            <a:r>
              <a:rPr kumimoji="1" lang="zh-CN" altLang="en-US" sz="2800" b="1" baseline="30000" dirty="0" smtClean="0">
                <a:solidFill>
                  <a:srgbClr val="FFFF00"/>
                </a:solidFill>
                <a:latin typeface="+mn-ea"/>
                <a:ea typeface="+mn-ea"/>
              </a:rPr>
              <a:t>前后移动，会发生什么现象？</a:t>
            </a:r>
          </a:p>
        </p:txBody>
      </p:sp>
      <p:grpSp>
        <p:nvGrpSpPr>
          <p:cNvPr id="19501" name="Group 45"/>
          <p:cNvGrpSpPr>
            <a:grpSpLocks/>
          </p:cNvGrpSpPr>
          <p:nvPr/>
        </p:nvGrpSpPr>
        <p:grpSpPr bwMode="auto">
          <a:xfrm>
            <a:off x="596108" y="4801305"/>
            <a:ext cx="2160587" cy="444499"/>
            <a:chOff x="340" y="3203"/>
            <a:chExt cx="1361" cy="280"/>
          </a:xfrm>
        </p:grpSpPr>
        <p:sp>
          <p:nvSpPr>
            <p:cNvPr id="20502" name="Rectangle 23"/>
            <p:cNvSpPr>
              <a:spLocks noChangeArrowheads="1"/>
            </p:cNvSpPr>
            <p:nvPr/>
          </p:nvSpPr>
          <p:spPr bwMode="auto">
            <a:xfrm>
              <a:off x="340" y="3203"/>
              <a:ext cx="13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chemeClr val="bg1"/>
                  </a:solidFill>
                  <a:latin typeface="Times New Roman" panose="02020603050405020304" pitchFamily="18" charset="0"/>
                  <a:ea typeface="楷体_GB2312" pitchFamily="49" charset="-122"/>
                </a:rPr>
                <a:t>当                 时</a:t>
              </a:r>
            </a:p>
          </p:txBody>
        </p:sp>
        <p:graphicFrame>
          <p:nvGraphicFramePr>
            <p:cNvPr id="20503" name="Object 44"/>
            <p:cNvGraphicFramePr>
              <a:graphicFrameLocks noChangeAspect="1"/>
            </p:cNvGraphicFramePr>
            <p:nvPr>
              <p:extLst>
                <p:ext uri="{D42A27DB-BD31-4B8C-83A1-F6EECF244321}">
                  <p14:modId xmlns:p14="http://schemas.microsoft.com/office/powerpoint/2010/main" val="3209375074"/>
                </p:ext>
              </p:extLst>
            </p:nvPr>
          </p:nvGraphicFramePr>
          <p:xfrm>
            <a:off x="636" y="3228"/>
            <a:ext cx="632" cy="255"/>
          </p:xfrm>
          <a:graphic>
            <a:graphicData uri="http://schemas.openxmlformats.org/presentationml/2006/ole">
              <mc:AlternateContent xmlns:mc="http://schemas.openxmlformats.org/markup-compatibility/2006">
                <mc:Choice xmlns:v="urn:schemas-microsoft-com:vml" Requires="v">
                  <p:oleObj spid="_x0000_s75804" name="Equation" r:id="rId14" imgW="495000" imgH="177480" progId="Equation.DSMT4">
                    <p:embed/>
                  </p:oleObj>
                </mc:Choice>
                <mc:Fallback>
                  <p:oleObj name="Equation" r:id="rId14" imgW="495000" imgH="177480" progId="Equation.DSMT4">
                    <p:embed/>
                    <p:pic>
                      <p:nvPicPr>
                        <p:cNvPr id="0" name="Object 44"/>
                        <p:cNvPicPr>
                          <a:picLocks noChangeAspect="1" noChangeArrowheads="1"/>
                        </p:cNvPicPr>
                        <p:nvPr/>
                      </p:nvPicPr>
                      <p:blipFill>
                        <a:blip r:embed="rId15"/>
                        <a:srcRect/>
                        <a:stretch>
                          <a:fillRect/>
                        </a:stretch>
                      </p:blipFill>
                      <p:spPr bwMode="auto">
                        <a:xfrm>
                          <a:off x="636" y="3228"/>
                          <a:ext cx="632"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9502" name="Group 46"/>
          <p:cNvGrpSpPr>
            <a:grpSpLocks/>
          </p:cNvGrpSpPr>
          <p:nvPr/>
        </p:nvGrpSpPr>
        <p:grpSpPr bwMode="auto">
          <a:xfrm>
            <a:off x="2972595" y="3720227"/>
            <a:ext cx="2160588" cy="444501"/>
            <a:chOff x="340" y="3203"/>
            <a:chExt cx="1361" cy="280"/>
          </a:xfrm>
        </p:grpSpPr>
        <p:sp>
          <p:nvSpPr>
            <p:cNvPr id="20500" name="Rectangle 23"/>
            <p:cNvSpPr>
              <a:spLocks noChangeArrowheads="1"/>
            </p:cNvSpPr>
            <p:nvPr/>
          </p:nvSpPr>
          <p:spPr bwMode="auto">
            <a:xfrm>
              <a:off x="340" y="3203"/>
              <a:ext cx="13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chemeClr val="bg1"/>
                  </a:solidFill>
                  <a:latin typeface="Times New Roman" panose="02020603050405020304" pitchFamily="18" charset="0"/>
                  <a:ea typeface="楷体_GB2312" pitchFamily="49" charset="-122"/>
                </a:rPr>
                <a:t>当                 时</a:t>
              </a:r>
            </a:p>
          </p:txBody>
        </p:sp>
        <p:graphicFrame>
          <p:nvGraphicFramePr>
            <p:cNvPr id="20501" name="Object 48"/>
            <p:cNvGraphicFramePr>
              <a:graphicFrameLocks noChangeAspect="1"/>
            </p:cNvGraphicFramePr>
            <p:nvPr>
              <p:extLst>
                <p:ext uri="{D42A27DB-BD31-4B8C-83A1-F6EECF244321}">
                  <p14:modId xmlns:p14="http://schemas.microsoft.com/office/powerpoint/2010/main" val="1161302469"/>
                </p:ext>
              </p:extLst>
            </p:nvPr>
          </p:nvGraphicFramePr>
          <p:xfrm>
            <a:off x="691" y="3228"/>
            <a:ext cx="522" cy="255"/>
          </p:xfrm>
          <a:graphic>
            <a:graphicData uri="http://schemas.openxmlformats.org/presentationml/2006/ole">
              <mc:AlternateContent xmlns:mc="http://schemas.openxmlformats.org/markup-compatibility/2006">
                <mc:Choice xmlns:v="urn:schemas-microsoft-com:vml" Requires="v">
                  <p:oleObj spid="_x0000_s75805" name="Equation" r:id="rId16" imgW="406080" imgH="177480" progId="Equation.DSMT4">
                    <p:embed/>
                  </p:oleObj>
                </mc:Choice>
                <mc:Fallback>
                  <p:oleObj name="Equation" r:id="rId16" imgW="406080" imgH="177480" progId="Equation.DSMT4">
                    <p:embed/>
                    <p:pic>
                      <p:nvPicPr>
                        <p:cNvPr id="0" name="Object 48"/>
                        <p:cNvPicPr>
                          <a:picLocks noChangeAspect="1" noChangeArrowheads="1"/>
                        </p:cNvPicPr>
                        <p:nvPr/>
                      </p:nvPicPr>
                      <p:blipFill>
                        <a:blip r:embed="rId17"/>
                        <a:srcRect/>
                        <a:stretch>
                          <a:fillRect/>
                        </a:stretch>
                      </p:blipFill>
                      <p:spPr bwMode="auto">
                        <a:xfrm>
                          <a:off x="691" y="3228"/>
                          <a:ext cx="522"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8" name="对象 47"/>
          <p:cNvGraphicFramePr>
            <a:graphicFrameLocks noChangeAspect="1"/>
          </p:cNvGraphicFramePr>
          <p:nvPr>
            <p:extLst>
              <p:ext uri="{D42A27DB-BD31-4B8C-83A1-F6EECF244321}">
                <p14:modId xmlns:p14="http://schemas.microsoft.com/office/powerpoint/2010/main" val="3078067263"/>
              </p:ext>
            </p:extLst>
          </p:nvPr>
        </p:nvGraphicFramePr>
        <p:xfrm>
          <a:off x="3185518" y="1296195"/>
          <a:ext cx="2614343" cy="1077912"/>
        </p:xfrm>
        <a:graphic>
          <a:graphicData uri="http://schemas.openxmlformats.org/presentationml/2006/ole">
            <mc:AlternateContent xmlns:mc="http://schemas.openxmlformats.org/markup-compatibility/2006">
              <mc:Choice xmlns:v="urn:schemas-microsoft-com:vml" Requires="v">
                <p:oleObj spid="_x0000_s75806" name="Equation" r:id="rId18" imgW="901440" imgH="419040" progId="Equation.DSMT4">
                  <p:embed/>
                </p:oleObj>
              </mc:Choice>
              <mc:Fallback>
                <p:oleObj name="Equation" r:id="rId18" imgW="901440" imgH="419040" progId="Equation.DSMT4">
                  <p:embed/>
                  <p:pic>
                    <p:nvPicPr>
                      <p:cNvPr id="0" name=""/>
                      <p:cNvPicPr>
                        <a:picLocks noChangeAspect="1" noChangeArrowheads="1"/>
                      </p:cNvPicPr>
                      <p:nvPr/>
                    </p:nvPicPr>
                    <p:blipFill>
                      <a:blip r:embed="rId19"/>
                      <a:srcRect/>
                      <a:stretch>
                        <a:fillRect/>
                      </a:stretch>
                    </p:blipFill>
                    <p:spPr bwMode="auto">
                      <a:xfrm>
                        <a:off x="3185518" y="1296195"/>
                        <a:ext cx="2614343" cy="1077912"/>
                      </a:xfrm>
                      <a:prstGeom prst="rect">
                        <a:avLst/>
                      </a:prstGeom>
                      <a:noFill/>
                      <a:ln>
                        <a:noFill/>
                      </a:ln>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1889668654"/>
              </p:ext>
            </p:extLst>
          </p:nvPr>
        </p:nvGraphicFramePr>
        <p:xfrm>
          <a:off x="3196272" y="223837"/>
          <a:ext cx="2871788" cy="1077913"/>
        </p:xfrm>
        <a:graphic>
          <a:graphicData uri="http://schemas.openxmlformats.org/presentationml/2006/ole">
            <mc:AlternateContent xmlns:mc="http://schemas.openxmlformats.org/markup-compatibility/2006">
              <mc:Choice xmlns:v="urn:schemas-microsoft-com:vml" Requires="v">
                <p:oleObj spid="_x0000_s75807" name="Equation" r:id="rId20" imgW="990360" imgH="419040" progId="Equation.DSMT4">
                  <p:embed/>
                </p:oleObj>
              </mc:Choice>
              <mc:Fallback>
                <p:oleObj name="Equation" r:id="rId20" imgW="990360" imgH="419040" progId="Equation.DSMT4">
                  <p:embed/>
                  <p:pic>
                    <p:nvPicPr>
                      <p:cNvPr id="0" name=""/>
                      <p:cNvPicPr>
                        <a:picLocks noChangeAspect="1" noChangeArrowheads="1"/>
                      </p:cNvPicPr>
                      <p:nvPr/>
                    </p:nvPicPr>
                    <p:blipFill>
                      <a:blip r:embed="rId21"/>
                      <a:srcRect/>
                      <a:stretch>
                        <a:fillRect/>
                      </a:stretch>
                    </p:blipFill>
                    <p:spPr bwMode="auto">
                      <a:xfrm>
                        <a:off x="3196272" y="223837"/>
                        <a:ext cx="2871788" cy="1077913"/>
                      </a:xfrm>
                      <a:prstGeom prst="rect">
                        <a:avLst/>
                      </a:prstGeom>
                      <a:noFill/>
                      <a:ln>
                        <a:noFill/>
                      </a:ln>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1392310340"/>
              </p:ext>
            </p:extLst>
          </p:nvPr>
        </p:nvGraphicFramePr>
        <p:xfrm>
          <a:off x="630798" y="649088"/>
          <a:ext cx="2200707" cy="654050"/>
        </p:xfrm>
        <a:graphic>
          <a:graphicData uri="http://schemas.openxmlformats.org/presentationml/2006/ole">
            <mc:AlternateContent xmlns:mc="http://schemas.openxmlformats.org/markup-compatibility/2006">
              <mc:Choice xmlns:v="urn:schemas-microsoft-com:vml" Requires="v">
                <p:oleObj spid="_x0000_s75808" name="Equation" r:id="rId22" imgW="711000" imgH="253800" progId="Equation.DSMT4">
                  <p:embed/>
                </p:oleObj>
              </mc:Choice>
              <mc:Fallback>
                <p:oleObj name="Equation" r:id="rId22" imgW="711000" imgH="253800" progId="Equation.DSMT4">
                  <p:embed/>
                  <p:pic>
                    <p:nvPicPr>
                      <p:cNvPr id="0" name=""/>
                      <p:cNvPicPr>
                        <a:picLocks noChangeAspect="1" noChangeArrowheads="1"/>
                      </p:cNvPicPr>
                      <p:nvPr/>
                    </p:nvPicPr>
                    <p:blipFill>
                      <a:blip r:embed="rId23"/>
                      <a:srcRect/>
                      <a:stretch>
                        <a:fillRect/>
                      </a:stretch>
                    </p:blipFill>
                    <p:spPr bwMode="auto">
                      <a:xfrm>
                        <a:off x="630798" y="649088"/>
                        <a:ext cx="2200707" cy="654050"/>
                      </a:xfrm>
                      <a:prstGeom prst="rect">
                        <a:avLst/>
                      </a:prstGeom>
                      <a:noFill/>
                      <a:ln>
                        <a:noFill/>
                      </a:ln>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778877834"/>
              </p:ext>
            </p:extLst>
          </p:nvPr>
        </p:nvGraphicFramePr>
        <p:xfrm>
          <a:off x="2491485" y="2680399"/>
          <a:ext cx="2387699" cy="620651"/>
        </p:xfrm>
        <a:graphic>
          <a:graphicData uri="http://schemas.openxmlformats.org/presentationml/2006/ole">
            <mc:AlternateContent xmlns:mc="http://schemas.openxmlformats.org/markup-compatibility/2006">
              <mc:Choice xmlns:v="urn:schemas-microsoft-com:vml" Requires="v">
                <p:oleObj spid="_x0000_s75809" name="Equation" r:id="rId24" imgW="812520" imgH="253800" progId="Equation.DSMT4">
                  <p:embed/>
                </p:oleObj>
              </mc:Choice>
              <mc:Fallback>
                <p:oleObj name="Equation" r:id="rId24" imgW="812520" imgH="253800" progId="Equation.DSMT4">
                  <p:embed/>
                  <p:pic>
                    <p:nvPicPr>
                      <p:cNvPr id="0" name=""/>
                      <p:cNvPicPr>
                        <a:picLocks noChangeAspect="1" noChangeArrowheads="1"/>
                      </p:cNvPicPr>
                      <p:nvPr/>
                    </p:nvPicPr>
                    <p:blipFill>
                      <a:blip r:embed="rId25"/>
                      <a:srcRect/>
                      <a:stretch>
                        <a:fillRect/>
                      </a:stretch>
                    </p:blipFill>
                    <p:spPr bwMode="auto">
                      <a:xfrm>
                        <a:off x="2491485" y="2680399"/>
                        <a:ext cx="2387699" cy="620651"/>
                      </a:xfrm>
                      <a:prstGeom prst="rect">
                        <a:avLst/>
                      </a:prstGeom>
                      <a:noFill/>
                      <a:ln>
                        <a:noFill/>
                      </a:ln>
                    </p:spPr>
                  </p:pic>
                </p:oleObj>
              </mc:Fallback>
            </mc:AlternateContent>
          </a:graphicData>
        </a:graphic>
      </p:graphicFrame>
      <p:grpSp>
        <p:nvGrpSpPr>
          <p:cNvPr id="3" name="组合 2"/>
          <p:cNvGrpSpPr/>
          <p:nvPr/>
        </p:nvGrpSpPr>
        <p:grpSpPr>
          <a:xfrm>
            <a:off x="5149849" y="493713"/>
            <a:ext cx="3717925" cy="4206876"/>
            <a:chOff x="5149849" y="493713"/>
            <a:chExt cx="3717925" cy="4206876"/>
          </a:xfrm>
        </p:grpSpPr>
        <p:grpSp>
          <p:nvGrpSpPr>
            <p:cNvPr id="2" name="Group 63"/>
            <p:cNvGrpSpPr>
              <a:grpSpLocks/>
            </p:cNvGrpSpPr>
            <p:nvPr/>
          </p:nvGrpSpPr>
          <p:grpSpPr bwMode="auto">
            <a:xfrm>
              <a:off x="5149849" y="493713"/>
              <a:ext cx="3717925" cy="4206876"/>
              <a:chOff x="3244" y="311"/>
              <a:chExt cx="2342" cy="2650"/>
            </a:xfrm>
          </p:grpSpPr>
          <p:sp>
            <p:nvSpPr>
              <p:cNvPr id="20504" name="Line 9"/>
              <p:cNvSpPr>
                <a:spLocks noChangeShapeType="1"/>
              </p:cNvSpPr>
              <p:nvPr/>
            </p:nvSpPr>
            <p:spPr bwMode="auto">
              <a:xfrm>
                <a:off x="3289" y="1752"/>
                <a:ext cx="1005" cy="0"/>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5" name="Rectangle 10"/>
              <p:cNvSpPr>
                <a:spLocks noChangeArrowheads="1"/>
              </p:cNvSpPr>
              <p:nvPr/>
            </p:nvSpPr>
            <p:spPr bwMode="auto">
              <a:xfrm>
                <a:off x="3969" y="2750"/>
                <a:ext cx="765" cy="98"/>
              </a:xfrm>
              <a:prstGeom prst="rect">
                <a:avLst/>
              </a:prstGeom>
              <a:solidFill>
                <a:srgbClr val="969696"/>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20506" name="Rectangle 11"/>
              <p:cNvSpPr>
                <a:spLocks noChangeArrowheads="1"/>
              </p:cNvSpPr>
              <p:nvPr/>
            </p:nvSpPr>
            <p:spPr bwMode="auto">
              <a:xfrm>
                <a:off x="5358" y="1435"/>
                <a:ext cx="96" cy="633"/>
              </a:xfrm>
              <a:prstGeom prst="rect">
                <a:avLst/>
              </a:prstGeom>
              <a:solidFill>
                <a:srgbClr val="969696"/>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20507" name="AutoShape 12"/>
              <p:cNvSpPr>
                <a:spLocks noChangeArrowheads="1"/>
              </p:cNvSpPr>
              <p:nvPr/>
            </p:nvSpPr>
            <p:spPr bwMode="auto">
              <a:xfrm>
                <a:off x="4091" y="482"/>
                <a:ext cx="423" cy="389"/>
              </a:xfrm>
              <a:prstGeom prst="irregularSeal2">
                <a:avLst/>
              </a:prstGeom>
              <a:gradFill rotWithShape="0">
                <a:gsLst>
                  <a:gs pos="0">
                    <a:srgbClr val="FFCC99"/>
                  </a:gs>
                  <a:gs pos="100000">
                    <a:srgbClr val="765E47"/>
                  </a:gs>
                </a:gsLst>
                <a:path path="shape">
                  <a:fillToRect l="50000" t="50000" r="50000" b="50000"/>
                </a:path>
              </a:gra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20508" name="Rectangle 13"/>
              <p:cNvSpPr>
                <a:spLocks noChangeArrowheads="1"/>
              </p:cNvSpPr>
              <p:nvPr/>
            </p:nvSpPr>
            <p:spPr bwMode="auto">
              <a:xfrm rot="7692307">
                <a:off x="4287" y="1370"/>
                <a:ext cx="95" cy="731"/>
              </a:xfrm>
              <a:prstGeom prst="rect">
                <a:avLst/>
              </a:prstGeom>
              <a:solidFill>
                <a:srgbClr val="00CCFF"/>
              </a:solidFill>
              <a:ln>
                <a:noFill/>
              </a:ln>
              <a:extLst>
                <a:ext uri="{91240B29-F687-4F45-9708-019B960494DF}">
                  <a14:hiddenLine xmlns:a14="http://schemas.microsoft.com/office/drawing/2010/main" w="22225">
                    <a:solidFill>
                      <a:srgbClr val="000000"/>
                    </a:solidFill>
                    <a:miter lim="800000"/>
                    <a:headEnd/>
                    <a:tailEnd/>
                  </a14:hiddenLine>
                </a:ext>
              </a:extLst>
            </p:spPr>
            <p:txBody>
              <a:bodyPr rot="10800000"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20509" name="Rectangle 14"/>
              <p:cNvSpPr>
                <a:spLocks noChangeArrowheads="1"/>
              </p:cNvSpPr>
              <p:nvPr/>
            </p:nvSpPr>
            <p:spPr bwMode="auto">
              <a:xfrm rot="7691725">
                <a:off x="4241" y="1797"/>
                <a:ext cx="95" cy="730"/>
              </a:xfrm>
              <a:prstGeom prst="rect">
                <a:avLst/>
              </a:prstGeom>
              <a:solidFill>
                <a:srgbClr val="CCFFFF"/>
              </a:solidFill>
              <a:ln>
                <a:noFill/>
              </a:ln>
              <a:extLst>
                <a:ext uri="{91240B29-F687-4F45-9708-019B960494DF}">
                  <a14:hiddenLine xmlns:a14="http://schemas.microsoft.com/office/drawing/2010/main" w="22225">
                    <a:solidFill>
                      <a:srgbClr val="000000"/>
                    </a:solidFill>
                    <a:miter lim="800000"/>
                    <a:headEnd/>
                    <a:tailEnd/>
                  </a14:hiddenLine>
                </a:ext>
              </a:extLst>
            </p:spPr>
            <p:txBody>
              <a:bodyPr rot="10800000"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20510" name="Line 15"/>
              <p:cNvSpPr>
                <a:spLocks noChangeShapeType="1"/>
              </p:cNvSpPr>
              <p:nvPr/>
            </p:nvSpPr>
            <p:spPr bwMode="auto">
              <a:xfrm flipH="1" flipV="1">
                <a:off x="3244" y="1752"/>
                <a:ext cx="335"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1" name="Line 16"/>
              <p:cNvSpPr>
                <a:spLocks noChangeShapeType="1"/>
              </p:cNvSpPr>
              <p:nvPr/>
            </p:nvSpPr>
            <p:spPr bwMode="auto">
              <a:xfrm>
                <a:off x="4306" y="754"/>
                <a:ext cx="0" cy="974"/>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Line 17"/>
              <p:cNvSpPr>
                <a:spLocks noChangeShapeType="1"/>
              </p:cNvSpPr>
              <p:nvPr/>
            </p:nvSpPr>
            <p:spPr bwMode="auto">
              <a:xfrm>
                <a:off x="4306" y="1143"/>
                <a:ext cx="0" cy="244"/>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3" name="Line 18"/>
              <p:cNvSpPr>
                <a:spLocks noChangeShapeType="1"/>
              </p:cNvSpPr>
              <p:nvPr/>
            </p:nvSpPr>
            <p:spPr bwMode="auto">
              <a:xfrm>
                <a:off x="4306" y="1728"/>
                <a:ext cx="0" cy="1022"/>
              </a:xfrm>
              <a:prstGeom prst="line">
                <a:avLst/>
              </a:prstGeom>
              <a:noFill/>
              <a:ln w="222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4" name="Line 19"/>
              <p:cNvSpPr>
                <a:spLocks noChangeShapeType="1"/>
              </p:cNvSpPr>
              <p:nvPr/>
            </p:nvSpPr>
            <p:spPr bwMode="auto">
              <a:xfrm rot="5400000">
                <a:off x="3800" y="1206"/>
                <a:ext cx="0" cy="1022"/>
              </a:xfrm>
              <a:prstGeom prst="line">
                <a:avLst/>
              </a:prstGeom>
              <a:noFill/>
              <a:ln w="2222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5" name="Line 22"/>
              <p:cNvSpPr>
                <a:spLocks noChangeShapeType="1"/>
              </p:cNvSpPr>
              <p:nvPr/>
            </p:nvSpPr>
            <p:spPr bwMode="auto">
              <a:xfrm>
                <a:off x="4306" y="1717"/>
                <a:ext cx="1052" cy="0"/>
              </a:xfrm>
              <a:prstGeom prst="line">
                <a:avLst/>
              </a:prstGeom>
              <a:noFill/>
              <a:ln w="2222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16" name="Object 23"/>
              <p:cNvGraphicFramePr>
                <a:graphicFrameLocks noChangeAspect="1"/>
              </p:cNvGraphicFramePr>
              <p:nvPr>
                <p:extLst>
                  <p:ext uri="{D42A27DB-BD31-4B8C-83A1-F6EECF244321}">
                    <p14:modId xmlns:p14="http://schemas.microsoft.com/office/powerpoint/2010/main" val="1146359254"/>
                  </p:ext>
                </p:extLst>
              </p:nvPr>
            </p:nvGraphicFramePr>
            <p:xfrm>
              <a:off x="3267" y="1808"/>
              <a:ext cx="360" cy="261"/>
            </p:xfrm>
            <a:graphic>
              <a:graphicData uri="http://schemas.openxmlformats.org/presentationml/2006/ole">
                <mc:AlternateContent xmlns:mc="http://schemas.openxmlformats.org/markup-compatibility/2006">
                  <mc:Choice xmlns:v="urn:schemas-microsoft-com:vml" Requires="v">
                    <p:oleObj spid="_x0000_s75810" name="Equation" r:id="rId26" imgW="152280" imgH="164880" progId="Equation.DSMT4">
                      <p:embed/>
                    </p:oleObj>
                  </mc:Choice>
                  <mc:Fallback>
                    <p:oleObj name="Equation" r:id="rId26" imgW="152280" imgH="164880" progId="Equation.DSMT4">
                      <p:embed/>
                      <p:pic>
                        <p:nvPicPr>
                          <p:cNvPr id="0" name="Object 23"/>
                          <p:cNvPicPr>
                            <a:picLocks noChangeAspect="1" noChangeArrowheads="1"/>
                          </p:cNvPicPr>
                          <p:nvPr/>
                        </p:nvPicPr>
                        <p:blipFill>
                          <a:blip r:embed="rId27"/>
                          <a:srcRect/>
                          <a:stretch>
                            <a:fillRect/>
                          </a:stretch>
                        </p:blipFill>
                        <p:spPr bwMode="auto">
                          <a:xfrm>
                            <a:off x="3267" y="1808"/>
                            <a:ext cx="360" cy="261"/>
                          </a:xfrm>
                          <a:prstGeom prst="rect">
                            <a:avLst/>
                          </a:prstGeom>
                          <a:noFill/>
                          <a:ln>
                            <a:noFill/>
                          </a:ln>
                          <a:effectLst/>
                          <a:extLst/>
                        </p:spPr>
                      </p:pic>
                    </p:oleObj>
                  </mc:Fallback>
                </mc:AlternateContent>
              </a:graphicData>
            </a:graphic>
          </p:graphicFrame>
          <p:graphicFrame>
            <p:nvGraphicFramePr>
              <p:cNvPr id="20517" name="Object 52"/>
              <p:cNvGraphicFramePr>
                <a:graphicFrameLocks noChangeAspect="1"/>
              </p:cNvGraphicFramePr>
              <p:nvPr>
                <p:extLst>
                  <p:ext uri="{D42A27DB-BD31-4B8C-83A1-F6EECF244321}">
                    <p14:modId xmlns:p14="http://schemas.microsoft.com/office/powerpoint/2010/main" val="2873954234"/>
                  </p:ext>
                </p:extLst>
              </p:nvPr>
            </p:nvGraphicFramePr>
            <p:xfrm>
              <a:off x="5225" y="2132"/>
              <a:ext cx="361" cy="343"/>
            </p:xfrm>
            <a:graphic>
              <a:graphicData uri="http://schemas.openxmlformats.org/presentationml/2006/ole">
                <mc:AlternateContent xmlns:mc="http://schemas.openxmlformats.org/markup-compatibility/2006">
                  <mc:Choice xmlns:v="urn:schemas-microsoft-com:vml" Requires="v">
                    <p:oleObj spid="_x0000_s75811" name="Equation" r:id="rId28" imgW="241200" imgH="228600" progId="Equation.DSMT4">
                      <p:embed/>
                    </p:oleObj>
                  </mc:Choice>
                  <mc:Fallback>
                    <p:oleObj name="Equation" r:id="rId28" imgW="241200" imgH="228600" progId="Equation.DSMT4">
                      <p:embed/>
                      <p:pic>
                        <p:nvPicPr>
                          <p:cNvPr id="0" name="Object 52"/>
                          <p:cNvPicPr>
                            <a:picLocks noChangeAspect="1" noChangeArrowheads="1"/>
                          </p:cNvPicPr>
                          <p:nvPr/>
                        </p:nvPicPr>
                        <p:blipFill>
                          <a:blip r:embed="rId29"/>
                          <a:srcRect/>
                          <a:stretch>
                            <a:fillRect/>
                          </a:stretch>
                        </p:blipFill>
                        <p:spPr bwMode="auto">
                          <a:xfrm>
                            <a:off x="5225" y="2132"/>
                            <a:ext cx="361" cy="343"/>
                          </a:xfrm>
                          <a:prstGeom prst="rect">
                            <a:avLst/>
                          </a:prstGeom>
                          <a:noFill/>
                          <a:ln>
                            <a:noFill/>
                          </a:ln>
                          <a:effectLst/>
                          <a:extLst/>
                        </p:spPr>
                      </p:pic>
                    </p:oleObj>
                  </mc:Fallback>
                </mc:AlternateContent>
              </a:graphicData>
            </a:graphic>
          </p:graphicFrame>
          <p:graphicFrame>
            <p:nvGraphicFramePr>
              <p:cNvPr id="20518" name="Object 53"/>
              <p:cNvGraphicFramePr>
                <a:graphicFrameLocks noChangeAspect="1"/>
              </p:cNvGraphicFramePr>
              <p:nvPr>
                <p:extLst>
                  <p:ext uri="{D42A27DB-BD31-4B8C-83A1-F6EECF244321}">
                    <p14:modId xmlns:p14="http://schemas.microsoft.com/office/powerpoint/2010/main" val="653643581"/>
                  </p:ext>
                </p:extLst>
              </p:nvPr>
            </p:nvGraphicFramePr>
            <p:xfrm>
              <a:off x="3531" y="2610"/>
              <a:ext cx="342" cy="351"/>
            </p:xfrm>
            <a:graphic>
              <a:graphicData uri="http://schemas.openxmlformats.org/presentationml/2006/ole">
                <mc:AlternateContent xmlns:mc="http://schemas.openxmlformats.org/markup-compatibility/2006">
                  <mc:Choice xmlns:v="urn:schemas-microsoft-com:vml" Requires="v">
                    <p:oleObj spid="_x0000_s75812" name="Equation" r:id="rId30" imgW="228600" imgH="228600" progId="Equation.DSMT4">
                      <p:embed/>
                    </p:oleObj>
                  </mc:Choice>
                  <mc:Fallback>
                    <p:oleObj name="Equation" r:id="rId30" imgW="228600" imgH="228600" progId="Equation.DSMT4">
                      <p:embed/>
                      <p:pic>
                        <p:nvPicPr>
                          <p:cNvPr id="0" name="Object 53"/>
                          <p:cNvPicPr>
                            <a:picLocks noChangeAspect="1" noChangeArrowheads="1"/>
                          </p:cNvPicPr>
                          <p:nvPr/>
                        </p:nvPicPr>
                        <p:blipFill>
                          <a:blip r:embed="rId31"/>
                          <a:srcRect/>
                          <a:stretch>
                            <a:fillRect/>
                          </a:stretch>
                        </p:blipFill>
                        <p:spPr bwMode="auto">
                          <a:xfrm>
                            <a:off x="3531" y="2610"/>
                            <a:ext cx="342" cy="351"/>
                          </a:xfrm>
                          <a:prstGeom prst="rect">
                            <a:avLst/>
                          </a:prstGeom>
                          <a:noFill/>
                          <a:ln>
                            <a:noFill/>
                          </a:ln>
                          <a:effectLst/>
                          <a:extLst/>
                        </p:spPr>
                      </p:pic>
                    </p:oleObj>
                  </mc:Fallback>
                </mc:AlternateContent>
              </a:graphicData>
            </a:graphic>
          </p:graphicFrame>
          <p:graphicFrame>
            <p:nvGraphicFramePr>
              <p:cNvPr id="20519" name="Object 26"/>
              <p:cNvGraphicFramePr>
                <a:graphicFrameLocks noChangeAspect="1"/>
              </p:cNvGraphicFramePr>
              <p:nvPr>
                <p:extLst>
                  <p:ext uri="{D42A27DB-BD31-4B8C-83A1-F6EECF244321}">
                    <p14:modId xmlns:p14="http://schemas.microsoft.com/office/powerpoint/2010/main" val="2925158686"/>
                  </p:ext>
                </p:extLst>
              </p:nvPr>
            </p:nvGraphicFramePr>
            <p:xfrm>
              <a:off x="4390" y="311"/>
              <a:ext cx="543" cy="268"/>
            </p:xfrm>
            <a:graphic>
              <a:graphicData uri="http://schemas.openxmlformats.org/presentationml/2006/ole">
                <mc:AlternateContent xmlns:mc="http://schemas.openxmlformats.org/markup-compatibility/2006">
                  <mc:Choice xmlns:v="urn:schemas-microsoft-com:vml" Requires="v">
                    <p:oleObj spid="_x0000_s75813" name="Equation" r:id="rId32" imgW="139680" imgH="177480" progId="Equation.DSMT4">
                      <p:embed/>
                    </p:oleObj>
                  </mc:Choice>
                  <mc:Fallback>
                    <p:oleObj name="Equation" r:id="rId32" imgW="139680" imgH="177480" progId="Equation.DSMT4">
                      <p:embed/>
                      <p:pic>
                        <p:nvPicPr>
                          <p:cNvPr id="0" name="Object 26"/>
                          <p:cNvPicPr>
                            <a:picLocks noChangeAspect="1" noChangeArrowheads="1"/>
                          </p:cNvPicPr>
                          <p:nvPr/>
                        </p:nvPicPr>
                        <p:blipFill>
                          <a:blip r:embed="rId33"/>
                          <a:srcRect/>
                          <a:stretch>
                            <a:fillRect/>
                          </a:stretch>
                        </p:blipFill>
                        <p:spPr bwMode="auto">
                          <a:xfrm>
                            <a:off x="4390" y="311"/>
                            <a:ext cx="543" cy="268"/>
                          </a:xfrm>
                          <a:prstGeom prst="rect">
                            <a:avLst/>
                          </a:prstGeom>
                          <a:noFill/>
                          <a:ln>
                            <a:noFill/>
                          </a:ln>
                          <a:effectLst/>
                          <a:extLst/>
                        </p:spPr>
                      </p:pic>
                    </p:oleObj>
                  </mc:Fallback>
                </mc:AlternateContent>
              </a:graphicData>
            </a:graphic>
          </p:graphicFrame>
          <p:graphicFrame>
            <p:nvGraphicFramePr>
              <p:cNvPr id="20520" name="Object 55"/>
              <p:cNvGraphicFramePr>
                <a:graphicFrameLocks noChangeAspect="1"/>
              </p:cNvGraphicFramePr>
              <p:nvPr>
                <p:extLst>
                  <p:ext uri="{D42A27DB-BD31-4B8C-83A1-F6EECF244321}">
                    <p14:modId xmlns:p14="http://schemas.microsoft.com/office/powerpoint/2010/main" val="1396130888"/>
                  </p:ext>
                </p:extLst>
              </p:nvPr>
            </p:nvGraphicFramePr>
            <p:xfrm>
              <a:off x="4964" y="1345"/>
              <a:ext cx="257" cy="398"/>
            </p:xfrm>
            <a:graphic>
              <a:graphicData uri="http://schemas.openxmlformats.org/presentationml/2006/ole">
                <mc:AlternateContent xmlns:mc="http://schemas.openxmlformats.org/markup-compatibility/2006">
                  <mc:Choice xmlns:v="urn:schemas-microsoft-com:vml" Requires="v">
                    <p:oleObj spid="_x0000_s75814" name="Equation" r:id="rId34" imgW="126720" imgH="228600" progId="Equation.DSMT4">
                      <p:embed/>
                    </p:oleObj>
                  </mc:Choice>
                  <mc:Fallback>
                    <p:oleObj name="Equation" r:id="rId34" imgW="126720" imgH="228600" progId="Equation.DSMT4">
                      <p:embed/>
                      <p:pic>
                        <p:nvPicPr>
                          <p:cNvPr id="0" name="Object 55"/>
                          <p:cNvPicPr>
                            <a:picLocks noChangeAspect="1" noChangeArrowheads="1"/>
                          </p:cNvPicPr>
                          <p:nvPr/>
                        </p:nvPicPr>
                        <p:blipFill>
                          <a:blip r:embed="rId35"/>
                          <a:srcRect/>
                          <a:stretch>
                            <a:fillRect/>
                          </a:stretch>
                        </p:blipFill>
                        <p:spPr bwMode="auto">
                          <a:xfrm>
                            <a:off x="4964" y="1345"/>
                            <a:ext cx="257" cy="398"/>
                          </a:xfrm>
                          <a:prstGeom prst="rect">
                            <a:avLst/>
                          </a:prstGeom>
                          <a:noFill/>
                          <a:ln>
                            <a:noFill/>
                          </a:ln>
                          <a:effectLst/>
                          <a:extLst/>
                        </p:spPr>
                      </p:pic>
                    </p:oleObj>
                  </mc:Fallback>
                </mc:AlternateContent>
              </a:graphicData>
            </a:graphic>
          </p:graphicFrame>
          <p:graphicFrame>
            <p:nvGraphicFramePr>
              <p:cNvPr id="20521" name="Object 56"/>
              <p:cNvGraphicFramePr>
                <a:graphicFrameLocks noChangeAspect="1"/>
              </p:cNvGraphicFramePr>
              <p:nvPr/>
            </p:nvGraphicFramePr>
            <p:xfrm>
              <a:off x="4604" y="2160"/>
              <a:ext cx="254" cy="341"/>
            </p:xfrm>
            <a:graphic>
              <a:graphicData uri="http://schemas.openxmlformats.org/presentationml/2006/ole">
                <mc:AlternateContent xmlns:mc="http://schemas.openxmlformats.org/markup-compatibility/2006">
                  <mc:Choice xmlns:v="urn:schemas-microsoft-com:vml" Requires="v">
                    <p:oleObj spid="_x0000_s75815" name="Equation" r:id="rId36" imgW="4876" imgH="100110" progId="Equation.3">
                      <p:embed/>
                    </p:oleObj>
                  </mc:Choice>
                  <mc:Fallback>
                    <p:oleObj name="Equation" r:id="rId36" imgW="4876" imgH="100110" progId="Equation.3">
                      <p:embed/>
                      <p:pic>
                        <p:nvPicPr>
                          <p:cNvPr id="0" name="Object 5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04" y="2160"/>
                            <a:ext cx="254"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2" name="Line 29"/>
              <p:cNvSpPr>
                <a:spLocks noChangeShapeType="1"/>
              </p:cNvSpPr>
              <p:nvPr/>
            </p:nvSpPr>
            <p:spPr bwMode="auto">
              <a:xfrm>
                <a:off x="3470" y="2523"/>
                <a:ext cx="430" cy="0"/>
              </a:xfrm>
              <a:prstGeom prst="line">
                <a:avLst/>
              </a:prstGeom>
              <a:noFill/>
              <a:ln w="222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23" name="Object 58"/>
              <p:cNvGraphicFramePr>
                <a:graphicFrameLocks noChangeAspect="1"/>
              </p:cNvGraphicFramePr>
              <p:nvPr>
                <p:extLst>
                  <p:ext uri="{D42A27DB-BD31-4B8C-83A1-F6EECF244321}">
                    <p14:modId xmlns:p14="http://schemas.microsoft.com/office/powerpoint/2010/main" val="3726225452"/>
                  </p:ext>
                </p:extLst>
              </p:nvPr>
            </p:nvGraphicFramePr>
            <p:xfrm>
              <a:off x="3358" y="1877"/>
              <a:ext cx="267" cy="298"/>
            </p:xfrm>
            <a:graphic>
              <a:graphicData uri="http://schemas.openxmlformats.org/presentationml/2006/ole">
                <mc:AlternateContent xmlns:mc="http://schemas.openxmlformats.org/markup-compatibility/2006">
                  <mc:Choice xmlns:v="urn:schemas-microsoft-com:vml" Requires="v">
                    <p:oleObj spid="_x0000_s75816" name="Equation" r:id="rId38" imgW="4876" imgH="61718" progId="Equation.3">
                      <p:embed/>
                    </p:oleObj>
                  </mc:Choice>
                  <mc:Fallback>
                    <p:oleObj name="Equation" r:id="rId38" imgW="4876" imgH="61718" progId="Equation.3">
                      <p:embed/>
                      <p:pic>
                        <p:nvPicPr>
                          <p:cNvPr id="0" name="Object 5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358" y="1877"/>
                            <a:ext cx="267"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4" name="Line 31"/>
              <p:cNvSpPr>
                <a:spLocks noChangeShapeType="1"/>
              </p:cNvSpPr>
              <p:nvPr/>
            </p:nvSpPr>
            <p:spPr bwMode="auto">
              <a:xfrm>
                <a:off x="4545" y="1717"/>
                <a:ext cx="335"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5" name="Rectangle 34"/>
              <p:cNvSpPr>
                <a:spLocks noChangeArrowheads="1"/>
              </p:cNvSpPr>
              <p:nvPr/>
            </p:nvSpPr>
            <p:spPr bwMode="auto">
              <a:xfrm>
                <a:off x="3924" y="2069"/>
                <a:ext cx="3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FFFF00"/>
                    </a:solidFill>
                    <a:latin typeface="Times New Roman" panose="02020603050405020304" pitchFamily="18" charset="0"/>
                    <a:ea typeface="楷体_GB2312" pitchFamily="49" charset="-122"/>
                    <a:sym typeface="Wingdings 2" panose="05020102010507070707" pitchFamily="18" charset="2"/>
                  </a:rPr>
                  <a:t></a:t>
                </a:r>
                <a:endParaRPr kumimoji="1" lang="en-US" altLang="zh-CN" sz="2800" b="1">
                  <a:solidFill>
                    <a:srgbClr val="FFFF00"/>
                  </a:solidFill>
                  <a:latin typeface="Times New Roman" panose="02020603050405020304" pitchFamily="18" charset="0"/>
                  <a:ea typeface="楷体_GB2312" pitchFamily="49" charset="-122"/>
                </a:endParaRPr>
              </a:p>
            </p:txBody>
          </p:sp>
          <p:sp>
            <p:nvSpPr>
              <p:cNvPr id="20526" name="Rectangle 35"/>
              <p:cNvSpPr>
                <a:spLocks noChangeArrowheads="1"/>
              </p:cNvSpPr>
              <p:nvPr/>
            </p:nvSpPr>
            <p:spPr bwMode="auto">
              <a:xfrm>
                <a:off x="4877" y="1752"/>
                <a:ext cx="3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FFFF00"/>
                    </a:solidFill>
                    <a:latin typeface="Times New Roman" panose="02020603050405020304" pitchFamily="18" charset="0"/>
                    <a:ea typeface="楷体_GB2312" pitchFamily="49" charset="-122"/>
                    <a:sym typeface="Wingdings 2" panose="05020102010507070707" pitchFamily="18" charset="2"/>
                  </a:rPr>
                  <a:t></a:t>
                </a:r>
                <a:endParaRPr kumimoji="1" lang="en-US" altLang="zh-CN" sz="2800" b="1">
                  <a:solidFill>
                    <a:srgbClr val="FFFF00"/>
                  </a:solidFill>
                  <a:latin typeface="Times New Roman" panose="02020603050405020304" pitchFamily="18" charset="0"/>
                  <a:ea typeface="楷体_GB2312" pitchFamily="49" charset="-122"/>
                </a:endParaRPr>
              </a:p>
            </p:txBody>
          </p:sp>
          <p:graphicFrame>
            <p:nvGraphicFramePr>
              <p:cNvPr id="20527" name="Object 39"/>
              <p:cNvGraphicFramePr>
                <a:graphicFrameLocks noChangeAspect="1"/>
              </p:cNvGraphicFramePr>
              <p:nvPr>
                <p:extLst>
                  <p:ext uri="{D42A27DB-BD31-4B8C-83A1-F6EECF244321}">
                    <p14:modId xmlns:p14="http://schemas.microsoft.com/office/powerpoint/2010/main" val="903769856"/>
                  </p:ext>
                </p:extLst>
              </p:nvPr>
            </p:nvGraphicFramePr>
            <p:xfrm>
              <a:off x="4350" y="1438"/>
              <a:ext cx="315" cy="253"/>
            </p:xfrm>
            <a:graphic>
              <a:graphicData uri="http://schemas.openxmlformats.org/presentationml/2006/ole">
                <mc:AlternateContent xmlns:mc="http://schemas.openxmlformats.org/markup-compatibility/2006">
                  <mc:Choice xmlns:v="urn:schemas-microsoft-com:vml" Requires="v">
                    <p:oleObj spid="_x0000_s75817" name="Equation" r:id="rId40" imgW="152280" imgH="177480" progId="Equation.DSMT4">
                      <p:embed/>
                    </p:oleObj>
                  </mc:Choice>
                  <mc:Fallback>
                    <p:oleObj name="Equation" r:id="rId40" imgW="152280" imgH="177480" progId="Equation.DSMT4">
                      <p:embed/>
                      <p:pic>
                        <p:nvPicPr>
                          <p:cNvPr id="0" name="Object 39"/>
                          <p:cNvPicPr>
                            <a:picLocks noChangeAspect="1" noChangeArrowheads="1"/>
                          </p:cNvPicPr>
                          <p:nvPr/>
                        </p:nvPicPr>
                        <p:blipFill>
                          <a:blip r:embed="rId41"/>
                          <a:srcRect/>
                          <a:stretch>
                            <a:fillRect/>
                          </a:stretch>
                        </p:blipFill>
                        <p:spPr bwMode="auto">
                          <a:xfrm>
                            <a:off x="4350" y="1438"/>
                            <a:ext cx="315" cy="253"/>
                          </a:xfrm>
                          <a:prstGeom prst="rect">
                            <a:avLst/>
                          </a:prstGeom>
                          <a:noFill/>
                          <a:ln>
                            <a:noFill/>
                          </a:ln>
                          <a:effectLst/>
                          <a:extLst/>
                        </p:spPr>
                      </p:pic>
                    </p:oleObj>
                  </mc:Fallback>
                </mc:AlternateContent>
              </a:graphicData>
            </a:graphic>
          </p:graphicFrame>
        </p:grpSp>
        <p:graphicFrame>
          <p:nvGraphicFramePr>
            <p:cNvPr id="51" name="Object 32"/>
            <p:cNvGraphicFramePr>
              <a:graphicFrameLocks/>
            </p:cNvGraphicFramePr>
            <p:nvPr>
              <p:extLst>
                <p:ext uri="{D42A27DB-BD31-4B8C-83A1-F6EECF244321}">
                  <p14:modId xmlns:p14="http://schemas.microsoft.com/office/powerpoint/2010/main" val="191112473"/>
                </p:ext>
              </p:extLst>
            </p:nvPr>
          </p:nvGraphicFramePr>
          <p:xfrm>
            <a:off x="5696742" y="3520324"/>
            <a:ext cx="568325" cy="451966"/>
          </p:xfrm>
          <a:graphic>
            <a:graphicData uri="http://schemas.openxmlformats.org/presentationml/2006/ole">
              <mc:AlternateContent xmlns:mc="http://schemas.openxmlformats.org/markup-compatibility/2006">
                <mc:Choice xmlns:v="urn:schemas-microsoft-com:vml" Requires="v">
                  <p:oleObj spid="_x0000_s75818" name="Equation" r:id="rId42" imgW="126720" imgH="177480" progId="Equation.DSMT4">
                    <p:embed/>
                  </p:oleObj>
                </mc:Choice>
                <mc:Fallback>
                  <p:oleObj name="Equation" r:id="rId42" imgW="126720" imgH="177480" progId="Equation.DSMT4">
                    <p:embed/>
                    <p:pic>
                      <p:nvPicPr>
                        <p:cNvPr id="0" name=""/>
                        <p:cNvPicPr>
                          <a:picLocks noChangeArrowheads="1"/>
                        </p:cNvPicPr>
                        <p:nvPr/>
                      </p:nvPicPr>
                      <p:blipFill>
                        <a:blip r:embed="rId43"/>
                        <a:srcRect/>
                        <a:stretch>
                          <a:fillRect/>
                        </a:stretch>
                      </p:blipFill>
                      <p:spPr bwMode="auto">
                        <a:xfrm>
                          <a:off x="5696742" y="3520324"/>
                          <a:ext cx="568325" cy="451966"/>
                        </a:xfrm>
                        <a:prstGeom prst="rect">
                          <a:avLst/>
                        </a:prstGeom>
                        <a:noFill/>
                        <a:ln>
                          <a:noFill/>
                        </a:ln>
                        <a:effectLst/>
                        <a:extLst/>
                      </p:spPr>
                    </p:pic>
                  </p:oleObj>
                </mc:Fallback>
              </mc:AlternateContent>
            </a:graphicData>
          </a:graphic>
        </p:graphicFrame>
      </p:grpSp>
      <p:graphicFrame>
        <p:nvGraphicFramePr>
          <p:cNvPr id="4" name="对象 3"/>
          <p:cNvGraphicFramePr>
            <a:graphicFrameLocks noChangeAspect="1"/>
          </p:cNvGraphicFramePr>
          <p:nvPr>
            <p:extLst>
              <p:ext uri="{D42A27DB-BD31-4B8C-83A1-F6EECF244321}">
                <p14:modId xmlns:p14="http://schemas.microsoft.com/office/powerpoint/2010/main" val="1109930213"/>
              </p:ext>
            </p:extLst>
          </p:nvPr>
        </p:nvGraphicFramePr>
        <p:xfrm>
          <a:off x="596108" y="5328357"/>
          <a:ext cx="4151313" cy="561975"/>
        </p:xfrm>
        <a:graphic>
          <a:graphicData uri="http://schemas.openxmlformats.org/presentationml/2006/ole">
            <mc:AlternateContent xmlns:mc="http://schemas.openxmlformats.org/markup-compatibility/2006">
              <mc:Choice xmlns:v="urn:schemas-microsoft-com:vml" Requires="v">
                <p:oleObj spid="_x0000_s75819" name="Equation" r:id="rId44" imgW="1688760" imgH="228600" progId="Equation.DSMT4">
                  <p:embed/>
                </p:oleObj>
              </mc:Choice>
              <mc:Fallback>
                <p:oleObj name="Equation" r:id="rId44" imgW="1688760" imgH="228600" progId="Equation.DSMT4">
                  <p:embed/>
                  <p:pic>
                    <p:nvPicPr>
                      <p:cNvPr id="0" name=""/>
                      <p:cNvPicPr/>
                      <p:nvPr/>
                    </p:nvPicPr>
                    <p:blipFill>
                      <a:blip r:embed="rId45"/>
                      <a:stretch>
                        <a:fillRect/>
                      </a:stretch>
                    </p:blipFill>
                    <p:spPr>
                      <a:xfrm>
                        <a:off x="596108" y="5328357"/>
                        <a:ext cx="4151313" cy="561975"/>
                      </a:xfrm>
                      <a:prstGeom prst="rect">
                        <a:avLst/>
                      </a:prstGeom>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iterate type="wd">
                                    <p:tmPct val="100000"/>
                                  </p:iterate>
                                  <p:childTnLst>
                                    <p:set>
                                      <p:cBhvr>
                                        <p:cTn id="6" dur="1" fill="hold">
                                          <p:stCondLst>
                                            <p:cond delay="0"/>
                                          </p:stCondLst>
                                        </p:cTn>
                                        <p:tgtEl>
                                          <p:spTgt spid="584724"/>
                                        </p:tgtEl>
                                        <p:attrNameLst>
                                          <p:attrName>style.visibility</p:attrName>
                                        </p:attrNameLst>
                                      </p:cBhvr>
                                      <p:to>
                                        <p:strVal val="visible"/>
                                      </p:to>
                                    </p:set>
                                    <p:animEffect transition="in" filter="slide(fromBottom)">
                                      <p:cBhvr>
                                        <p:cTn id="7" dur="300"/>
                                        <p:tgtEl>
                                          <p:spTgt spid="5847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ppt_x"/>
                                          </p:val>
                                        </p:tav>
                                        <p:tav tm="100000">
                                          <p:val>
                                            <p:strVal val="#ppt_x"/>
                                          </p:val>
                                        </p:tav>
                                      </p:tavLst>
                                    </p:anim>
                                    <p:anim calcmode="lin" valueType="num">
                                      <p:cBhvr additive="base">
                                        <p:cTn id="1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500" fill="hold"/>
                                        <p:tgtEl>
                                          <p:spTgt spid="49"/>
                                        </p:tgtEl>
                                        <p:attrNameLst>
                                          <p:attrName>ppt_x</p:attrName>
                                        </p:attrNameLst>
                                      </p:cBhvr>
                                      <p:tavLst>
                                        <p:tav tm="0">
                                          <p:val>
                                            <p:strVal val="#ppt_x"/>
                                          </p:val>
                                        </p:tav>
                                        <p:tav tm="100000">
                                          <p:val>
                                            <p:strVal val="#ppt_x"/>
                                          </p:val>
                                        </p:tav>
                                      </p:tavLst>
                                    </p:anim>
                                    <p:anim calcmode="lin" valueType="num">
                                      <p:cBhvr additive="base">
                                        <p:cTn id="1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ppt_x"/>
                                          </p:val>
                                        </p:tav>
                                        <p:tav tm="100000">
                                          <p:val>
                                            <p:strVal val="#ppt_x"/>
                                          </p:val>
                                        </p:tav>
                                      </p:tavLst>
                                    </p:anim>
                                    <p:anim calcmode="lin" valueType="num">
                                      <p:cBhvr additive="base">
                                        <p:cTn id="25"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58472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iterate type="wd">
                                    <p:tmPct val="100000"/>
                                  </p:iterate>
                                  <p:childTnLst>
                                    <p:set>
                                      <p:cBhvr>
                                        <p:cTn id="33" dur="1" fill="hold">
                                          <p:stCondLst>
                                            <p:cond delay="0"/>
                                          </p:stCondLst>
                                        </p:cTn>
                                        <p:tgtEl>
                                          <p:spTgt spid="41"/>
                                        </p:tgtEl>
                                        <p:attrNameLst>
                                          <p:attrName>style.visibility</p:attrName>
                                        </p:attrNameLst>
                                      </p:cBhvr>
                                      <p:to>
                                        <p:strVal val="visible"/>
                                      </p:to>
                                    </p:set>
                                    <p:animEffect transition="in" filter="slide(fromBottom)">
                                      <p:cBhvr>
                                        <p:cTn id="34" dur="300"/>
                                        <p:tgtEl>
                                          <p:spTgt spid="4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iterate type="wd">
                                    <p:tmPct val="100000"/>
                                  </p:iterate>
                                  <p:childTnLst>
                                    <p:set>
                                      <p:cBhvr>
                                        <p:cTn id="38" dur="1" fill="hold">
                                          <p:stCondLst>
                                            <p:cond delay="0"/>
                                          </p:stCondLst>
                                        </p:cTn>
                                        <p:tgtEl>
                                          <p:spTgt spid="584726"/>
                                        </p:tgtEl>
                                        <p:attrNameLst>
                                          <p:attrName>style.visibility</p:attrName>
                                        </p:attrNameLst>
                                      </p:cBhvr>
                                      <p:to>
                                        <p:strVal val="visible"/>
                                      </p:to>
                                    </p:set>
                                    <p:animEffect transition="in" filter="slide(fromBottom)">
                                      <p:cBhvr>
                                        <p:cTn id="39" dur="300"/>
                                        <p:tgtEl>
                                          <p:spTgt spid="5847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down)">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ppt_x"/>
                                          </p:val>
                                        </p:tav>
                                        <p:tav tm="100000">
                                          <p:val>
                                            <p:strVal val="#ppt_x"/>
                                          </p:val>
                                        </p:tav>
                                      </p:tavLst>
                                    </p:anim>
                                    <p:anim calcmode="lin" valueType="num">
                                      <p:cBhvr additive="base">
                                        <p:cTn id="5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4" fill="hold" grpId="0" nodeType="clickEffect">
                                  <p:stCondLst>
                                    <p:cond delay="0"/>
                                  </p:stCondLst>
                                  <p:iterate type="wd">
                                    <p:tmPct val="100000"/>
                                  </p:iterate>
                                  <p:childTnLst>
                                    <p:set>
                                      <p:cBhvr>
                                        <p:cTn id="54" dur="1" fill="hold">
                                          <p:stCondLst>
                                            <p:cond delay="0"/>
                                          </p:stCondLst>
                                        </p:cTn>
                                        <p:tgtEl>
                                          <p:spTgt spid="584727"/>
                                        </p:tgtEl>
                                        <p:attrNameLst>
                                          <p:attrName>style.visibility</p:attrName>
                                        </p:attrNameLst>
                                      </p:cBhvr>
                                      <p:to>
                                        <p:strVal val="visible"/>
                                      </p:to>
                                    </p:set>
                                    <p:animEffect transition="in" filter="slide(fromBottom)">
                                      <p:cBhvr>
                                        <p:cTn id="55" dur="300"/>
                                        <p:tgtEl>
                                          <p:spTgt spid="58472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down)">
                                      <p:cBhvr>
                                        <p:cTn id="66" dur="500"/>
                                        <p:tgtEl>
                                          <p:spTgt spid="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19502"/>
                                        </p:tgtEl>
                                        <p:attrNameLst>
                                          <p:attrName>style.visibility</p:attrName>
                                        </p:attrNameLst>
                                      </p:cBhvr>
                                      <p:to>
                                        <p:strVal val="visible"/>
                                      </p:to>
                                    </p:set>
                                    <p:anim calcmode="lin" valueType="num">
                                      <p:cBhvr additive="base">
                                        <p:cTn id="71" dur="500" fill="hold"/>
                                        <p:tgtEl>
                                          <p:spTgt spid="19502"/>
                                        </p:tgtEl>
                                        <p:attrNameLst>
                                          <p:attrName>ppt_x</p:attrName>
                                        </p:attrNameLst>
                                      </p:cBhvr>
                                      <p:tavLst>
                                        <p:tav tm="0">
                                          <p:val>
                                            <p:strVal val="#ppt_x"/>
                                          </p:val>
                                        </p:tav>
                                        <p:tav tm="100000">
                                          <p:val>
                                            <p:strVal val="#ppt_x"/>
                                          </p:val>
                                        </p:tav>
                                      </p:tavLst>
                                    </p:anim>
                                    <p:anim calcmode="lin" valueType="num">
                                      <p:cBhvr additive="base">
                                        <p:cTn id="72" dur="500" fill="hold"/>
                                        <p:tgtEl>
                                          <p:spTgt spid="19502"/>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58473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nodeType="clickEffect">
                                  <p:stCondLst>
                                    <p:cond delay="0"/>
                                  </p:stCondLst>
                                  <p:childTnLst>
                                    <p:set>
                                      <p:cBhvr>
                                        <p:cTn id="80" dur="1" fill="hold">
                                          <p:stCondLst>
                                            <p:cond delay="0"/>
                                          </p:stCondLst>
                                        </p:cTn>
                                        <p:tgtEl>
                                          <p:spTgt spid="19501"/>
                                        </p:tgtEl>
                                        <p:attrNameLst>
                                          <p:attrName>style.visibility</p:attrName>
                                        </p:attrNameLst>
                                      </p:cBhvr>
                                      <p:to>
                                        <p:strVal val="visible"/>
                                      </p:to>
                                    </p:set>
                                    <p:anim calcmode="lin" valueType="num">
                                      <p:cBhvr additive="base">
                                        <p:cTn id="81" dur="500" fill="hold"/>
                                        <p:tgtEl>
                                          <p:spTgt spid="19501"/>
                                        </p:tgtEl>
                                        <p:attrNameLst>
                                          <p:attrName>ppt_x</p:attrName>
                                        </p:attrNameLst>
                                      </p:cBhvr>
                                      <p:tavLst>
                                        <p:tav tm="0">
                                          <p:val>
                                            <p:strVal val="#ppt_x"/>
                                          </p:val>
                                        </p:tav>
                                        <p:tav tm="100000">
                                          <p:val>
                                            <p:strVal val="#ppt_x"/>
                                          </p:val>
                                        </p:tav>
                                      </p:tavLst>
                                    </p:anim>
                                    <p:anim calcmode="lin" valueType="num">
                                      <p:cBhvr additive="base">
                                        <p:cTn id="82" dur="500" fill="hold"/>
                                        <p:tgtEl>
                                          <p:spTgt spid="19501"/>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58473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4" fill="hold" nodeType="clickEffect">
                                  <p:stCondLst>
                                    <p:cond delay="0"/>
                                  </p:stCondLst>
                                  <p:childTnLst>
                                    <p:set>
                                      <p:cBhvr>
                                        <p:cTn id="90" dur="1" fill="hold">
                                          <p:stCondLst>
                                            <p:cond delay="0"/>
                                          </p:stCondLst>
                                        </p:cTn>
                                        <p:tgtEl>
                                          <p:spTgt spid="584734"/>
                                        </p:tgtEl>
                                        <p:attrNameLst>
                                          <p:attrName>style.visibility</p:attrName>
                                        </p:attrNameLst>
                                      </p:cBhvr>
                                      <p:to>
                                        <p:strVal val="visible"/>
                                      </p:to>
                                    </p:set>
                                    <p:animEffect transition="in" filter="slide(fromBottom)">
                                      <p:cBhvr>
                                        <p:cTn id="91" dur="500"/>
                                        <p:tgtEl>
                                          <p:spTgt spid="584734"/>
                                        </p:tgtEl>
                                      </p:cBhvr>
                                    </p:animEffect>
                                  </p:childTnLst>
                                </p:cTn>
                              </p:par>
                            </p:childTnLst>
                          </p:cTn>
                        </p:par>
                        <p:par>
                          <p:cTn id="92" fill="hold" nodeType="afterGroup">
                            <p:stCondLst>
                              <p:cond delay="500"/>
                            </p:stCondLst>
                            <p:childTnLst>
                              <p:par>
                                <p:cTn id="93" presetID="19" presetClass="entr" presetSubtype="10" fill="hold" nodeType="afterEffect">
                                  <p:stCondLst>
                                    <p:cond delay="0"/>
                                  </p:stCondLst>
                                  <p:childTnLst>
                                    <p:set>
                                      <p:cBhvr>
                                        <p:cTn id="94" dur="1" fill="hold">
                                          <p:stCondLst>
                                            <p:cond delay="0"/>
                                          </p:stCondLst>
                                        </p:cTn>
                                        <p:tgtEl>
                                          <p:spTgt spid="584733"/>
                                        </p:tgtEl>
                                        <p:attrNameLst>
                                          <p:attrName>style.visibility</p:attrName>
                                        </p:attrNameLst>
                                      </p:cBhvr>
                                      <p:to>
                                        <p:strVal val="visible"/>
                                      </p:to>
                                    </p:set>
                                    <p:anim calcmode="lin" valueType="num">
                                      <p:cBhvr>
                                        <p:cTn id="95" dur="5000" fill="hold"/>
                                        <p:tgtEl>
                                          <p:spTgt spid="584733"/>
                                        </p:tgtEl>
                                        <p:attrNameLst>
                                          <p:attrName>ppt_w</p:attrName>
                                        </p:attrNameLst>
                                      </p:cBhvr>
                                      <p:tavLst>
                                        <p:tav tm="0" fmla="#ppt_w*sin(2.5*pi*$)">
                                          <p:val>
                                            <p:fltVal val="0"/>
                                          </p:val>
                                        </p:tav>
                                        <p:tav tm="100000">
                                          <p:val>
                                            <p:fltVal val="1"/>
                                          </p:val>
                                        </p:tav>
                                      </p:tavLst>
                                    </p:anim>
                                    <p:anim calcmode="lin" valueType="num">
                                      <p:cBhvr>
                                        <p:cTn id="96" dur="5000" fill="hold"/>
                                        <p:tgtEl>
                                          <p:spTgt spid="584733"/>
                                        </p:tgtEl>
                                        <p:attrNameLst>
                                          <p:attrName>ppt_h</p:attrName>
                                        </p:attrNameLst>
                                      </p:cBhvr>
                                      <p:tavLst>
                                        <p:tav tm="0">
                                          <p:val>
                                            <p:strVal val="#ppt_h"/>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2" presetClass="entr" presetSubtype="4" fill="hold" grpId="0" nodeType="clickEffect">
                                  <p:stCondLst>
                                    <p:cond delay="0"/>
                                  </p:stCondLst>
                                  <p:iterate type="wd">
                                    <p:tmPct val="100000"/>
                                  </p:iterate>
                                  <p:childTnLst>
                                    <p:set>
                                      <p:cBhvr>
                                        <p:cTn id="100" dur="1" fill="hold">
                                          <p:stCondLst>
                                            <p:cond delay="0"/>
                                          </p:stCondLst>
                                        </p:cTn>
                                        <p:tgtEl>
                                          <p:spTgt spid="584730"/>
                                        </p:tgtEl>
                                        <p:attrNameLst>
                                          <p:attrName>style.visibility</p:attrName>
                                        </p:attrNameLst>
                                      </p:cBhvr>
                                      <p:to>
                                        <p:strVal val="visible"/>
                                      </p:to>
                                    </p:set>
                                    <p:animEffect transition="in" filter="slide(fromBottom)">
                                      <p:cBhvr>
                                        <p:cTn id="101" dur="300"/>
                                        <p:tgtEl>
                                          <p:spTgt spid="584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24" grpId="0" autoUpdateAnimBg="0"/>
      <p:bldP spid="584726" grpId="0" autoUpdateAnimBg="0"/>
      <p:bldP spid="584727" grpId="0" autoUpdateAnimBg="0"/>
      <p:bldP spid="584730" grpId="0" autoUpdateAnimBg="0"/>
      <p:bldP spid="4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descr="mmm"/>
          <p:cNvPicPr>
            <a:picLocks noChangeAspect="1" noChangeArrowheads="1"/>
          </p:cNvPicPr>
          <p:nvPr/>
        </p:nvPicPr>
        <p:blipFill>
          <a:blip r:embed="rId2">
            <a:extLst>
              <a:ext uri="{28A0092B-C50C-407E-A947-70E740481C1C}">
                <a14:useLocalDpi xmlns:a14="http://schemas.microsoft.com/office/drawing/2010/main" val="0"/>
              </a:ext>
            </a:extLst>
          </a:blip>
          <a:srcRect l="15988" t="5219" r="5211" b="12585"/>
          <a:stretch>
            <a:fillRect/>
          </a:stretch>
        </p:blipFill>
        <p:spPr bwMode="auto">
          <a:xfrm>
            <a:off x="395288" y="476250"/>
            <a:ext cx="6804025" cy="621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Text Box 5"/>
          <p:cNvSpPr txBox="1">
            <a:spLocks noChangeArrowheads="1"/>
          </p:cNvSpPr>
          <p:nvPr/>
        </p:nvSpPr>
        <p:spPr bwMode="auto">
          <a:xfrm>
            <a:off x="7596188" y="549275"/>
            <a:ext cx="792162"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FF00"/>
                </a:solidFill>
                <a:latin typeface="Times New Roman" panose="02020603050405020304" pitchFamily="18" charset="0"/>
                <a:ea typeface="楷体_GB2312" pitchFamily="49" charset="-122"/>
              </a:rPr>
              <a:t>实</a:t>
            </a:r>
          </a:p>
          <a:p>
            <a:pPr eaLnBrk="1" hangingPunct="1"/>
            <a:r>
              <a:rPr lang="zh-CN" altLang="en-US" sz="2400" b="1">
                <a:solidFill>
                  <a:srgbClr val="FFFF00"/>
                </a:solidFill>
                <a:latin typeface="Times New Roman" panose="02020603050405020304" pitchFamily="18" charset="0"/>
                <a:ea typeface="楷体_GB2312" pitchFamily="49" charset="-122"/>
              </a:rPr>
              <a:t>验</a:t>
            </a:r>
          </a:p>
          <a:p>
            <a:pPr eaLnBrk="1" hangingPunct="1"/>
            <a:r>
              <a:rPr lang="zh-CN" altLang="en-US" sz="2400" b="1">
                <a:solidFill>
                  <a:srgbClr val="FFFF00"/>
                </a:solidFill>
                <a:latin typeface="Times New Roman" panose="02020603050405020304" pitchFamily="18" charset="0"/>
                <a:ea typeface="楷体_GB2312" pitchFamily="49" charset="-122"/>
              </a:rPr>
              <a:t>结</a:t>
            </a:r>
          </a:p>
          <a:p>
            <a:pPr eaLnBrk="1" hangingPunct="1"/>
            <a:r>
              <a:rPr lang="zh-CN" altLang="en-US" sz="2400" b="1">
                <a:solidFill>
                  <a:srgbClr val="FFFF00"/>
                </a:solidFill>
                <a:latin typeface="Times New Roman" panose="02020603050405020304" pitchFamily="18" charset="0"/>
                <a:ea typeface="楷体_GB2312" pitchFamily="49" charset="-122"/>
              </a:rPr>
              <a:t>果</a:t>
            </a:r>
          </a:p>
          <a:p>
            <a:pPr eaLnBrk="1" hangingPunct="1"/>
            <a:r>
              <a:rPr lang="zh-CN" altLang="en-US" sz="2400" b="1">
                <a:solidFill>
                  <a:srgbClr val="FFFF00"/>
                </a:solidFill>
                <a:latin typeface="Times New Roman" panose="02020603050405020304" pitchFamily="18" charset="0"/>
                <a:ea typeface="楷体_GB2312" pitchFamily="49" charset="-122"/>
              </a:rPr>
              <a:t>还是</a:t>
            </a:r>
          </a:p>
          <a:p>
            <a:pPr eaLnBrk="1" hangingPunct="1"/>
            <a:r>
              <a:rPr lang="zh-CN" altLang="en-US" sz="2400" b="1">
                <a:solidFill>
                  <a:srgbClr val="FFFF00"/>
                </a:solidFill>
                <a:latin typeface="Times New Roman" panose="02020603050405020304" pitchFamily="18" charset="0"/>
                <a:ea typeface="楷体_GB2312" pitchFamily="49" charset="-122"/>
              </a:rPr>
              <a:t>没</a:t>
            </a:r>
          </a:p>
          <a:p>
            <a:pPr eaLnBrk="1" hangingPunct="1"/>
            <a:r>
              <a:rPr lang="zh-CN" altLang="en-US" sz="2400" b="1">
                <a:solidFill>
                  <a:srgbClr val="FFFF00"/>
                </a:solidFill>
                <a:latin typeface="Times New Roman" panose="02020603050405020304" pitchFamily="18" charset="0"/>
                <a:ea typeface="楷体_GB2312" pitchFamily="49" charset="-122"/>
              </a:rPr>
              <a:t>有</a:t>
            </a:r>
          </a:p>
          <a:p>
            <a:pPr eaLnBrk="1" hangingPunct="1"/>
            <a:r>
              <a:rPr lang="zh-CN" altLang="en-US" sz="2400" b="1">
                <a:solidFill>
                  <a:srgbClr val="FFFF00"/>
                </a:solidFill>
                <a:latin typeface="Times New Roman" panose="02020603050405020304" pitchFamily="18" charset="0"/>
                <a:ea typeface="楷体_GB2312" pitchFamily="49" charset="-122"/>
              </a:rPr>
              <a:t>观</a:t>
            </a:r>
          </a:p>
          <a:p>
            <a:pPr eaLnBrk="1" hangingPunct="1"/>
            <a:r>
              <a:rPr lang="zh-CN" altLang="en-US" sz="2400" b="1">
                <a:solidFill>
                  <a:srgbClr val="FFFF00"/>
                </a:solidFill>
                <a:latin typeface="Times New Roman" panose="02020603050405020304" pitchFamily="18" charset="0"/>
                <a:ea typeface="楷体_GB2312" pitchFamily="49" charset="-122"/>
              </a:rPr>
              <a:t>测</a:t>
            </a:r>
          </a:p>
          <a:p>
            <a:pPr eaLnBrk="1" hangingPunct="1"/>
            <a:r>
              <a:rPr lang="zh-CN" altLang="en-US" sz="2400" b="1">
                <a:solidFill>
                  <a:srgbClr val="FFFF00"/>
                </a:solidFill>
                <a:latin typeface="Times New Roman" panose="02020603050405020304" pitchFamily="18" charset="0"/>
                <a:ea typeface="楷体_GB2312" pitchFamily="49" charset="-122"/>
              </a:rPr>
              <a:t>到</a:t>
            </a:r>
          </a:p>
          <a:p>
            <a:pPr eaLnBrk="1" hangingPunct="1"/>
            <a:r>
              <a:rPr lang="zh-CN" altLang="en-US" sz="2400" b="1">
                <a:solidFill>
                  <a:srgbClr val="FFFF00"/>
                </a:solidFill>
                <a:latin typeface="Times New Roman" panose="02020603050405020304" pitchFamily="18" charset="0"/>
                <a:ea typeface="楷体_GB2312" pitchFamily="49" charset="-122"/>
              </a:rPr>
              <a:t>条</a:t>
            </a:r>
          </a:p>
          <a:p>
            <a:pPr eaLnBrk="1" hangingPunct="1"/>
            <a:r>
              <a:rPr lang="zh-CN" altLang="en-US" sz="2400" b="1">
                <a:solidFill>
                  <a:srgbClr val="FFFF00"/>
                </a:solidFill>
                <a:latin typeface="Times New Roman" panose="02020603050405020304" pitchFamily="18" charset="0"/>
                <a:ea typeface="楷体_GB2312" pitchFamily="49" charset="-122"/>
              </a:rPr>
              <a:t>纹</a:t>
            </a:r>
          </a:p>
          <a:p>
            <a:pPr eaLnBrk="1" hangingPunct="1"/>
            <a:r>
              <a:rPr lang="zh-CN" altLang="en-US" sz="2400" b="1">
                <a:solidFill>
                  <a:srgbClr val="FFFF00"/>
                </a:solidFill>
                <a:latin typeface="Times New Roman" panose="02020603050405020304" pitchFamily="18" charset="0"/>
                <a:ea typeface="楷体_GB2312" pitchFamily="49" charset="-122"/>
              </a:rPr>
              <a:t>移</a:t>
            </a:r>
          </a:p>
          <a:p>
            <a:pPr eaLnBrk="1" hangingPunct="1"/>
            <a:r>
              <a:rPr lang="zh-CN" altLang="en-US" sz="2400" b="1">
                <a:solidFill>
                  <a:srgbClr val="FFFF00"/>
                </a:solidFill>
                <a:latin typeface="Times New Roman" panose="02020603050405020304" pitchFamily="18" charset="0"/>
                <a:ea typeface="楷体_GB2312" pitchFamily="49" charset="-122"/>
              </a:rPr>
              <a:t>动</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wipe(left)">
                                      <p:cBhvr>
                                        <p:cTn id="7" dur="500"/>
                                        <p:tgtEl>
                                          <p:spTgt spid="87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7045"/>
                                        </p:tgtEl>
                                        <p:attrNameLst>
                                          <p:attrName>style.visibility</p:attrName>
                                        </p:attrNameLst>
                                      </p:cBhvr>
                                      <p:to>
                                        <p:strVal val="visible"/>
                                      </p:to>
                                    </p:set>
                                    <p:anim calcmode="lin" valueType="num">
                                      <p:cBhvr additive="base">
                                        <p:cTn id="12" dur="500" fill="hold"/>
                                        <p:tgtEl>
                                          <p:spTgt spid="87045"/>
                                        </p:tgtEl>
                                        <p:attrNameLst>
                                          <p:attrName>ppt_x</p:attrName>
                                        </p:attrNameLst>
                                      </p:cBhvr>
                                      <p:tavLst>
                                        <p:tav tm="0">
                                          <p:val>
                                            <p:strVal val="#ppt_x"/>
                                          </p:val>
                                        </p:tav>
                                        <p:tav tm="100000">
                                          <p:val>
                                            <p:strVal val="#ppt_x"/>
                                          </p:val>
                                        </p:tav>
                                      </p:tavLst>
                                    </p:anim>
                                    <p:anim calcmode="lin" valueType="num">
                                      <p:cBhvr additive="base">
                                        <p:cTn id="13" dur="500" fill="hold"/>
                                        <p:tgtEl>
                                          <p:spTgt spid="87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92" name="Picture 8" descr="35da1d3ba22281d714cecb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908050"/>
            <a:ext cx="3451225"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3" name="Rectangle 9"/>
          <p:cNvSpPr>
            <a:spLocks noChangeArrowheads="1"/>
          </p:cNvSpPr>
          <p:nvPr/>
        </p:nvSpPr>
        <p:spPr bwMode="auto">
          <a:xfrm>
            <a:off x="4067175" y="549275"/>
            <a:ext cx="4681538"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400" b="1" dirty="0">
                <a:solidFill>
                  <a:srgbClr val="FFFF00"/>
                </a:solidFill>
                <a:latin typeface="Times New Roman" panose="02020603050405020304" pitchFamily="18" charset="0"/>
                <a:ea typeface="楷体_GB2312" pitchFamily="49" charset="-122"/>
              </a:rPr>
              <a:t>     </a:t>
            </a:r>
            <a:r>
              <a:rPr lang="zh-CN" altLang="en-US" sz="2400" b="1" dirty="0">
                <a:solidFill>
                  <a:srgbClr val="FFFF00"/>
                </a:solidFill>
                <a:latin typeface="Times New Roman" panose="02020603050405020304" pitchFamily="18" charset="0"/>
                <a:ea typeface="楷体_GB2312" pitchFamily="49" charset="-122"/>
              </a:rPr>
              <a:t>迈克尔逊（</a:t>
            </a:r>
            <a:r>
              <a:rPr lang="en-US" altLang="zh-CN" sz="2400" b="1" dirty="0">
                <a:solidFill>
                  <a:srgbClr val="FFFF00"/>
                </a:solidFill>
                <a:latin typeface="Times New Roman" panose="02020603050405020304" pitchFamily="18" charset="0"/>
                <a:ea typeface="楷体_GB2312" pitchFamily="49" charset="-122"/>
              </a:rPr>
              <a:t>Albert  </a:t>
            </a:r>
            <a:r>
              <a:rPr lang="en-US" altLang="zh-CN" sz="2400" b="1" dirty="0" err="1">
                <a:solidFill>
                  <a:srgbClr val="FFFF00"/>
                </a:solidFill>
                <a:latin typeface="Times New Roman" panose="02020603050405020304" pitchFamily="18" charset="0"/>
                <a:ea typeface="楷体_GB2312" pitchFamily="49" charset="-122"/>
              </a:rPr>
              <a:t>Abrahan</a:t>
            </a:r>
            <a:r>
              <a:rPr lang="en-US" altLang="zh-CN" sz="2400" b="1" dirty="0">
                <a:solidFill>
                  <a:srgbClr val="FFFF00"/>
                </a:solidFill>
                <a:latin typeface="Times New Roman" panose="02020603050405020304" pitchFamily="18" charset="0"/>
                <a:ea typeface="楷体_GB2312" pitchFamily="49" charset="-122"/>
              </a:rPr>
              <a:t> Michelson </a:t>
            </a:r>
            <a:r>
              <a:rPr lang="zh-CN" altLang="en-US" sz="2400" b="1" dirty="0">
                <a:solidFill>
                  <a:srgbClr val="FFFF00"/>
                </a:solidFill>
                <a:latin typeface="Times New Roman" panose="02020603050405020304" pitchFamily="18" charset="0"/>
                <a:ea typeface="楷体_GB2312" pitchFamily="49" charset="-122"/>
              </a:rPr>
              <a:t>）</a:t>
            </a:r>
            <a:r>
              <a:rPr lang="en-US" altLang="zh-CN" sz="2400" b="1" dirty="0">
                <a:solidFill>
                  <a:srgbClr val="FFFF00"/>
                </a:solidFill>
                <a:latin typeface="Times New Roman" panose="02020603050405020304" pitchFamily="18" charset="0"/>
                <a:ea typeface="楷体_GB2312" pitchFamily="49" charset="-122"/>
              </a:rPr>
              <a:t>1852 </a:t>
            </a:r>
            <a:r>
              <a:rPr lang="zh-CN" altLang="en-US" sz="2400" b="1" dirty="0">
                <a:solidFill>
                  <a:srgbClr val="FFFF00"/>
                </a:solidFill>
                <a:latin typeface="Times New Roman" panose="02020603050405020304" pitchFamily="18" charset="0"/>
                <a:ea typeface="楷体_GB2312" pitchFamily="49" charset="-122"/>
              </a:rPr>
              <a:t>年</a:t>
            </a:r>
            <a:r>
              <a:rPr lang="en-US" altLang="zh-CN" sz="2400" b="1" dirty="0">
                <a:solidFill>
                  <a:srgbClr val="FFFF00"/>
                </a:solidFill>
                <a:latin typeface="Times New Roman" panose="02020603050405020304" pitchFamily="18" charset="0"/>
                <a:ea typeface="楷体_GB2312" pitchFamily="49" charset="-122"/>
              </a:rPr>
              <a:t>12</a:t>
            </a:r>
            <a:r>
              <a:rPr lang="zh-CN" altLang="en-US" sz="2400" b="1" dirty="0">
                <a:solidFill>
                  <a:srgbClr val="FFFF00"/>
                </a:solidFill>
                <a:latin typeface="Times New Roman" panose="02020603050405020304" pitchFamily="18" charset="0"/>
                <a:ea typeface="楷体_GB2312" pitchFamily="49" charset="-122"/>
              </a:rPr>
              <a:t>月</a:t>
            </a:r>
            <a:r>
              <a:rPr lang="en-US" altLang="zh-CN" sz="2400" b="1" dirty="0">
                <a:solidFill>
                  <a:srgbClr val="FFFF00"/>
                </a:solidFill>
                <a:latin typeface="Times New Roman" panose="02020603050405020304" pitchFamily="18" charset="0"/>
                <a:ea typeface="楷体_GB2312" pitchFamily="49" charset="-122"/>
              </a:rPr>
              <a:t>19</a:t>
            </a:r>
            <a:r>
              <a:rPr lang="zh-CN" altLang="en-US" sz="2400" b="1" dirty="0">
                <a:solidFill>
                  <a:srgbClr val="FFFF00"/>
                </a:solidFill>
                <a:latin typeface="Times New Roman" panose="02020603050405020304" pitchFamily="18" charset="0"/>
                <a:ea typeface="楷体_GB2312" pitchFamily="49" charset="-122"/>
              </a:rPr>
              <a:t>日出生于普鲁士斯特雷诺。主要从事光学和光谱学方面的研究，他以</a:t>
            </a:r>
            <a:r>
              <a:rPr lang="zh-CN" altLang="en-US" sz="2400" b="1" dirty="0">
                <a:solidFill>
                  <a:srgbClr val="00FFFF"/>
                </a:solidFill>
                <a:latin typeface="Times New Roman" panose="02020603050405020304" pitchFamily="18" charset="0"/>
                <a:ea typeface="楷体_GB2312" pitchFamily="49" charset="-122"/>
              </a:rPr>
              <a:t>毕生精力</a:t>
            </a:r>
            <a:r>
              <a:rPr lang="zh-CN" altLang="en-US" sz="2400" b="1" dirty="0">
                <a:solidFill>
                  <a:srgbClr val="FFFF00"/>
                </a:solidFill>
                <a:latin typeface="Times New Roman" panose="02020603050405020304" pitchFamily="18" charset="0"/>
                <a:ea typeface="楷体_GB2312" pitchFamily="49" charset="-122"/>
              </a:rPr>
              <a:t>从事光速的精密测量，</a:t>
            </a:r>
            <a:r>
              <a:rPr lang="zh-CN" altLang="en-US" sz="2400" b="1" dirty="0">
                <a:solidFill>
                  <a:srgbClr val="00FFFF"/>
                </a:solidFill>
                <a:latin typeface="Times New Roman" panose="02020603050405020304" pitchFamily="18" charset="0"/>
                <a:ea typeface="楷体_GB2312" pitchFamily="49" charset="-122"/>
              </a:rPr>
              <a:t>获</a:t>
            </a:r>
            <a:r>
              <a:rPr lang="en-US" altLang="zh-CN" sz="2400" b="1" dirty="0">
                <a:solidFill>
                  <a:srgbClr val="00FFFF"/>
                </a:solidFill>
                <a:latin typeface="Times New Roman" panose="02020603050405020304" pitchFamily="18" charset="0"/>
                <a:ea typeface="楷体_GB2312" pitchFamily="49" charset="-122"/>
              </a:rPr>
              <a:t>1907</a:t>
            </a:r>
            <a:r>
              <a:rPr lang="zh-CN" altLang="en-US" sz="2400" b="1" dirty="0">
                <a:solidFill>
                  <a:srgbClr val="00FFFF"/>
                </a:solidFill>
                <a:latin typeface="Times New Roman" panose="02020603050405020304" pitchFamily="18" charset="0"/>
                <a:ea typeface="楷体_GB2312" pitchFamily="49" charset="-122"/>
              </a:rPr>
              <a:t>年度诺贝尔物理学奖。</a:t>
            </a:r>
          </a:p>
        </p:txBody>
      </p:sp>
      <p:pic>
        <p:nvPicPr>
          <p:cNvPr id="67594" name="Picture 10" descr="ac2fc3c42a73c9f638db49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3357563"/>
            <a:ext cx="4752975" cy="320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592"/>
                                        </p:tgtEl>
                                        <p:attrNameLst>
                                          <p:attrName>style.visibility</p:attrName>
                                        </p:attrNameLst>
                                      </p:cBhvr>
                                      <p:to>
                                        <p:strVal val="visible"/>
                                      </p:to>
                                    </p:set>
                                    <p:animEffect transition="in" filter="blinds(horizontal)">
                                      <p:cBhvr>
                                        <p:cTn id="7" dur="500"/>
                                        <p:tgtEl>
                                          <p:spTgt spid="67592"/>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67593"/>
                                        </p:tgtEl>
                                        <p:attrNameLst>
                                          <p:attrName>style.visibility</p:attrName>
                                        </p:attrNameLst>
                                      </p:cBhvr>
                                      <p:to>
                                        <p:strVal val="visible"/>
                                      </p:to>
                                    </p:set>
                                    <p:animEffect transition="in" filter="box(in)">
                                      <p:cBhvr>
                                        <p:cTn id="11" dur="500"/>
                                        <p:tgtEl>
                                          <p:spTgt spid="675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67594"/>
                                        </p:tgtEl>
                                        <p:attrNameLst>
                                          <p:attrName>style.visibility</p:attrName>
                                        </p:attrNameLst>
                                      </p:cBhvr>
                                      <p:to>
                                        <p:strVal val="visible"/>
                                      </p:to>
                                    </p:set>
                                    <p:animEffect transition="in" filter="box(in)">
                                      <p:cBhvr>
                                        <p:cTn id="16" dur="500"/>
                                        <p:tgtEl>
                                          <p:spTgt spid="6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Text Box 2"/>
          <p:cNvSpPr txBox="1">
            <a:spLocks noChangeArrowheads="1"/>
          </p:cNvSpPr>
          <p:nvPr/>
        </p:nvSpPr>
        <p:spPr bwMode="auto">
          <a:xfrm>
            <a:off x="2590800" y="228600"/>
            <a:ext cx="3406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solidFill>
                  <a:srgbClr val="EDFE4A"/>
                </a:solidFill>
                <a:latin typeface="Times New Roman" panose="02020603050405020304" pitchFamily="18" charset="0"/>
                <a:ea typeface="仿宋_GB2312" pitchFamily="49" charset="-122"/>
              </a:rPr>
              <a:t>近代物理学基础</a:t>
            </a:r>
          </a:p>
        </p:txBody>
      </p:sp>
      <p:sp>
        <p:nvSpPr>
          <p:cNvPr id="471043" name="Line 3"/>
          <p:cNvSpPr>
            <a:spLocks noChangeShapeType="1"/>
          </p:cNvSpPr>
          <p:nvPr/>
        </p:nvSpPr>
        <p:spPr bwMode="auto">
          <a:xfrm>
            <a:off x="0" y="990600"/>
            <a:ext cx="9144000" cy="0"/>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044" name="Text Box 4"/>
          <p:cNvSpPr txBox="1">
            <a:spLocks noChangeArrowheads="1"/>
          </p:cNvSpPr>
          <p:nvPr/>
        </p:nvSpPr>
        <p:spPr bwMode="auto">
          <a:xfrm>
            <a:off x="1676400" y="1143000"/>
            <a:ext cx="1676400" cy="479425"/>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仿宋_GB2312" pitchFamily="49" charset="-122"/>
              </a:rPr>
              <a:t>牛顿力学</a:t>
            </a:r>
          </a:p>
        </p:txBody>
      </p:sp>
      <p:sp>
        <p:nvSpPr>
          <p:cNvPr id="471045" name="Text Box 5"/>
          <p:cNvSpPr txBox="1">
            <a:spLocks noChangeArrowheads="1"/>
          </p:cNvSpPr>
          <p:nvPr/>
        </p:nvSpPr>
        <p:spPr bwMode="auto">
          <a:xfrm>
            <a:off x="1676400" y="1828800"/>
            <a:ext cx="3048000" cy="479425"/>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仿宋_GB2312" pitchFamily="49" charset="-122"/>
              </a:rPr>
              <a:t>麦克斯韦电磁场理论</a:t>
            </a:r>
          </a:p>
        </p:txBody>
      </p:sp>
      <p:sp>
        <p:nvSpPr>
          <p:cNvPr id="471046" name="Text Box 6"/>
          <p:cNvSpPr txBox="1">
            <a:spLocks noChangeArrowheads="1"/>
          </p:cNvSpPr>
          <p:nvPr/>
        </p:nvSpPr>
        <p:spPr bwMode="auto">
          <a:xfrm>
            <a:off x="1676400" y="2514600"/>
            <a:ext cx="3429000" cy="479425"/>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仿宋_GB2312" pitchFamily="49" charset="-122"/>
              </a:rPr>
              <a:t>热力学与经典统计理论</a:t>
            </a:r>
          </a:p>
        </p:txBody>
      </p:sp>
      <p:sp>
        <p:nvSpPr>
          <p:cNvPr id="471047" name="AutoShape 7"/>
          <p:cNvSpPr>
            <a:spLocks/>
          </p:cNvSpPr>
          <p:nvPr/>
        </p:nvSpPr>
        <p:spPr bwMode="auto">
          <a:xfrm>
            <a:off x="5334000" y="1143000"/>
            <a:ext cx="304800" cy="1828800"/>
          </a:xfrm>
          <a:prstGeom prst="rightBrace">
            <a:avLst>
              <a:gd name="adj1" fmla="val 50000"/>
              <a:gd name="adj2" fmla="val 50000"/>
            </a:avLst>
          </a:prstGeom>
          <a:noFill/>
          <a:ln w="2222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1048" name="Text Box 8"/>
          <p:cNvSpPr txBox="1">
            <a:spLocks noChangeArrowheads="1"/>
          </p:cNvSpPr>
          <p:nvPr/>
        </p:nvSpPr>
        <p:spPr bwMode="auto">
          <a:xfrm>
            <a:off x="5867400" y="1295400"/>
            <a:ext cx="2895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EDFE4A"/>
                </a:solidFill>
                <a:latin typeface="Times New Roman" panose="02020603050405020304" pitchFamily="18" charset="0"/>
                <a:ea typeface="仿宋_GB2312" pitchFamily="49" charset="-122"/>
              </a:rPr>
              <a:t>•   </a:t>
            </a:r>
            <a:r>
              <a:rPr kumimoji="1" lang="en-US" altLang="zh-CN" sz="2400" b="1">
                <a:solidFill>
                  <a:srgbClr val="4DEAFB"/>
                </a:solidFill>
                <a:latin typeface="Times New Roman" panose="02020603050405020304" pitchFamily="18" charset="0"/>
                <a:ea typeface="仿宋_GB2312" pitchFamily="49" charset="-122"/>
              </a:rPr>
              <a:t>19</a:t>
            </a:r>
            <a:r>
              <a:rPr kumimoji="1" lang="zh-CN" altLang="en-US" sz="2400" b="1">
                <a:solidFill>
                  <a:srgbClr val="4DEAFB"/>
                </a:solidFill>
                <a:latin typeface="Times New Roman" panose="02020603050405020304" pitchFamily="18" charset="0"/>
                <a:ea typeface="仿宋_GB2312" pitchFamily="49" charset="-122"/>
              </a:rPr>
              <a:t>世纪后期，经典物理学的三大理论体系使经典物理学已趋于成熟。</a:t>
            </a:r>
          </a:p>
        </p:txBody>
      </p:sp>
      <p:sp>
        <p:nvSpPr>
          <p:cNvPr id="471049" name="Text Box 9"/>
          <p:cNvSpPr txBox="1">
            <a:spLocks noChangeArrowheads="1"/>
          </p:cNvSpPr>
          <p:nvPr/>
        </p:nvSpPr>
        <p:spPr bwMode="auto">
          <a:xfrm>
            <a:off x="304800" y="3068638"/>
            <a:ext cx="39068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EDFE4A"/>
                </a:solidFill>
                <a:latin typeface="Times New Roman" panose="02020603050405020304" pitchFamily="18" charset="0"/>
                <a:ea typeface="仿宋_GB2312" pitchFamily="49" charset="-122"/>
              </a:rPr>
              <a:t>两朵小乌云：</a:t>
            </a:r>
          </a:p>
          <a:p>
            <a:pPr eaLnBrk="1" hangingPunct="1"/>
            <a:r>
              <a:rPr kumimoji="1" lang="en-US" altLang="zh-CN" b="1">
                <a:solidFill>
                  <a:schemeClr val="bg1"/>
                </a:solidFill>
                <a:latin typeface="Times New Roman" panose="02020603050405020304" pitchFamily="18" charset="0"/>
                <a:ea typeface="仿宋_GB2312" pitchFamily="49" charset="-122"/>
              </a:rPr>
              <a:t>Troubles with </a:t>
            </a:r>
          </a:p>
          <a:p>
            <a:pPr eaLnBrk="1" hangingPunct="1"/>
            <a:r>
              <a:rPr kumimoji="1" lang="en-US" altLang="zh-CN" b="1">
                <a:solidFill>
                  <a:schemeClr val="bg1"/>
                </a:solidFill>
                <a:latin typeface="Times New Roman" panose="02020603050405020304" pitchFamily="18" charset="0"/>
                <a:ea typeface="仿宋_GB2312" pitchFamily="49" charset="-122"/>
              </a:rPr>
              <a:t>Classical Physics</a:t>
            </a:r>
          </a:p>
        </p:txBody>
      </p:sp>
      <p:sp>
        <p:nvSpPr>
          <p:cNvPr id="471050" name="Rectangle 10"/>
          <p:cNvSpPr>
            <a:spLocks noChangeArrowheads="1"/>
          </p:cNvSpPr>
          <p:nvPr/>
        </p:nvSpPr>
        <p:spPr bwMode="auto">
          <a:xfrm>
            <a:off x="2386013" y="31242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4DEAFB"/>
                </a:solidFill>
                <a:latin typeface="Times New Roman" panose="02020603050405020304" pitchFamily="18" charset="0"/>
                <a:ea typeface="仿宋_GB2312" pitchFamily="49" charset="-122"/>
              </a:rPr>
              <a:t>•  </a:t>
            </a:r>
            <a:r>
              <a:rPr kumimoji="1" lang="zh-CN" altLang="en-US" sz="2400" b="1">
                <a:solidFill>
                  <a:srgbClr val="4DEAFB"/>
                </a:solidFill>
                <a:latin typeface="Times New Roman" panose="02020603050405020304" pitchFamily="18" charset="0"/>
                <a:ea typeface="仿宋_GB2312" pitchFamily="49" charset="-122"/>
              </a:rPr>
              <a:t>迈克耳逊</a:t>
            </a:r>
            <a:r>
              <a:rPr kumimoji="1" lang="en-US" altLang="zh-CN" sz="2400" b="1">
                <a:solidFill>
                  <a:srgbClr val="4DEAFB"/>
                </a:solidFill>
                <a:latin typeface="Times New Roman" panose="02020603050405020304" pitchFamily="18" charset="0"/>
                <a:ea typeface="仿宋_GB2312" pitchFamily="49" charset="-122"/>
              </a:rPr>
              <a:t>——</a:t>
            </a:r>
            <a:r>
              <a:rPr kumimoji="1" lang="zh-CN" altLang="en-US" sz="2400" b="1">
                <a:solidFill>
                  <a:srgbClr val="4DEAFB"/>
                </a:solidFill>
                <a:latin typeface="Times New Roman" panose="02020603050405020304" pitchFamily="18" charset="0"/>
                <a:ea typeface="仿宋_GB2312" pitchFamily="49" charset="-122"/>
              </a:rPr>
              <a:t>莫雷“以太漂移”实验</a:t>
            </a:r>
          </a:p>
        </p:txBody>
      </p:sp>
      <p:sp>
        <p:nvSpPr>
          <p:cNvPr id="471051" name="Rectangle 11"/>
          <p:cNvSpPr>
            <a:spLocks noChangeArrowheads="1"/>
          </p:cNvSpPr>
          <p:nvPr/>
        </p:nvSpPr>
        <p:spPr bwMode="auto">
          <a:xfrm>
            <a:off x="2386013" y="3602038"/>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4DEAFB"/>
                </a:solidFill>
                <a:latin typeface="Times New Roman" panose="02020603050405020304" pitchFamily="18" charset="0"/>
                <a:ea typeface="仿宋_GB2312" pitchFamily="49" charset="-122"/>
              </a:rPr>
              <a:t>•  </a:t>
            </a:r>
            <a:r>
              <a:rPr kumimoji="1" lang="zh-CN" altLang="en-US" sz="2400" b="1">
                <a:solidFill>
                  <a:srgbClr val="4DEAFB"/>
                </a:solidFill>
                <a:latin typeface="Times New Roman" panose="02020603050405020304" pitchFamily="18" charset="0"/>
                <a:ea typeface="仿宋_GB2312" pitchFamily="49" charset="-122"/>
              </a:rPr>
              <a:t>黑体辐射实验</a:t>
            </a:r>
          </a:p>
        </p:txBody>
      </p:sp>
      <p:sp>
        <p:nvSpPr>
          <p:cNvPr id="471052" name="Text Box 12"/>
          <p:cNvSpPr txBox="1">
            <a:spLocks noChangeArrowheads="1"/>
          </p:cNvSpPr>
          <p:nvPr/>
        </p:nvSpPr>
        <p:spPr bwMode="auto">
          <a:xfrm>
            <a:off x="304800" y="5638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EDFE4A"/>
                </a:solidFill>
                <a:latin typeface="Times New Roman" panose="02020603050405020304" pitchFamily="18" charset="0"/>
                <a:ea typeface="仿宋_GB2312" pitchFamily="49" charset="-122"/>
              </a:rPr>
              <a:t>强调：</a:t>
            </a:r>
          </a:p>
        </p:txBody>
      </p:sp>
      <p:sp>
        <p:nvSpPr>
          <p:cNvPr id="471053" name="Rectangle 13"/>
          <p:cNvSpPr>
            <a:spLocks noChangeArrowheads="1"/>
          </p:cNvSpPr>
          <p:nvPr/>
        </p:nvSpPr>
        <p:spPr bwMode="auto">
          <a:xfrm>
            <a:off x="1295400" y="56388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EDFE4A"/>
                </a:solidFill>
                <a:latin typeface="Times New Roman" panose="02020603050405020304" pitchFamily="18" charset="0"/>
                <a:ea typeface="仿宋_GB2312" pitchFamily="49" charset="-122"/>
              </a:rPr>
              <a:t>•  </a:t>
            </a:r>
            <a:r>
              <a:rPr kumimoji="1" lang="zh-CN" altLang="en-US" sz="2400" b="1">
                <a:solidFill>
                  <a:srgbClr val="EDFE4A"/>
                </a:solidFill>
                <a:latin typeface="Times New Roman" panose="02020603050405020304" pitchFamily="18" charset="0"/>
                <a:ea typeface="仿宋_GB2312" pitchFamily="49" charset="-122"/>
              </a:rPr>
              <a:t>近代物理不是对经典理论的简单否定</a:t>
            </a:r>
          </a:p>
        </p:txBody>
      </p:sp>
      <p:sp>
        <p:nvSpPr>
          <p:cNvPr id="471054" name="Rectangle 14"/>
          <p:cNvSpPr>
            <a:spLocks noChangeArrowheads="1"/>
          </p:cNvSpPr>
          <p:nvPr/>
        </p:nvSpPr>
        <p:spPr bwMode="auto">
          <a:xfrm>
            <a:off x="1295400" y="6138863"/>
            <a:ext cx="766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EDFE4A"/>
                </a:solidFill>
                <a:latin typeface="Times New Roman" panose="02020603050405020304" pitchFamily="18" charset="0"/>
                <a:ea typeface="仿宋_GB2312" pitchFamily="49" charset="-122"/>
              </a:rPr>
              <a:t>•  </a:t>
            </a:r>
            <a:r>
              <a:rPr kumimoji="1" lang="zh-CN" altLang="en-US" sz="2400" b="1">
                <a:solidFill>
                  <a:srgbClr val="EDFE4A"/>
                </a:solidFill>
                <a:latin typeface="Times New Roman" panose="02020603050405020304" pitchFamily="18" charset="0"/>
                <a:ea typeface="仿宋_GB2312" pitchFamily="49" charset="-122"/>
              </a:rPr>
              <a:t>近代物理不是对经典理论的补充，而是全新的理论</a:t>
            </a:r>
          </a:p>
        </p:txBody>
      </p:sp>
      <p:pic>
        <p:nvPicPr>
          <p:cNvPr id="471055" name="Picture 15" descr="j00787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2743200"/>
            <a:ext cx="5064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56" name="AutoShape 16"/>
          <p:cNvSpPr>
            <a:spLocks noChangeArrowheads="1"/>
          </p:cNvSpPr>
          <p:nvPr/>
        </p:nvSpPr>
        <p:spPr bwMode="auto">
          <a:xfrm rot="10800000" flipH="1">
            <a:off x="762000" y="4076700"/>
            <a:ext cx="838200" cy="9525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057" name="Text Box 17"/>
          <p:cNvSpPr txBox="1">
            <a:spLocks noChangeArrowheads="1"/>
          </p:cNvSpPr>
          <p:nvPr/>
        </p:nvSpPr>
        <p:spPr bwMode="auto">
          <a:xfrm>
            <a:off x="2209800" y="4191000"/>
            <a:ext cx="1981200" cy="479425"/>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仿宋_GB2312" pitchFamily="49" charset="-122"/>
              </a:rPr>
              <a:t>狭义相对论</a:t>
            </a:r>
          </a:p>
        </p:txBody>
      </p:sp>
      <p:sp>
        <p:nvSpPr>
          <p:cNvPr id="471058" name="Text Box 18"/>
          <p:cNvSpPr txBox="1">
            <a:spLocks noChangeArrowheads="1"/>
          </p:cNvSpPr>
          <p:nvPr/>
        </p:nvSpPr>
        <p:spPr bwMode="auto">
          <a:xfrm>
            <a:off x="2209800" y="4876800"/>
            <a:ext cx="1981200" cy="479425"/>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仿宋_GB2312" pitchFamily="49" charset="-122"/>
              </a:rPr>
              <a:t>量子力学</a:t>
            </a:r>
          </a:p>
        </p:txBody>
      </p:sp>
      <p:sp>
        <p:nvSpPr>
          <p:cNvPr id="471059" name="AutoShape 19"/>
          <p:cNvSpPr>
            <a:spLocks/>
          </p:cNvSpPr>
          <p:nvPr/>
        </p:nvSpPr>
        <p:spPr bwMode="auto">
          <a:xfrm>
            <a:off x="1752600" y="4038600"/>
            <a:ext cx="228600" cy="1371600"/>
          </a:xfrm>
          <a:prstGeom prst="leftBrace">
            <a:avLst>
              <a:gd name="adj1" fmla="val 50000"/>
              <a:gd name="adj2" fmla="val 50000"/>
            </a:avLst>
          </a:prstGeom>
          <a:noFill/>
          <a:ln w="2222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1060" name="AutoShape 20"/>
          <p:cNvSpPr>
            <a:spLocks noChangeArrowheads="1"/>
          </p:cNvSpPr>
          <p:nvPr/>
        </p:nvSpPr>
        <p:spPr bwMode="auto">
          <a:xfrm>
            <a:off x="4495800" y="4267200"/>
            <a:ext cx="762000" cy="914400"/>
          </a:xfrm>
          <a:prstGeom prst="rightArrow">
            <a:avLst>
              <a:gd name="adj1" fmla="val 50000"/>
              <a:gd name="adj2" fmla="val 25000"/>
            </a:avLst>
          </a:prstGeom>
          <a:noFill/>
          <a:ln w="222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1061" name="Text Box 21"/>
          <p:cNvSpPr txBox="1">
            <a:spLocks noChangeArrowheads="1"/>
          </p:cNvSpPr>
          <p:nvPr/>
        </p:nvSpPr>
        <p:spPr bwMode="auto">
          <a:xfrm>
            <a:off x="5410200" y="4191000"/>
            <a:ext cx="3429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EDFE4A"/>
                </a:solidFill>
                <a:latin typeface="Times New Roman" panose="02020603050405020304" pitchFamily="18" charset="0"/>
                <a:ea typeface="仿宋_GB2312" pitchFamily="49" charset="-122"/>
              </a:rPr>
              <a:t>•   </a:t>
            </a:r>
            <a:r>
              <a:rPr kumimoji="1" lang="zh-CN" altLang="en-US" sz="2400" b="1">
                <a:solidFill>
                  <a:srgbClr val="4DEAFB"/>
                </a:solidFill>
                <a:latin typeface="Times New Roman" panose="02020603050405020304" pitchFamily="18" charset="0"/>
                <a:ea typeface="仿宋_GB2312" pitchFamily="49" charset="-122"/>
              </a:rPr>
              <a:t>近代物理学的两大支柱，逐步建立了新的物理理论。</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iterate type="wd">
                                    <p:tmPct val="100000"/>
                                  </p:iterate>
                                  <p:childTnLst>
                                    <p:set>
                                      <p:cBhvr>
                                        <p:cTn id="6" dur="1" fill="hold">
                                          <p:stCondLst>
                                            <p:cond delay="0"/>
                                          </p:stCondLst>
                                        </p:cTn>
                                        <p:tgtEl>
                                          <p:spTgt spid="471042"/>
                                        </p:tgtEl>
                                        <p:attrNameLst>
                                          <p:attrName>style.visibility</p:attrName>
                                        </p:attrNameLst>
                                      </p:cBhvr>
                                      <p:to>
                                        <p:strVal val="visible"/>
                                      </p:to>
                                    </p:set>
                                    <p:animEffect transition="in" filter="slide(fromBottom)">
                                      <p:cBhvr>
                                        <p:cTn id="7" dur="300"/>
                                        <p:tgtEl>
                                          <p:spTgt spid="471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71043"/>
                                        </p:tgtEl>
                                        <p:attrNameLst>
                                          <p:attrName>style.visibility</p:attrName>
                                        </p:attrNameLst>
                                      </p:cBhvr>
                                      <p:to>
                                        <p:strVal val="visible"/>
                                      </p:to>
                                    </p:set>
                                    <p:anim calcmode="lin" valueType="num">
                                      <p:cBhvr additive="base">
                                        <p:cTn id="12" dur="500" fill="hold"/>
                                        <p:tgtEl>
                                          <p:spTgt spid="471043"/>
                                        </p:tgtEl>
                                        <p:attrNameLst>
                                          <p:attrName>ppt_x</p:attrName>
                                        </p:attrNameLst>
                                      </p:cBhvr>
                                      <p:tavLst>
                                        <p:tav tm="0">
                                          <p:val>
                                            <p:strVal val="0-#ppt_w/2"/>
                                          </p:val>
                                        </p:tav>
                                        <p:tav tm="100000">
                                          <p:val>
                                            <p:strVal val="#ppt_x"/>
                                          </p:val>
                                        </p:tav>
                                      </p:tavLst>
                                    </p:anim>
                                    <p:anim calcmode="lin" valueType="num">
                                      <p:cBhvr additive="base">
                                        <p:cTn id="13" dur="500" fill="hold"/>
                                        <p:tgtEl>
                                          <p:spTgt spid="47104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71044"/>
                                        </p:tgtEl>
                                        <p:attrNameLst>
                                          <p:attrName>style.visibility</p:attrName>
                                        </p:attrNameLst>
                                      </p:cBhvr>
                                      <p:to>
                                        <p:strVal val="visible"/>
                                      </p:to>
                                    </p:set>
                                    <p:anim calcmode="lin" valueType="num">
                                      <p:cBhvr additive="base">
                                        <p:cTn id="18" dur="500" fill="hold"/>
                                        <p:tgtEl>
                                          <p:spTgt spid="471044"/>
                                        </p:tgtEl>
                                        <p:attrNameLst>
                                          <p:attrName>ppt_x</p:attrName>
                                        </p:attrNameLst>
                                      </p:cBhvr>
                                      <p:tavLst>
                                        <p:tav tm="0">
                                          <p:val>
                                            <p:strVal val="1+#ppt_w/2"/>
                                          </p:val>
                                        </p:tav>
                                        <p:tav tm="100000">
                                          <p:val>
                                            <p:strVal val="#ppt_x"/>
                                          </p:val>
                                        </p:tav>
                                      </p:tavLst>
                                    </p:anim>
                                    <p:anim calcmode="lin" valueType="num">
                                      <p:cBhvr additive="base">
                                        <p:cTn id="19" dur="500" fill="hold"/>
                                        <p:tgtEl>
                                          <p:spTgt spid="47104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471045"/>
                                        </p:tgtEl>
                                        <p:attrNameLst>
                                          <p:attrName>style.visibility</p:attrName>
                                        </p:attrNameLst>
                                      </p:cBhvr>
                                      <p:to>
                                        <p:strVal val="visible"/>
                                      </p:to>
                                    </p:set>
                                    <p:anim calcmode="lin" valueType="num">
                                      <p:cBhvr additive="base">
                                        <p:cTn id="24" dur="500" fill="hold"/>
                                        <p:tgtEl>
                                          <p:spTgt spid="471045"/>
                                        </p:tgtEl>
                                        <p:attrNameLst>
                                          <p:attrName>ppt_x</p:attrName>
                                        </p:attrNameLst>
                                      </p:cBhvr>
                                      <p:tavLst>
                                        <p:tav tm="0">
                                          <p:val>
                                            <p:strVal val="1+#ppt_w/2"/>
                                          </p:val>
                                        </p:tav>
                                        <p:tav tm="100000">
                                          <p:val>
                                            <p:strVal val="#ppt_x"/>
                                          </p:val>
                                        </p:tav>
                                      </p:tavLst>
                                    </p:anim>
                                    <p:anim calcmode="lin" valueType="num">
                                      <p:cBhvr additive="base">
                                        <p:cTn id="25" dur="500" fill="hold"/>
                                        <p:tgtEl>
                                          <p:spTgt spid="47104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71046"/>
                                        </p:tgtEl>
                                        <p:attrNameLst>
                                          <p:attrName>style.visibility</p:attrName>
                                        </p:attrNameLst>
                                      </p:cBhvr>
                                      <p:to>
                                        <p:strVal val="visible"/>
                                      </p:to>
                                    </p:set>
                                    <p:anim calcmode="lin" valueType="num">
                                      <p:cBhvr additive="base">
                                        <p:cTn id="30" dur="500" fill="hold"/>
                                        <p:tgtEl>
                                          <p:spTgt spid="471046"/>
                                        </p:tgtEl>
                                        <p:attrNameLst>
                                          <p:attrName>ppt_x</p:attrName>
                                        </p:attrNameLst>
                                      </p:cBhvr>
                                      <p:tavLst>
                                        <p:tav tm="0">
                                          <p:val>
                                            <p:strVal val="1+#ppt_w/2"/>
                                          </p:val>
                                        </p:tav>
                                        <p:tav tm="100000">
                                          <p:val>
                                            <p:strVal val="#ppt_x"/>
                                          </p:val>
                                        </p:tav>
                                      </p:tavLst>
                                    </p:anim>
                                    <p:anim calcmode="lin" valueType="num">
                                      <p:cBhvr additive="base">
                                        <p:cTn id="31" dur="500" fill="hold"/>
                                        <p:tgtEl>
                                          <p:spTgt spid="47104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471047"/>
                                        </p:tgtEl>
                                        <p:attrNameLst>
                                          <p:attrName>style.visibility</p:attrName>
                                        </p:attrNameLst>
                                      </p:cBhvr>
                                      <p:to>
                                        <p:strVal val="visible"/>
                                      </p:to>
                                    </p:set>
                                    <p:animEffect transition="in" filter="barn(outHorizontal)">
                                      <p:cBhvr>
                                        <p:cTn id="36" dur="500"/>
                                        <p:tgtEl>
                                          <p:spTgt spid="47104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iterate type="wd">
                                    <p:tmPct val="100000"/>
                                  </p:iterate>
                                  <p:childTnLst>
                                    <p:set>
                                      <p:cBhvr>
                                        <p:cTn id="40" dur="1" fill="hold">
                                          <p:stCondLst>
                                            <p:cond delay="0"/>
                                          </p:stCondLst>
                                        </p:cTn>
                                        <p:tgtEl>
                                          <p:spTgt spid="471048"/>
                                        </p:tgtEl>
                                        <p:attrNameLst>
                                          <p:attrName>style.visibility</p:attrName>
                                        </p:attrNameLst>
                                      </p:cBhvr>
                                      <p:to>
                                        <p:strVal val="visible"/>
                                      </p:to>
                                    </p:set>
                                    <p:animEffect transition="in" filter="slide(fromBottom)">
                                      <p:cBhvr>
                                        <p:cTn id="41" dur="300"/>
                                        <p:tgtEl>
                                          <p:spTgt spid="47104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iterate type="wd">
                                    <p:tmPct val="100000"/>
                                  </p:iterate>
                                  <p:childTnLst>
                                    <p:set>
                                      <p:cBhvr>
                                        <p:cTn id="45" dur="1" fill="hold">
                                          <p:stCondLst>
                                            <p:cond delay="0"/>
                                          </p:stCondLst>
                                        </p:cTn>
                                        <p:tgtEl>
                                          <p:spTgt spid="471049"/>
                                        </p:tgtEl>
                                        <p:attrNameLst>
                                          <p:attrName>style.visibility</p:attrName>
                                        </p:attrNameLst>
                                      </p:cBhvr>
                                      <p:to>
                                        <p:strVal val="visible"/>
                                      </p:to>
                                    </p:set>
                                    <p:animEffect transition="in" filter="dissolve">
                                      <p:cBhvr>
                                        <p:cTn id="46" dur="300"/>
                                        <p:tgtEl>
                                          <p:spTgt spid="4710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471050"/>
                                        </p:tgtEl>
                                        <p:attrNameLst>
                                          <p:attrName>style.visibility</p:attrName>
                                        </p:attrNameLst>
                                      </p:cBhvr>
                                      <p:to>
                                        <p:strVal val="visible"/>
                                      </p:to>
                                    </p:set>
                                    <p:animEffect transition="in" filter="slide(fromLeft)">
                                      <p:cBhvr>
                                        <p:cTn id="51" dur="500"/>
                                        <p:tgtEl>
                                          <p:spTgt spid="47105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2" fill="hold" grpId="0" nodeType="clickEffect">
                                  <p:stCondLst>
                                    <p:cond delay="0"/>
                                  </p:stCondLst>
                                  <p:iterate type="wd">
                                    <p:tmPct val="100000"/>
                                  </p:iterate>
                                  <p:childTnLst>
                                    <p:set>
                                      <p:cBhvr>
                                        <p:cTn id="55" dur="1" fill="hold">
                                          <p:stCondLst>
                                            <p:cond delay="0"/>
                                          </p:stCondLst>
                                        </p:cTn>
                                        <p:tgtEl>
                                          <p:spTgt spid="471051"/>
                                        </p:tgtEl>
                                        <p:attrNameLst>
                                          <p:attrName>style.visibility</p:attrName>
                                        </p:attrNameLst>
                                      </p:cBhvr>
                                      <p:to>
                                        <p:strVal val="visible"/>
                                      </p:to>
                                    </p:set>
                                    <p:animEffect transition="in" filter="slide(fromRight)">
                                      <p:cBhvr>
                                        <p:cTn id="56" dur="300"/>
                                        <p:tgtEl>
                                          <p:spTgt spid="47105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9" presetClass="entr" presetSubtype="10" fill="hold" nodeType="clickEffect">
                                  <p:stCondLst>
                                    <p:cond delay="0"/>
                                  </p:stCondLst>
                                  <p:childTnLst>
                                    <p:set>
                                      <p:cBhvr>
                                        <p:cTn id="60" dur="1" fill="hold">
                                          <p:stCondLst>
                                            <p:cond delay="0"/>
                                          </p:stCondLst>
                                        </p:cTn>
                                        <p:tgtEl>
                                          <p:spTgt spid="471055"/>
                                        </p:tgtEl>
                                        <p:attrNameLst>
                                          <p:attrName>style.visibility</p:attrName>
                                        </p:attrNameLst>
                                      </p:cBhvr>
                                      <p:to>
                                        <p:strVal val="visible"/>
                                      </p:to>
                                    </p:set>
                                    <p:anim calcmode="lin" valueType="num">
                                      <p:cBhvr>
                                        <p:cTn id="61" dur="5000" fill="hold"/>
                                        <p:tgtEl>
                                          <p:spTgt spid="471055"/>
                                        </p:tgtEl>
                                        <p:attrNameLst>
                                          <p:attrName>ppt_w</p:attrName>
                                        </p:attrNameLst>
                                      </p:cBhvr>
                                      <p:tavLst>
                                        <p:tav tm="0" fmla="#ppt_w*sin(2.5*pi*$)">
                                          <p:val>
                                            <p:fltVal val="0"/>
                                          </p:val>
                                        </p:tav>
                                        <p:tav tm="100000">
                                          <p:val>
                                            <p:fltVal val="1"/>
                                          </p:val>
                                        </p:tav>
                                      </p:tavLst>
                                    </p:anim>
                                    <p:anim calcmode="lin" valueType="num">
                                      <p:cBhvr>
                                        <p:cTn id="62" dur="5000" fill="hold"/>
                                        <p:tgtEl>
                                          <p:spTgt spid="471055"/>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71056"/>
                                        </p:tgtEl>
                                        <p:attrNameLst>
                                          <p:attrName>style.visibility</p:attrName>
                                        </p:attrNameLst>
                                      </p:cBhvr>
                                      <p:to>
                                        <p:strVal val="visible"/>
                                      </p:to>
                                    </p:set>
                                    <p:animEffect transition="in" filter="dissolve">
                                      <p:cBhvr>
                                        <p:cTn id="67" dur="500"/>
                                        <p:tgtEl>
                                          <p:spTgt spid="47105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528" fill="hold" grpId="0" nodeType="clickEffect">
                                  <p:stCondLst>
                                    <p:cond delay="0"/>
                                  </p:stCondLst>
                                  <p:childTnLst>
                                    <p:set>
                                      <p:cBhvr>
                                        <p:cTn id="71" dur="1" fill="hold">
                                          <p:stCondLst>
                                            <p:cond delay="0"/>
                                          </p:stCondLst>
                                        </p:cTn>
                                        <p:tgtEl>
                                          <p:spTgt spid="471057"/>
                                        </p:tgtEl>
                                        <p:attrNameLst>
                                          <p:attrName>style.visibility</p:attrName>
                                        </p:attrNameLst>
                                      </p:cBhvr>
                                      <p:to>
                                        <p:strVal val="visible"/>
                                      </p:to>
                                    </p:set>
                                    <p:anim calcmode="lin" valueType="num">
                                      <p:cBhvr>
                                        <p:cTn id="72" dur="500" fill="hold"/>
                                        <p:tgtEl>
                                          <p:spTgt spid="471057"/>
                                        </p:tgtEl>
                                        <p:attrNameLst>
                                          <p:attrName>ppt_w</p:attrName>
                                        </p:attrNameLst>
                                      </p:cBhvr>
                                      <p:tavLst>
                                        <p:tav tm="0">
                                          <p:val>
                                            <p:fltVal val="0"/>
                                          </p:val>
                                        </p:tav>
                                        <p:tav tm="100000">
                                          <p:val>
                                            <p:strVal val="#ppt_w"/>
                                          </p:val>
                                        </p:tav>
                                      </p:tavLst>
                                    </p:anim>
                                    <p:anim calcmode="lin" valueType="num">
                                      <p:cBhvr>
                                        <p:cTn id="73" dur="500" fill="hold"/>
                                        <p:tgtEl>
                                          <p:spTgt spid="471057"/>
                                        </p:tgtEl>
                                        <p:attrNameLst>
                                          <p:attrName>ppt_h</p:attrName>
                                        </p:attrNameLst>
                                      </p:cBhvr>
                                      <p:tavLst>
                                        <p:tav tm="0">
                                          <p:val>
                                            <p:fltVal val="0"/>
                                          </p:val>
                                        </p:tav>
                                        <p:tav tm="100000">
                                          <p:val>
                                            <p:strVal val="#ppt_h"/>
                                          </p:val>
                                        </p:tav>
                                      </p:tavLst>
                                    </p:anim>
                                    <p:anim calcmode="lin" valueType="num">
                                      <p:cBhvr>
                                        <p:cTn id="74" dur="500" fill="hold"/>
                                        <p:tgtEl>
                                          <p:spTgt spid="471057"/>
                                        </p:tgtEl>
                                        <p:attrNameLst>
                                          <p:attrName>ppt_x</p:attrName>
                                        </p:attrNameLst>
                                      </p:cBhvr>
                                      <p:tavLst>
                                        <p:tav tm="0">
                                          <p:val>
                                            <p:fltVal val="0.5"/>
                                          </p:val>
                                        </p:tav>
                                        <p:tav tm="100000">
                                          <p:val>
                                            <p:strVal val="#ppt_x"/>
                                          </p:val>
                                        </p:tav>
                                      </p:tavLst>
                                    </p:anim>
                                    <p:anim calcmode="lin" valueType="num">
                                      <p:cBhvr>
                                        <p:cTn id="75" dur="500" fill="hold"/>
                                        <p:tgtEl>
                                          <p:spTgt spid="471057"/>
                                        </p:tgtEl>
                                        <p:attrNameLst>
                                          <p:attrName>ppt_y</p:attrName>
                                        </p:attrNameLst>
                                      </p:cBhvr>
                                      <p:tavLst>
                                        <p:tav tm="0">
                                          <p:val>
                                            <p:fltVal val="0.5"/>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528" fill="hold" grpId="0" nodeType="clickEffect">
                                  <p:stCondLst>
                                    <p:cond delay="0"/>
                                  </p:stCondLst>
                                  <p:childTnLst>
                                    <p:set>
                                      <p:cBhvr>
                                        <p:cTn id="79" dur="1" fill="hold">
                                          <p:stCondLst>
                                            <p:cond delay="0"/>
                                          </p:stCondLst>
                                        </p:cTn>
                                        <p:tgtEl>
                                          <p:spTgt spid="471058"/>
                                        </p:tgtEl>
                                        <p:attrNameLst>
                                          <p:attrName>style.visibility</p:attrName>
                                        </p:attrNameLst>
                                      </p:cBhvr>
                                      <p:to>
                                        <p:strVal val="visible"/>
                                      </p:to>
                                    </p:set>
                                    <p:anim calcmode="lin" valueType="num">
                                      <p:cBhvr>
                                        <p:cTn id="80" dur="500" fill="hold"/>
                                        <p:tgtEl>
                                          <p:spTgt spid="471058"/>
                                        </p:tgtEl>
                                        <p:attrNameLst>
                                          <p:attrName>ppt_w</p:attrName>
                                        </p:attrNameLst>
                                      </p:cBhvr>
                                      <p:tavLst>
                                        <p:tav tm="0">
                                          <p:val>
                                            <p:fltVal val="0"/>
                                          </p:val>
                                        </p:tav>
                                        <p:tav tm="100000">
                                          <p:val>
                                            <p:strVal val="#ppt_w"/>
                                          </p:val>
                                        </p:tav>
                                      </p:tavLst>
                                    </p:anim>
                                    <p:anim calcmode="lin" valueType="num">
                                      <p:cBhvr>
                                        <p:cTn id="81" dur="500" fill="hold"/>
                                        <p:tgtEl>
                                          <p:spTgt spid="471058"/>
                                        </p:tgtEl>
                                        <p:attrNameLst>
                                          <p:attrName>ppt_h</p:attrName>
                                        </p:attrNameLst>
                                      </p:cBhvr>
                                      <p:tavLst>
                                        <p:tav tm="0">
                                          <p:val>
                                            <p:fltVal val="0"/>
                                          </p:val>
                                        </p:tav>
                                        <p:tav tm="100000">
                                          <p:val>
                                            <p:strVal val="#ppt_h"/>
                                          </p:val>
                                        </p:tav>
                                      </p:tavLst>
                                    </p:anim>
                                    <p:anim calcmode="lin" valueType="num">
                                      <p:cBhvr>
                                        <p:cTn id="82" dur="500" fill="hold"/>
                                        <p:tgtEl>
                                          <p:spTgt spid="471058"/>
                                        </p:tgtEl>
                                        <p:attrNameLst>
                                          <p:attrName>ppt_x</p:attrName>
                                        </p:attrNameLst>
                                      </p:cBhvr>
                                      <p:tavLst>
                                        <p:tav tm="0">
                                          <p:val>
                                            <p:fltVal val="0.5"/>
                                          </p:val>
                                        </p:tav>
                                        <p:tav tm="100000">
                                          <p:val>
                                            <p:strVal val="#ppt_x"/>
                                          </p:val>
                                        </p:tav>
                                      </p:tavLst>
                                    </p:anim>
                                    <p:anim calcmode="lin" valueType="num">
                                      <p:cBhvr>
                                        <p:cTn id="83" dur="500" fill="hold"/>
                                        <p:tgtEl>
                                          <p:spTgt spid="471058"/>
                                        </p:tgtEl>
                                        <p:attrNameLst>
                                          <p:attrName>ppt_y</p:attrName>
                                        </p:attrNameLst>
                                      </p:cBhvr>
                                      <p:tavLst>
                                        <p:tav tm="0">
                                          <p:val>
                                            <p:fltVal val="0.5"/>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6" presetClass="entr" presetSubtype="42" fill="hold" grpId="0" nodeType="clickEffect">
                                  <p:stCondLst>
                                    <p:cond delay="0"/>
                                  </p:stCondLst>
                                  <p:childTnLst>
                                    <p:set>
                                      <p:cBhvr>
                                        <p:cTn id="87" dur="1" fill="hold">
                                          <p:stCondLst>
                                            <p:cond delay="0"/>
                                          </p:stCondLst>
                                        </p:cTn>
                                        <p:tgtEl>
                                          <p:spTgt spid="471059"/>
                                        </p:tgtEl>
                                        <p:attrNameLst>
                                          <p:attrName>style.visibility</p:attrName>
                                        </p:attrNameLst>
                                      </p:cBhvr>
                                      <p:to>
                                        <p:strVal val="visible"/>
                                      </p:to>
                                    </p:set>
                                    <p:animEffect transition="in" filter="barn(outHorizontal)">
                                      <p:cBhvr>
                                        <p:cTn id="88" dur="500"/>
                                        <p:tgtEl>
                                          <p:spTgt spid="47105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471060"/>
                                        </p:tgtEl>
                                        <p:attrNameLst>
                                          <p:attrName>style.visibility</p:attrName>
                                        </p:attrNameLst>
                                      </p:cBhvr>
                                      <p:to>
                                        <p:strVal val="visible"/>
                                      </p:to>
                                    </p:set>
                                    <p:anim calcmode="lin" valueType="num">
                                      <p:cBhvr additive="base">
                                        <p:cTn id="93" dur="500" fill="hold"/>
                                        <p:tgtEl>
                                          <p:spTgt spid="471060"/>
                                        </p:tgtEl>
                                        <p:attrNameLst>
                                          <p:attrName>ppt_x</p:attrName>
                                        </p:attrNameLst>
                                      </p:cBhvr>
                                      <p:tavLst>
                                        <p:tav tm="0">
                                          <p:val>
                                            <p:strVal val="0-#ppt_w/2"/>
                                          </p:val>
                                        </p:tav>
                                        <p:tav tm="100000">
                                          <p:val>
                                            <p:strVal val="#ppt_x"/>
                                          </p:val>
                                        </p:tav>
                                      </p:tavLst>
                                    </p:anim>
                                    <p:anim calcmode="lin" valueType="num">
                                      <p:cBhvr additive="base">
                                        <p:cTn id="94" dur="500" fill="hold"/>
                                        <p:tgtEl>
                                          <p:spTgt spid="471060"/>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4" presetClass="entr" presetSubtype="10" fill="hold" grpId="0" nodeType="clickEffect">
                                  <p:stCondLst>
                                    <p:cond delay="0"/>
                                  </p:stCondLst>
                                  <p:iterate type="wd">
                                    <p:tmPct val="100000"/>
                                  </p:iterate>
                                  <p:childTnLst>
                                    <p:set>
                                      <p:cBhvr>
                                        <p:cTn id="98" dur="1" fill="hold">
                                          <p:stCondLst>
                                            <p:cond delay="0"/>
                                          </p:stCondLst>
                                        </p:cTn>
                                        <p:tgtEl>
                                          <p:spTgt spid="471061"/>
                                        </p:tgtEl>
                                        <p:attrNameLst>
                                          <p:attrName>style.visibility</p:attrName>
                                        </p:attrNameLst>
                                      </p:cBhvr>
                                      <p:to>
                                        <p:strVal val="visible"/>
                                      </p:to>
                                    </p:set>
                                    <p:animEffect transition="in" filter="randombar(horizontal)">
                                      <p:cBhvr>
                                        <p:cTn id="99" dur="300"/>
                                        <p:tgtEl>
                                          <p:spTgt spid="47106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iterate type="wd">
                                    <p:tmAbs val="300"/>
                                  </p:iterate>
                                  <p:childTnLst>
                                    <p:set>
                                      <p:cBhvr>
                                        <p:cTn id="103" dur="1" fill="hold">
                                          <p:stCondLst>
                                            <p:cond delay="299"/>
                                          </p:stCondLst>
                                        </p:cTn>
                                        <p:tgtEl>
                                          <p:spTgt spid="471052"/>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iterate type="wd">
                                    <p:tmPct val="100000"/>
                                  </p:iterate>
                                  <p:childTnLst>
                                    <p:set>
                                      <p:cBhvr>
                                        <p:cTn id="107" dur="1" fill="hold">
                                          <p:stCondLst>
                                            <p:cond delay="0"/>
                                          </p:stCondLst>
                                        </p:cTn>
                                        <p:tgtEl>
                                          <p:spTgt spid="471053"/>
                                        </p:tgtEl>
                                        <p:attrNameLst>
                                          <p:attrName>style.visibility</p:attrName>
                                        </p:attrNameLst>
                                      </p:cBhvr>
                                      <p:to>
                                        <p:strVal val="visible"/>
                                      </p:to>
                                    </p:set>
                                    <p:animEffect transition="in" filter="wipe(left)">
                                      <p:cBhvr>
                                        <p:cTn id="108" dur="300"/>
                                        <p:tgtEl>
                                          <p:spTgt spid="471053"/>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iterate type="wd">
                                    <p:tmPct val="100000"/>
                                  </p:iterate>
                                  <p:childTnLst>
                                    <p:set>
                                      <p:cBhvr>
                                        <p:cTn id="112" dur="1" fill="hold">
                                          <p:stCondLst>
                                            <p:cond delay="0"/>
                                          </p:stCondLst>
                                        </p:cTn>
                                        <p:tgtEl>
                                          <p:spTgt spid="471054"/>
                                        </p:tgtEl>
                                        <p:attrNameLst>
                                          <p:attrName>style.visibility</p:attrName>
                                        </p:attrNameLst>
                                      </p:cBhvr>
                                      <p:to>
                                        <p:strVal val="visible"/>
                                      </p:to>
                                    </p:set>
                                    <p:animEffect transition="in" filter="wipe(left)">
                                      <p:cBhvr>
                                        <p:cTn id="113" dur="300"/>
                                        <p:tgtEl>
                                          <p:spTgt spid="47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autoUpdateAnimBg="0"/>
      <p:bldP spid="471043" grpId="0" animBg="1"/>
      <p:bldP spid="471044" grpId="0" animBg="1" autoUpdateAnimBg="0"/>
      <p:bldP spid="471045" grpId="0" animBg="1" autoUpdateAnimBg="0"/>
      <p:bldP spid="471046" grpId="0" animBg="1" autoUpdateAnimBg="0"/>
      <p:bldP spid="471047" grpId="0" animBg="1"/>
      <p:bldP spid="471048" grpId="0" autoUpdateAnimBg="0"/>
      <p:bldP spid="471049" grpId="0" autoUpdateAnimBg="0"/>
      <p:bldP spid="471050" grpId="0" autoUpdateAnimBg="0"/>
      <p:bldP spid="471051" grpId="0" autoUpdateAnimBg="0"/>
      <p:bldP spid="471052" grpId="0" autoUpdateAnimBg="0"/>
      <p:bldP spid="471053" grpId="0" autoUpdateAnimBg="0"/>
      <p:bldP spid="471054" grpId="0" autoUpdateAnimBg="0"/>
      <p:bldP spid="471056" grpId="0" animBg="1"/>
      <p:bldP spid="471057" grpId="0" animBg="1" autoUpdateAnimBg="0"/>
      <p:bldP spid="471058" grpId="0" animBg="1" autoUpdateAnimBg="0"/>
      <p:bldP spid="471059" grpId="0" animBg="1"/>
      <p:bldP spid="471060" grpId="0" animBg="1"/>
      <p:bldP spid="47106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ext Box 2"/>
          <p:cNvSpPr txBox="1">
            <a:spLocks noChangeArrowheads="1"/>
          </p:cNvSpPr>
          <p:nvPr/>
        </p:nvSpPr>
        <p:spPr bwMode="auto">
          <a:xfrm>
            <a:off x="631825" y="2098675"/>
            <a:ext cx="8069263"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50000"/>
              </a:spcBef>
            </a:pPr>
            <a:r>
              <a:rPr lang="en-US" altLang="zh-CN" sz="3200" dirty="0">
                <a:solidFill>
                  <a:schemeClr val="bg1"/>
                </a:solidFill>
                <a:latin typeface="黑体" panose="02010609060101010101" pitchFamily="49" charset="-122"/>
                <a:ea typeface="黑体" panose="02010609060101010101" pitchFamily="49" charset="-122"/>
              </a:rPr>
              <a:t>  </a:t>
            </a:r>
            <a:r>
              <a:rPr lang="en-US" altLang="zh-CN" sz="3200" dirty="0">
                <a:solidFill>
                  <a:schemeClr val="bg1"/>
                </a:solidFill>
                <a:ea typeface="黑体" panose="02010609060101010101" pitchFamily="49" charset="-122"/>
              </a:rPr>
              <a:t>“</a:t>
            </a:r>
            <a:r>
              <a:rPr lang="zh-CN" altLang="en-US" sz="3200" dirty="0">
                <a:solidFill>
                  <a:schemeClr val="bg1"/>
                </a:solidFill>
                <a:latin typeface="黑体" panose="02010609060101010101" pitchFamily="49" charset="-122"/>
                <a:ea typeface="黑体" panose="02010609060101010101" pitchFamily="49" charset="-122"/>
              </a:rPr>
              <a:t>还在学生时代，我就在想这个问题了。我知道迈克耳逊实验的奇怪结果。我很快得出结论：</a:t>
            </a:r>
            <a:r>
              <a:rPr lang="zh-CN" altLang="en-US" sz="3200" dirty="0">
                <a:solidFill>
                  <a:srgbClr val="00FFFF"/>
                </a:solidFill>
                <a:latin typeface="华文新魏" panose="02010800040101010101" pitchFamily="2" charset="-122"/>
                <a:ea typeface="华文新魏" panose="02010800040101010101" pitchFamily="2" charset="-122"/>
              </a:rPr>
              <a:t>如果我们承认麦克尔逊的零结果是事实</a:t>
            </a:r>
            <a:r>
              <a:rPr lang="zh-CN" altLang="en-US" sz="3200" dirty="0">
                <a:solidFill>
                  <a:srgbClr val="00FFFF"/>
                </a:solidFill>
                <a:latin typeface="黑体" panose="02010609060101010101" pitchFamily="49" charset="-122"/>
                <a:ea typeface="黑体" panose="02010609060101010101" pitchFamily="49" charset="-122"/>
              </a:rPr>
              <a:t>，</a:t>
            </a:r>
            <a:r>
              <a:rPr lang="zh-CN" altLang="en-US" sz="3200" dirty="0">
                <a:solidFill>
                  <a:srgbClr val="00FFFF"/>
                </a:solidFill>
                <a:latin typeface="华文新魏" panose="02010800040101010101" pitchFamily="2" charset="-122"/>
                <a:ea typeface="华文新魏" panose="02010800040101010101" pitchFamily="2" charset="-122"/>
              </a:rPr>
              <a:t>那么地球相对以太运动的想法就是错误的</a:t>
            </a:r>
            <a:r>
              <a:rPr lang="zh-CN" altLang="en-US" sz="3200" dirty="0">
                <a:solidFill>
                  <a:srgbClr val="00FFFF"/>
                </a:solidFill>
                <a:latin typeface="黑体" panose="02010609060101010101" pitchFamily="49" charset="-122"/>
                <a:ea typeface="黑体" panose="02010609060101010101" pitchFamily="49" charset="-122"/>
              </a:rPr>
              <a:t>。</a:t>
            </a:r>
            <a:r>
              <a:rPr lang="zh-CN" altLang="en-US" sz="3200" dirty="0">
                <a:solidFill>
                  <a:schemeClr val="bg1"/>
                </a:solidFill>
                <a:latin typeface="黑体" panose="02010609060101010101" pitchFamily="49" charset="-122"/>
                <a:ea typeface="黑体" panose="02010609060101010101" pitchFamily="49" charset="-122"/>
              </a:rPr>
              <a:t>这是引导我走向狭义相对论的最早的想法。</a:t>
            </a:r>
            <a:r>
              <a:rPr lang="zh-CN" altLang="en-US" sz="3200" dirty="0">
                <a:solidFill>
                  <a:schemeClr val="bg1"/>
                </a:solidFill>
                <a:ea typeface="黑体" panose="02010609060101010101" pitchFamily="49" charset="-122"/>
              </a:rPr>
              <a:t>”</a:t>
            </a:r>
            <a:r>
              <a:rPr lang="zh-CN" altLang="en-US" sz="3200" dirty="0">
                <a:solidFill>
                  <a:schemeClr val="bg1"/>
                </a:solidFill>
                <a:latin typeface="黑体" panose="02010609060101010101" pitchFamily="49" charset="-122"/>
                <a:ea typeface="黑体" panose="02010609060101010101" pitchFamily="49" charset="-122"/>
              </a:rPr>
              <a:t> </a:t>
            </a:r>
          </a:p>
        </p:txBody>
      </p:sp>
      <p:sp>
        <p:nvSpPr>
          <p:cNvPr id="345091" name="Rectangle 3"/>
          <p:cNvSpPr>
            <a:spLocks noChangeArrowheads="1"/>
          </p:cNvSpPr>
          <p:nvPr/>
        </p:nvSpPr>
        <p:spPr bwMode="auto">
          <a:xfrm>
            <a:off x="966788" y="1125538"/>
            <a:ext cx="76501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dirty="0">
                <a:solidFill>
                  <a:schemeClr val="bg1"/>
                </a:solidFill>
                <a:latin typeface="华文新魏" panose="02010800040101010101" pitchFamily="2" charset="-122"/>
                <a:ea typeface="华文新魏" panose="02010800040101010101" pitchFamily="2" charset="-122"/>
              </a:rPr>
              <a:t>爱因斯坦对麦克尔逊－莫雷实验的评价</a:t>
            </a:r>
            <a:r>
              <a:rPr lang="zh-CN" altLang="en-US" sz="3200" dirty="0">
                <a:solidFill>
                  <a:schemeClr val="bg1"/>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83631699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5091"/>
                                        </p:tgtEl>
                                        <p:attrNameLst>
                                          <p:attrName>style.visibility</p:attrName>
                                        </p:attrNameLst>
                                      </p:cBhvr>
                                      <p:to>
                                        <p:strVal val="visible"/>
                                      </p:to>
                                    </p:set>
                                    <p:animEffect transition="in" filter="wipe(left)">
                                      <p:cBhvr>
                                        <p:cTn id="7" dur="500"/>
                                        <p:tgtEl>
                                          <p:spTgt spid="3450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45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autoUpdateAnimBg="0"/>
      <p:bldP spid="34509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394791" y="3949638"/>
            <a:ext cx="85693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sz="2400" b="1" dirty="0">
                <a:solidFill>
                  <a:schemeClr val="bg1"/>
                </a:solidFill>
                <a:latin typeface="Times New Roman" panose="02020603050405020304" pitchFamily="18" charset="0"/>
                <a:ea typeface="仿宋_GB2312" pitchFamily="49" charset="-122"/>
              </a:rPr>
              <a:t>爱因斯坦深入分析</a:t>
            </a:r>
            <a:r>
              <a:rPr kumimoji="1" lang="zh-CN" altLang="en-US" sz="2400" b="1" dirty="0" smtClean="0">
                <a:solidFill>
                  <a:schemeClr val="bg1"/>
                </a:solidFill>
                <a:latin typeface="Times New Roman" panose="02020603050405020304" pitchFamily="18" charset="0"/>
                <a:ea typeface="仿宋_GB2312" pitchFamily="49" charset="-122"/>
              </a:rPr>
              <a:t>了</a:t>
            </a:r>
            <a:r>
              <a:rPr kumimoji="1" lang="zh-CN" altLang="en-US" sz="2400" b="1" dirty="0">
                <a:solidFill>
                  <a:srgbClr val="FFFF00"/>
                </a:solidFill>
                <a:latin typeface="Times New Roman" panose="02020603050405020304" pitchFamily="18" charset="0"/>
                <a:ea typeface="仿宋_GB2312" pitchFamily="49" charset="-122"/>
              </a:rPr>
              <a:t>麦克斯韦电磁学</a:t>
            </a:r>
            <a:r>
              <a:rPr kumimoji="1" lang="zh-CN" altLang="en-US" sz="2400" b="1" dirty="0" smtClean="0">
                <a:solidFill>
                  <a:srgbClr val="FFFF00"/>
                </a:solidFill>
                <a:latin typeface="Times New Roman" panose="02020603050405020304" pitchFamily="18" charset="0"/>
                <a:ea typeface="仿宋_GB2312" pitchFamily="49" charset="-122"/>
              </a:rPr>
              <a:t>方程与相对性原理</a:t>
            </a:r>
            <a:r>
              <a:rPr kumimoji="1" lang="zh-CN" altLang="en-US" sz="2400" b="1" dirty="0" smtClean="0">
                <a:solidFill>
                  <a:schemeClr val="bg1"/>
                </a:solidFill>
                <a:latin typeface="Times New Roman" panose="02020603050405020304" pitchFamily="18" charset="0"/>
                <a:ea typeface="仿宋_GB2312" pitchFamily="49" charset="-122"/>
              </a:rPr>
              <a:t>，</a:t>
            </a:r>
            <a:r>
              <a:rPr kumimoji="1" lang="zh-CN" altLang="en-US" sz="2400" b="1" dirty="0">
                <a:solidFill>
                  <a:schemeClr val="bg1"/>
                </a:solidFill>
                <a:latin typeface="Times New Roman" panose="02020603050405020304" pitchFamily="18" charset="0"/>
                <a:ea typeface="仿宋_GB2312" pitchFamily="49" charset="-122"/>
              </a:rPr>
              <a:t>于</a:t>
            </a:r>
            <a:r>
              <a:rPr kumimoji="1" lang="en-US" altLang="zh-CN" sz="2400" b="1" dirty="0">
                <a:solidFill>
                  <a:schemeClr val="bg1"/>
                </a:solidFill>
                <a:latin typeface="Times New Roman" panose="02020603050405020304" pitchFamily="18" charset="0"/>
                <a:ea typeface="仿宋_GB2312" pitchFamily="49" charset="-122"/>
              </a:rPr>
              <a:t>1905</a:t>
            </a:r>
            <a:r>
              <a:rPr kumimoji="1" lang="zh-CN" altLang="en-US" sz="2400" b="1" dirty="0">
                <a:solidFill>
                  <a:schemeClr val="bg1"/>
                </a:solidFill>
                <a:latin typeface="Times New Roman" panose="02020603050405020304" pitchFamily="18" charset="0"/>
                <a:ea typeface="仿宋_GB2312" pitchFamily="49" charset="-122"/>
              </a:rPr>
              <a:t>年发表了</a:t>
            </a:r>
            <a:r>
              <a:rPr kumimoji="1" lang="en-US" altLang="zh-CN" sz="2400" b="1" dirty="0">
                <a:solidFill>
                  <a:schemeClr val="bg1"/>
                </a:solidFill>
                <a:latin typeface="Times New Roman" panose="02020603050405020304" pitchFamily="18" charset="0"/>
                <a:ea typeface="仿宋_GB2312" pitchFamily="49" charset="-122"/>
              </a:rPr>
              <a:t>《</a:t>
            </a:r>
            <a:r>
              <a:rPr kumimoji="1" lang="zh-CN" altLang="en-US" sz="2400" b="1" dirty="0">
                <a:solidFill>
                  <a:srgbClr val="FFFF00"/>
                </a:solidFill>
                <a:latin typeface="Times New Roman" panose="02020603050405020304" pitchFamily="18" charset="0"/>
                <a:ea typeface="仿宋_GB2312" pitchFamily="49" charset="-122"/>
              </a:rPr>
              <a:t>论动体的电动力学</a:t>
            </a:r>
            <a:r>
              <a:rPr kumimoji="1" lang="en-US" altLang="zh-CN" sz="2400" b="1" dirty="0">
                <a:solidFill>
                  <a:schemeClr val="bg1"/>
                </a:solidFill>
                <a:latin typeface="Times New Roman" panose="02020603050405020304" pitchFamily="18" charset="0"/>
                <a:ea typeface="仿宋_GB2312" pitchFamily="49" charset="-122"/>
              </a:rPr>
              <a:t>》</a:t>
            </a:r>
            <a:r>
              <a:rPr kumimoji="1" lang="zh-CN" altLang="en-US" sz="2400" b="1" dirty="0">
                <a:solidFill>
                  <a:schemeClr val="bg1"/>
                </a:solidFill>
                <a:latin typeface="Times New Roman" panose="02020603050405020304" pitchFamily="18" charset="0"/>
                <a:ea typeface="仿宋_GB2312" pitchFamily="49" charset="-122"/>
              </a:rPr>
              <a:t>，作出了对整个物理学都有变革意义的回答。</a:t>
            </a:r>
          </a:p>
        </p:txBody>
      </p:sp>
      <p:sp>
        <p:nvSpPr>
          <p:cNvPr id="15" name="Rectangle 6"/>
          <p:cNvSpPr>
            <a:spLocks noChangeArrowheads="1"/>
          </p:cNvSpPr>
          <p:nvPr/>
        </p:nvSpPr>
        <p:spPr bwMode="auto">
          <a:xfrm>
            <a:off x="321910" y="404664"/>
            <a:ext cx="84312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rgbClr val="00FFFF"/>
                </a:solidFill>
                <a:latin typeface="Times New Roman" panose="02020603050405020304" pitchFamily="18" charset="0"/>
                <a:ea typeface="仿宋_GB2312" pitchFamily="49" charset="-122"/>
              </a:rPr>
              <a:t>解决途径（</a:t>
            </a:r>
            <a:r>
              <a:rPr kumimoji="1" lang="zh-CN" altLang="en-US" sz="2400" b="1" dirty="0">
                <a:solidFill>
                  <a:srgbClr val="00FFFF"/>
                </a:solidFill>
                <a:latin typeface="Times New Roman" panose="02020603050405020304" pitchFamily="18" charset="0"/>
                <a:ea typeface="仿宋_GB2312" pitchFamily="49" charset="-122"/>
              </a:rPr>
              <a:t>三</a:t>
            </a:r>
            <a:r>
              <a:rPr kumimoji="1" lang="zh-CN" altLang="en-US" sz="2400" b="1" dirty="0" smtClean="0">
                <a:solidFill>
                  <a:srgbClr val="00FFFF"/>
                </a:solidFill>
                <a:latin typeface="Times New Roman" panose="02020603050405020304" pitchFamily="18" charset="0"/>
                <a:ea typeface="仿宋_GB2312" pitchFamily="49" charset="-122"/>
              </a:rPr>
              <a:t>）</a:t>
            </a:r>
            <a:r>
              <a:rPr kumimoji="1" lang="zh-CN" altLang="en-US" sz="2400" b="1" dirty="0">
                <a:solidFill>
                  <a:srgbClr val="66FFFF"/>
                </a:solidFill>
                <a:latin typeface="Times New Roman" panose="02020603050405020304" pitchFamily="18" charset="0"/>
                <a:ea typeface="仿宋_GB2312" pitchFamily="49" charset="-122"/>
              </a:rPr>
              <a:t>电磁规律符合相对性原理，而伽利略变换需要修正</a:t>
            </a:r>
            <a:r>
              <a:rPr kumimoji="1" lang="zh-CN" altLang="en-US" sz="2400" b="1" dirty="0" smtClean="0">
                <a:solidFill>
                  <a:srgbClr val="66FFFF"/>
                </a:solidFill>
                <a:latin typeface="Times New Roman" panose="02020603050405020304" pitchFamily="18" charset="0"/>
                <a:ea typeface="仿宋_GB2312" pitchFamily="49" charset="-122"/>
              </a:rPr>
              <a:t>？</a:t>
            </a:r>
            <a:r>
              <a:rPr kumimoji="1" lang="en-US" altLang="zh-CN" sz="2400" b="1" dirty="0" smtClean="0">
                <a:solidFill>
                  <a:srgbClr val="66FFFF"/>
                </a:solidFill>
                <a:latin typeface="Times New Roman" panose="02020603050405020304" pitchFamily="18" charset="0"/>
                <a:ea typeface="仿宋_GB2312" pitchFamily="49" charset="-122"/>
              </a:rPr>
              <a:t>-----</a:t>
            </a:r>
            <a:r>
              <a:rPr kumimoji="1" lang="zh-CN" altLang="en-US" sz="2400" b="1" dirty="0" smtClean="0">
                <a:solidFill>
                  <a:srgbClr val="FFFF00"/>
                </a:solidFill>
                <a:latin typeface="Times New Roman" panose="02020603050405020304" pitchFamily="18" charset="0"/>
                <a:ea typeface="仿宋_GB2312" pitchFamily="49" charset="-122"/>
              </a:rPr>
              <a:t> 洛伦兹变换</a:t>
            </a:r>
            <a:endParaRPr kumimoji="1" lang="zh-CN" altLang="en-US" sz="2400" b="1" dirty="0">
              <a:solidFill>
                <a:srgbClr val="FFFF00"/>
              </a:solidFill>
              <a:latin typeface="Times New Roman" panose="02020603050405020304" pitchFamily="18" charset="0"/>
              <a:ea typeface="仿宋_GB2312" pitchFamily="49" charset="-122"/>
            </a:endParaRPr>
          </a:p>
        </p:txBody>
      </p:sp>
      <p:sp>
        <p:nvSpPr>
          <p:cNvPr id="21" name="Rectangle 6"/>
          <p:cNvSpPr>
            <a:spLocks noChangeArrowheads="1"/>
          </p:cNvSpPr>
          <p:nvPr/>
        </p:nvSpPr>
        <p:spPr bwMode="auto">
          <a:xfrm>
            <a:off x="394791" y="2756162"/>
            <a:ext cx="84312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rgbClr val="FFFF00"/>
                </a:solidFill>
                <a:latin typeface="Times New Roman" panose="02020603050405020304" pitchFamily="18" charset="0"/>
                <a:ea typeface="仿宋_GB2312" pitchFamily="49" charset="-122"/>
              </a:rPr>
              <a:t>洛伦兹发现，通过上述变换，麦克斯韦电磁学方程仍然满足</a:t>
            </a:r>
            <a:r>
              <a:rPr kumimoji="1" lang="zh-CN" altLang="en-US" sz="2400" b="1" dirty="0" smtClean="0">
                <a:solidFill>
                  <a:srgbClr val="00FFFF"/>
                </a:solidFill>
                <a:latin typeface="Times New Roman" panose="02020603050405020304" pitchFamily="18" charset="0"/>
                <a:ea typeface="仿宋_GB2312" pitchFamily="49" charset="-122"/>
              </a:rPr>
              <a:t>在不同的惯性系下具有相同的形式</a:t>
            </a:r>
            <a:r>
              <a:rPr kumimoji="1" lang="zh-CN" altLang="en-US" sz="2400" b="1" dirty="0" smtClean="0">
                <a:solidFill>
                  <a:srgbClr val="FFFF00"/>
                </a:solidFill>
                <a:latin typeface="Times New Roman" panose="02020603050405020304" pitchFamily="18" charset="0"/>
                <a:ea typeface="仿宋_GB2312" pitchFamily="49" charset="-122"/>
              </a:rPr>
              <a:t>。但背后的物理原理却并不清楚。</a:t>
            </a:r>
            <a:endParaRPr kumimoji="1" lang="zh-CN" altLang="en-US" sz="2400" b="1" dirty="0">
              <a:solidFill>
                <a:srgbClr val="FFFF00"/>
              </a:solidFill>
              <a:latin typeface="Times New Roman" panose="02020603050405020304" pitchFamily="18" charset="0"/>
              <a:ea typeface="仿宋_GB2312"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75" y="2756162"/>
            <a:ext cx="6096000" cy="3857625"/>
          </a:xfrm>
          <a:prstGeom prst="rect">
            <a:avLst/>
          </a:prstGeom>
        </p:spPr>
      </p:pic>
      <p:grpSp>
        <p:nvGrpSpPr>
          <p:cNvPr id="4" name="组合 3"/>
          <p:cNvGrpSpPr/>
          <p:nvPr/>
        </p:nvGrpSpPr>
        <p:grpSpPr>
          <a:xfrm>
            <a:off x="321910" y="1412776"/>
            <a:ext cx="8431213" cy="1016361"/>
            <a:chOff x="321910" y="1412776"/>
            <a:chExt cx="8431213" cy="1016361"/>
          </a:xfrm>
        </p:grpSpPr>
        <p:grpSp>
          <p:nvGrpSpPr>
            <p:cNvPr id="3" name="组合 2"/>
            <p:cNvGrpSpPr/>
            <p:nvPr/>
          </p:nvGrpSpPr>
          <p:grpSpPr>
            <a:xfrm>
              <a:off x="321910" y="1412776"/>
              <a:ext cx="8431213" cy="1016361"/>
              <a:chOff x="971600" y="1412776"/>
              <a:chExt cx="8431213" cy="1016361"/>
            </a:xfrm>
          </p:grpSpPr>
          <p:graphicFrame>
            <p:nvGraphicFramePr>
              <p:cNvPr id="16" name="Object 21"/>
              <p:cNvGraphicFramePr>
                <a:graphicFrameLocks/>
              </p:cNvGraphicFramePr>
              <p:nvPr>
                <p:extLst>
                  <p:ext uri="{D42A27DB-BD31-4B8C-83A1-F6EECF244321}">
                    <p14:modId xmlns:p14="http://schemas.microsoft.com/office/powerpoint/2010/main" val="1495956319"/>
                  </p:ext>
                </p:extLst>
              </p:nvPr>
            </p:nvGraphicFramePr>
            <p:xfrm>
              <a:off x="4295177" y="1668736"/>
              <a:ext cx="864095" cy="392112"/>
            </p:xfrm>
            <a:graphic>
              <a:graphicData uri="http://schemas.openxmlformats.org/presentationml/2006/ole">
                <mc:AlternateContent xmlns:mc="http://schemas.openxmlformats.org/markup-compatibility/2006">
                  <mc:Choice xmlns:v="urn:schemas-microsoft-com:vml" Requires="v">
                    <p:oleObj spid="_x0000_s23831" name="Equation" r:id="rId4" imgW="431640" imgH="203040" progId="Equation.DSMT4">
                      <p:embed/>
                    </p:oleObj>
                  </mc:Choice>
                  <mc:Fallback>
                    <p:oleObj name="Equation" r:id="rId4" imgW="431640" imgH="203040" progId="Equation.DSMT4">
                      <p:embed/>
                      <p:pic>
                        <p:nvPicPr>
                          <p:cNvPr id="0" name=""/>
                          <p:cNvPicPr>
                            <a:picLocks noChangeArrowheads="1"/>
                          </p:cNvPicPr>
                          <p:nvPr/>
                        </p:nvPicPr>
                        <p:blipFill>
                          <a:blip r:embed="rId5"/>
                          <a:srcRect/>
                          <a:stretch>
                            <a:fillRect/>
                          </a:stretch>
                        </p:blipFill>
                        <p:spPr bwMode="auto">
                          <a:xfrm>
                            <a:off x="4295177" y="1668736"/>
                            <a:ext cx="864095" cy="392112"/>
                          </a:xfrm>
                          <a:prstGeom prst="rect">
                            <a:avLst/>
                          </a:prstGeom>
                          <a:noFill/>
                          <a:ln>
                            <a:noFill/>
                          </a:ln>
                          <a:effectLst/>
                          <a:extLst/>
                        </p:spPr>
                      </p:pic>
                    </p:oleObj>
                  </mc:Fallback>
                </mc:AlternateContent>
              </a:graphicData>
            </a:graphic>
          </p:graphicFrame>
          <p:graphicFrame>
            <p:nvGraphicFramePr>
              <p:cNvPr id="17" name="Object 22"/>
              <p:cNvGraphicFramePr>
                <a:graphicFrameLocks/>
              </p:cNvGraphicFramePr>
              <p:nvPr>
                <p:extLst>
                  <p:ext uri="{D42A27DB-BD31-4B8C-83A1-F6EECF244321}">
                    <p14:modId xmlns:p14="http://schemas.microsoft.com/office/powerpoint/2010/main" val="2349148800"/>
                  </p:ext>
                </p:extLst>
              </p:nvPr>
            </p:nvGraphicFramePr>
            <p:xfrm>
              <a:off x="3080398" y="1668736"/>
              <a:ext cx="975469" cy="392112"/>
            </p:xfrm>
            <a:graphic>
              <a:graphicData uri="http://schemas.openxmlformats.org/presentationml/2006/ole">
                <mc:AlternateContent xmlns:mc="http://schemas.openxmlformats.org/markup-compatibility/2006">
                  <mc:Choice xmlns:v="urn:schemas-microsoft-com:vml" Requires="v">
                    <p:oleObj spid="_x0000_s23832" name="Equation" r:id="rId6" imgW="495000" imgH="203040" progId="Equation.DSMT4">
                      <p:embed/>
                    </p:oleObj>
                  </mc:Choice>
                  <mc:Fallback>
                    <p:oleObj name="Equation" r:id="rId6" imgW="495000" imgH="203040" progId="Equation.DSMT4">
                      <p:embed/>
                      <p:pic>
                        <p:nvPicPr>
                          <p:cNvPr id="0" name=""/>
                          <p:cNvPicPr>
                            <a:picLocks noChangeArrowheads="1"/>
                          </p:cNvPicPr>
                          <p:nvPr/>
                        </p:nvPicPr>
                        <p:blipFill>
                          <a:blip r:embed="rId7"/>
                          <a:srcRect/>
                          <a:stretch>
                            <a:fillRect/>
                          </a:stretch>
                        </p:blipFill>
                        <p:spPr bwMode="auto">
                          <a:xfrm>
                            <a:off x="3080398" y="1668736"/>
                            <a:ext cx="975469" cy="392112"/>
                          </a:xfrm>
                          <a:prstGeom prst="rect">
                            <a:avLst/>
                          </a:prstGeom>
                          <a:noFill/>
                          <a:ln>
                            <a:noFill/>
                          </a:ln>
                          <a:effectLst/>
                          <a:extLst/>
                        </p:spPr>
                      </p:pic>
                    </p:oleObj>
                  </mc:Fallback>
                </mc:AlternateContent>
              </a:graphicData>
            </a:graphic>
          </p:graphicFrame>
          <p:graphicFrame>
            <p:nvGraphicFramePr>
              <p:cNvPr id="18" name="Object 23"/>
              <p:cNvGraphicFramePr>
                <a:graphicFrameLocks/>
              </p:cNvGraphicFramePr>
              <p:nvPr>
                <p:extLst>
                  <p:ext uri="{D42A27DB-BD31-4B8C-83A1-F6EECF244321}">
                    <p14:modId xmlns:p14="http://schemas.microsoft.com/office/powerpoint/2010/main" val="3665576389"/>
                  </p:ext>
                </p:extLst>
              </p:nvPr>
            </p:nvGraphicFramePr>
            <p:xfrm>
              <a:off x="5482334" y="1412776"/>
              <a:ext cx="1944216" cy="1014413"/>
            </p:xfrm>
            <a:graphic>
              <a:graphicData uri="http://schemas.openxmlformats.org/presentationml/2006/ole">
                <mc:AlternateContent xmlns:mc="http://schemas.openxmlformats.org/markup-compatibility/2006">
                  <mc:Choice xmlns:v="urn:schemas-microsoft-com:vml" Requires="v">
                    <p:oleObj spid="_x0000_s23833" name="Equation" r:id="rId8" imgW="825480" imgH="495000" progId="Equation.DSMT4">
                      <p:embed/>
                    </p:oleObj>
                  </mc:Choice>
                  <mc:Fallback>
                    <p:oleObj name="Equation" r:id="rId8" imgW="825480" imgH="495000" progId="Equation.DSMT4">
                      <p:embed/>
                      <p:pic>
                        <p:nvPicPr>
                          <p:cNvPr id="0" name=""/>
                          <p:cNvPicPr>
                            <a:picLocks noChangeArrowheads="1"/>
                          </p:cNvPicPr>
                          <p:nvPr/>
                        </p:nvPicPr>
                        <p:blipFill>
                          <a:blip r:embed="rId9"/>
                          <a:srcRect/>
                          <a:stretch>
                            <a:fillRect/>
                          </a:stretch>
                        </p:blipFill>
                        <p:spPr bwMode="auto">
                          <a:xfrm>
                            <a:off x="5482334" y="1412776"/>
                            <a:ext cx="1944216" cy="1014413"/>
                          </a:xfrm>
                          <a:prstGeom prst="rect">
                            <a:avLst/>
                          </a:prstGeom>
                          <a:noFill/>
                          <a:ln>
                            <a:noFill/>
                          </a:ln>
                          <a:effectLst/>
                          <a:extLst/>
                        </p:spPr>
                      </p:pic>
                    </p:oleObj>
                  </mc:Fallback>
                </mc:AlternateContent>
              </a:graphicData>
            </a:graphic>
          </p:graphicFrame>
          <p:graphicFrame>
            <p:nvGraphicFramePr>
              <p:cNvPr id="19" name="Object 24"/>
              <p:cNvGraphicFramePr>
                <a:graphicFrameLocks/>
              </p:cNvGraphicFramePr>
              <p:nvPr>
                <p:extLst>
                  <p:ext uri="{D42A27DB-BD31-4B8C-83A1-F6EECF244321}">
                    <p14:modId xmlns:p14="http://schemas.microsoft.com/office/powerpoint/2010/main" val="2298954934"/>
                  </p:ext>
                </p:extLst>
              </p:nvPr>
            </p:nvGraphicFramePr>
            <p:xfrm>
              <a:off x="1044482" y="1412776"/>
              <a:ext cx="1712854" cy="944924"/>
            </p:xfrm>
            <a:graphic>
              <a:graphicData uri="http://schemas.openxmlformats.org/presentationml/2006/ole">
                <mc:AlternateContent xmlns:mc="http://schemas.openxmlformats.org/markup-compatibility/2006">
                  <mc:Choice xmlns:v="urn:schemas-microsoft-com:vml" Requires="v">
                    <p:oleObj spid="_x0000_s23834" name="Equation" r:id="rId10" imgW="799920" imgH="469800" progId="Equation.DSMT4">
                      <p:embed/>
                    </p:oleObj>
                  </mc:Choice>
                  <mc:Fallback>
                    <p:oleObj name="Equation" r:id="rId10" imgW="799920" imgH="469800" progId="Equation.DSMT4">
                      <p:embed/>
                      <p:pic>
                        <p:nvPicPr>
                          <p:cNvPr id="0" name=""/>
                          <p:cNvPicPr>
                            <a:picLocks noChangeArrowheads="1"/>
                          </p:cNvPicPr>
                          <p:nvPr/>
                        </p:nvPicPr>
                        <p:blipFill>
                          <a:blip r:embed="rId11"/>
                          <a:srcRect/>
                          <a:stretch>
                            <a:fillRect/>
                          </a:stretch>
                        </p:blipFill>
                        <p:spPr bwMode="auto">
                          <a:xfrm>
                            <a:off x="1044482" y="1412776"/>
                            <a:ext cx="1712854" cy="944924"/>
                          </a:xfrm>
                          <a:prstGeom prst="rect">
                            <a:avLst/>
                          </a:prstGeom>
                          <a:noFill/>
                          <a:ln>
                            <a:noFill/>
                          </a:ln>
                          <a:effectLst/>
                          <a:extLst/>
                        </p:spPr>
                      </p:pic>
                    </p:oleObj>
                  </mc:Fallback>
                </mc:AlternateContent>
              </a:graphicData>
            </a:graphic>
          </p:graphicFrame>
          <p:sp>
            <p:nvSpPr>
              <p:cNvPr id="20" name="Rectangle 25"/>
              <p:cNvSpPr>
                <a:spLocks noChangeArrowheads="1"/>
              </p:cNvSpPr>
              <p:nvPr/>
            </p:nvSpPr>
            <p:spPr bwMode="auto">
              <a:xfrm>
                <a:off x="971600" y="1421075"/>
                <a:ext cx="8431213" cy="1008062"/>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13" name="对象 12"/>
            <p:cNvGraphicFramePr>
              <a:graphicFrameLocks noChangeAspect="1"/>
            </p:cNvGraphicFramePr>
            <p:nvPr>
              <p:extLst>
                <p:ext uri="{D42A27DB-BD31-4B8C-83A1-F6EECF244321}">
                  <p14:modId xmlns:p14="http://schemas.microsoft.com/office/powerpoint/2010/main" val="1627080260"/>
                </p:ext>
              </p:extLst>
            </p:nvPr>
          </p:nvGraphicFramePr>
          <p:xfrm>
            <a:off x="7294572" y="1484784"/>
            <a:ext cx="965808" cy="893129"/>
          </p:xfrm>
          <a:graphic>
            <a:graphicData uri="http://schemas.openxmlformats.org/presentationml/2006/ole">
              <mc:AlternateContent xmlns:mc="http://schemas.openxmlformats.org/markup-compatibility/2006">
                <mc:Choice xmlns:v="urn:schemas-microsoft-com:vml" Requires="v">
                  <p:oleObj spid="_x0000_s23835" name="Equation" r:id="rId12" imgW="406080" imgH="393480" progId="Equation.DSMT4">
                    <p:embed/>
                  </p:oleObj>
                </mc:Choice>
                <mc:Fallback>
                  <p:oleObj name="Equation" r:id="rId12" imgW="406080" imgH="393480" progId="Equation.DSMT4">
                    <p:embed/>
                    <p:pic>
                      <p:nvPicPr>
                        <p:cNvPr id="0" name=""/>
                        <p:cNvPicPr>
                          <a:picLocks noChangeAspect="1" noChangeArrowheads="1"/>
                        </p:cNvPicPr>
                        <p:nvPr/>
                      </p:nvPicPr>
                      <p:blipFill>
                        <a:blip r:embed="rId13"/>
                        <a:srcRect/>
                        <a:stretch>
                          <a:fillRect/>
                        </a:stretch>
                      </p:blipFill>
                      <p:spPr bwMode="auto">
                        <a:xfrm>
                          <a:off x="7294572" y="1484784"/>
                          <a:ext cx="965808" cy="893129"/>
                        </a:xfrm>
                        <a:prstGeom prst="rect">
                          <a:avLst/>
                        </a:prstGeom>
                        <a:noFill/>
                        <a:ln>
                          <a:noFill/>
                        </a:ln>
                      </p:spPr>
                    </p:pic>
                  </p:oleObj>
                </mc:Fallback>
              </mc:AlternateContent>
            </a:graphicData>
          </a:graphic>
        </p:graphicFrame>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300" fill="hold"/>
                                        <p:tgtEl>
                                          <p:spTgt spid="15"/>
                                        </p:tgtEl>
                                        <p:attrNameLst>
                                          <p:attrName>ppt_x</p:attrName>
                                        </p:attrNameLst>
                                      </p:cBhvr>
                                      <p:tavLst>
                                        <p:tav tm="0">
                                          <p:val>
                                            <p:strVal val="0-#ppt_w/2"/>
                                          </p:val>
                                        </p:tav>
                                        <p:tav tm="100000">
                                          <p:val>
                                            <p:strVal val="#ppt_x"/>
                                          </p:val>
                                        </p:tav>
                                      </p:tavLst>
                                    </p:anim>
                                    <p:anim calcmode="lin" valueType="num">
                                      <p:cBhvr additive="base">
                                        <p:cTn id="8" dur="3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300" fill="hold"/>
                                        <p:tgtEl>
                                          <p:spTgt spid="21"/>
                                        </p:tgtEl>
                                        <p:attrNameLst>
                                          <p:attrName>ppt_x</p:attrName>
                                        </p:attrNameLst>
                                      </p:cBhvr>
                                      <p:tavLst>
                                        <p:tav tm="0">
                                          <p:val>
                                            <p:strVal val="0-#ppt_w/2"/>
                                          </p:val>
                                        </p:tav>
                                        <p:tav tm="100000">
                                          <p:val>
                                            <p:strVal val="#ppt_x"/>
                                          </p:val>
                                        </p:tav>
                                      </p:tavLst>
                                    </p:anim>
                                    <p:anim calcmode="lin" valueType="num">
                                      <p:cBhvr additive="base">
                                        <p:cTn id="20" dur="3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300" fill="hold"/>
                                        <p:tgtEl>
                                          <p:spTgt spid="6"/>
                                        </p:tgtEl>
                                        <p:attrNameLst>
                                          <p:attrName>ppt_x</p:attrName>
                                        </p:attrNameLst>
                                      </p:cBhvr>
                                      <p:tavLst>
                                        <p:tav tm="0">
                                          <p:val>
                                            <p:strVal val="0-#ppt_w/2"/>
                                          </p:val>
                                        </p:tav>
                                        <p:tav tm="100000">
                                          <p:val>
                                            <p:strVal val="#ppt_x"/>
                                          </p:val>
                                        </p:tav>
                                      </p:tavLst>
                                    </p:anim>
                                    <p:anim calcmode="lin" valueType="num">
                                      <p:cBhvr additive="base">
                                        <p:cTn id="26" dur="3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5" grpId="0" autoUpdateAnimBg="0"/>
      <p:bldP spid="2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589414" y="1015913"/>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chemeClr val="bg1"/>
                </a:solidFill>
                <a:latin typeface="Times New Roman" panose="02020603050405020304" pitchFamily="18" charset="0"/>
                <a:ea typeface="仿宋_GB2312" pitchFamily="49" charset="-122"/>
              </a:rPr>
              <a:t>1905</a:t>
            </a:r>
            <a:r>
              <a:rPr kumimoji="1" lang="zh-CN" altLang="en-US" sz="2400" b="1" dirty="0">
                <a:solidFill>
                  <a:schemeClr val="bg1"/>
                </a:solidFill>
                <a:latin typeface="Times New Roman" panose="02020603050405020304" pitchFamily="18" charset="0"/>
                <a:ea typeface="仿宋_GB2312" pitchFamily="49" charset="-122"/>
              </a:rPr>
              <a:t>年，</a:t>
            </a:r>
            <a:r>
              <a:rPr kumimoji="1" lang="en-US" altLang="zh-CN" sz="2400" b="1" dirty="0" err="1">
                <a:solidFill>
                  <a:schemeClr val="bg1"/>
                </a:solidFill>
                <a:latin typeface="Times New Roman" panose="02020603050405020304" pitchFamily="18" charset="0"/>
                <a:ea typeface="仿宋_GB2312" pitchFamily="49" charset="-122"/>
              </a:rPr>
              <a:t>A.Einstein</a:t>
            </a:r>
            <a:r>
              <a:rPr kumimoji="1" lang="zh-CN" altLang="en-US" sz="2400" b="1" dirty="0">
                <a:solidFill>
                  <a:schemeClr val="bg1"/>
                </a:solidFill>
                <a:latin typeface="Times New Roman" panose="02020603050405020304" pitchFamily="18" charset="0"/>
                <a:ea typeface="仿宋_GB2312" pitchFamily="49" charset="-122"/>
              </a:rPr>
              <a:t>提出</a:t>
            </a:r>
            <a:endParaRPr kumimoji="1" lang="en-US" altLang="zh-CN" sz="2400" b="1" dirty="0">
              <a:solidFill>
                <a:schemeClr val="bg1"/>
              </a:solidFill>
              <a:latin typeface="Times New Roman" panose="02020603050405020304" pitchFamily="18" charset="0"/>
              <a:ea typeface="仿宋_GB2312" pitchFamily="49" charset="-122"/>
            </a:endParaRPr>
          </a:p>
        </p:txBody>
      </p:sp>
      <p:graphicFrame>
        <p:nvGraphicFramePr>
          <p:cNvPr id="8" name="Object 4"/>
          <p:cNvGraphicFramePr>
            <a:graphicFrameLocks/>
          </p:cNvGraphicFramePr>
          <p:nvPr>
            <p:extLst>
              <p:ext uri="{D42A27DB-BD31-4B8C-83A1-F6EECF244321}">
                <p14:modId xmlns:p14="http://schemas.microsoft.com/office/powerpoint/2010/main" val="785750260"/>
              </p:ext>
            </p:extLst>
          </p:nvPr>
        </p:nvGraphicFramePr>
        <p:xfrm>
          <a:off x="1187624" y="2615146"/>
          <a:ext cx="3816424" cy="471378"/>
        </p:xfrm>
        <a:graphic>
          <a:graphicData uri="http://schemas.openxmlformats.org/presentationml/2006/ole">
            <mc:AlternateContent xmlns:mc="http://schemas.openxmlformats.org/markup-compatibility/2006">
              <mc:Choice xmlns:v="urn:schemas-microsoft-com:vml" Requires="v">
                <p:oleObj spid="_x0000_s70705" name="Equation" r:id="rId3" imgW="1307880" imgH="177480" progId="Equation.DSMT4">
                  <p:embed/>
                </p:oleObj>
              </mc:Choice>
              <mc:Fallback>
                <p:oleObj name="Equation" r:id="rId3" imgW="1307880" imgH="177480" progId="Equation.DSMT4">
                  <p:embed/>
                  <p:pic>
                    <p:nvPicPr>
                      <p:cNvPr id="0" name=""/>
                      <p:cNvPicPr>
                        <a:picLocks noChangeArrowheads="1"/>
                      </p:cNvPicPr>
                      <p:nvPr/>
                    </p:nvPicPr>
                    <p:blipFill>
                      <a:blip r:embed="rId4"/>
                      <a:srcRect/>
                      <a:stretch>
                        <a:fillRect/>
                      </a:stretch>
                    </p:blipFill>
                    <p:spPr bwMode="auto">
                      <a:xfrm>
                        <a:off x="1187624" y="2615146"/>
                        <a:ext cx="3816424" cy="471378"/>
                      </a:xfrm>
                      <a:prstGeom prst="rect">
                        <a:avLst/>
                      </a:prstGeom>
                      <a:noFill/>
                      <a:ln w="19050">
                        <a:solidFill>
                          <a:srgbClr val="66FFFF"/>
                        </a:solidFill>
                        <a:miter lim="800000"/>
                        <a:headEnd/>
                        <a:tailEnd/>
                      </a:ln>
                      <a:effectLst/>
                      <a:extLst/>
                    </p:spPr>
                  </p:pic>
                </p:oleObj>
              </mc:Fallback>
            </mc:AlternateContent>
          </a:graphicData>
        </a:graphic>
      </p:graphicFrame>
      <p:sp>
        <p:nvSpPr>
          <p:cNvPr id="9" name="Rectangle 5"/>
          <p:cNvSpPr>
            <a:spLocks noChangeArrowheads="1"/>
          </p:cNvSpPr>
          <p:nvPr/>
        </p:nvSpPr>
        <p:spPr bwMode="auto">
          <a:xfrm>
            <a:off x="254451" y="1501688"/>
            <a:ext cx="812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66FFFF"/>
                </a:solidFill>
                <a:latin typeface="Times New Roman" panose="02020603050405020304" pitchFamily="18" charset="0"/>
                <a:ea typeface="仿宋_GB2312" pitchFamily="49" charset="-122"/>
              </a:rPr>
              <a:t>1. </a:t>
            </a:r>
            <a:r>
              <a:rPr kumimoji="1" lang="zh-CN" altLang="en-US" sz="2400" b="1" dirty="0">
                <a:solidFill>
                  <a:srgbClr val="66FFFF"/>
                </a:solidFill>
                <a:latin typeface="Times New Roman" panose="02020603050405020304" pitchFamily="18" charset="0"/>
                <a:ea typeface="仿宋_GB2312" pitchFamily="49" charset="-122"/>
              </a:rPr>
              <a:t>光速不变原理  </a:t>
            </a:r>
            <a:r>
              <a:rPr kumimoji="1" lang="en-US" altLang="zh-CN" sz="2000" b="1" dirty="0">
                <a:solidFill>
                  <a:srgbClr val="EDFE4A"/>
                </a:solidFill>
                <a:latin typeface="Times New Roman" panose="02020603050405020304" pitchFamily="18" charset="0"/>
                <a:ea typeface="仿宋_GB2312" pitchFamily="49" charset="-122"/>
              </a:rPr>
              <a:t>(Principle of the constancy of the speed of light)</a:t>
            </a:r>
          </a:p>
        </p:txBody>
      </p:sp>
      <p:sp>
        <p:nvSpPr>
          <p:cNvPr id="10" name="Rectangle 6"/>
          <p:cNvSpPr>
            <a:spLocks noChangeArrowheads="1"/>
          </p:cNvSpPr>
          <p:nvPr/>
        </p:nvSpPr>
        <p:spPr bwMode="auto">
          <a:xfrm>
            <a:off x="571951" y="2023976"/>
            <a:ext cx="816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在所有的惯性系中，光在真空中的传播速率具有相同的值</a:t>
            </a:r>
          </a:p>
        </p:txBody>
      </p:sp>
      <p:sp>
        <p:nvSpPr>
          <p:cNvPr id="11" name="Rectangle 11"/>
          <p:cNvSpPr>
            <a:spLocks noChangeArrowheads="1"/>
          </p:cNvSpPr>
          <p:nvPr/>
        </p:nvSpPr>
        <p:spPr bwMode="auto">
          <a:xfrm>
            <a:off x="196850" y="334876"/>
            <a:ext cx="894715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zh-CN" altLang="en-US" sz="2800" b="1" dirty="0">
                <a:solidFill>
                  <a:srgbClr val="FFFF00"/>
                </a:solidFill>
                <a:latin typeface="Times New Roman" panose="02020603050405020304" pitchFamily="18" charset="0"/>
              </a:rPr>
              <a:t>二</a:t>
            </a:r>
            <a:r>
              <a:rPr lang="en-US" altLang="zh-CN" sz="2800" b="1" dirty="0">
                <a:solidFill>
                  <a:srgbClr val="FFFF00"/>
                </a:solidFill>
                <a:latin typeface="Times New Roman" panose="02020603050405020304" pitchFamily="18" charset="0"/>
              </a:rPr>
              <a:t>. </a:t>
            </a:r>
            <a:r>
              <a:rPr lang="zh-CN" altLang="en-US" sz="2800" b="1" dirty="0">
                <a:solidFill>
                  <a:srgbClr val="FFFF00"/>
                </a:solidFill>
                <a:latin typeface="宋体" panose="02010600030101010101" pitchFamily="2" charset="-122"/>
              </a:rPr>
              <a:t>狭义相对论的两个基本假设</a:t>
            </a:r>
            <a:endParaRPr lang="en-US" altLang="zh-CN" sz="3200" b="1" dirty="0">
              <a:solidFill>
                <a:srgbClr val="66FF33"/>
              </a:solidFill>
              <a:latin typeface="Times New Roman" panose="02020603050405020304" pitchFamily="18" charset="0"/>
              <a:ea typeface="黑体" panose="02010609060101010101" pitchFamily="49" charset="-122"/>
            </a:endParaRPr>
          </a:p>
        </p:txBody>
      </p:sp>
      <p:sp>
        <p:nvSpPr>
          <p:cNvPr id="12" name="Rectangle 7"/>
          <p:cNvSpPr>
            <a:spLocks noChangeArrowheads="1"/>
          </p:cNvSpPr>
          <p:nvPr/>
        </p:nvSpPr>
        <p:spPr bwMode="auto">
          <a:xfrm>
            <a:off x="550247" y="3259292"/>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66FFFF"/>
                </a:solidFill>
                <a:latin typeface="Times New Roman" panose="02020603050405020304" pitchFamily="18" charset="0"/>
                <a:ea typeface="仿宋_GB2312" pitchFamily="49" charset="-122"/>
              </a:rPr>
              <a:t>包括两个意思：</a:t>
            </a:r>
          </a:p>
        </p:txBody>
      </p:sp>
      <p:sp>
        <p:nvSpPr>
          <p:cNvPr id="13" name="Rectangle 8"/>
          <p:cNvSpPr>
            <a:spLocks noChangeArrowheads="1"/>
          </p:cNvSpPr>
          <p:nvPr/>
        </p:nvSpPr>
        <p:spPr bwMode="auto">
          <a:xfrm>
            <a:off x="589414" y="378904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6600"/>
              </a:buClr>
              <a:buFont typeface="Wingdings" panose="05000000000000000000" pitchFamily="2" charset="2"/>
              <a:buChar char="l"/>
            </a:pPr>
            <a:r>
              <a:rPr kumimoji="1" lang="en-US" altLang="zh-CN" sz="2400" b="1" dirty="0">
                <a:solidFill>
                  <a:schemeClr val="bg1"/>
                </a:solidFill>
                <a:latin typeface="Times New Roman" panose="02020603050405020304" pitchFamily="18" charset="0"/>
                <a:ea typeface="仿宋_GB2312" pitchFamily="49" charset="-122"/>
              </a:rPr>
              <a:t> </a:t>
            </a:r>
            <a:r>
              <a:rPr kumimoji="1" lang="zh-CN" altLang="en-US" sz="2400" b="1" dirty="0">
                <a:solidFill>
                  <a:schemeClr val="bg1"/>
                </a:solidFill>
                <a:latin typeface="Times New Roman" panose="02020603050405020304" pitchFamily="18" charset="0"/>
                <a:ea typeface="仿宋_GB2312" pitchFamily="49" charset="-122"/>
              </a:rPr>
              <a:t>光速不随观察者的运动而变化 </a:t>
            </a:r>
          </a:p>
        </p:txBody>
      </p:sp>
      <p:sp>
        <p:nvSpPr>
          <p:cNvPr id="14" name="Rectangle 9"/>
          <p:cNvSpPr>
            <a:spLocks noChangeArrowheads="1"/>
          </p:cNvSpPr>
          <p:nvPr/>
        </p:nvSpPr>
        <p:spPr bwMode="auto">
          <a:xfrm>
            <a:off x="589414" y="4293096"/>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6600"/>
              </a:buClr>
              <a:buFont typeface="Wingdings" panose="05000000000000000000" pitchFamily="2" charset="2"/>
              <a:buChar char="l"/>
            </a:pPr>
            <a:r>
              <a:rPr kumimoji="1" lang="en-US" altLang="zh-CN" sz="2400" b="1" dirty="0">
                <a:solidFill>
                  <a:schemeClr val="bg1"/>
                </a:solidFill>
                <a:latin typeface="Times New Roman" panose="02020603050405020304" pitchFamily="18" charset="0"/>
                <a:ea typeface="仿宋_GB2312" pitchFamily="49" charset="-122"/>
              </a:rPr>
              <a:t> </a:t>
            </a:r>
            <a:r>
              <a:rPr kumimoji="1" lang="zh-CN" altLang="en-US" sz="2400" b="1" dirty="0">
                <a:solidFill>
                  <a:schemeClr val="bg1"/>
                </a:solidFill>
                <a:latin typeface="Times New Roman" panose="02020603050405020304" pitchFamily="18" charset="0"/>
                <a:ea typeface="仿宋_GB2312" pitchFamily="49" charset="-122"/>
              </a:rPr>
              <a:t>光速不随光源的运动而变化 </a:t>
            </a:r>
          </a:p>
        </p:txBody>
      </p:sp>
      <p:sp>
        <p:nvSpPr>
          <p:cNvPr id="15" name="Rectangle 9"/>
          <p:cNvSpPr>
            <a:spLocks noChangeArrowheads="1"/>
          </p:cNvSpPr>
          <p:nvPr/>
        </p:nvSpPr>
        <p:spPr bwMode="auto">
          <a:xfrm>
            <a:off x="550247" y="4816297"/>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6600"/>
              </a:buClr>
            </a:pPr>
            <a:r>
              <a:rPr kumimoji="1" lang="zh-CN" altLang="en-US" sz="2400" b="1" dirty="0" smtClean="0">
                <a:solidFill>
                  <a:srgbClr val="00FFFF"/>
                </a:solidFill>
                <a:latin typeface="Times New Roman" panose="02020603050405020304" pitchFamily="18" charset="0"/>
                <a:ea typeface="仿宋_GB2312" pitchFamily="49" charset="-122"/>
              </a:rPr>
              <a:t>光速不变原理与伽利略变换针锋相对！</a:t>
            </a:r>
            <a:endParaRPr kumimoji="1" lang="zh-CN" altLang="en-US" sz="2400" b="1" dirty="0">
              <a:solidFill>
                <a:srgbClr val="00FFFF"/>
              </a:solidFill>
              <a:latin typeface="Times New Roman" panose="02020603050405020304" pitchFamily="18" charset="0"/>
              <a:ea typeface="仿宋_GB2312" pitchFamily="49" charset="-122"/>
            </a:endParaRPr>
          </a:p>
        </p:txBody>
      </p:sp>
      <p:grpSp>
        <p:nvGrpSpPr>
          <p:cNvPr id="4" name="组合 3"/>
          <p:cNvGrpSpPr/>
          <p:nvPr/>
        </p:nvGrpSpPr>
        <p:grpSpPr>
          <a:xfrm>
            <a:off x="6156176" y="2591228"/>
            <a:ext cx="2765053" cy="3880967"/>
            <a:chOff x="6156176" y="2591228"/>
            <a:chExt cx="2765053" cy="3880967"/>
          </a:xfrm>
        </p:grpSpPr>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2591228"/>
              <a:ext cx="2765053" cy="3310024"/>
            </a:xfrm>
            <a:prstGeom prst="rect">
              <a:avLst/>
            </a:prstGeom>
          </p:spPr>
        </p:pic>
        <p:sp>
          <p:nvSpPr>
            <p:cNvPr id="16" name="Rectangle 9"/>
            <p:cNvSpPr>
              <a:spLocks noChangeArrowheads="1"/>
            </p:cNvSpPr>
            <p:nvPr/>
          </p:nvSpPr>
          <p:spPr bwMode="auto">
            <a:xfrm>
              <a:off x="6203127" y="6010530"/>
              <a:ext cx="2718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6600"/>
                </a:buClr>
              </a:pPr>
              <a:r>
                <a:rPr kumimoji="1" lang="zh-CN" altLang="en-US" sz="2400" b="1" dirty="0" smtClean="0">
                  <a:solidFill>
                    <a:srgbClr val="00FFFF"/>
                  </a:solidFill>
                  <a:latin typeface="Times New Roman" panose="02020603050405020304" pitchFamily="18" charset="0"/>
                  <a:ea typeface="仿宋_GB2312" pitchFamily="49" charset="-122"/>
                </a:rPr>
                <a:t>爱因斯坦与洛伦兹</a:t>
              </a:r>
              <a:endParaRPr kumimoji="1" lang="zh-CN" altLang="en-US" sz="2400" b="1" dirty="0">
                <a:solidFill>
                  <a:srgbClr val="00FFFF"/>
                </a:solidFill>
                <a:latin typeface="Times New Roman" panose="02020603050405020304" pitchFamily="18" charset="0"/>
                <a:ea typeface="仿宋_GB2312" pitchFamily="49" charset="-122"/>
              </a:endParaRPr>
            </a:p>
          </p:txBody>
        </p:sp>
      </p:grpSp>
      <p:sp>
        <p:nvSpPr>
          <p:cNvPr id="3" name="矩形 2"/>
          <p:cNvSpPr/>
          <p:nvPr/>
        </p:nvSpPr>
        <p:spPr>
          <a:xfrm>
            <a:off x="196849" y="5350931"/>
            <a:ext cx="6006277" cy="1200329"/>
          </a:xfrm>
          <a:prstGeom prst="rect">
            <a:avLst/>
          </a:prstGeom>
        </p:spPr>
        <p:txBody>
          <a:bodyPr wrap="square">
            <a:spAutoFit/>
          </a:bodyPr>
          <a:lstStyle/>
          <a:p>
            <a:r>
              <a:rPr lang="zh-CN" altLang="en-US" sz="2400" b="1" dirty="0">
                <a:solidFill>
                  <a:srgbClr val="FFFF00"/>
                </a:solidFill>
                <a:ea typeface="仿宋_GB2312"/>
              </a:rPr>
              <a:t>爱因斯坦说：洛伦兹的成就“对我产生了最伟大的影响”，他是“我们时代最伟大、最高尚的人”。</a:t>
            </a:r>
            <a:endParaRPr lang="zh-CN" altLang="en-US" sz="2400" b="1" dirty="0">
              <a:solidFill>
                <a:srgbClr val="FFFF00"/>
              </a:solidFill>
              <a:latin typeface="arial" panose="020B0604020202020204" pitchFamily="34" charset="0"/>
              <a:ea typeface="仿宋_GB2312"/>
            </a:endParaRPr>
          </a:p>
        </p:txBody>
      </p:sp>
    </p:spTree>
    <p:extLst>
      <p:ext uri="{BB962C8B-B14F-4D97-AF65-F5344CB8AC3E}">
        <p14:creationId xmlns:p14="http://schemas.microsoft.com/office/powerpoint/2010/main" val="21783115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3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300" fill="hold"/>
                                        <p:tgtEl>
                                          <p:spTgt spid="9"/>
                                        </p:tgtEl>
                                        <p:attrNameLst>
                                          <p:attrName>ppt_x</p:attrName>
                                        </p:attrNameLst>
                                      </p:cBhvr>
                                      <p:tavLst>
                                        <p:tav tm="0">
                                          <p:val>
                                            <p:strVal val="1+#ppt_w/2"/>
                                          </p:val>
                                        </p:tav>
                                        <p:tav tm="100000">
                                          <p:val>
                                            <p:strVal val="#ppt_x"/>
                                          </p:val>
                                        </p:tav>
                                      </p:tavLst>
                                    </p:anim>
                                    <p:anim calcmode="lin" valueType="num">
                                      <p:cBhvr additive="base">
                                        <p:cTn id="18" dur="3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lide(fromBottom)">
                                      <p:cBhvr>
                                        <p:cTn id="23" dur="3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lide(fromBottom)">
                                      <p:cBhvr>
                                        <p:cTn id="32" dur="3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3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3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718344" y="1427693"/>
            <a:ext cx="75692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Clr>
                <a:srgbClr val="FF0033"/>
              </a:buClr>
              <a:buFont typeface="Monotype Sorts" pitchFamily="2" charset="2"/>
              <a:buNone/>
            </a:pPr>
            <a:r>
              <a:rPr lang="zh-CN" altLang="en-US" sz="2600" dirty="0">
                <a:solidFill>
                  <a:schemeClr val="bg1"/>
                </a:solidFill>
                <a:ea typeface="黑体" panose="02010609060101010101" pitchFamily="49" charset="-122"/>
              </a:rPr>
              <a:t>同步加速器产生速度为</a:t>
            </a:r>
            <a:r>
              <a:rPr lang="en-US" altLang="zh-CN" sz="2600" dirty="0">
                <a:solidFill>
                  <a:schemeClr val="bg1"/>
                </a:solidFill>
                <a:ea typeface="黑体" panose="02010609060101010101" pitchFamily="49" charset="-122"/>
              </a:rPr>
              <a:t>0.99975</a:t>
            </a:r>
            <a:r>
              <a:rPr lang="en-US" altLang="zh-CN" sz="2600" i="1" dirty="0">
                <a:solidFill>
                  <a:schemeClr val="bg1"/>
                </a:solidFill>
                <a:ea typeface="黑体" panose="02010609060101010101" pitchFamily="49" charset="-122"/>
              </a:rPr>
              <a:t> c</a:t>
            </a:r>
            <a:r>
              <a:rPr lang="en-US" altLang="zh-CN" sz="2600" dirty="0">
                <a:solidFill>
                  <a:schemeClr val="bg1"/>
                </a:solidFill>
                <a:ea typeface="黑体" panose="02010609060101010101" pitchFamily="49" charset="-122"/>
              </a:rPr>
              <a:t>  </a:t>
            </a:r>
            <a:r>
              <a:rPr lang="zh-CN" altLang="en-US" sz="2600" dirty="0">
                <a:solidFill>
                  <a:schemeClr val="bg1"/>
                </a:solidFill>
                <a:ea typeface="黑体" panose="02010609060101010101" pitchFamily="49" charset="-122"/>
              </a:rPr>
              <a:t>的 </a:t>
            </a:r>
            <a:r>
              <a:rPr lang="zh-CN" altLang="en-US" sz="2600" dirty="0">
                <a:solidFill>
                  <a:schemeClr val="bg1"/>
                </a:solidFill>
                <a:ea typeface="黑体" panose="02010609060101010101" pitchFamily="49" charset="-122"/>
                <a:sym typeface="Symbol" panose="05050102010706020507" pitchFamily="18" charset="2"/>
              </a:rPr>
              <a:t></a:t>
            </a:r>
            <a:r>
              <a:rPr lang="en-US" altLang="zh-CN" sz="2600" baseline="30000" dirty="0">
                <a:solidFill>
                  <a:schemeClr val="bg1"/>
                </a:solidFill>
                <a:ea typeface="黑体" panose="02010609060101010101" pitchFamily="49" charset="-122"/>
              </a:rPr>
              <a:t>0</a:t>
            </a:r>
            <a:endParaRPr lang="en-US" altLang="zh-CN" sz="2600" dirty="0">
              <a:solidFill>
                <a:schemeClr val="bg1"/>
              </a:solidFill>
              <a:ea typeface="黑体" panose="02010609060101010101" pitchFamily="49" charset="-122"/>
            </a:endParaRPr>
          </a:p>
        </p:txBody>
      </p:sp>
      <p:sp>
        <p:nvSpPr>
          <p:cNvPr id="5" name="Rectangle 5"/>
          <p:cNvSpPr>
            <a:spLocks noChangeArrowheads="1"/>
          </p:cNvSpPr>
          <p:nvPr/>
        </p:nvSpPr>
        <p:spPr bwMode="auto">
          <a:xfrm>
            <a:off x="2843808" y="1920136"/>
            <a:ext cx="248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600" dirty="0">
                <a:solidFill>
                  <a:schemeClr val="bg1"/>
                </a:solidFill>
                <a:ea typeface="黑体" panose="02010609060101010101" pitchFamily="49" charset="-122"/>
                <a:sym typeface="Symbol" panose="05050102010706020507" pitchFamily="18" charset="2"/>
              </a:rPr>
              <a:t></a:t>
            </a:r>
            <a:r>
              <a:rPr lang="en-US" altLang="zh-CN" sz="3600" baseline="30000" dirty="0">
                <a:solidFill>
                  <a:schemeClr val="bg1"/>
                </a:solidFill>
                <a:ea typeface="黑体" panose="02010609060101010101" pitchFamily="49" charset="-122"/>
              </a:rPr>
              <a:t>0  </a:t>
            </a:r>
            <a:r>
              <a:rPr lang="en-US" altLang="zh-CN" sz="3600" dirty="0">
                <a:solidFill>
                  <a:schemeClr val="bg1"/>
                </a:solidFill>
                <a:ea typeface="黑体" panose="02010609060101010101" pitchFamily="49" charset="-122"/>
                <a:sym typeface="Symbol" panose="05050102010706020507" pitchFamily="18" charset="2"/>
              </a:rPr>
              <a:t>   </a:t>
            </a:r>
            <a:r>
              <a:rPr lang="en-US" altLang="zh-CN" sz="3600" dirty="0">
                <a:solidFill>
                  <a:schemeClr val="bg1"/>
                </a:solidFill>
                <a:ea typeface="黑体" panose="02010609060101010101" pitchFamily="49" charset="-122"/>
              </a:rPr>
              <a:t>+ </a:t>
            </a:r>
            <a:r>
              <a:rPr lang="en-US" altLang="zh-CN" sz="3600" dirty="0">
                <a:solidFill>
                  <a:schemeClr val="bg1"/>
                </a:solidFill>
                <a:ea typeface="黑体" panose="02010609060101010101" pitchFamily="49" charset="-122"/>
                <a:sym typeface="Symbol" panose="05050102010706020507" pitchFamily="18" charset="2"/>
              </a:rPr>
              <a:t></a:t>
            </a:r>
          </a:p>
        </p:txBody>
      </p:sp>
      <p:sp>
        <p:nvSpPr>
          <p:cNvPr id="6" name="Rectangle 6"/>
          <p:cNvSpPr>
            <a:spLocks noChangeArrowheads="1"/>
          </p:cNvSpPr>
          <p:nvPr/>
        </p:nvSpPr>
        <p:spPr bwMode="auto">
          <a:xfrm>
            <a:off x="292100" y="2545316"/>
            <a:ext cx="8459788" cy="104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33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5000"/>
              </a:lnSpc>
            </a:pPr>
            <a:r>
              <a:rPr lang="zh-CN" altLang="en-US" sz="2600" dirty="0">
                <a:solidFill>
                  <a:schemeClr val="bg1"/>
                </a:solidFill>
                <a:ea typeface="黑体" panose="02010609060101010101" pitchFamily="49" charset="-122"/>
              </a:rPr>
              <a:t>沿</a:t>
            </a:r>
            <a:r>
              <a:rPr lang="zh-CN" altLang="en-US" sz="2600" dirty="0">
                <a:solidFill>
                  <a:schemeClr val="bg1"/>
                </a:solidFill>
                <a:ea typeface="黑体" panose="02010609060101010101" pitchFamily="49" charset="-122"/>
                <a:sym typeface="Symbol" panose="05050102010706020507" pitchFamily="18" charset="2"/>
              </a:rPr>
              <a:t></a:t>
            </a:r>
            <a:r>
              <a:rPr lang="en-US" altLang="zh-CN" sz="2600" baseline="30000" dirty="0">
                <a:solidFill>
                  <a:schemeClr val="bg1"/>
                </a:solidFill>
                <a:ea typeface="黑体" panose="02010609060101010101" pitchFamily="49" charset="-122"/>
              </a:rPr>
              <a:t>0 </a:t>
            </a:r>
            <a:r>
              <a:rPr lang="zh-CN" altLang="en-US" sz="2600" dirty="0">
                <a:solidFill>
                  <a:schemeClr val="bg1"/>
                </a:solidFill>
                <a:ea typeface="黑体" panose="02010609060101010101" pitchFamily="49" charset="-122"/>
              </a:rPr>
              <a:t>运动方向测得的</a:t>
            </a:r>
            <a:r>
              <a:rPr lang="zh-CN" altLang="en-US" sz="2600" dirty="0">
                <a:solidFill>
                  <a:schemeClr val="bg1"/>
                </a:solidFill>
                <a:ea typeface="黑体" panose="02010609060101010101" pitchFamily="49" charset="-122"/>
                <a:sym typeface="Symbol" panose="05050102010706020507" pitchFamily="18" charset="2"/>
              </a:rPr>
              <a:t></a:t>
            </a:r>
            <a:r>
              <a:rPr lang="zh-CN" altLang="en-US" sz="2600" dirty="0">
                <a:solidFill>
                  <a:schemeClr val="bg1"/>
                </a:solidFill>
                <a:ea typeface="黑体" panose="02010609060101010101" pitchFamily="49" charset="-122"/>
              </a:rPr>
              <a:t>运动速度，与用静止辐射源测得的</a:t>
            </a:r>
            <a:r>
              <a:rPr lang="zh-CN" altLang="en-US" sz="2600" dirty="0">
                <a:solidFill>
                  <a:schemeClr val="bg1"/>
                </a:solidFill>
                <a:ea typeface="黑体" panose="02010609060101010101" pitchFamily="49" charset="-122"/>
                <a:sym typeface="Symbol" panose="05050102010706020507" pitchFamily="18" charset="2"/>
              </a:rPr>
              <a:t></a:t>
            </a:r>
            <a:r>
              <a:rPr lang="zh-CN" altLang="en-US" sz="2600" dirty="0">
                <a:solidFill>
                  <a:schemeClr val="bg1"/>
                </a:solidFill>
                <a:ea typeface="黑体" panose="02010609060101010101" pitchFamily="49" charset="-122"/>
              </a:rPr>
              <a:t>速度</a:t>
            </a:r>
            <a:r>
              <a:rPr lang="en-US" altLang="zh-CN" sz="2600" dirty="0">
                <a:solidFill>
                  <a:schemeClr val="bg1"/>
                </a:solidFill>
                <a:latin typeface="宋体" panose="02010600030101010101" pitchFamily="2" charset="-122"/>
              </a:rPr>
              <a:t>(</a:t>
            </a:r>
            <a:r>
              <a:rPr lang="zh-CN" altLang="en-US" sz="2600" dirty="0">
                <a:solidFill>
                  <a:schemeClr val="bg1"/>
                </a:solidFill>
                <a:latin typeface="黑体" panose="02010609060101010101" pitchFamily="49" charset="-122"/>
                <a:ea typeface="黑体" panose="02010609060101010101" pitchFamily="49" charset="-122"/>
              </a:rPr>
              <a:t>光速</a:t>
            </a:r>
            <a:r>
              <a:rPr lang="en-US" altLang="zh-CN" sz="2600" i="1" dirty="0">
                <a:solidFill>
                  <a:schemeClr val="bg1"/>
                </a:solidFill>
              </a:rPr>
              <a:t>c</a:t>
            </a:r>
            <a:r>
              <a:rPr lang="en-US" altLang="zh-CN" sz="2600" dirty="0">
                <a:solidFill>
                  <a:schemeClr val="bg1"/>
                </a:solidFill>
                <a:latin typeface="宋体" panose="02010600030101010101" pitchFamily="2" charset="-122"/>
              </a:rPr>
              <a:t>)</a:t>
            </a:r>
            <a:r>
              <a:rPr lang="en-US" altLang="zh-CN" sz="2600" dirty="0">
                <a:solidFill>
                  <a:schemeClr val="bg1"/>
                </a:solidFill>
                <a:ea typeface="黑体" panose="02010609060101010101" pitchFamily="49" charset="-122"/>
              </a:rPr>
              <a:t> </a:t>
            </a:r>
            <a:r>
              <a:rPr lang="zh-CN" altLang="en-US" sz="2600" dirty="0">
                <a:solidFill>
                  <a:schemeClr val="bg1"/>
                </a:solidFill>
                <a:ea typeface="黑体" panose="02010609060101010101" pitchFamily="49" charset="-122"/>
              </a:rPr>
              <a:t>极其一致！</a:t>
            </a:r>
          </a:p>
        </p:txBody>
      </p:sp>
      <p:sp>
        <p:nvSpPr>
          <p:cNvPr id="7" name="Rectangle 7"/>
          <p:cNvSpPr>
            <a:spLocks noChangeArrowheads="1"/>
          </p:cNvSpPr>
          <p:nvPr/>
        </p:nvSpPr>
        <p:spPr bwMode="auto">
          <a:xfrm>
            <a:off x="292100" y="419100"/>
            <a:ext cx="842168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sz="2600" dirty="0" smtClean="0">
                <a:solidFill>
                  <a:srgbClr val="00FFFF"/>
                </a:solidFill>
                <a:ea typeface="黑体" panose="02010609060101010101" pitchFamily="49" charset="-122"/>
              </a:rPr>
              <a:t>光速不变原理的实验验证</a:t>
            </a:r>
            <a:r>
              <a:rPr lang="zh-CN" altLang="en-US" sz="2600" dirty="0" smtClean="0">
                <a:solidFill>
                  <a:schemeClr val="bg1"/>
                </a:solidFill>
                <a:ea typeface="黑体" panose="02010609060101010101" pitchFamily="49" charset="-122"/>
              </a:rPr>
              <a:t>，</a:t>
            </a:r>
            <a:r>
              <a:rPr lang="zh-CN" altLang="en-US" sz="2600" dirty="0">
                <a:solidFill>
                  <a:schemeClr val="bg1"/>
                </a:solidFill>
                <a:ea typeface="黑体" panose="02010609060101010101" pitchFamily="49" charset="-122"/>
              </a:rPr>
              <a:t>例如</a:t>
            </a:r>
            <a:r>
              <a:rPr lang="en-US" altLang="zh-CN" sz="2600" dirty="0">
                <a:solidFill>
                  <a:schemeClr val="bg1"/>
                </a:solidFill>
                <a:ea typeface="黑体" panose="02010609060101010101" pitchFamily="49" charset="-122"/>
              </a:rPr>
              <a:t>Phys. </a:t>
            </a:r>
            <a:r>
              <a:rPr lang="en-US" altLang="zh-CN" sz="2600" dirty="0" err="1">
                <a:solidFill>
                  <a:schemeClr val="bg1"/>
                </a:solidFill>
                <a:ea typeface="黑体" panose="02010609060101010101" pitchFamily="49" charset="-122"/>
              </a:rPr>
              <a:t>Lett</a:t>
            </a:r>
            <a:r>
              <a:rPr lang="en-US" altLang="zh-CN" sz="2600" dirty="0">
                <a:solidFill>
                  <a:schemeClr val="bg1"/>
                </a:solidFill>
                <a:ea typeface="黑体" panose="02010609060101010101" pitchFamily="49" charset="-122"/>
              </a:rPr>
              <a:t>., T. </a:t>
            </a:r>
            <a:r>
              <a:rPr lang="en-US" altLang="zh-CN" sz="2600" dirty="0" err="1">
                <a:solidFill>
                  <a:schemeClr val="bg1"/>
                </a:solidFill>
                <a:ea typeface="黑体" panose="02010609060101010101" pitchFamily="49" charset="-122"/>
              </a:rPr>
              <a:t>Alvager</a:t>
            </a:r>
            <a:r>
              <a:rPr lang="en-US" altLang="zh-CN" sz="2600" dirty="0">
                <a:solidFill>
                  <a:schemeClr val="bg1"/>
                </a:solidFill>
                <a:ea typeface="黑体" panose="02010609060101010101" pitchFamily="49" charset="-122"/>
              </a:rPr>
              <a:t> at al, 12</a:t>
            </a:r>
            <a:r>
              <a:rPr lang="en-US" altLang="zh-CN" sz="2600" dirty="0">
                <a:solidFill>
                  <a:schemeClr val="bg1"/>
                </a:solidFill>
                <a:latin typeface="宋体" panose="02010600030101010101" pitchFamily="2" charset="-122"/>
              </a:rPr>
              <a:t>(</a:t>
            </a:r>
            <a:r>
              <a:rPr lang="en-US" altLang="zh-CN" sz="2600" dirty="0">
                <a:solidFill>
                  <a:schemeClr val="bg1"/>
                </a:solidFill>
                <a:ea typeface="黑体" panose="02010609060101010101" pitchFamily="49" charset="-122"/>
              </a:rPr>
              <a:t>1964</a:t>
            </a:r>
            <a:r>
              <a:rPr lang="en-US" altLang="zh-CN" sz="2600" dirty="0">
                <a:solidFill>
                  <a:schemeClr val="bg1"/>
                </a:solidFill>
                <a:latin typeface="宋体" panose="02010600030101010101" pitchFamily="2" charset="-122"/>
              </a:rPr>
              <a:t>)</a:t>
            </a:r>
            <a:r>
              <a:rPr lang="en-US" altLang="zh-CN" sz="2600" dirty="0">
                <a:solidFill>
                  <a:schemeClr val="bg1"/>
                </a:solidFill>
                <a:ea typeface="黑体" panose="02010609060101010101" pitchFamily="49" charset="-122"/>
              </a:rPr>
              <a:t>260 </a:t>
            </a:r>
            <a:r>
              <a:rPr lang="zh-CN" altLang="en-US" sz="2600" dirty="0">
                <a:solidFill>
                  <a:schemeClr val="bg1"/>
                </a:solidFill>
                <a:ea typeface="黑体" panose="02010609060101010101" pitchFamily="49" charset="-122"/>
              </a:rPr>
              <a:t>：</a:t>
            </a:r>
          </a:p>
        </p:txBody>
      </p:sp>
      <p:sp>
        <p:nvSpPr>
          <p:cNvPr id="8" name="Rectangle 14"/>
          <p:cNvSpPr>
            <a:spLocks noChangeArrowheads="1"/>
          </p:cNvSpPr>
          <p:nvPr/>
        </p:nvSpPr>
        <p:spPr bwMode="auto">
          <a:xfrm>
            <a:off x="899592" y="3587011"/>
            <a:ext cx="8423275" cy="66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5000"/>
              </a:lnSpc>
            </a:pPr>
            <a:r>
              <a:rPr lang="en-US" altLang="zh-CN" sz="3200" dirty="0">
                <a:solidFill>
                  <a:schemeClr val="bg1"/>
                </a:solidFill>
                <a:latin typeface="华文新魏" panose="02010800040101010101" pitchFamily="2" charset="-122"/>
                <a:ea typeface="华文新魏" panose="02010800040101010101" pitchFamily="2" charset="-122"/>
              </a:rPr>
              <a:t>     </a:t>
            </a:r>
            <a:r>
              <a:rPr lang="zh-CN" altLang="en-US" sz="3200" dirty="0">
                <a:solidFill>
                  <a:schemeClr val="bg1"/>
                </a:solidFill>
                <a:latin typeface="华文新魏" panose="02010800040101010101" pitchFamily="2" charset="-122"/>
                <a:ea typeface="华文新魏" panose="02010800040101010101" pitchFamily="2" charset="-122"/>
              </a:rPr>
              <a:t>结果表明，光速与光源运动无关。</a:t>
            </a:r>
          </a:p>
        </p:txBody>
      </p:sp>
      <p:grpSp>
        <p:nvGrpSpPr>
          <p:cNvPr id="9" name="Group 62"/>
          <p:cNvGrpSpPr>
            <a:grpSpLocks/>
          </p:cNvGrpSpPr>
          <p:nvPr/>
        </p:nvGrpSpPr>
        <p:grpSpPr bwMode="auto">
          <a:xfrm>
            <a:off x="658836" y="4193935"/>
            <a:ext cx="6721476" cy="2241550"/>
            <a:chOff x="11" y="863"/>
            <a:chExt cx="4234" cy="1412"/>
          </a:xfrm>
        </p:grpSpPr>
        <p:sp>
          <p:nvSpPr>
            <p:cNvPr id="10" name="Line 12"/>
            <p:cNvSpPr>
              <a:spLocks noChangeShapeType="1"/>
            </p:cNvSpPr>
            <p:nvPr/>
          </p:nvSpPr>
          <p:spPr bwMode="auto">
            <a:xfrm flipH="1" flipV="1">
              <a:off x="1399" y="978"/>
              <a:ext cx="0" cy="1297"/>
            </a:xfrm>
            <a:prstGeom prst="line">
              <a:avLst/>
            </a:prstGeom>
            <a:noFill/>
            <a:ln w="28575">
              <a:solidFill>
                <a:schemeClr val="bg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3"/>
            <p:cNvSpPr>
              <a:spLocks noChangeShapeType="1"/>
            </p:cNvSpPr>
            <p:nvPr/>
          </p:nvSpPr>
          <p:spPr bwMode="auto">
            <a:xfrm flipH="1" flipV="1">
              <a:off x="1618" y="1005"/>
              <a:ext cx="1" cy="975"/>
            </a:xfrm>
            <a:prstGeom prst="line">
              <a:avLst/>
            </a:prstGeom>
            <a:noFill/>
            <a:ln w="28575">
              <a:solidFill>
                <a:srgbClr val="FF00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4"/>
            <p:cNvSpPr>
              <a:spLocks noChangeShapeType="1"/>
            </p:cNvSpPr>
            <p:nvPr/>
          </p:nvSpPr>
          <p:spPr bwMode="auto">
            <a:xfrm>
              <a:off x="1619" y="1975"/>
              <a:ext cx="2604" cy="5"/>
            </a:xfrm>
            <a:prstGeom prst="line">
              <a:avLst/>
            </a:prstGeom>
            <a:noFill/>
            <a:ln w="28575">
              <a:solidFill>
                <a:srgbClr val="FF00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5"/>
            <p:cNvSpPr>
              <a:spLocks noChangeShapeType="1"/>
            </p:cNvSpPr>
            <p:nvPr/>
          </p:nvSpPr>
          <p:spPr bwMode="auto">
            <a:xfrm>
              <a:off x="1394" y="2269"/>
              <a:ext cx="2851" cy="1"/>
            </a:xfrm>
            <a:prstGeom prst="line">
              <a:avLst/>
            </a:prstGeom>
            <a:noFill/>
            <a:ln w="28575">
              <a:solidFill>
                <a:schemeClr val="bg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6"/>
            <p:cNvSpPr txBox="1">
              <a:spLocks noChangeArrowheads="1"/>
            </p:cNvSpPr>
            <p:nvPr/>
          </p:nvSpPr>
          <p:spPr bwMode="auto">
            <a:xfrm>
              <a:off x="1110" y="87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3200" i="1" dirty="0">
                  <a:solidFill>
                    <a:schemeClr val="bg1"/>
                  </a:solidFill>
                  <a:ea typeface="黑体" panose="02010609060101010101" pitchFamily="49" charset="-122"/>
                </a:rPr>
                <a:t>S</a:t>
              </a:r>
            </a:p>
          </p:txBody>
        </p:sp>
        <p:sp>
          <p:nvSpPr>
            <p:cNvPr id="15" name="Text Box 17"/>
            <p:cNvSpPr txBox="1">
              <a:spLocks noChangeArrowheads="1"/>
            </p:cNvSpPr>
            <p:nvPr/>
          </p:nvSpPr>
          <p:spPr bwMode="auto">
            <a:xfrm>
              <a:off x="1650" y="863"/>
              <a:ext cx="3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3200" i="1">
                  <a:solidFill>
                    <a:srgbClr val="FF0033"/>
                  </a:solidFill>
                  <a:ea typeface="黑体" panose="02010609060101010101" pitchFamily="49" charset="-122"/>
                </a:rPr>
                <a:t>S</a:t>
              </a:r>
              <a:r>
                <a:rPr lang="en-US" altLang="zh-CN" sz="3200" baseline="30000">
                  <a:solidFill>
                    <a:srgbClr val="FF0033"/>
                  </a:solidFill>
                  <a:ea typeface="黑体" panose="02010609060101010101" pitchFamily="49" charset="-122"/>
                </a:rPr>
                <a:t>'</a:t>
              </a:r>
              <a:endParaRPr lang="en-US" altLang="zh-CN" sz="3200">
                <a:solidFill>
                  <a:srgbClr val="0000FF"/>
                </a:solidFill>
                <a:ea typeface="黑体" panose="02010609060101010101" pitchFamily="49" charset="-122"/>
              </a:endParaRPr>
            </a:p>
          </p:txBody>
        </p:sp>
        <p:sp>
          <p:nvSpPr>
            <p:cNvPr id="16" name="Line 18"/>
            <p:cNvSpPr>
              <a:spLocks noChangeShapeType="1"/>
            </p:cNvSpPr>
            <p:nvPr/>
          </p:nvSpPr>
          <p:spPr bwMode="auto">
            <a:xfrm>
              <a:off x="1627" y="1298"/>
              <a:ext cx="306" cy="0"/>
            </a:xfrm>
            <a:prstGeom prst="line">
              <a:avLst/>
            </a:prstGeom>
            <a:noFill/>
            <a:ln w="28575">
              <a:solidFill>
                <a:srgbClr val="FF0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9"/>
            <p:cNvSpPr txBox="1">
              <a:spLocks noChangeArrowheads="1"/>
            </p:cNvSpPr>
            <p:nvPr/>
          </p:nvSpPr>
          <p:spPr bwMode="auto">
            <a:xfrm>
              <a:off x="1906" y="1081"/>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3200" i="1" dirty="0">
                  <a:solidFill>
                    <a:srgbClr val="FF0000"/>
                  </a:solidFill>
                  <a:ea typeface="黑体" panose="02010609060101010101" pitchFamily="49" charset="-122"/>
                </a:rPr>
                <a:t>u</a:t>
              </a:r>
            </a:p>
          </p:txBody>
        </p:sp>
        <p:sp>
          <p:nvSpPr>
            <p:cNvPr id="18" name="Line 20"/>
            <p:cNvSpPr>
              <a:spLocks noChangeShapeType="1"/>
            </p:cNvSpPr>
            <p:nvPr/>
          </p:nvSpPr>
          <p:spPr bwMode="auto">
            <a:xfrm>
              <a:off x="3032" y="2126"/>
              <a:ext cx="408" cy="0"/>
            </a:xfrm>
            <a:prstGeom prst="line">
              <a:avLst/>
            </a:prstGeom>
            <a:noFill/>
            <a:ln w="28575">
              <a:solidFill>
                <a:schemeClr val="bg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21"/>
            <p:cNvSpPr txBox="1">
              <a:spLocks noChangeArrowheads="1"/>
            </p:cNvSpPr>
            <p:nvPr/>
          </p:nvSpPr>
          <p:spPr bwMode="auto">
            <a:xfrm>
              <a:off x="3403" y="1910"/>
              <a:ext cx="2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3200" i="1" dirty="0">
                  <a:solidFill>
                    <a:schemeClr val="bg1"/>
                  </a:solidFill>
                  <a:ea typeface="黑体" panose="02010609060101010101" pitchFamily="49" charset="-122"/>
                </a:rPr>
                <a:t>c</a:t>
              </a:r>
            </a:p>
          </p:txBody>
        </p:sp>
        <p:sp>
          <p:nvSpPr>
            <p:cNvPr id="20" name="AutoShape 22"/>
            <p:cNvSpPr>
              <a:spLocks noChangeArrowheads="1"/>
            </p:cNvSpPr>
            <p:nvPr/>
          </p:nvSpPr>
          <p:spPr bwMode="auto">
            <a:xfrm>
              <a:off x="2817" y="2034"/>
              <a:ext cx="180" cy="204"/>
            </a:xfrm>
            <a:prstGeom prst="irregularSeal1">
              <a:avLst/>
            </a:prstGeom>
            <a:solidFill>
              <a:schemeClr val="bg1"/>
            </a:solidFill>
            <a:ln w="28575">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24"/>
            <p:cNvSpPr txBox="1">
              <a:spLocks noChangeArrowheads="1"/>
            </p:cNvSpPr>
            <p:nvPr/>
          </p:nvSpPr>
          <p:spPr bwMode="auto">
            <a:xfrm>
              <a:off x="1720" y="869"/>
              <a:ext cx="9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FF0033"/>
                  </a:solidFill>
                  <a:ea typeface="黑体" panose="02010609060101010101" pitchFamily="49" charset="-122"/>
                </a:rPr>
                <a:t>火车</a:t>
              </a:r>
            </a:p>
          </p:txBody>
        </p:sp>
        <p:sp>
          <p:nvSpPr>
            <p:cNvPr id="22" name="Rectangle 25"/>
            <p:cNvSpPr>
              <a:spLocks noChangeArrowheads="1"/>
            </p:cNvSpPr>
            <p:nvPr/>
          </p:nvSpPr>
          <p:spPr bwMode="auto">
            <a:xfrm>
              <a:off x="11" y="1446"/>
              <a:ext cx="16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solidFill>
                    <a:srgbClr val="FFFF00"/>
                  </a:solidFill>
                  <a:ea typeface="黑体" panose="02010609060101010101" pitchFamily="49" charset="-122"/>
                </a:rPr>
                <a:t>“</a:t>
              </a:r>
              <a:r>
                <a:rPr lang="zh-CN" altLang="en-US" sz="2800" dirty="0">
                  <a:solidFill>
                    <a:srgbClr val="FFFF00"/>
                  </a:solidFill>
                  <a:ea typeface="黑体" panose="02010609060101010101" pitchFamily="49" charset="-122"/>
                </a:rPr>
                <a:t>追光实验”</a:t>
              </a:r>
            </a:p>
          </p:txBody>
        </p:sp>
        <p:pic>
          <p:nvPicPr>
            <p:cNvPr id="23" name="Picture 49" descr="人-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 y="1566"/>
              <a:ext cx="598" cy="4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63"/>
          <p:cNvGrpSpPr>
            <a:grpSpLocks/>
          </p:cNvGrpSpPr>
          <p:nvPr/>
        </p:nvGrpSpPr>
        <p:grpSpPr bwMode="auto">
          <a:xfrm>
            <a:off x="4664099" y="4649547"/>
            <a:ext cx="1893888" cy="714375"/>
            <a:chOff x="2861" y="1097"/>
            <a:chExt cx="1193" cy="450"/>
          </a:xfrm>
        </p:grpSpPr>
        <p:sp>
          <p:nvSpPr>
            <p:cNvPr id="25" name="Oval 64"/>
            <p:cNvSpPr>
              <a:spLocks noChangeArrowheads="1"/>
            </p:cNvSpPr>
            <p:nvPr/>
          </p:nvSpPr>
          <p:spPr bwMode="auto">
            <a:xfrm rot="1329380">
              <a:off x="2903" y="1404"/>
              <a:ext cx="186" cy="79"/>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65"/>
            <p:cNvSpPr txBox="1">
              <a:spLocks noChangeArrowheads="1"/>
            </p:cNvSpPr>
            <p:nvPr/>
          </p:nvSpPr>
          <p:spPr bwMode="auto">
            <a:xfrm rot="18162">
              <a:off x="3018" y="1133"/>
              <a:ext cx="1030"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3200" i="1">
                  <a:solidFill>
                    <a:srgbClr val="FF0033"/>
                  </a:solidFill>
                  <a:ea typeface="黑体" panose="02010609060101010101" pitchFamily="49" charset="-122"/>
                </a:rPr>
                <a:t>v</a:t>
              </a:r>
              <a:r>
                <a:rPr lang="en-US" altLang="zh-CN" sz="3200" i="1" baseline="30000">
                  <a:solidFill>
                    <a:srgbClr val="FF0033"/>
                  </a:solidFill>
                  <a:ea typeface="黑体" panose="02010609060101010101" pitchFamily="49" charset="-122"/>
                </a:rPr>
                <a:t>'</a:t>
              </a:r>
              <a:r>
                <a:rPr lang="en-US" altLang="zh-CN" sz="3200" i="1">
                  <a:solidFill>
                    <a:srgbClr val="FF0033"/>
                  </a:solidFill>
                  <a:ea typeface="黑体" panose="02010609060101010101" pitchFamily="49" charset="-122"/>
                </a:rPr>
                <a:t>= c</a:t>
              </a:r>
              <a:r>
                <a:rPr lang="en-US" altLang="zh-CN" sz="3200">
                  <a:solidFill>
                    <a:srgbClr val="FF0033"/>
                  </a:solidFill>
                  <a:ea typeface="黑体" panose="02010609060101010101" pitchFamily="49" charset="-122"/>
                </a:rPr>
                <a:t>-</a:t>
              </a:r>
              <a:r>
                <a:rPr lang="en-US" altLang="zh-CN" sz="3200" i="1">
                  <a:solidFill>
                    <a:srgbClr val="FF0033"/>
                  </a:solidFill>
                  <a:ea typeface="黑体" panose="02010609060101010101" pitchFamily="49" charset="-122"/>
                </a:rPr>
                <a:t>u</a:t>
              </a:r>
              <a:r>
                <a:rPr lang="en-US" altLang="zh-CN" sz="3200">
                  <a:solidFill>
                    <a:srgbClr val="FF0033"/>
                  </a:solidFill>
                  <a:ea typeface="黑体" panose="02010609060101010101" pitchFamily="49" charset="-122"/>
                </a:rPr>
                <a:t>?</a:t>
              </a:r>
              <a:endParaRPr lang="en-US" altLang="zh-CN" sz="3200">
                <a:solidFill>
                  <a:srgbClr val="0000FF"/>
                </a:solidFill>
                <a:ea typeface="黑体" panose="02010609060101010101" pitchFamily="49" charset="-122"/>
              </a:endParaRPr>
            </a:p>
          </p:txBody>
        </p:sp>
        <p:sp>
          <p:nvSpPr>
            <p:cNvPr id="27" name="Oval 66"/>
            <p:cNvSpPr>
              <a:spLocks noChangeArrowheads="1"/>
            </p:cNvSpPr>
            <p:nvPr/>
          </p:nvSpPr>
          <p:spPr bwMode="auto">
            <a:xfrm rot="18162">
              <a:off x="3028" y="1097"/>
              <a:ext cx="1026" cy="438"/>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67"/>
            <p:cNvSpPr>
              <a:spLocks noChangeArrowheads="1"/>
            </p:cNvSpPr>
            <p:nvPr/>
          </p:nvSpPr>
          <p:spPr bwMode="auto">
            <a:xfrm rot="1820732">
              <a:off x="2861" y="1481"/>
              <a:ext cx="90" cy="66"/>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14691649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42" name="Rectangle 10"/>
          <p:cNvSpPr>
            <a:spLocks noChangeArrowheads="1"/>
          </p:cNvSpPr>
          <p:nvPr/>
        </p:nvSpPr>
        <p:spPr bwMode="auto">
          <a:xfrm>
            <a:off x="998538" y="1336675"/>
            <a:ext cx="7162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rgbClr val="66FFFF"/>
                </a:solidFill>
                <a:latin typeface="Times New Roman" panose="02020603050405020304" pitchFamily="18" charset="0"/>
                <a:ea typeface="楷体_GB2312" pitchFamily="49" charset="-122"/>
              </a:rPr>
              <a:t>所有惯性系都完全处于平等地位，没有任何理由选某一个参考系并把它置于特殊的与众不同的地位。</a:t>
            </a:r>
          </a:p>
        </p:txBody>
      </p:sp>
      <p:sp>
        <p:nvSpPr>
          <p:cNvPr id="479244" name="Rectangle 12"/>
          <p:cNvSpPr>
            <a:spLocks noChangeArrowheads="1"/>
          </p:cNvSpPr>
          <p:nvPr/>
        </p:nvSpPr>
        <p:spPr bwMode="auto">
          <a:xfrm>
            <a:off x="250825" y="333375"/>
            <a:ext cx="838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66FFFF"/>
                </a:solidFill>
                <a:latin typeface="Times New Roman" panose="02020603050405020304" pitchFamily="18" charset="0"/>
                <a:ea typeface="仿宋_GB2312" pitchFamily="49" charset="-122"/>
              </a:rPr>
              <a:t>2. </a:t>
            </a:r>
            <a:r>
              <a:rPr kumimoji="1" lang="zh-CN" altLang="en-US" sz="2400" b="1">
                <a:solidFill>
                  <a:srgbClr val="66FFFF"/>
                </a:solidFill>
                <a:latin typeface="Times New Roman" panose="02020603050405020304" pitchFamily="18" charset="0"/>
                <a:ea typeface="仿宋_GB2312" pitchFamily="49" charset="-122"/>
              </a:rPr>
              <a:t>相对性原理</a:t>
            </a:r>
            <a:r>
              <a:rPr kumimoji="1" lang="zh-CN" altLang="en-US" sz="2400" b="1">
                <a:solidFill>
                  <a:srgbClr val="EDFE4A"/>
                </a:solidFill>
                <a:latin typeface="Times New Roman" panose="02020603050405020304" pitchFamily="18" charset="0"/>
                <a:ea typeface="仿宋_GB2312" pitchFamily="49" charset="-122"/>
              </a:rPr>
              <a:t>（</a:t>
            </a:r>
            <a:r>
              <a:rPr kumimoji="1" lang="en-US" altLang="zh-CN" sz="2400" b="1">
                <a:solidFill>
                  <a:srgbClr val="EDFE4A"/>
                </a:solidFill>
                <a:latin typeface="Times New Roman" panose="02020603050405020304" pitchFamily="18" charset="0"/>
                <a:ea typeface="仿宋_GB2312" pitchFamily="49" charset="-122"/>
              </a:rPr>
              <a:t>Principle of relativity</a:t>
            </a:r>
            <a:r>
              <a:rPr kumimoji="1" lang="zh-CN" altLang="en-US" sz="2400" b="1">
                <a:solidFill>
                  <a:srgbClr val="EDFE4A"/>
                </a:solidFill>
                <a:latin typeface="Times New Roman" panose="02020603050405020304" pitchFamily="18" charset="0"/>
                <a:ea typeface="仿宋_GB2312" pitchFamily="49" charset="-122"/>
              </a:rPr>
              <a:t>）</a:t>
            </a:r>
          </a:p>
        </p:txBody>
      </p:sp>
      <p:sp>
        <p:nvSpPr>
          <p:cNvPr id="479245" name="Rectangle 13"/>
          <p:cNvSpPr>
            <a:spLocks noChangeArrowheads="1"/>
          </p:cNvSpPr>
          <p:nvPr/>
        </p:nvSpPr>
        <p:spPr bwMode="auto">
          <a:xfrm>
            <a:off x="955675" y="863600"/>
            <a:ext cx="7315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a:solidFill>
                  <a:srgbClr val="00FFFF"/>
                </a:solidFill>
                <a:latin typeface="Times New Roman" panose="02020603050405020304" pitchFamily="18" charset="0"/>
                <a:ea typeface="仿宋_GB2312" pitchFamily="49" charset="-122"/>
              </a:rPr>
              <a:t>一切物理规律</a:t>
            </a:r>
            <a:r>
              <a:rPr kumimoji="1" lang="zh-CN" altLang="en-US" sz="2400" b="1" dirty="0">
                <a:solidFill>
                  <a:schemeClr val="bg1"/>
                </a:solidFill>
                <a:latin typeface="Times New Roman" panose="02020603050405020304" pitchFamily="18" charset="0"/>
                <a:ea typeface="仿宋_GB2312" pitchFamily="49" charset="-122"/>
              </a:rPr>
              <a:t>在所有惯性系中具有相同的形式</a:t>
            </a:r>
          </a:p>
        </p:txBody>
      </p:sp>
      <p:sp>
        <p:nvSpPr>
          <p:cNvPr id="15" name="AutoShape 2"/>
          <p:cNvSpPr>
            <a:spLocks noChangeArrowheads="1"/>
          </p:cNvSpPr>
          <p:nvPr/>
        </p:nvSpPr>
        <p:spPr bwMode="auto">
          <a:xfrm>
            <a:off x="2659063" y="3644900"/>
            <a:ext cx="2057400" cy="504825"/>
          </a:xfrm>
          <a:prstGeom prst="wedgeEllipseCallout">
            <a:avLst>
              <a:gd name="adj1" fmla="val -43134"/>
              <a:gd name="adj2" fmla="val -147801"/>
            </a:avLst>
          </a:prstGeom>
          <a:noFill/>
          <a:ln w="19050">
            <a:solidFill>
              <a:srgbClr val="66FF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solidFill>
                  <a:srgbClr val="66FFFF"/>
                </a:solidFill>
                <a:latin typeface="Times New Roman" panose="02020603050405020304" pitchFamily="18" charset="0"/>
              </a:rPr>
              <a:t>一切物理规律</a:t>
            </a:r>
          </a:p>
        </p:txBody>
      </p:sp>
      <p:sp>
        <p:nvSpPr>
          <p:cNvPr id="16" name="AutoShape 3"/>
          <p:cNvSpPr>
            <a:spLocks noChangeArrowheads="1"/>
          </p:cNvSpPr>
          <p:nvPr/>
        </p:nvSpPr>
        <p:spPr bwMode="auto">
          <a:xfrm>
            <a:off x="6019800" y="3644900"/>
            <a:ext cx="1865313" cy="433388"/>
          </a:xfrm>
          <a:prstGeom prst="wedgeEllipseCallout">
            <a:avLst>
              <a:gd name="adj1" fmla="val -36384"/>
              <a:gd name="adj2" fmla="val -176009"/>
            </a:avLst>
          </a:prstGeom>
          <a:noFill/>
          <a:ln w="19050">
            <a:solidFill>
              <a:srgbClr val="66FF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solidFill>
                  <a:srgbClr val="66FFFF"/>
                </a:solidFill>
                <a:latin typeface="Times New Roman" panose="02020603050405020304" pitchFamily="18" charset="0"/>
              </a:rPr>
              <a:t>力学规律</a:t>
            </a:r>
          </a:p>
        </p:txBody>
      </p:sp>
      <p:sp>
        <p:nvSpPr>
          <p:cNvPr id="17" name="Text Box 4"/>
          <p:cNvSpPr txBox="1">
            <a:spLocks noChangeArrowheads="1"/>
          </p:cNvSpPr>
          <p:nvPr/>
        </p:nvSpPr>
        <p:spPr bwMode="auto">
          <a:xfrm>
            <a:off x="1763713" y="5467350"/>
            <a:ext cx="543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楷体_GB2312" pitchFamily="49" charset="-122"/>
              </a:rPr>
              <a:t>在牛顿力学中，</a:t>
            </a:r>
            <a:r>
              <a:rPr kumimoji="1" lang="zh-CN" altLang="en-US" sz="2400" b="1">
                <a:solidFill>
                  <a:schemeClr val="bg1"/>
                </a:solidFill>
                <a:latin typeface="宋体" panose="02010600030101010101" pitchFamily="2" charset="-122"/>
                <a:ea typeface="楷体_GB2312" pitchFamily="49" charset="-122"/>
              </a:rPr>
              <a:t>与参考系</a:t>
            </a:r>
            <a:r>
              <a:rPr kumimoji="1" lang="zh-CN" altLang="en-US" sz="2400" b="1">
                <a:solidFill>
                  <a:srgbClr val="66FFFF"/>
                </a:solidFill>
                <a:latin typeface="宋体" panose="02010600030101010101" pitchFamily="2" charset="-122"/>
                <a:ea typeface="楷体_GB2312" pitchFamily="49" charset="-122"/>
              </a:rPr>
              <a:t>无</a:t>
            </a:r>
            <a:r>
              <a:rPr kumimoji="1" lang="zh-CN" altLang="en-US" sz="2400" b="1">
                <a:solidFill>
                  <a:schemeClr val="bg1"/>
                </a:solidFill>
                <a:latin typeface="宋体" panose="02010600030101010101" pitchFamily="2" charset="-122"/>
                <a:ea typeface="楷体_GB2312" pitchFamily="49" charset="-122"/>
              </a:rPr>
              <a:t>关</a:t>
            </a:r>
          </a:p>
        </p:txBody>
      </p:sp>
      <p:sp>
        <p:nvSpPr>
          <p:cNvPr id="18" name="Rectangle 5"/>
          <p:cNvSpPr>
            <a:spLocks noChangeArrowheads="1"/>
          </p:cNvSpPr>
          <p:nvPr/>
        </p:nvSpPr>
        <p:spPr bwMode="auto">
          <a:xfrm>
            <a:off x="1763713" y="6140450"/>
            <a:ext cx="5329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rgbClr val="FFFFFF"/>
                </a:solidFill>
                <a:latin typeface="宋体" panose="02010600030101010101" pitchFamily="2" charset="-122"/>
                <a:ea typeface="楷体_GB2312" pitchFamily="49" charset="-122"/>
              </a:rPr>
              <a:t>在</a:t>
            </a:r>
            <a:r>
              <a:rPr kumimoji="1" lang="zh-CN" altLang="en-US" sz="2400" b="1">
                <a:solidFill>
                  <a:schemeClr val="bg1"/>
                </a:solidFill>
                <a:latin typeface="宋体" panose="02010600030101010101" pitchFamily="2" charset="-122"/>
                <a:ea typeface="楷体_GB2312" pitchFamily="49" charset="-122"/>
              </a:rPr>
              <a:t>狭义相对论力学</a:t>
            </a:r>
            <a:r>
              <a:rPr kumimoji="1" lang="zh-CN" altLang="en-US" sz="2400" b="1">
                <a:solidFill>
                  <a:srgbClr val="FFFFFF"/>
                </a:solidFill>
                <a:latin typeface="宋体" panose="02010600030101010101" pitchFamily="2" charset="-122"/>
                <a:ea typeface="楷体_GB2312" pitchFamily="49" charset="-122"/>
              </a:rPr>
              <a:t>中，</a:t>
            </a:r>
            <a:r>
              <a:rPr kumimoji="1" lang="zh-CN" altLang="en-US" sz="2400" b="1">
                <a:solidFill>
                  <a:srgbClr val="FFFFFF"/>
                </a:solidFill>
                <a:latin typeface="Times New Roman" panose="02020603050405020304" pitchFamily="18" charset="0"/>
                <a:ea typeface="楷体_GB2312" pitchFamily="49" charset="-122"/>
              </a:rPr>
              <a:t>与</a:t>
            </a:r>
            <a:r>
              <a:rPr kumimoji="1" lang="zh-CN" altLang="en-US" sz="2400" b="1">
                <a:solidFill>
                  <a:schemeClr val="bg1"/>
                </a:solidFill>
                <a:latin typeface="Times New Roman" panose="02020603050405020304" pitchFamily="18" charset="0"/>
                <a:ea typeface="楷体_GB2312" pitchFamily="49" charset="-122"/>
              </a:rPr>
              <a:t>参考系</a:t>
            </a:r>
            <a:r>
              <a:rPr kumimoji="1" lang="zh-CN" altLang="en-US" sz="2400" b="1">
                <a:solidFill>
                  <a:srgbClr val="66FFFF"/>
                </a:solidFill>
                <a:latin typeface="Times New Roman" panose="02020603050405020304" pitchFamily="18" charset="0"/>
                <a:ea typeface="楷体_GB2312" pitchFamily="49" charset="-122"/>
              </a:rPr>
              <a:t>有</a:t>
            </a:r>
            <a:r>
              <a:rPr kumimoji="1" lang="zh-CN" altLang="en-US" sz="2400" b="1">
                <a:solidFill>
                  <a:schemeClr val="bg1"/>
                </a:solidFill>
                <a:latin typeface="Times New Roman" panose="02020603050405020304" pitchFamily="18" charset="0"/>
                <a:ea typeface="楷体_GB2312" pitchFamily="49" charset="-122"/>
              </a:rPr>
              <a:t>关</a:t>
            </a:r>
          </a:p>
        </p:txBody>
      </p:sp>
      <p:sp>
        <p:nvSpPr>
          <p:cNvPr id="19" name="Text Box 6"/>
          <p:cNvSpPr txBox="1">
            <a:spLocks noChangeArrowheads="1"/>
          </p:cNvSpPr>
          <p:nvPr/>
        </p:nvSpPr>
        <p:spPr bwMode="auto">
          <a:xfrm>
            <a:off x="755650" y="2684463"/>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(1) </a:t>
            </a:r>
            <a:r>
              <a:rPr kumimoji="1" lang="en-US" altLang="zh-CN" sz="2400" b="1" i="1">
                <a:solidFill>
                  <a:srgbClr val="66FFFF"/>
                </a:solidFill>
                <a:latin typeface="Times New Roman" panose="02020603050405020304" pitchFamily="18" charset="0"/>
                <a:ea typeface="楷体_GB2312" pitchFamily="49" charset="-122"/>
              </a:rPr>
              <a:t>Einstein’s</a:t>
            </a:r>
            <a:r>
              <a:rPr kumimoji="1" lang="en-US" altLang="zh-CN" sz="2400" b="1">
                <a:solidFill>
                  <a:schemeClr val="bg1"/>
                </a:solidFill>
                <a:latin typeface="Times New Roman" panose="02020603050405020304" pitchFamily="18" charset="0"/>
                <a:ea typeface="楷体_GB2312" pitchFamily="49" charset="-122"/>
              </a:rPr>
              <a:t> </a:t>
            </a:r>
            <a:r>
              <a:rPr kumimoji="1" lang="zh-CN" altLang="en-US" sz="2400" b="1">
                <a:solidFill>
                  <a:srgbClr val="66FFFF"/>
                </a:solidFill>
                <a:latin typeface="Times New Roman" panose="02020603050405020304" pitchFamily="18" charset="0"/>
                <a:ea typeface="楷体_GB2312" pitchFamily="49" charset="-122"/>
              </a:rPr>
              <a:t>相对性原理</a:t>
            </a:r>
            <a:r>
              <a:rPr kumimoji="1" lang="zh-CN" altLang="en-US" sz="2400" b="1">
                <a:solidFill>
                  <a:schemeClr val="bg1"/>
                </a:solidFill>
                <a:latin typeface="Times New Roman" panose="02020603050405020304" pitchFamily="18" charset="0"/>
                <a:ea typeface="楷体_GB2312" pitchFamily="49" charset="-122"/>
              </a:rPr>
              <a:t> 是 </a:t>
            </a:r>
            <a:r>
              <a:rPr kumimoji="1" lang="en-US" altLang="zh-CN" sz="2400" b="1" i="1">
                <a:solidFill>
                  <a:srgbClr val="66FFFF"/>
                </a:solidFill>
                <a:latin typeface="Times New Roman" panose="02020603050405020304" pitchFamily="18" charset="0"/>
                <a:ea typeface="楷体_GB2312" pitchFamily="49" charset="-122"/>
              </a:rPr>
              <a:t>Newton’s</a:t>
            </a:r>
            <a:r>
              <a:rPr kumimoji="1" lang="zh-CN" altLang="en-US" sz="2400" b="1">
                <a:solidFill>
                  <a:srgbClr val="66FFFF"/>
                </a:solidFill>
                <a:latin typeface="Times New Roman" panose="02020603050405020304" pitchFamily="18" charset="0"/>
                <a:ea typeface="楷体_GB2312" pitchFamily="49" charset="-122"/>
              </a:rPr>
              <a:t>力学相对性原理</a:t>
            </a:r>
            <a:r>
              <a:rPr kumimoji="1" lang="zh-CN" altLang="en-US" sz="2400" b="1">
                <a:solidFill>
                  <a:schemeClr val="bg1"/>
                </a:solidFill>
                <a:latin typeface="Times New Roman" panose="02020603050405020304" pitchFamily="18" charset="0"/>
                <a:ea typeface="楷体_GB2312" pitchFamily="49" charset="-122"/>
              </a:rPr>
              <a:t>的发展</a:t>
            </a:r>
          </a:p>
        </p:txBody>
      </p:sp>
      <p:sp>
        <p:nvSpPr>
          <p:cNvPr id="20" name="Text Box 7"/>
          <p:cNvSpPr txBox="1">
            <a:spLocks noChangeArrowheads="1"/>
          </p:cNvSpPr>
          <p:nvPr/>
        </p:nvSpPr>
        <p:spPr bwMode="auto">
          <a:xfrm>
            <a:off x="747713" y="2179638"/>
            <a:ext cx="871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Times New Roman" panose="02020603050405020304" pitchFamily="18" charset="0"/>
              </a:rPr>
              <a:t>讨论</a:t>
            </a:r>
          </a:p>
        </p:txBody>
      </p:sp>
      <p:sp>
        <p:nvSpPr>
          <p:cNvPr id="21" name="AutoShape 8"/>
          <p:cNvSpPr>
            <a:spLocks noChangeArrowheads="1"/>
          </p:cNvSpPr>
          <p:nvPr/>
        </p:nvSpPr>
        <p:spPr bwMode="auto">
          <a:xfrm>
            <a:off x="379413" y="2270125"/>
            <a:ext cx="381000" cy="349250"/>
          </a:xfrm>
          <a:prstGeom prst="star5">
            <a:avLst/>
          </a:prstGeom>
          <a:solidFill>
            <a:srgbClr val="FF0066"/>
          </a:solidFill>
          <a:ln w="9525">
            <a:solidFill>
              <a:schemeClr val="tx1"/>
            </a:solidFill>
            <a:miter lim="800000"/>
            <a:headEnd/>
            <a:tailEnd/>
          </a:ln>
          <a:effectLst/>
        </p:spPr>
        <p:txBody>
          <a:bodyPr wrap="none" anchor="ctr"/>
          <a:lstStyle/>
          <a:p>
            <a:pPr algn="ctr" eaLnBrk="1" hangingPunct="1">
              <a:defRPr/>
            </a:pPr>
            <a:endParaRPr lang="zh-CN" altLang="en-US">
              <a:latin typeface="Arial" charset="0"/>
            </a:endParaRPr>
          </a:p>
        </p:txBody>
      </p:sp>
      <p:sp>
        <p:nvSpPr>
          <p:cNvPr id="22" name="Text Box 9"/>
          <p:cNvSpPr txBox="1">
            <a:spLocks noChangeArrowheads="1"/>
          </p:cNvSpPr>
          <p:nvPr/>
        </p:nvSpPr>
        <p:spPr bwMode="auto">
          <a:xfrm>
            <a:off x="755650" y="4265613"/>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(2) </a:t>
            </a:r>
            <a:r>
              <a:rPr kumimoji="1" lang="zh-CN" altLang="en-US" sz="2400" b="1">
                <a:solidFill>
                  <a:srgbClr val="66FFFF"/>
                </a:solidFill>
                <a:latin typeface="Times New Roman" panose="02020603050405020304" pitchFamily="18" charset="0"/>
                <a:ea typeface="楷体_GB2312" pitchFamily="49" charset="-122"/>
              </a:rPr>
              <a:t>光速不变原理</a:t>
            </a:r>
            <a:r>
              <a:rPr kumimoji="1" lang="zh-CN" altLang="en-US" sz="2400" b="1">
                <a:solidFill>
                  <a:schemeClr val="bg1"/>
                </a:solidFill>
                <a:latin typeface="Times New Roman" panose="02020603050405020304" pitchFamily="18" charset="0"/>
                <a:ea typeface="楷体_GB2312" pitchFamily="49" charset="-122"/>
              </a:rPr>
              <a:t>与</a:t>
            </a:r>
            <a:r>
              <a:rPr kumimoji="1" lang="zh-CN" altLang="en-US" sz="2400" b="1">
                <a:solidFill>
                  <a:srgbClr val="66FFFF"/>
                </a:solidFill>
                <a:latin typeface="Times New Roman" panose="02020603050405020304" pitchFamily="18" charset="0"/>
                <a:ea typeface="楷体_GB2312" pitchFamily="49" charset="-122"/>
              </a:rPr>
              <a:t>伽利略的速度合成定理</a:t>
            </a:r>
            <a:r>
              <a:rPr kumimoji="1" lang="zh-CN" altLang="en-US" sz="2400" b="1">
                <a:solidFill>
                  <a:srgbClr val="FFCC00"/>
                </a:solidFill>
                <a:latin typeface="Times New Roman" panose="02020603050405020304" pitchFamily="18" charset="0"/>
                <a:ea typeface="楷体_GB2312" pitchFamily="49" charset="-122"/>
              </a:rPr>
              <a:t>针锋相对</a:t>
            </a:r>
          </a:p>
        </p:txBody>
      </p:sp>
      <p:sp>
        <p:nvSpPr>
          <p:cNvPr id="23" name="Text Box 10"/>
          <p:cNvSpPr txBox="1">
            <a:spLocks noChangeArrowheads="1"/>
          </p:cNvSpPr>
          <p:nvPr/>
        </p:nvSpPr>
        <p:spPr bwMode="auto">
          <a:xfrm>
            <a:off x="755650" y="4938713"/>
            <a:ext cx="531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chemeClr val="bg1"/>
                </a:solidFill>
                <a:latin typeface="Times New Roman" panose="02020603050405020304" pitchFamily="18" charset="0"/>
              </a:rPr>
              <a:t>(3) </a:t>
            </a:r>
            <a:r>
              <a:rPr kumimoji="1" lang="zh-CN" altLang="en-US" sz="2400" b="1" dirty="0">
                <a:solidFill>
                  <a:srgbClr val="66FFFF"/>
                </a:solidFill>
                <a:latin typeface="Times New Roman" panose="02020603050405020304" pitchFamily="18" charset="0"/>
                <a:ea typeface="楷体_GB2312" pitchFamily="49" charset="-122"/>
              </a:rPr>
              <a:t>时间</a:t>
            </a:r>
            <a:r>
              <a:rPr kumimoji="1" lang="zh-CN" altLang="en-US" sz="2400" b="1" dirty="0">
                <a:solidFill>
                  <a:schemeClr val="bg1"/>
                </a:solidFill>
                <a:latin typeface="Times New Roman" panose="02020603050405020304" pitchFamily="18" charset="0"/>
                <a:ea typeface="楷体_GB2312" pitchFamily="49" charset="-122"/>
              </a:rPr>
              <a:t>、</a:t>
            </a:r>
            <a:r>
              <a:rPr kumimoji="1" lang="zh-CN" altLang="en-US" sz="2400" b="1" dirty="0">
                <a:solidFill>
                  <a:srgbClr val="66FFFF"/>
                </a:solidFill>
                <a:latin typeface="Times New Roman" panose="02020603050405020304" pitchFamily="18" charset="0"/>
                <a:ea typeface="楷体_GB2312" pitchFamily="49" charset="-122"/>
              </a:rPr>
              <a:t>长度</a:t>
            </a:r>
            <a:r>
              <a:rPr kumimoji="1" lang="zh-CN" altLang="en-US" sz="2400" b="1" dirty="0">
                <a:solidFill>
                  <a:schemeClr val="bg1"/>
                </a:solidFill>
                <a:latin typeface="Times New Roman" panose="02020603050405020304" pitchFamily="18" charset="0"/>
                <a:ea typeface="楷体_GB2312" pitchFamily="49" charset="-122"/>
              </a:rPr>
              <a:t>、</a:t>
            </a:r>
            <a:r>
              <a:rPr kumimoji="1" lang="zh-CN" altLang="en-US" sz="2400" b="1" dirty="0">
                <a:solidFill>
                  <a:srgbClr val="66FFFF"/>
                </a:solidFill>
                <a:latin typeface="Times New Roman" panose="02020603050405020304" pitchFamily="18" charset="0"/>
                <a:ea typeface="楷体_GB2312" pitchFamily="49" charset="-122"/>
              </a:rPr>
              <a:t>质量</a:t>
            </a:r>
            <a:r>
              <a:rPr kumimoji="1" lang="zh-CN" altLang="en-US" sz="2400" b="1" dirty="0">
                <a:solidFill>
                  <a:schemeClr val="bg1"/>
                </a:solidFill>
                <a:latin typeface="Times New Roman" panose="02020603050405020304" pitchFamily="18" charset="0"/>
                <a:ea typeface="楷体_GB2312" pitchFamily="49" charset="-122"/>
              </a:rPr>
              <a:t>等的测量</a:t>
            </a:r>
          </a:p>
        </p:txBody>
      </p:sp>
      <p:pic>
        <p:nvPicPr>
          <p:cNvPr id="24590"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23163" y="4716463"/>
            <a:ext cx="12763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9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92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79242"/>
                                        </p:tgtEl>
                                        <p:attrNameLst>
                                          <p:attrName>style.visibility</p:attrName>
                                        </p:attrNameLst>
                                      </p:cBhvr>
                                      <p:to>
                                        <p:strVal val="visible"/>
                                      </p:to>
                                    </p:set>
                                    <p:animEffect transition="in" filter="slide(fromBottom)">
                                      <p:cBhvr>
                                        <p:cTn id="15" dur="300"/>
                                        <p:tgtEl>
                                          <p:spTgt spid="4792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2000"/>
                                        <p:tgtEl>
                                          <p:spTgt spid="1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 calcmode="lin" valueType="num">
                                      <p:cBhvr>
                                        <p:cTn id="36" dur="500" fill="hold"/>
                                        <p:tgtEl>
                                          <p:spTgt spid="15"/>
                                        </p:tgtEl>
                                        <p:attrNameLst>
                                          <p:attrName>style.rotation</p:attrName>
                                        </p:attrNameLst>
                                      </p:cBhvr>
                                      <p:tavLst>
                                        <p:tav tm="0">
                                          <p:val>
                                            <p:fltVal val="360"/>
                                          </p:val>
                                        </p:tav>
                                        <p:tav tm="100000">
                                          <p:val>
                                            <p:fltVal val="0"/>
                                          </p:val>
                                        </p:tav>
                                      </p:tavLst>
                                    </p:anim>
                                    <p:animEffect transition="in" filter="fade">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 calcmode="lin" valueType="num">
                                      <p:cBhvr>
                                        <p:cTn id="44" dur="500" fill="hold"/>
                                        <p:tgtEl>
                                          <p:spTgt spid="16"/>
                                        </p:tgtEl>
                                        <p:attrNameLst>
                                          <p:attrName>style.rotation</p:attrName>
                                        </p:attrNameLst>
                                      </p:cBhvr>
                                      <p:tavLst>
                                        <p:tav tm="0">
                                          <p:val>
                                            <p:fltVal val="360"/>
                                          </p:val>
                                        </p:tav>
                                        <p:tav tm="100000">
                                          <p:val>
                                            <p:fltVal val="0"/>
                                          </p:val>
                                        </p:tav>
                                      </p:tavLst>
                                    </p:anim>
                                    <p:animEffect transition="in" filter="fade">
                                      <p:cBhvr>
                                        <p:cTn id="45" dur="500"/>
                                        <p:tgtEl>
                                          <p:spTgt spid="1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2000"/>
                                        <p:tgtEl>
                                          <p:spTgt spid="2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2000"/>
                                        <p:tgtEl>
                                          <p:spTgt spid="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7"/>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2" grpId="0" autoUpdateAnimBg="0"/>
      <p:bldP spid="479244" grpId="0" autoUpdateAnimBg="0"/>
      <p:bldP spid="479245" grpId="0" autoUpdateAnimBg="0"/>
      <p:bldP spid="15" grpId="0" animBg="1"/>
      <p:bldP spid="16" grpId="0" animBg="1"/>
      <p:bldP spid="17" grpId="0" autoUpdateAnimBg="0"/>
      <p:bldP spid="18" grpId="0" autoUpdateAnimBg="0"/>
      <p:bldP spid="19" grpId="0"/>
      <p:bldP spid="20" grpId="0"/>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s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9014"/>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1847850" y="188913"/>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66FF33"/>
                </a:solidFill>
                <a:latin typeface="Times New Roman" panose="02020603050405020304" pitchFamily="18" charset="0"/>
                <a:ea typeface="黑体" panose="02010609060101010101" pitchFamily="49" charset="-122"/>
              </a:rPr>
              <a:t>§15.3</a:t>
            </a:r>
            <a:r>
              <a:rPr lang="en-US" altLang="zh-CN" sz="3200" b="1">
                <a:solidFill>
                  <a:srgbClr val="66FF33"/>
                </a:solidFill>
                <a:latin typeface="黑体" panose="02010609060101010101" pitchFamily="49" charset="-122"/>
                <a:ea typeface="黑体" panose="02010609060101010101" pitchFamily="49" charset="-122"/>
              </a:rPr>
              <a:t> </a:t>
            </a:r>
            <a:r>
              <a:rPr lang="zh-CN" altLang="en-US" sz="3200" b="1">
                <a:solidFill>
                  <a:srgbClr val="66FF33"/>
                </a:solidFill>
                <a:latin typeface="黑体" panose="02010609060101010101" pitchFamily="49" charset="-122"/>
                <a:ea typeface="黑体" panose="02010609060101010101" pitchFamily="49" charset="-122"/>
              </a:rPr>
              <a:t>狭义相对论的时空观</a:t>
            </a:r>
          </a:p>
        </p:txBody>
      </p:sp>
      <p:sp>
        <p:nvSpPr>
          <p:cNvPr id="392195" name="Text Box 3"/>
          <p:cNvSpPr txBox="1">
            <a:spLocks noChangeArrowheads="1"/>
          </p:cNvSpPr>
          <p:nvPr/>
        </p:nvSpPr>
        <p:spPr bwMode="auto">
          <a:xfrm>
            <a:off x="1631950" y="1463675"/>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rgbClr val="66FFFF"/>
                </a:solidFill>
                <a:latin typeface="Times New Roman" panose="02020603050405020304" pitchFamily="18" charset="0"/>
                <a:ea typeface="仿宋_GB2312" pitchFamily="49" charset="-122"/>
              </a:rPr>
              <a:t>以一个假想火车为例</a:t>
            </a:r>
            <a:endParaRPr kumimoji="1" lang="zh-CN" altLang="en-US" sz="2400" b="1">
              <a:solidFill>
                <a:schemeClr val="bg1"/>
              </a:solidFill>
              <a:latin typeface="Times New Roman" panose="02020603050405020304" pitchFamily="18" charset="0"/>
              <a:ea typeface="仿宋_GB2312" pitchFamily="49" charset="-122"/>
            </a:endParaRPr>
          </a:p>
        </p:txBody>
      </p:sp>
      <p:sp>
        <p:nvSpPr>
          <p:cNvPr id="392196" name="Text Box 4"/>
          <p:cNvSpPr txBox="1">
            <a:spLocks noChangeArrowheads="1"/>
          </p:cNvSpPr>
          <p:nvPr/>
        </p:nvSpPr>
        <p:spPr bwMode="auto">
          <a:xfrm>
            <a:off x="179388" y="90805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solidFill>
                  <a:srgbClr val="FFFF00"/>
                </a:solidFill>
                <a:latin typeface="Times New Roman" panose="02020603050405020304" pitchFamily="18" charset="0"/>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宋体" panose="02010600030101010101" pitchFamily="2" charset="-122"/>
              </a:rPr>
              <a:t>同时性的相对性</a:t>
            </a:r>
          </a:p>
        </p:txBody>
      </p:sp>
      <p:sp>
        <p:nvSpPr>
          <p:cNvPr id="392197" name="Rectangle 5"/>
          <p:cNvSpPr>
            <a:spLocks noChangeArrowheads="1"/>
          </p:cNvSpPr>
          <p:nvPr/>
        </p:nvSpPr>
        <p:spPr bwMode="auto">
          <a:xfrm>
            <a:off x="1403350" y="2493963"/>
            <a:ext cx="2592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火车 </a:t>
            </a:r>
            <a:r>
              <a:rPr kumimoji="1" lang="en-US" altLang="zh-CN" sz="2800" b="1">
                <a:solidFill>
                  <a:schemeClr val="bg1"/>
                </a:solidFill>
                <a:latin typeface="Times New Roman" panose="02020603050405020304" pitchFamily="18" charset="0"/>
                <a:ea typeface="仿宋_GB2312" pitchFamily="49" charset="-122"/>
              </a:rPr>
              <a:t>( train)</a:t>
            </a:r>
          </a:p>
        </p:txBody>
      </p:sp>
      <p:grpSp>
        <p:nvGrpSpPr>
          <p:cNvPr id="2" name="Group 6"/>
          <p:cNvGrpSpPr>
            <a:grpSpLocks/>
          </p:cNvGrpSpPr>
          <p:nvPr/>
        </p:nvGrpSpPr>
        <p:grpSpPr bwMode="auto">
          <a:xfrm>
            <a:off x="4342754" y="2205038"/>
            <a:ext cx="4477395" cy="2724150"/>
            <a:chOff x="2872" y="1480"/>
            <a:chExt cx="2684" cy="1633"/>
          </a:xfrm>
        </p:grpSpPr>
        <p:sp>
          <p:nvSpPr>
            <p:cNvPr id="25682" name="Line 7"/>
            <p:cNvSpPr>
              <a:spLocks noChangeShapeType="1"/>
            </p:cNvSpPr>
            <p:nvPr/>
          </p:nvSpPr>
          <p:spPr bwMode="auto">
            <a:xfrm>
              <a:off x="3145" y="3113"/>
              <a:ext cx="2411" cy="0"/>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3" name="Line 8"/>
            <p:cNvSpPr>
              <a:spLocks noChangeShapeType="1"/>
            </p:cNvSpPr>
            <p:nvPr/>
          </p:nvSpPr>
          <p:spPr bwMode="auto">
            <a:xfrm flipV="1">
              <a:off x="3152" y="1480"/>
              <a:ext cx="0" cy="1632"/>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84" name="Object 19"/>
            <p:cNvGraphicFramePr>
              <a:graphicFrameLocks/>
            </p:cNvGraphicFramePr>
            <p:nvPr>
              <p:extLst>
                <p:ext uri="{D42A27DB-BD31-4B8C-83A1-F6EECF244321}">
                  <p14:modId xmlns:p14="http://schemas.microsoft.com/office/powerpoint/2010/main" val="3647305102"/>
                </p:ext>
              </p:extLst>
            </p:nvPr>
          </p:nvGraphicFramePr>
          <p:xfrm>
            <a:off x="2872" y="1558"/>
            <a:ext cx="189" cy="247"/>
          </p:xfrm>
          <a:graphic>
            <a:graphicData uri="http://schemas.openxmlformats.org/presentationml/2006/ole">
              <mc:AlternateContent xmlns:mc="http://schemas.openxmlformats.org/markup-compatibility/2006">
                <mc:Choice xmlns:v="urn:schemas-microsoft-com:vml" Requires="v">
                  <p:oleObj spid="_x0000_s67529" name="Equation" r:id="rId3" imgW="139680" imgH="177480" progId="Equation.DSMT4">
                    <p:embed/>
                  </p:oleObj>
                </mc:Choice>
                <mc:Fallback>
                  <p:oleObj name="Equation" r:id="rId3" imgW="139680" imgH="177480" progId="Equation.DSMT4">
                    <p:embed/>
                    <p:pic>
                      <p:nvPicPr>
                        <p:cNvPr id="0" name="Object 19"/>
                        <p:cNvPicPr>
                          <a:picLocks noChangeArrowheads="1"/>
                        </p:cNvPicPr>
                        <p:nvPr/>
                      </p:nvPicPr>
                      <p:blipFill>
                        <a:blip r:embed="rId4"/>
                        <a:srcRect/>
                        <a:stretch>
                          <a:fillRect/>
                        </a:stretch>
                      </p:blipFill>
                      <p:spPr bwMode="auto">
                        <a:xfrm>
                          <a:off x="2872" y="1558"/>
                          <a:ext cx="189" cy="247"/>
                        </a:xfrm>
                        <a:prstGeom prst="rect">
                          <a:avLst/>
                        </a:prstGeom>
                        <a:noFill/>
                        <a:ln>
                          <a:noFill/>
                        </a:ln>
                        <a:effectLst/>
                        <a:extLst/>
                      </p:spPr>
                    </p:pic>
                  </p:oleObj>
                </mc:Fallback>
              </mc:AlternateContent>
            </a:graphicData>
          </a:graphic>
        </p:graphicFrame>
      </p:grpSp>
      <p:sp>
        <p:nvSpPr>
          <p:cNvPr id="392202" name="Text Box 10"/>
          <p:cNvSpPr txBox="1">
            <a:spLocks noChangeArrowheads="1"/>
          </p:cNvSpPr>
          <p:nvPr/>
        </p:nvSpPr>
        <p:spPr bwMode="auto">
          <a:xfrm>
            <a:off x="1403350" y="1989138"/>
            <a:ext cx="230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地面参考系</a:t>
            </a:r>
          </a:p>
        </p:txBody>
      </p:sp>
      <p:sp>
        <p:nvSpPr>
          <p:cNvPr id="392203" name="Text Box 11"/>
          <p:cNvSpPr txBox="1">
            <a:spLocks noChangeArrowheads="1"/>
          </p:cNvSpPr>
          <p:nvPr/>
        </p:nvSpPr>
        <p:spPr bwMode="auto">
          <a:xfrm>
            <a:off x="755650" y="3571875"/>
            <a:ext cx="41767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spcBef>
                <a:spcPct val="50000"/>
              </a:spcBef>
            </a:pPr>
            <a:r>
              <a:rPr kumimoji="1" lang="en-US" altLang="zh-CN" sz="2400" b="1" i="1" dirty="0">
                <a:solidFill>
                  <a:srgbClr val="66FFFF"/>
                </a:solidFill>
                <a:latin typeface="Times New Roman" panose="02020603050405020304" pitchFamily="18" charset="0"/>
                <a:ea typeface="仿宋_GB2312" pitchFamily="49" charset="-122"/>
              </a:rPr>
              <a:t>A'</a:t>
            </a:r>
            <a:r>
              <a:rPr kumimoji="1" lang="en-US" altLang="zh-CN" sz="2400" b="1" dirty="0">
                <a:latin typeface="Times New Roman" panose="02020603050405020304" pitchFamily="18" charset="0"/>
                <a:ea typeface="仿宋_GB2312" pitchFamily="49" charset="-122"/>
              </a:rPr>
              <a:t> </a:t>
            </a:r>
            <a:r>
              <a:rPr kumimoji="1" lang="zh-CN" altLang="en-US" sz="2400" b="1" dirty="0">
                <a:solidFill>
                  <a:schemeClr val="hlink"/>
                </a:solidFill>
                <a:latin typeface="Times New Roman" panose="02020603050405020304" pitchFamily="18" charset="0"/>
                <a:ea typeface="仿宋_GB2312" pitchFamily="49" charset="-122"/>
              </a:rPr>
              <a:t>、</a:t>
            </a:r>
            <a:r>
              <a:rPr kumimoji="1" lang="en-US" altLang="zh-CN" sz="2400" b="1" i="1" dirty="0">
                <a:solidFill>
                  <a:srgbClr val="66FFFF"/>
                </a:solidFill>
                <a:latin typeface="Times New Roman" panose="02020603050405020304" pitchFamily="18" charset="0"/>
                <a:ea typeface="仿宋_GB2312" pitchFamily="49" charset="-122"/>
              </a:rPr>
              <a:t>B' </a:t>
            </a:r>
            <a:r>
              <a:rPr kumimoji="1" lang="zh-CN" altLang="en-US" sz="2400" b="1" dirty="0">
                <a:solidFill>
                  <a:schemeClr val="bg1"/>
                </a:solidFill>
                <a:latin typeface="Times New Roman" panose="02020603050405020304" pitchFamily="18" charset="0"/>
                <a:ea typeface="仿宋_GB2312" pitchFamily="49" charset="-122"/>
              </a:rPr>
              <a:t>分别放置信号接收器</a:t>
            </a:r>
          </a:p>
        </p:txBody>
      </p:sp>
      <p:sp>
        <p:nvSpPr>
          <p:cNvPr id="392204" name="Text Box 12"/>
          <p:cNvSpPr txBox="1">
            <a:spLocks noChangeArrowheads="1"/>
          </p:cNvSpPr>
          <p:nvPr/>
        </p:nvSpPr>
        <p:spPr bwMode="auto">
          <a:xfrm>
            <a:off x="684213" y="4195763"/>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中点</a:t>
            </a:r>
            <a:r>
              <a:rPr kumimoji="1" lang="en-US" altLang="zh-CN" sz="2400" b="1" i="1">
                <a:solidFill>
                  <a:srgbClr val="66FFFF"/>
                </a:solidFill>
                <a:latin typeface="Times New Roman" panose="02020603050405020304" pitchFamily="18" charset="0"/>
                <a:ea typeface="仿宋_GB2312" pitchFamily="49" charset="-122"/>
              </a:rPr>
              <a:t>M ' </a:t>
            </a:r>
            <a:r>
              <a:rPr kumimoji="1" lang="zh-CN" altLang="en-US" sz="2400" b="1">
                <a:solidFill>
                  <a:schemeClr val="bg1"/>
                </a:solidFill>
                <a:latin typeface="Times New Roman" panose="02020603050405020304" pitchFamily="18" charset="0"/>
                <a:ea typeface="仿宋_GB2312" pitchFamily="49" charset="-122"/>
              </a:rPr>
              <a:t>放置一光信号发生器</a:t>
            </a:r>
          </a:p>
        </p:txBody>
      </p:sp>
      <p:grpSp>
        <p:nvGrpSpPr>
          <p:cNvPr id="3" name="Group 13"/>
          <p:cNvGrpSpPr>
            <a:grpSpLocks/>
          </p:cNvGrpSpPr>
          <p:nvPr/>
        </p:nvGrpSpPr>
        <p:grpSpPr bwMode="auto">
          <a:xfrm>
            <a:off x="4968875" y="2336800"/>
            <a:ext cx="3844925" cy="2460625"/>
            <a:chOff x="3334" y="1682"/>
            <a:chExt cx="2218" cy="1249"/>
          </a:xfrm>
        </p:grpSpPr>
        <p:sp>
          <p:nvSpPr>
            <p:cNvPr id="25679" name="Line 14"/>
            <p:cNvSpPr>
              <a:spLocks noChangeShapeType="1"/>
            </p:cNvSpPr>
            <p:nvPr/>
          </p:nvSpPr>
          <p:spPr bwMode="auto">
            <a:xfrm>
              <a:off x="3334" y="2931"/>
              <a:ext cx="2218" cy="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0" name="Line 15"/>
            <p:cNvSpPr>
              <a:spLocks noChangeShapeType="1"/>
            </p:cNvSpPr>
            <p:nvPr/>
          </p:nvSpPr>
          <p:spPr bwMode="auto">
            <a:xfrm flipV="1">
              <a:off x="3344" y="1682"/>
              <a:ext cx="0" cy="1248"/>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81" name="Object 18"/>
            <p:cNvGraphicFramePr>
              <a:graphicFrameLocks/>
            </p:cNvGraphicFramePr>
            <p:nvPr>
              <p:extLst>
                <p:ext uri="{D42A27DB-BD31-4B8C-83A1-F6EECF244321}">
                  <p14:modId xmlns:p14="http://schemas.microsoft.com/office/powerpoint/2010/main" val="421557968"/>
                </p:ext>
              </p:extLst>
            </p:nvPr>
          </p:nvGraphicFramePr>
          <p:xfrm>
            <a:off x="3432" y="1714"/>
            <a:ext cx="195" cy="206"/>
          </p:xfrm>
          <a:graphic>
            <a:graphicData uri="http://schemas.openxmlformats.org/presentationml/2006/ole">
              <mc:AlternateContent xmlns:mc="http://schemas.openxmlformats.org/markup-compatibility/2006">
                <mc:Choice xmlns:v="urn:schemas-microsoft-com:vml" Requires="v">
                  <p:oleObj spid="_x0000_s67530" name="Equation" r:id="rId5" imgW="164880" imgH="177480" progId="Equation.DSMT4">
                    <p:embed/>
                  </p:oleObj>
                </mc:Choice>
                <mc:Fallback>
                  <p:oleObj name="Equation" r:id="rId5" imgW="164880" imgH="177480" progId="Equation.DSMT4">
                    <p:embed/>
                    <p:pic>
                      <p:nvPicPr>
                        <p:cNvPr id="0" name="Object 18"/>
                        <p:cNvPicPr>
                          <a:picLocks noChangeArrowheads="1"/>
                        </p:cNvPicPr>
                        <p:nvPr/>
                      </p:nvPicPr>
                      <p:blipFill>
                        <a:blip r:embed="rId6"/>
                        <a:srcRect/>
                        <a:stretch>
                          <a:fillRect/>
                        </a:stretch>
                      </p:blipFill>
                      <p:spPr bwMode="auto">
                        <a:xfrm>
                          <a:off x="3432" y="1714"/>
                          <a:ext cx="195" cy="206"/>
                        </a:xfrm>
                        <a:prstGeom prst="rect">
                          <a:avLst/>
                        </a:prstGeom>
                        <a:noFill/>
                        <a:ln>
                          <a:noFill/>
                        </a:ln>
                        <a:effectLst/>
                        <a:extLst/>
                      </p:spPr>
                    </p:pic>
                  </p:oleObj>
                </mc:Fallback>
              </mc:AlternateContent>
            </a:graphicData>
          </a:graphic>
        </p:graphicFrame>
      </p:grpSp>
      <p:sp>
        <p:nvSpPr>
          <p:cNvPr id="392209" name="Line 17"/>
          <p:cNvSpPr>
            <a:spLocks noChangeShapeType="1"/>
          </p:cNvSpPr>
          <p:nvPr/>
        </p:nvSpPr>
        <p:spPr bwMode="auto">
          <a:xfrm>
            <a:off x="5006975" y="3227388"/>
            <a:ext cx="544513" cy="4762"/>
          </a:xfrm>
          <a:prstGeom prst="line">
            <a:avLst/>
          </a:prstGeom>
          <a:noFill/>
          <a:ln w="38100">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2210" name="Object 2"/>
          <p:cNvGraphicFramePr>
            <a:graphicFrameLocks noChangeAspect="1"/>
          </p:cNvGraphicFramePr>
          <p:nvPr/>
        </p:nvGraphicFramePr>
        <p:xfrm>
          <a:off x="5548313" y="2973388"/>
          <a:ext cx="473075" cy="527050"/>
        </p:xfrm>
        <a:graphic>
          <a:graphicData uri="http://schemas.openxmlformats.org/presentationml/2006/ole">
            <mc:AlternateContent xmlns:mc="http://schemas.openxmlformats.org/markup-compatibility/2006">
              <mc:Choice xmlns:v="urn:schemas-microsoft-com:vml" Requires="v">
                <p:oleObj spid="_x0000_s67531" name="Equation" r:id="rId7" imgW="0" imgH="14093" progId="Equation.3">
                  <p:embed/>
                </p:oleObj>
              </mc:Choice>
              <mc:Fallback>
                <p:oleObj name="Equation" r:id="rId7" imgW="0" imgH="14093"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8313" y="2973388"/>
                        <a:ext cx="473075" cy="5270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15" name="Text Box 23"/>
          <p:cNvSpPr txBox="1">
            <a:spLocks noChangeArrowheads="1"/>
          </p:cNvSpPr>
          <p:nvPr/>
        </p:nvSpPr>
        <p:spPr bwMode="auto">
          <a:xfrm>
            <a:off x="7524750" y="2106613"/>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仿宋_GB2312" pitchFamily="49" charset="-122"/>
              </a:rPr>
              <a:t>时，</a:t>
            </a:r>
            <a:endParaRPr kumimoji="1" lang="zh-CN" altLang="en-US" sz="2400">
              <a:solidFill>
                <a:schemeClr val="bg1"/>
              </a:solidFill>
              <a:latin typeface="Times New Roman" panose="02020603050405020304" pitchFamily="18" charset="0"/>
              <a:ea typeface="仿宋_GB2312" pitchFamily="49" charset="-122"/>
            </a:endParaRPr>
          </a:p>
        </p:txBody>
      </p:sp>
      <p:sp>
        <p:nvSpPr>
          <p:cNvPr id="392216" name="Text Box 24"/>
          <p:cNvSpPr txBox="1">
            <a:spLocks noChangeArrowheads="1"/>
          </p:cNvSpPr>
          <p:nvPr/>
        </p:nvSpPr>
        <p:spPr bwMode="auto">
          <a:xfrm>
            <a:off x="6731000" y="2611438"/>
            <a:ext cx="2162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a:solidFill>
                  <a:schemeClr val="bg1"/>
                </a:solidFill>
                <a:latin typeface="Times New Roman" panose="02020603050405020304" pitchFamily="18" charset="0"/>
                <a:ea typeface="仿宋_GB2312" pitchFamily="49" charset="-122"/>
              </a:rPr>
              <a:t>发出一光信号</a:t>
            </a:r>
          </a:p>
        </p:txBody>
      </p:sp>
      <p:graphicFrame>
        <p:nvGraphicFramePr>
          <p:cNvPr id="392218" name="Object 8"/>
          <p:cNvGraphicFramePr>
            <a:graphicFrameLocks noChangeAspect="1"/>
          </p:cNvGraphicFramePr>
          <p:nvPr/>
        </p:nvGraphicFramePr>
        <p:xfrm>
          <a:off x="7426325" y="3703638"/>
          <a:ext cx="381000" cy="381000"/>
        </p:xfrm>
        <a:graphic>
          <a:graphicData uri="http://schemas.openxmlformats.org/presentationml/2006/ole">
            <mc:AlternateContent xmlns:mc="http://schemas.openxmlformats.org/markup-compatibility/2006">
              <mc:Choice xmlns:v="urn:schemas-microsoft-com:vml" Requires="v">
                <p:oleObj spid="_x0000_s67532" name="公式" r:id="rId9" imgW="0" imgH="14093" progId="Equation.3">
                  <p:embed/>
                </p:oleObj>
              </mc:Choice>
              <mc:Fallback>
                <p:oleObj name="公式" r:id="rId9" imgW="0" imgH="1409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26325" y="3703638"/>
                        <a:ext cx="381000" cy="3810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19" name="Line 27"/>
          <p:cNvSpPr>
            <a:spLocks noChangeShapeType="1"/>
          </p:cNvSpPr>
          <p:nvPr/>
        </p:nvSpPr>
        <p:spPr bwMode="auto">
          <a:xfrm>
            <a:off x="7343775" y="4135438"/>
            <a:ext cx="576263"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92220" name="Line 28"/>
          <p:cNvSpPr>
            <a:spLocks noChangeShapeType="1"/>
          </p:cNvSpPr>
          <p:nvPr/>
        </p:nvSpPr>
        <p:spPr bwMode="auto">
          <a:xfrm flipH="1">
            <a:off x="5978525" y="4135438"/>
            <a:ext cx="533400"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2221" name="Object 9"/>
          <p:cNvGraphicFramePr>
            <a:graphicFrameLocks noChangeAspect="1"/>
          </p:cNvGraphicFramePr>
          <p:nvPr/>
        </p:nvGraphicFramePr>
        <p:xfrm>
          <a:off x="6130925" y="3703638"/>
          <a:ext cx="381000" cy="381000"/>
        </p:xfrm>
        <a:graphic>
          <a:graphicData uri="http://schemas.openxmlformats.org/presentationml/2006/ole">
            <mc:AlternateContent xmlns:mc="http://schemas.openxmlformats.org/markup-compatibility/2006">
              <mc:Choice xmlns:v="urn:schemas-microsoft-com:vml" Requires="v">
                <p:oleObj spid="_x0000_s67533" name="公式" r:id="rId11" imgW="0" imgH="14093" progId="Equation.3">
                  <p:embed/>
                </p:oleObj>
              </mc:Choice>
              <mc:Fallback>
                <p:oleObj name="公式" r:id="rId11" imgW="0" imgH="14093"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30925" y="3703638"/>
                        <a:ext cx="381000" cy="3810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22" name="Text Box 30"/>
          <p:cNvSpPr txBox="1">
            <a:spLocks noChangeArrowheads="1"/>
          </p:cNvSpPr>
          <p:nvPr/>
        </p:nvSpPr>
        <p:spPr bwMode="auto">
          <a:xfrm>
            <a:off x="755650" y="2925763"/>
            <a:ext cx="1728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spcBef>
                <a:spcPct val="50000"/>
              </a:spcBef>
            </a:pPr>
            <a:r>
              <a:rPr kumimoji="1" lang="zh-CN" altLang="en-US" sz="2400" b="1">
                <a:solidFill>
                  <a:srgbClr val="66FFFF"/>
                </a:solidFill>
                <a:latin typeface="Times New Roman" panose="02020603050405020304" pitchFamily="18" charset="0"/>
                <a:ea typeface="仿宋_GB2312" pitchFamily="49" charset="-122"/>
              </a:rPr>
              <a:t>在火车上</a:t>
            </a:r>
          </a:p>
        </p:txBody>
      </p:sp>
      <p:graphicFrame>
        <p:nvGraphicFramePr>
          <p:cNvPr id="392223" name="Object 10"/>
          <p:cNvGraphicFramePr>
            <a:graphicFrameLocks noChangeAspect="1"/>
          </p:cNvGraphicFramePr>
          <p:nvPr/>
        </p:nvGraphicFramePr>
        <p:xfrm>
          <a:off x="827088" y="4999038"/>
          <a:ext cx="458787" cy="460375"/>
        </p:xfrm>
        <a:graphic>
          <a:graphicData uri="http://schemas.openxmlformats.org/presentationml/2006/ole">
            <mc:AlternateContent xmlns:mc="http://schemas.openxmlformats.org/markup-compatibility/2006">
              <mc:Choice xmlns:v="urn:schemas-microsoft-com:vml" Requires="v">
                <p:oleObj spid="_x0000_s67534" name="Equation" r:id="rId13" imgW="52176" imgH="52485" progId="Equation.3">
                  <p:embed/>
                </p:oleObj>
              </mc:Choice>
              <mc:Fallback>
                <p:oleObj name="Equation" r:id="rId13" imgW="52176" imgH="52485"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4999038"/>
                        <a:ext cx="458787" cy="460375"/>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24" name="Text Box 32"/>
          <p:cNvSpPr txBox="1">
            <a:spLocks noChangeArrowheads="1"/>
          </p:cNvSpPr>
          <p:nvPr/>
        </p:nvSpPr>
        <p:spPr bwMode="auto">
          <a:xfrm>
            <a:off x="1836738" y="4914900"/>
            <a:ext cx="3324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接收到信号（</a:t>
            </a:r>
            <a:r>
              <a:rPr kumimoji="1" lang="zh-CN" altLang="en-US" sz="2400" b="1">
                <a:solidFill>
                  <a:srgbClr val="66FFFF"/>
                </a:solidFill>
                <a:latin typeface="Times New Roman" panose="02020603050405020304" pitchFamily="18" charset="0"/>
                <a:ea typeface="仿宋_GB2312" pitchFamily="49" charset="-122"/>
              </a:rPr>
              <a:t>事件</a:t>
            </a:r>
            <a:r>
              <a:rPr kumimoji="1" lang="en-US" altLang="zh-CN" sz="2400" b="1">
                <a:solidFill>
                  <a:srgbClr val="66FFFF"/>
                </a:solidFill>
                <a:latin typeface="Times New Roman" panose="02020603050405020304" pitchFamily="18" charset="0"/>
                <a:ea typeface="仿宋_GB2312" pitchFamily="49" charset="-122"/>
              </a:rPr>
              <a:t>1</a:t>
            </a:r>
            <a:r>
              <a:rPr kumimoji="1" lang="zh-CN" altLang="en-US" sz="2400" b="1">
                <a:solidFill>
                  <a:schemeClr val="bg1"/>
                </a:solidFill>
                <a:latin typeface="Times New Roman" panose="02020603050405020304" pitchFamily="18" charset="0"/>
                <a:ea typeface="仿宋_GB2312" pitchFamily="49" charset="-122"/>
              </a:rPr>
              <a:t>）</a:t>
            </a:r>
          </a:p>
        </p:txBody>
      </p:sp>
      <p:graphicFrame>
        <p:nvGraphicFramePr>
          <p:cNvPr id="392225" name="Object 11"/>
          <p:cNvGraphicFramePr>
            <a:graphicFrameLocks/>
          </p:cNvGraphicFramePr>
          <p:nvPr>
            <p:extLst>
              <p:ext uri="{D42A27DB-BD31-4B8C-83A1-F6EECF244321}">
                <p14:modId xmlns:p14="http://schemas.microsoft.com/office/powerpoint/2010/main" val="2128115507"/>
              </p:ext>
            </p:extLst>
          </p:nvPr>
        </p:nvGraphicFramePr>
        <p:xfrm>
          <a:off x="1403648" y="4941168"/>
          <a:ext cx="474762" cy="381000"/>
        </p:xfrm>
        <a:graphic>
          <a:graphicData uri="http://schemas.openxmlformats.org/presentationml/2006/ole">
            <mc:AlternateContent xmlns:mc="http://schemas.openxmlformats.org/markup-compatibility/2006">
              <mc:Choice xmlns:v="urn:schemas-microsoft-com:vml" Requires="v">
                <p:oleObj spid="_x0000_s67535" name="Equation" r:id="rId15" imgW="177480" imgH="164880" progId="Equation.DSMT4">
                  <p:embed/>
                </p:oleObj>
              </mc:Choice>
              <mc:Fallback>
                <p:oleObj name="Equation" r:id="rId15" imgW="177480" imgH="164880" progId="Equation.DSMT4">
                  <p:embed/>
                  <p:pic>
                    <p:nvPicPr>
                      <p:cNvPr id="0" name="Object 11"/>
                      <p:cNvPicPr>
                        <a:picLocks noChangeArrowheads="1"/>
                      </p:cNvPicPr>
                      <p:nvPr/>
                    </p:nvPicPr>
                    <p:blipFill>
                      <a:blip r:embed="rId16"/>
                      <a:srcRect/>
                      <a:stretch>
                        <a:fillRect/>
                      </a:stretch>
                    </p:blipFill>
                    <p:spPr bwMode="auto">
                      <a:xfrm>
                        <a:off x="1403648" y="4941168"/>
                        <a:ext cx="474762" cy="381000"/>
                      </a:xfrm>
                      <a:prstGeom prst="rect">
                        <a:avLst/>
                      </a:prstGeom>
                      <a:noFill/>
                      <a:ln>
                        <a:noFill/>
                      </a:ln>
                      <a:effectLst/>
                      <a:extLst/>
                    </p:spPr>
                  </p:pic>
                </p:oleObj>
              </mc:Fallback>
            </mc:AlternateContent>
          </a:graphicData>
        </a:graphic>
      </p:graphicFrame>
      <p:sp>
        <p:nvSpPr>
          <p:cNvPr id="392226" name="Text Box 34"/>
          <p:cNvSpPr txBox="1">
            <a:spLocks noChangeArrowheads="1"/>
          </p:cNvSpPr>
          <p:nvPr/>
        </p:nvSpPr>
        <p:spPr bwMode="auto">
          <a:xfrm>
            <a:off x="1827213" y="5419725"/>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接收到信号（</a:t>
            </a:r>
            <a:r>
              <a:rPr kumimoji="1" lang="zh-CN" altLang="en-US" sz="2400" b="1">
                <a:solidFill>
                  <a:srgbClr val="66FFFF"/>
                </a:solidFill>
                <a:latin typeface="Times New Roman" panose="02020603050405020304" pitchFamily="18" charset="0"/>
                <a:ea typeface="仿宋_GB2312" pitchFamily="49" charset="-122"/>
              </a:rPr>
              <a:t>事件</a:t>
            </a:r>
            <a:r>
              <a:rPr kumimoji="1" lang="en-US" altLang="zh-CN" sz="2400" b="1">
                <a:solidFill>
                  <a:srgbClr val="66FFFF"/>
                </a:solidFill>
                <a:latin typeface="Times New Roman" panose="02020603050405020304" pitchFamily="18" charset="0"/>
                <a:ea typeface="仿宋_GB2312" pitchFamily="49" charset="-122"/>
              </a:rPr>
              <a:t>2</a:t>
            </a:r>
            <a:r>
              <a:rPr kumimoji="1" lang="zh-CN" altLang="en-US" sz="2400" b="1">
                <a:solidFill>
                  <a:schemeClr val="bg1"/>
                </a:solidFill>
                <a:latin typeface="Times New Roman" panose="02020603050405020304" pitchFamily="18" charset="0"/>
                <a:ea typeface="仿宋_GB2312" pitchFamily="49" charset="-122"/>
              </a:rPr>
              <a:t>）</a:t>
            </a:r>
          </a:p>
        </p:txBody>
      </p:sp>
      <p:graphicFrame>
        <p:nvGraphicFramePr>
          <p:cNvPr id="392227" name="Object 12"/>
          <p:cNvGraphicFramePr>
            <a:graphicFrameLocks/>
          </p:cNvGraphicFramePr>
          <p:nvPr>
            <p:extLst>
              <p:ext uri="{D42A27DB-BD31-4B8C-83A1-F6EECF244321}">
                <p14:modId xmlns:p14="http://schemas.microsoft.com/office/powerpoint/2010/main" val="738897006"/>
              </p:ext>
            </p:extLst>
          </p:nvPr>
        </p:nvGraphicFramePr>
        <p:xfrm>
          <a:off x="1403648" y="5445224"/>
          <a:ext cx="491778" cy="373062"/>
        </p:xfrm>
        <a:graphic>
          <a:graphicData uri="http://schemas.openxmlformats.org/presentationml/2006/ole">
            <mc:AlternateContent xmlns:mc="http://schemas.openxmlformats.org/markup-compatibility/2006">
              <mc:Choice xmlns:v="urn:schemas-microsoft-com:vml" Requires="v">
                <p:oleObj spid="_x0000_s67536" name="Equation" r:id="rId17" imgW="177480" imgH="164880" progId="Equation.DSMT4">
                  <p:embed/>
                </p:oleObj>
              </mc:Choice>
              <mc:Fallback>
                <p:oleObj name="Equation" r:id="rId17" imgW="177480" imgH="164880" progId="Equation.DSMT4">
                  <p:embed/>
                  <p:pic>
                    <p:nvPicPr>
                      <p:cNvPr id="0" name="Object 12"/>
                      <p:cNvPicPr>
                        <a:picLocks noChangeArrowheads="1"/>
                      </p:cNvPicPr>
                      <p:nvPr/>
                    </p:nvPicPr>
                    <p:blipFill>
                      <a:blip r:embed="rId18"/>
                      <a:srcRect/>
                      <a:stretch>
                        <a:fillRect/>
                      </a:stretch>
                    </p:blipFill>
                    <p:spPr bwMode="auto">
                      <a:xfrm>
                        <a:off x="1403648" y="5445224"/>
                        <a:ext cx="491778" cy="373062"/>
                      </a:xfrm>
                      <a:prstGeom prst="rect">
                        <a:avLst/>
                      </a:prstGeom>
                      <a:noFill/>
                      <a:ln>
                        <a:noFill/>
                      </a:ln>
                      <a:effectLst/>
                      <a:extLst/>
                    </p:spPr>
                  </p:pic>
                </p:oleObj>
              </mc:Fallback>
            </mc:AlternateContent>
          </a:graphicData>
        </a:graphic>
      </p:graphicFrame>
      <p:graphicFrame>
        <p:nvGraphicFramePr>
          <p:cNvPr id="392229" name="Object 14"/>
          <p:cNvGraphicFramePr>
            <a:graphicFrameLocks noChangeAspect="1"/>
          </p:cNvGraphicFramePr>
          <p:nvPr/>
        </p:nvGraphicFramePr>
        <p:xfrm>
          <a:off x="1331913" y="6072188"/>
          <a:ext cx="457200" cy="381000"/>
        </p:xfrm>
        <a:graphic>
          <a:graphicData uri="http://schemas.openxmlformats.org/presentationml/2006/ole">
            <mc:AlternateContent xmlns:mc="http://schemas.openxmlformats.org/markup-compatibility/2006">
              <mc:Choice xmlns:v="urn:schemas-microsoft-com:vml" Requires="v">
                <p:oleObj spid="_x0000_s67537" name="公式" r:id="rId19" imgW="14141" imgH="0" progId="Equation.3">
                  <p:embed/>
                </p:oleObj>
              </mc:Choice>
              <mc:Fallback>
                <p:oleObj name="公式" r:id="rId19" imgW="14141" imgH="0"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31913" y="607218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30" name="Text Box 38"/>
          <p:cNvSpPr txBox="1">
            <a:spLocks noChangeArrowheads="1"/>
          </p:cNvSpPr>
          <p:nvPr/>
        </p:nvSpPr>
        <p:spPr bwMode="auto">
          <a:xfrm>
            <a:off x="4859338" y="6067425"/>
            <a:ext cx="392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solidFill>
                  <a:srgbClr val="66FFFF"/>
                </a:solidFill>
                <a:latin typeface="Times New Roman" panose="02020603050405020304" pitchFamily="18" charset="0"/>
                <a:ea typeface="仿宋_GB2312" pitchFamily="49" charset="-122"/>
              </a:rPr>
              <a:t>A'</a:t>
            </a:r>
            <a:r>
              <a:rPr kumimoji="1" lang="en-US" altLang="zh-CN" sz="2400" b="1">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a:t>
            </a:r>
            <a:r>
              <a:rPr kumimoji="1" lang="en-US" altLang="zh-CN" sz="2400" b="1" i="1">
                <a:solidFill>
                  <a:srgbClr val="66FFFF"/>
                </a:solidFill>
                <a:latin typeface="Times New Roman" panose="02020603050405020304" pitchFamily="18" charset="0"/>
                <a:ea typeface="仿宋_GB2312" pitchFamily="49" charset="-122"/>
              </a:rPr>
              <a:t>B' </a:t>
            </a:r>
            <a:r>
              <a:rPr kumimoji="1" lang="zh-CN" altLang="en-US" sz="2400" b="1">
                <a:solidFill>
                  <a:srgbClr val="66FFFF"/>
                </a:solidFill>
                <a:latin typeface="Times New Roman" panose="02020603050405020304" pitchFamily="18" charset="0"/>
                <a:ea typeface="仿宋_GB2312" pitchFamily="49" charset="-122"/>
              </a:rPr>
              <a:t>同时接收到光信号</a:t>
            </a:r>
          </a:p>
        </p:txBody>
      </p:sp>
      <p:sp>
        <p:nvSpPr>
          <p:cNvPr id="392231" name="AutoShape 39"/>
          <p:cNvSpPr>
            <a:spLocks noChangeArrowheads="1"/>
          </p:cNvSpPr>
          <p:nvPr/>
        </p:nvSpPr>
        <p:spPr bwMode="auto">
          <a:xfrm>
            <a:off x="3924300" y="6191250"/>
            <a:ext cx="863600" cy="287338"/>
          </a:xfrm>
          <a:prstGeom prst="rightArrow">
            <a:avLst>
              <a:gd name="adj1" fmla="val 37444"/>
              <a:gd name="adj2" fmla="val 104637"/>
            </a:avLst>
          </a:prstGeom>
          <a:solidFill>
            <a:srgbClr val="FFCCFF"/>
          </a:solidFill>
          <a:ln w="222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92232" name="Text Box 40"/>
          <p:cNvSpPr txBox="1">
            <a:spLocks noChangeArrowheads="1"/>
          </p:cNvSpPr>
          <p:nvPr/>
        </p:nvSpPr>
        <p:spPr bwMode="auto">
          <a:xfrm>
            <a:off x="5673725" y="5545138"/>
            <a:ext cx="2347913" cy="476250"/>
          </a:xfrm>
          <a:prstGeom prst="rect">
            <a:avLst/>
          </a:prstGeom>
          <a:noFill/>
          <a:ln w="190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66FFFF"/>
                </a:solidFill>
                <a:latin typeface="Times New Roman" panose="02020603050405020304" pitchFamily="18" charset="0"/>
                <a:ea typeface="仿宋_GB2312" pitchFamily="49" charset="-122"/>
              </a:rPr>
              <a:t>两事件同时发生</a:t>
            </a:r>
          </a:p>
        </p:txBody>
      </p:sp>
      <p:graphicFrame>
        <p:nvGraphicFramePr>
          <p:cNvPr id="392234" name="Object 16"/>
          <p:cNvGraphicFramePr>
            <a:graphicFrameLocks noChangeAspect="1"/>
          </p:cNvGraphicFramePr>
          <p:nvPr/>
        </p:nvGraphicFramePr>
        <p:xfrm>
          <a:off x="827088" y="2517775"/>
          <a:ext cx="446087" cy="447675"/>
        </p:xfrm>
        <a:graphic>
          <a:graphicData uri="http://schemas.openxmlformats.org/presentationml/2006/ole">
            <mc:AlternateContent xmlns:mc="http://schemas.openxmlformats.org/markup-compatibility/2006">
              <mc:Choice xmlns:v="urn:schemas-microsoft-com:vml" Requires="v">
                <p:oleObj spid="_x0000_s67538" name="Equation" r:id="rId21" imgW="52176" imgH="52485" progId="Equation.3">
                  <p:embed/>
                </p:oleObj>
              </mc:Choice>
              <mc:Fallback>
                <p:oleObj name="Equation" r:id="rId21" imgW="52176" imgH="52485" progId="Equation.3">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7088" y="2517775"/>
                        <a:ext cx="446087" cy="447675"/>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43"/>
          <p:cNvGrpSpPr>
            <a:grpSpLocks/>
          </p:cNvGrpSpPr>
          <p:nvPr/>
        </p:nvGrpSpPr>
        <p:grpSpPr bwMode="auto">
          <a:xfrm>
            <a:off x="5364163" y="4340225"/>
            <a:ext cx="3221037" cy="457200"/>
            <a:chOff x="3288" y="754"/>
            <a:chExt cx="2029" cy="288"/>
          </a:xfrm>
        </p:grpSpPr>
        <p:grpSp>
          <p:nvGrpSpPr>
            <p:cNvPr id="25645" name="Group 44"/>
            <p:cNvGrpSpPr>
              <a:grpSpLocks/>
            </p:cNvGrpSpPr>
            <p:nvPr/>
          </p:nvGrpSpPr>
          <p:grpSpPr bwMode="auto">
            <a:xfrm>
              <a:off x="3288" y="754"/>
              <a:ext cx="441" cy="288"/>
              <a:chOff x="3243" y="742"/>
              <a:chExt cx="441" cy="288"/>
            </a:xfrm>
          </p:grpSpPr>
          <p:sp>
            <p:nvSpPr>
              <p:cNvPr id="25676" name="Rectangle 45"/>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77" name="Oval 46"/>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78" name="Oval 47"/>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646" name="Group 48"/>
            <p:cNvGrpSpPr>
              <a:grpSpLocks/>
            </p:cNvGrpSpPr>
            <p:nvPr/>
          </p:nvGrpSpPr>
          <p:grpSpPr bwMode="auto">
            <a:xfrm>
              <a:off x="3817" y="754"/>
              <a:ext cx="441" cy="288"/>
              <a:chOff x="3243" y="742"/>
              <a:chExt cx="441" cy="288"/>
            </a:xfrm>
          </p:grpSpPr>
          <p:sp>
            <p:nvSpPr>
              <p:cNvPr id="25673" name="Rectangle 49"/>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74" name="Oval 50"/>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75" name="Oval 51"/>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647" name="Group 52"/>
            <p:cNvGrpSpPr>
              <a:grpSpLocks/>
            </p:cNvGrpSpPr>
            <p:nvPr/>
          </p:nvGrpSpPr>
          <p:grpSpPr bwMode="auto">
            <a:xfrm>
              <a:off x="4346" y="754"/>
              <a:ext cx="441" cy="288"/>
              <a:chOff x="3243" y="742"/>
              <a:chExt cx="441" cy="288"/>
            </a:xfrm>
          </p:grpSpPr>
          <p:sp>
            <p:nvSpPr>
              <p:cNvPr id="25670" name="Rectangle 53"/>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71" name="Oval 54"/>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72" name="Oval 55"/>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648" name="Group 56"/>
            <p:cNvGrpSpPr>
              <a:grpSpLocks/>
            </p:cNvGrpSpPr>
            <p:nvPr/>
          </p:nvGrpSpPr>
          <p:grpSpPr bwMode="auto">
            <a:xfrm>
              <a:off x="4876" y="754"/>
              <a:ext cx="441" cy="288"/>
              <a:chOff x="3243" y="742"/>
              <a:chExt cx="441" cy="288"/>
            </a:xfrm>
          </p:grpSpPr>
          <p:sp>
            <p:nvSpPr>
              <p:cNvPr id="25667" name="Rectangle 57"/>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8" name="Oval 58"/>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9" name="Oval 59"/>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649" name="Group 60"/>
            <p:cNvGrpSpPr>
              <a:grpSpLocks/>
            </p:cNvGrpSpPr>
            <p:nvPr/>
          </p:nvGrpSpPr>
          <p:grpSpPr bwMode="auto">
            <a:xfrm>
              <a:off x="3725" y="846"/>
              <a:ext cx="96" cy="34"/>
              <a:chOff x="3725" y="846"/>
              <a:chExt cx="96" cy="34"/>
            </a:xfrm>
          </p:grpSpPr>
          <p:sp>
            <p:nvSpPr>
              <p:cNvPr id="25662" name="Oval 61"/>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3" name="Oval 62"/>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4" name="Oval 63"/>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5" name="Oval 64"/>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6" name="Oval 65"/>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650" name="Group 66"/>
            <p:cNvGrpSpPr>
              <a:grpSpLocks/>
            </p:cNvGrpSpPr>
            <p:nvPr/>
          </p:nvGrpSpPr>
          <p:grpSpPr bwMode="auto">
            <a:xfrm>
              <a:off x="4252" y="846"/>
              <a:ext cx="96" cy="34"/>
              <a:chOff x="3725" y="846"/>
              <a:chExt cx="96" cy="34"/>
            </a:xfrm>
          </p:grpSpPr>
          <p:sp>
            <p:nvSpPr>
              <p:cNvPr id="25657" name="Oval 67"/>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58" name="Oval 68"/>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59" name="Oval 69"/>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0" name="Oval 70"/>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1" name="Oval 71"/>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651" name="Group 72"/>
            <p:cNvGrpSpPr>
              <a:grpSpLocks/>
            </p:cNvGrpSpPr>
            <p:nvPr/>
          </p:nvGrpSpPr>
          <p:grpSpPr bwMode="auto">
            <a:xfrm>
              <a:off x="4780" y="846"/>
              <a:ext cx="96" cy="34"/>
              <a:chOff x="3725" y="846"/>
              <a:chExt cx="96" cy="34"/>
            </a:xfrm>
          </p:grpSpPr>
          <p:sp>
            <p:nvSpPr>
              <p:cNvPr id="25652" name="Oval 73"/>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53" name="Oval 74"/>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54" name="Oval 75"/>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55" name="Oval 76"/>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56" name="Oval 77"/>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sp>
        <p:nvSpPr>
          <p:cNvPr id="392270" name="Sound"/>
          <p:cNvSpPr>
            <a:spLocks noEditPoints="1" noChangeArrowheads="1"/>
          </p:cNvSpPr>
          <p:nvPr/>
        </p:nvSpPr>
        <p:spPr bwMode="auto">
          <a:xfrm>
            <a:off x="5162550" y="4349750"/>
            <a:ext cx="360363" cy="360363"/>
          </a:xfrm>
          <a:custGeom>
            <a:avLst/>
            <a:gdLst>
              <a:gd name="T0" fmla="*/ 2147483646 w 21600"/>
              <a:gd name="T1" fmla="*/ 2147483646 h 21600"/>
              <a:gd name="T2" fmla="*/ 2147483646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761 w 21600"/>
              <a:gd name="T13" fmla="*/ 22454 h 21600"/>
              <a:gd name="T14" fmla="*/ 21069 w 21600"/>
              <a:gd name="T15" fmla="*/ 28282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392271" name="Sound"/>
          <p:cNvSpPr>
            <a:spLocks noEditPoints="1" noChangeArrowheads="1"/>
          </p:cNvSpPr>
          <p:nvPr/>
        </p:nvSpPr>
        <p:spPr bwMode="auto">
          <a:xfrm rot="10800000">
            <a:off x="8416925" y="4348163"/>
            <a:ext cx="360363" cy="360362"/>
          </a:xfrm>
          <a:custGeom>
            <a:avLst/>
            <a:gdLst>
              <a:gd name="T0" fmla="*/ 2147483646 w 21600"/>
              <a:gd name="T1" fmla="*/ 2147483646 h 21600"/>
              <a:gd name="T2" fmla="*/ 2147483646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761 w 21600"/>
              <a:gd name="T13" fmla="*/ 22454 h 21600"/>
              <a:gd name="T14" fmla="*/ 21069 w 21600"/>
              <a:gd name="T15" fmla="*/ 28282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392272" name="Litebulb"/>
          <p:cNvSpPr>
            <a:spLocks noEditPoints="1" noChangeArrowheads="1"/>
          </p:cNvSpPr>
          <p:nvPr/>
        </p:nvSpPr>
        <p:spPr bwMode="auto">
          <a:xfrm>
            <a:off x="6807200" y="4225925"/>
            <a:ext cx="315913" cy="5762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bg2">
                  <a:gamma/>
                  <a:shade val="46275"/>
                  <a:invGamma/>
                </a:schemeClr>
              </a:gs>
              <a:gs pos="100000">
                <a:schemeClr val="bg2"/>
              </a:gs>
            </a:gsLst>
            <a:path path="rect">
              <a:fillToRect l="50000" t="50000" r="50000" b="50000"/>
            </a:path>
          </a:gradFill>
          <a:ln w="57150">
            <a:solidFill>
              <a:schemeClr val="bg1"/>
            </a:solidFill>
            <a:miter lim="800000"/>
            <a:headEnd/>
            <a:tailEnd/>
          </a:ln>
        </p:spPr>
        <p:txBody>
          <a:bodyPr/>
          <a:lstStyle/>
          <a:p>
            <a:pPr algn="ctr" eaLnBrk="1" hangingPunct="1">
              <a:defRPr/>
            </a:pPr>
            <a:endParaRPr lang="zh-CN" altLang="en-US">
              <a:latin typeface="Arial" charset="0"/>
            </a:endParaRPr>
          </a:p>
        </p:txBody>
      </p:sp>
      <p:sp>
        <p:nvSpPr>
          <p:cNvPr id="392273" name="AutoShape 81"/>
          <p:cNvSpPr>
            <a:spLocks noChangeArrowheads="1"/>
          </p:cNvSpPr>
          <p:nvPr/>
        </p:nvSpPr>
        <p:spPr bwMode="auto">
          <a:xfrm>
            <a:off x="6764338" y="4100513"/>
            <a:ext cx="381000" cy="533400"/>
          </a:xfrm>
          <a:prstGeom prst="irregularSeal1">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12" name="Group 82"/>
          <p:cNvGrpSpPr>
            <a:grpSpLocks/>
          </p:cNvGrpSpPr>
          <p:nvPr/>
        </p:nvGrpSpPr>
        <p:grpSpPr bwMode="auto">
          <a:xfrm>
            <a:off x="6721477" y="4864100"/>
            <a:ext cx="533401" cy="582613"/>
            <a:chOff x="1428" y="1491"/>
            <a:chExt cx="336" cy="367"/>
          </a:xfrm>
        </p:grpSpPr>
        <p:sp>
          <p:nvSpPr>
            <p:cNvPr id="25643" name="Oval 83"/>
            <p:cNvSpPr>
              <a:spLocks noChangeArrowheads="1"/>
            </p:cNvSpPr>
            <p:nvPr/>
          </p:nvSpPr>
          <p:spPr bwMode="auto">
            <a:xfrm>
              <a:off x="1539" y="1491"/>
              <a:ext cx="85" cy="76"/>
            </a:xfrm>
            <a:prstGeom prst="ellipse">
              <a:avLst/>
            </a:prstGeom>
            <a:solidFill>
              <a:srgbClr val="FF3300"/>
            </a:soli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5644" name="Object 17"/>
            <p:cNvGraphicFramePr>
              <a:graphicFrameLocks/>
            </p:cNvGraphicFramePr>
            <p:nvPr>
              <p:extLst>
                <p:ext uri="{D42A27DB-BD31-4B8C-83A1-F6EECF244321}">
                  <p14:modId xmlns:p14="http://schemas.microsoft.com/office/powerpoint/2010/main" val="3732549008"/>
                </p:ext>
              </p:extLst>
            </p:nvPr>
          </p:nvGraphicFramePr>
          <p:xfrm>
            <a:off x="1428" y="1588"/>
            <a:ext cx="336" cy="270"/>
          </p:xfrm>
          <a:graphic>
            <a:graphicData uri="http://schemas.openxmlformats.org/presentationml/2006/ole">
              <mc:AlternateContent xmlns:mc="http://schemas.openxmlformats.org/markup-compatibility/2006">
                <mc:Choice xmlns:v="urn:schemas-microsoft-com:vml" Requires="v">
                  <p:oleObj spid="_x0000_s67539" name="Equation" r:id="rId23" imgW="203040" imgH="164880" progId="Equation.DSMT4">
                    <p:embed/>
                  </p:oleObj>
                </mc:Choice>
                <mc:Fallback>
                  <p:oleObj name="Equation" r:id="rId23" imgW="203040" imgH="164880" progId="Equation.DSMT4">
                    <p:embed/>
                    <p:pic>
                      <p:nvPicPr>
                        <p:cNvPr id="0" name="Object 17"/>
                        <p:cNvPicPr>
                          <a:picLocks noChangeArrowheads="1"/>
                        </p:cNvPicPr>
                        <p:nvPr/>
                      </p:nvPicPr>
                      <p:blipFill>
                        <a:blip r:embed="rId24"/>
                        <a:srcRect/>
                        <a:stretch>
                          <a:fillRect/>
                        </a:stretch>
                      </p:blipFill>
                      <p:spPr bwMode="auto">
                        <a:xfrm>
                          <a:off x="1428" y="1588"/>
                          <a:ext cx="336" cy="270"/>
                        </a:xfrm>
                        <a:prstGeom prst="rect">
                          <a:avLst/>
                        </a:prstGeom>
                        <a:noFill/>
                        <a:ln>
                          <a:noFill/>
                        </a:ln>
                        <a:effectLst/>
                        <a:extLst/>
                      </p:spPr>
                    </p:pic>
                  </p:oleObj>
                </mc:Fallback>
              </mc:AlternateContent>
            </a:graphicData>
          </a:graphic>
        </p:graphicFrame>
      </p:grpSp>
      <p:graphicFrame>
        <p:nvGraphicFramePr>
          <p:cNvPr id="86" name="对象 85"/>
          <p:cNvGraphicFramePr>
            <a:graphicFrameLocks noChangeAspect="1"/>
          </p:cNvGraphicFramePr>
          <p:nvPr>
            <p:extLst>
              <p:ext uri="{D42A27DB-BD31-4B8C-83A1-F6EECF244321}">
                <p14:modId xmlns:p14="http://schemas.microsoft.com/office/powerpoint/2010/main" val="1431319388"/>
              </p:ext>
            </p:extLst>
          </p:nvPr>
        </p:nvGraphicFramePr>
        <p:xfrm>
          <a:off x="841247" y="1942794"/>
          <a:ext cx="399154" cy="457200"/>
        </p:xfrm>
        <a:graphic>
          <a:graphicData uri="http://schemas.openxmlformats.org/presentationml/2006/ole">
            <mc:AlternateContent xmlns:mc="http://schemas.openxmlformats.org/markup-compatibility/2006">
              <mc:Choice xmlns:v="urn:schemas-microsoft-com:vml" Requires="v">
                <p:oleObj spid="_x0000_s67540" name="Equation" r:id="rId25" imgW="139680" imgH="177480" progId="Equation.DSMT4">
                  <p:embed/>
                </p:oleObj>
              </mc:Choice>
              <mc:Fallback>
                <p:oleObj name="Equation" r:id="rId25" imgW="139680" imgH="177480" progId="Equation.DSMT4">
                  <p:embed/>
                  <p:pic>
                    <p:nvPicPr>
                      <p:cNvPr id="0" name=""/>
                      <p:cNvPicPr>
                        <a:picLocks noChangeAspect="1" noChangeArrowheads="1"/>
                      </p:cNvPicPr>
                      <p:nvPr/>
                    </p:nvPicPr>
                    <p:blipFill>
                      <a:blip r:embed="rId26"/>
                      <a:srcRect/>
                      <a:stretch>
                        <a:fillRect/>
                      </a:stretch>
                    </p:blipFill>
                    <p:spPr bwMode="auto">
                      <a:xfrm>
                        <a:off x="841247" y="1942794"/>
                        <a:ext cx="399154" cy="457200"/>
                      </a:xfrm>
                      <a:prstGeom prst="rect">
                        <a:avLst/>
                      </a:prstGeom>
                      <a:solidFill>
                        <a:srgbClr val="C0C0C0"/>
                      </a:solidFill>
                      <a:ln>
                        <a:noFill/>
                      </a:ln>
                    </p:spPr>
                  </p:pic>
                </p:oleObj>
              </mc:Fallback>
            </mc:AlternateContent>
          </a:graphicData>
        </a:graphic>
      </p:graphicFrame>
      <p:graphicFrame>
        <p:nvGraphicFramePr>
          <p:cNvPr id="85" name="对象 84"/>
          <p:cNvGraphicFramePr>
            <a:graphicFrameLocks noChangeAspect="1"/>
          </p:cNvGraphicFramePr>
          <p:nvPr>
            <p:extLst>
              <p:ext uri="{D42A27DB-BD31-4B8C-83A1-F6EECF244321}">
                <p14:modId xmlns:p14="http://schemas.microsoft.com/office/powerpoint/2010/main" val="2437928930"/>
              </p:ext>
            </p:extLst>
          </p:nvPr>
        </p:nvGraphicFramePr>
        <p:xfrm>
          <a:off x="6148423" y="2120902"/>
          <a:ext cx="1482725" cy="418652"/>
        </p:xfrm>
        <a:graphic>
          <a:graphicData uri="http://schemas.openxmlformats.org/presentationml/2006/ole">
            <mc:AlternateContent xmlns:mc="http://schemas.openxmlformats.org/markup-compatibility/2006">
              <mc:Choice xmlns:v="urn:schemas-microsoft-com:vml" Requires="v">
                <p:oleObj spid="_x0000_s67541" name="Equation" r:id="rId27" imgW="558720" imgH="177480" progId="Equation.DSMT4">
                  <p:embed/>
                </p:oleObj>
              </mc:Choice>
              <mc:Fallback>
                <p:oleObj name="Equation" r:id="rId27" imgW="558720" imgH="177480" progId="Equation.DSMT4">
                  <p:embed/>
                  <p:pic>
                    <p:nvPicPr>
                      <p:cNvPr id="0" name=""/>
                      <p:cNvPicPr>
                        <a:picLocks noChangeAspect="1" noChangeArrowheads="1"/>
                      </p:cNvPicPr>
                      <p:nvPr/>
                    </p:nvPicPr>
                    <p:blipFill>
                      <a:blip r:embed="rId28"/>
                      <a:srcRect/>
                      <a:stretch>
                        <a:fillRect/>
                      </a:stretch>
                    </p:blipFill>
                    <p:spPr bwMode="auto">
                      <a:xfrm>
                        <a:off x="6148423" y="2120902"/>
                        <a:ext cx="1482725" cy="418652"/>
                      </a:xfrm>
                      <a:prstGeom prst="rect">
                        <a:avLst/>
                      </a:prstGeom>
                      <a:noFill/>
                      <a:ln>
                        <a:noFill/>
                      </a:ln>
                    </p:spPr>
                  </p:pic>
                </p:oleObj>
              </mc:Fallback>
            </mc:AlternateContent>
          </a:graphicData>
        </a:graphic>
      </p:graphicFrame>
      <p:graphicFrame>
        <p:nvGraphicFramePr>
          <p:cNvPr id="87" name="对象 86"/>
          <p:cNvGraphicFramePr>
            <a:graphicFrameLocks noChangeAspect="1"/>
          </p:cNvGraphicFramePr>
          <p:nvPr>
            <p:extLst>
              <p:ext uri="{D42A27DB-BD31-4B8C-83A1-F6EECF244321}">
                <p14:modId xmlns:p14="http://schemas.microsoft.com/office/powerpoint/2010/main" val="2179602728"/>
              </p:ext>
            </p:extLst>
          </p:nvPr>
        </p:nvGraphicFramePr>
        <p:xfrm>
          <a:off x="1489179" y="6056312"/>
          <a:ext cx="2224087" cy="479425"/>
        </p:xfrm>
        <a:graphic>
          <a:graphicData uri="http://schemas.openxmlformats.org/presentationml/2006/ole">
            <mc:AlternateContent xmlns:mc="http://schemas.openxmlformats.org/markup-compatibility/2006">
              <mc:Choice xmlns:v="urn:schemas-microsoft-com:vml" Requires="v">
                <p:oleObj spid="_x0000_s67542" name="Equation" r:id="rId29" imgW="838080" imgH="203040" progId="Equation.DSMT4">
                  <p:embed/>
                </p:oleObj>
              </mc:Choice>
              <mc:Fallback>
                <p:oleObj name="Equation" r:id="rId29" imgW="838080" imgH="203040" progId="Equation.DSMT4">
                  <p:embed/>
                  <p:pic>
                    <p:nvPicPr>
                      <p:cNvPr id="0" name=""/>
                      <p:cNvPicPr>
                        <a:picLocks noChangeAspect="1" noChangeArrowheads="1"/>
                      </p:cNvPicPr>
                      <p:nvPr/>
                    </p:nvPicPr>
                    <p:blipFill>
                      <a:blip r:embed="rId30"/>
                      <a:srcRect/>
                      <a:stretch>
                        <a:fillRect/>
                      </a:stretch>
                    </p:blipFill>
                    <p:spPr bwMode="auto">
                      <a:xfrm>
                        <a:off x="1489179" y="6056312"/>
                        <a:ext cx="2224087" cy="479425"/>
                      </a:xfrm>
                      <a:prstGeom prst="rect">
                        <a:avLst/>
                      </a:prstGeom>
                      <a:noFill/>
                      <a:ln>
                        <a:noFill/>
                      </a:ln>
                    </p:spPr>
                  </p:pic>
                </p:oleObj>
              </mc:Fallback>
            </mc:AlternateContent>
          </a:graphicData>
        </a:graphic>
      </p:graphicFrame>
      <p:graphicFrame>
        <p:nvGraphicFramePr>
          <p:cNvPr id="88" name="对象 87"/>
          <p:cNvGraphicFramePr>
            <a:graphicFrameLocks noChangeAspect="1"/>
          </p:cNvGraphicFramePr>
          <p:nvPr>
            <p:extLst>
              <p:ext uri="{D42A27DB-BD31-4B8C-83A1-F6EECF244321}">
                <p14:modId xmlns:p14="http://schemas.microsoft.com/office/powerpoint/2010/main" val="3049560423"/>
              </p:ext>
            </p:extLst>
          </p:nvPr>
        </p:nvGraphicFramePr>
        <p:xfrm>
          <a:off x="6633850" y="3580606"/>
          <a:ext cx="732463" cy="445294"/>
        </p:xfrm>
        <a:graphic>
          <a:graphicData uri="http://schemas.openxmlformats.org/presentationml/2006/ole">
            <mc:AlternateContent xmlns:mc="http://schemas.openxmlformats.org/markup-compatibility/2006">
              <mc:Choice xmlns:v="urn:schemas-microsoft-com:vml" Requires="v">
                <p:oleObj spid="_x0000_s67543" name="Equation" r:id="rId31" imgW="241200" imgH="164880" progId="Equation.DSMT4">
                  <p:embed/>
                </p:oleObj>
              </mc:Choice>
              <mc:Fallback>
                <p:oleObj name="Equation" r:id="rId31" imgW="241200" imgH="164880" progId="Equation.DSMT4">
                  <p:embed/>
                  <p:pic>
                    <p:nvPicPr>
                      <p:cNvPr id="0" name=""/>
                      <p:cNvPicPr>
                        <a:picLocks noChangeAspect="1" noChangeArrowheads="1"/>
                      </p:cNvPicPr>
                      <p:nvPr/>
                    </p:nvPicPr>
                    <p:blipFill>
                      <a:blip r:embed="rId32"/>
                      <a:srcRect/>
                      <a:stretch>
                        <a:fillRect/>
                      </a:stretch>
                    </p:blipFill>
                    <p:spPr bwMode="auto">
                      <a:xfrm>
                        <a:off x="6633850" y="3580606"/>
                        <a:ext cx="732463" cy="445294"/>
                      </a:xfrm>
                      <a:prstGeom prst="rect">
                        <a:avLst/>
                      </a:prstGeom>
                      <a:noFill/>
                      <a:ln>
                        <a:noFill/>
                      </a:ln>
                    </p:spPr>
                  </p:pic>
                </p:oleObj>
              </mc:Fallback>
            </mc:AlternateContent>
          </a:graphicData>
        </a:graphic>
      </p:graphicFrame>
      <p:graphicFrame>
        <p:nvGraphicFramePr>
          <p:cNvPr id="89" name="对象 88"/>
          <p:cNvGraphicFramePr>
            <a:graphicFrameLocks noChangeAspect="1"/>
          </p:cNvGraphicFramePr>
          <p:nvPr>
            <p:extLst>
              <p:ext uri="{D42A27DB-BD31-4B8C-83A1-F6EECF244321}">
                <p14:modId xmlns:p14="http://schemas.microsoft.com/office/powerpoint/2010/main" val="2606059829"/>
              </p:ext>
            </p:extLst>
          </p:nvPr>
        </p:nvGraphicFramePr>
        <p:xfrm>
          <a:off x="6196494" y="2592881"/>
          <a:ext cx="732463" cy="445294"/>
        </p:xfrm>
        <a:graphic>
          <a:graphicData uri="http://schemas.openxmlformats.org/presentationml/2006/ole">
            <mc:AlternateContent xmlns:mc="http://schemas.openxmlformats.org/markup-compatibility/2006">
              <mc:Choice xmlns:v="urn:schemas-microsoft-com:vml" Requires="v">
                <p:oleObj spid="_x0000_s67544" name="Equation" r:id="rId33" imgW="241200" imgH="164880" progId="Equation.DSMT4">
                  <p:embed/>
                </p:oleObj>
              </mc:Choice>
              <mc:Fallback>
                <p:oleObj name="Equation" r:id="rId33" imgW="241200" imgH="164880" progId="Equation.DSMT4">
                  <p:embed/>
                  <p:pic>
                    <p:nvPicPr>
                      <p:cNvPr id="0" name=""/>
                      <p:cNvPicPr>
                        <a:picLocks noChangeAspect="1" noChangeArrowheads="1"/>
                      </p:cNvPicPr>
                      <p:nvPr/>
                    </p:nvPicPr>
                    <p:blipFill>
                      <a:blip r:embed="rId32"/>
                      <a:srcRect/>
                      <a:stretch>
                        <a:fillRect/>
                      </a:stretch>
                    </p:blipFill>
                    <p:spPr bwMode="auto">
                      <a:xfrm>
                        <a:off x="6196494" y="2592881"/>
                        <a:ext cx="732463" cy="445294"/>
                      </a:xfrm>
                      <a:prstGeom prst="rect">
                        <a:avLst/>
                      </a:prstGeom>
                      <a:noFill/>
                      <a:ln>
                        <a:noFill/>
                      </a:ln>
                    </p:spPr>
                  </p:pic>
                </p:oleObj>
              </mc:Fallback>
            </mc:AlternateContent>
          </a:graphicData>
        </a:graphic>
      </p:graphicFrame>
      <p:graphicFrame>
        <p:nvGraphicFramePr>
          <p:cNvPr id="90" name="对象 89"/>
          <p:cNvGraphicFramePr>
            <a:graphicFrameLocks noChangeAspect="1"/>
          </p:cNvGraphicFramePr>
          <p:nvPr>
            <p:extLst>
              <p:ext uri="{D42A27DB-BD31-4B8C-83A1-F6EECF244321}">
                <p14:modId xmlns:p14="http://schemas.microsoft.com/office/powerpoint/2010/main" val="3098656330"/>
              </p:ext>
            </p:extLst>
          </p:nvPr>
        </p:nvGraphicFramePr>
        <p:xfrm>
          <a:off x="5138801" y="3836988"/>
          <a:ext cx="471488" cy="388937"/>
        </p:xfrm>
        <a:graphic>
          <a:graphicData uri="http://schemas.openxmlformats.org/presentationml/2006/ole">
            <mc:AlternateContent xmlns:mc="http://schemas.openxmlformats.org/markup-compatibility/2006">
              <mc:Choice xmlns:v="urn:schemas-microsoft-com:vml" Requires="v">
                <p:oleObj spid="_x0000_s67545" name="Equation" r:id="rId34" imgW="177480" imgH="164880" progId="Equation.DSMT4">
                  <p:embed/>
                </p:oleObj>
              </mc:Choice>
              <mc:Fallback>
                <p:oleObj name="Equation" r:id="rId34" imgW="177480" imgH="164880" progId="Equation.DSMT4">
                  <p:embed/>
                  <p:pic>
                    <p:nvPicPr>
                      <p:cNvPr id="0" name=""/>
                      <p:cNvPicPr>
                        <a:picLocks noChangeAspect="1" noChangeArrowheads="1"/>
                      </p:cNvPicPr>
                      <p:nvPr/>
                    </p:nvPicPr>
                    <p:blipFill>
                      <a:blip r:embed="rId35"/>
                      <a:srcRect/>
                      <a:stretch>
                        <a:fillRect/>
                      </a:stretch>
                    </p:blipFill>
                    <p:spPr bwMode="auto">
                      <a:xfrm>
                        <a:off x="5138801" y="3836988"/>
                        <a:ext cx="471488" cy="388937"/>
                      </a:xfrm>
                      <a:prstGeom prst="rect">
                        <a:avLst/>
                      </a:prstGeom>
                      <a:noFill/>
                      <a:ln>
                        <a:noFill/>
                      </a:ln>
                    </p:spPr>
                  </p:pic>
                </p:oleObj>
              </mc:Fallback>
            </mc:AlternateContent>
          </a:graphicData>
        </a:graphic>
      </p:graphicFrame>
      <p:graphicFrame>
        <p:nvGraphicFramePr>
          <p:cNvPr id="91" name="对象 90"/>
          <p:cNvGraphicFramePr>
            <a:graphicFrameLocks noChangeAspect="1"/>
          </p:cNvGraphicFramePr>
          <p:nvPr>
            <p:extLst>
              <p:ext uri="{D42A27DB-BD31-4B8C-83A1-F6EECF244321}">
                <p14:modId xmlns:p14="http://schemas.microsoft.com/office/powerpoint/2010/main" val="3369974824"/>
              </p:ext>
            </p:extLst>
          </p:nvPr>
        </p:nvGraphicFramePr>
        <p:xfrm>
          <a:off x="8350250" y="3845659"/>
          <a:ext cx="504825" cy="388938"/>
        </p:xfrm>
        <a:graphic>
          <a:graphicData uri="http://schemas.openxmlformats.org/presentationml/2006/ole">
            <mc:AlternateContent xmlns:mc="http://schemas.openxmlformats.org/markup-compatibility/2006">
              <mc:Choice xmlns:v="urn:schemas-microsoft-com:vml" Requires="v">
                <p:oleObj spid="_x0000_s67546" name="Equation" r:id="rId36" imgW="190440" imgH="164880" progId="Equation.DSMT4">
                  <p:embed/>
                </p:oleObj>
              </mc:Choice>
              <mc:Fallback>
                <p:oleObj name="Equation" r:id="rId36" imgW="190440" imgH="164880" progId="Equation.DSMT4">
                  <p:embed/>
                  <p:pic>
                    <p:nvPicPr>
                      <p:cNvPr id="0" name=""/>
                      <p:cNvPicPr>
                        <a:picLocks noChangeAspect="1" noChangeArrowheads="1"/>
                      </p:cNvPicPr>
                      <p:nvPr/>
                    </p:nvPicPr>
                    <p:blipFill>
                      <a:blip r:embed="rId37"/>
                      <a:srcRect/>
                      <a:stretch>
                        <a:fillRect/>
                      </a:stretch>
                    </p:blipFill>
                    <p:spPr bwMode="auto">
                      <a:xfrm>
                        <a:off x="8350250" y="3845659"/>
                        <a:ext cx="504825" cy="388938"/>
                      </a:xfrm>
                      <a:prstGeom prst="rect">
                        <a:avLst/>
                      </a:prstGeom>
                      <a:noFill/>
                      <a:ln>
                        <a:noFill/>
                      </a:ln>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21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21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2195"/>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6"/>
                                        </p:tgtEl>
                                        <p:attrNameLst>
                                          <p:attrName>style.visibility</p:attrName>
                                        </p:attrNameLst>
                                      </p:cBhvr>
                                      <p:to>
                                        <p:strVal val="visible"/>
                                      </p:to>
                                    </p:set>
                                    <p:anim calcmode="lin" valueType="num">
                                      <p:cBhvr additive="base">
                                        <p:cTn id="23" dur="500" fill="hold"/>
                                        <p:tgtEl>
                                          <p:spTgt spid="86"/>
                                        </p:tgtEl>
                                        <p:attrNameLst>
                                          <p:attrName>ppt_x</p:attrName>
                                        </p:attrNameLst>
                                      </p:cBhvr>
                                      <p:tavLst>
                                        <p:tav tm="0">
                                          <p:val>
                                            <p:strVal val="#ppt_x"/>
                                          </p:val>
                                        </p:tav>
                                        <p:tav tm="100000">
                                          <p:val>
                                            <p:strVal val="#ppt_x"/>
                                          </p:val>
                                        </p:tav>
                                      </p:tavLst>
                                    </p:anim>
                                    <p:anim calcmode="lin" valueType="num">
                                      <p:cBhvr additive="base">
                                        <p:cTn id="24" dur="500" fill="hold"/>
                                        <p:tgtEl>
                                          <p:spTgt spid="86"/>
                                        </p:tgtEl>
                                        <p:attrNameLst>
                                          <p:attrName>ppt_y</p:attrName>
                                        </p:attrNameLst>
                                      </p:cBhvr>
                                      <p:tavLst>
                                        <p:tav tm="0">
                                          <p:val>
                                            <p:strVal val="1+#ppt_h/2"/>
                                          </p:val>
                                        </p:tav>
                                        <p:tav tm="100000">
                                          <p:val>
                                            <p:strVal val="#ppt_y"/>
                                          </p:val>
                                        </p:tav>
                                      </p:tavLst>
                                    </p:anim>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par>
                          <p:cTn id="27" fill="hold" nodeType="afterGroup">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392202"/>
                                        </p:tgtEl>
                                        <p:attrNameLst>
                                          <p:attrName>style.visibility</p:attrName>
                                        </p:attrNameLst>
                                      </p:cBhvr>
                                      <p:to>
                                        <p:strVal val="visible"/>
                                      </p:to>
                                    </p:set>
                                    <p:animEffect transition="in" filter="slide(fromBottom)">
                                      <p:cBhvr>
                                        <p:cTn id="30" dur="300"/>
                                        <p:tgtEl>
                                          <p:spTgt spid="39220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7"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0" fill="hold"/>
                                        <p:tgtEl>
                                          <p:spTgt spid="3"/>
                                        </p:tgtEl>
                                        <p:attrNameLst>
                                          <p:attrName>ppt_x</p:attrName>
                                        </p:attrNameLst>
                                      </p:cBhvr>
                                      <p:tavLst>
                                        <p:tav tm="0">
                                          <p:val>
                                            <p:strVal val="0-#ppt_w/2"/>
                                          </p:val>
                                        </p:tav>
                                        <p:tav tm="100000">
                                          <p:val>
                                            <p:strVal val="#ppt_x"/>
                                          </p:val>
                                        </p:tav>
                                      </p:tavLst>
                                    </p:anim>
                                    <p:anim calcmode="lin" valueType="num">
                                      <p:cBhvr additive="base">
                                        <p:cTn id="36" dur="5000" fill="hold"/>
                                        <p:tgtEl>
                                          <p:spTgt spid="3"/>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0"/>
                            </p:stCondLst>
                            <p:childTnLst>
                              <p:par>
                                <p:cTn id="38" presetID="9" presetClass="entr" presetSubtype="0" fill="hold" nodeType="afterEffect">
                                  <p:stCondLst>
                                    <p:cond delay="0"/>
                                  </p:stCondLst>
                                  <p:childTnLst>
                                    <p:set>
                                      <p:cBhvr>
                                        <p:cTn id="39" dur="1" fill="hold">
                                          <p:stCondLst>
                                            <p:cond delay="0"/>
                                          </p:stCondLst>
                                        </p:cTn>
                                        <p:tgtEl>
                                          <p:spTgt spid="392234"/>
                                        </p:tgtEl>
                                        <p:attrNameLst>
                                          <p:attrName>style.visibility</p:attrName>
                                        </p:attrNameLst>
                                      </p:cBhvr>
                                      <p:to>
                                        <p:strVal val="visible"/>
                                      </p:to>
                                    </p:set>
                                    <p:animEffect transition="in" filter="dissolve">
                                      <p:cBhvr>
                                        <p:cTn id="40" dur="500"/>
                                        <p:tgtEl>
                                          <p:spTgt spid="392234"/>
                                        </p:tgtEl>
                                      </p:cBhvr>
                                    </p:animEffect>
                                  </p:childTnLst>
                                </p:cTn>
                              </p:par>
                              <p:par>
                                <p:cTn id="41" presetID="12" presetClass="entr" presetSubtype="8" fill="hold" grpId="0" nodeType="withEffect">
                                  <p:stCondLst>
                                    <p:cond delay="0"/>
                                  </p:stCondLst>
                                  <p:childTnLst>
                                    <p:set>
                                      <p:cBhvr>
                                        <p:cTn id="42" dur="1" fill="hold">
                                          <p:stCondLst>
                                            <p:cond delay="0"/>
                                          </p:stCondLst>
                                        </p:cTn>
                                        <p:tgtEl>
                                          <p:spTgt spid="392209"/>
                                        </p:tgtEl>
                                        <p:attrNameLst>
                                          <p:attrName>style.visibility</p:attrName>
                                        </p:attrNameLst>
                                      </p:cBhvr>
                                      <p:to>
                                        <p:strVal val="visible"/>
                                      </p:to>
                                    </p:set>
                                    <p:animEffect transition="in" filter="slide(fromLeft)">
                                      <p:cBhvr>
                                        <p:cTn id="43" dur="500"/>
                                        <p:tgtEl>
                                          <p:spTgt spid="392209"/>
                                        </p:tgtEl>
                                      </p:cBhvr>
                                    </p:animEffect>
                                  </p:childTnLst>
                                </p:cTn>
                              </p:par>
                              <p:par>
                                <p:cTn id="44" presetID="3" presetClass="entr" presetSubtype="10" fill="hold" nodeType="withEffect">
                                  <p:stCondLst>
                                    <p:cond delay="0"/>
                                  </p:stCondLst>
                                  <p:childTnLst>
                                    <p:set>
                                      <p:cBhvr>
                                        <p:cTn id="45" dur="1" fill="hold">
                                          <p:stCondLst>
                                            <p:cond delay="0"/>
                                          </p:stCondLst>
                                        </p:cTn>
                                        <p:tgtEl>
                                          <p:spTgt spid="392210"/>
                                        </p:tgtEl>
                                        <p:attrNameLst>
                                          <p:attrName>style.visibility</p:attrName>
                                        </p:attrNameLst>
                                      </p:cBhvr>
                                      <p:to>
                                        <p:strVal val="visible"/>
                                      </p:to>
                                    </p:set>
                                    <p:animEffect transition="in" filter="blinds(horizontal)">
                                      <p:cBhvr>
                                        <p:cTn id="46" dur="500"/>
                                        <p:tgtEl>
                                          <p:spTgt spid="392210"/>
                                        </p:tgtEl>
                                      </p:cBhvr>
                                    </p:animEffect>
                                  </p:childTnLst>
                                </p:cTn>
                              </p:par>
                            </p:childTnLst>
                          </p:cTn>
                        </p:par>
                        <p:par>
                          <p:cTn id="47" fill="hold" nodeType="afterGroup">
                            <p:stCondLst>
                              <p:cond delay="5500"/>
                            </p:stCondLst>
                            <p:childTnLst>
                              <p:par>
                                <p:cTn id="48" presetID="9" presetClass="entr" presetSubtype="0" fill="hold" grpId="0" nodeType="afterEffect">
                                  <p:stCondLst>
                                    <p:cond delay="0"/>
                                  </p:stCondLst>
                                  <p:childTnLst>
                                    <p:set>
                                      <p:cBhvr>
                                        <p:cTn id="49" dur="1" fill="hold">
                                          <p:stCondLst>
                                            <p:cond delay="0"/>
                                          </p:stCondLst>
                                        </p:cTn>
                                        <p:tgtEl>
                                          <p:spTgt spid="392197"/>
                                        </p:tgtEl>
                                        <p:attrNameLst>
                                          <p:attrName>style.visibility</p:attrName>
                                        </p:attrNameLst>
                                      </p:cBhvr>
                                      <p:to>
                                        <p:strVal val="visible"/>
                                      </p:to>
                                    </p:set>
                                    <p:animEffect transition="in" filter="dissolve">
                                      <p:cBhvr>
                                        <p:cTn id="50" dur="300"/>
                                        <p:tgtEl>
                                          <p:spTgt spid="39219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92222"/>
                                        </p:tgtEl>
                                        <p:attrNameLst>
                                          <p:attrName>style.visibility</p:attrName>
                                        </p:attrNameLst>
                                      </p:cBhvr>
                                      <p:to>
                                        <p:strVal val="visible"/>
                                      </p:to>
                                    </p:set>
                                    <p:animEffect transition="in" filter="slide(fromBottom)">
                                      <p:cBhvr>
                                        <p:cTn id="55" dur="300"/>
                                        <p:tgtEl>
                                          <p:spTgt spid="39222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392203"/>
                                        </p:tgtEl>
                                        <p:attrNameLst>
                                          <p:attrName>style.visibility</p:attrName>
                                        </p:attrNameLst>
                                      </p:cBhvr>
                                      <p:to>
                                        <p:strVal val="visible"/>
                                      </p:to>
                                    </p:set>
                                    <p:animEffect transition="in" filter="slide(fromBottom)">
                                      <p:cBhvr>
                                        <p:cTn id="60" dur="300"/>
                                        <p:tgtEl>
                                          <p:spTgt spid="392203"/>
                                        </p:tgtEl>
                                      </p:cBhvr>
                                    </p:animEffect>
                                  </p:childTnLst>
                                </p:cTn>
                              </p:par>
                            </p:childTnLst>
                          </p:cTn>
                        </p:par>
                        <p:par>
                          <p:cTn id="61" fill="hold" nodeType="afterGroup">
                            <p:stCondLst>
                              <p:cond delay="300"/>
                            </p:stCondLst>
                            <p:childTnLst>
                              <p:par>
                                <p:cTn id="62" presetID="9" presetClass="entr" presetSubtype="0" fill="hold" grpId="0" nodeType="afterEffect">
                                  <p:stCondLst>
                                    <p:cond delay="0"/>
                                  </p:stCondLst>
                                  <p:childTnLst>
                                    <p:set>
                                      <p:cBhvr>
                                        <p:cTn id="63" dur="1" fill="hold">
                                          <p:stCondLst>
                                            <p:cond delay="0"/>
                                          </p:stCondLst>
                                        </p:cTn>
                                        <p:tgtEl>
                                          <p:spTgt spid="392270"/>
                                        </p:tgtEl>
                                        <p:attrNameLst>
                                          <p:attrName>style.visibility</p:attrName>
                                        </p:attrNameLst>
                                      </p:cBhvr>
                                      <p:to>
                                        <p:strVal val="visible"/>
                                      </p:to>
                                    </p:set>
                                    <p:animEffect transition="in" filter="dissolve">
                                      <p:cBhvr>
                                        <p:cTn id="64" dur="500"/>
                                        <p:tgtEl>
                                          <p:spTgt spid="392270"/>
                                        </p:tgtEl>
                                      </p:cBhvr>
                                    </p:animEffect>
                                  </p:childTnLst>
                                </p:cTn>
                              </p:par>
                              <p:par>
                                <p:cTn id="65" presetID="2" presetClass="entr" presetSubtype="4" fill="hold" nodeType="withEffect">
                                  <p:stCondLst>
                                    <p:cond delay="0"/>
                                  </p:stCondLst>
                                  <p:childTnLst>
                                    <p:set>
                                      <p:cBhvr>
                                        <p:cTn id="66" dur="1" fill="hold">
                                          <p:stCondLst>
                                            <p:cond delay="0"/>
                                          </p:stCondLst>
                                        </p:cTn>
                                        <p:tgtEl>
                                          <p:spTgt spid="90"/>
                                        </p:tgtEl>
                                        <p:attrNameLst>
                                          <p:attrName>style.visibility</p:attrName>
                                        </p:attrNameLst>
                                      </p:cBhvr>
                                      <p:to>
                                        <p:strVal val="visible"/>
                                      </p:to>
                                    </p:set>
                                    <p:anim calcmode="lin" valueType="num">
                                      <p:cBhvr additive="base">
                                        <p:cTn id="67" dur="500" fill="hold"/>
                                        <p:tgtEl>
                                          <p:spTgt spid="90"/>
                                        </p:tgtEl>
                                        <p:attrNameLst>
                                          <p:attrName>ppt_x</p:attrName>
                                        </p:attrNameLst>
                                      </p:cBhvr>
                                      <p:tavLst>
                                        <p:tav tm="0">
                                          <p:val>
                                            <p:strVal val="#ppt_x"/>
                                          </p:val>
                                        </p:tav>
                                        <p:tav tm="100000">
                                          <p:val>
                                            <p:strVal val="#ppt_x"/>
                                          </p:val>
                                        </p:tav>
                                      </p:tavLst>
                                    </p:anim>
                                    <p:anim calcmode="lin" valueType="num">
                                      <p:cBhvr additive="base">
                                        <p:cTn id="68" dur="500" fill="hold"/>
                                        <p:tgtEl>
                                          <p:spTgt spid="9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91"/>
                                        </p:tgtEl>
                                        <p:attrNameLst>
                                          <p:attrName>style.visibility</p:attrName>
                                        </p:attrNameLst>
                                      </p:cBhvr>
                                      <p:to>
                                        <p:strVal val="visible"/>
                                      </p:to>
                                    </p:set>
                                    <p:anim calcmode="lin" valueType="num">
                                      <p:cBhvr additive="base">
                                        <p:cTn id="71" dur="500" fill="hold"/>
                                        <p:tgtEl>
                                          <p:spTgt spid="91"/>
                                        </p:tgtEl>
                                        <p:attrNameLst>
                                          <p:attrName>ppt_x</p:attrName>
                                        </p:attrNameLst>
                                      </p:cBhvr>
                                      <p:tavLst>
                                        <p:tav tm="0">
                                          <p:val>
                                            <p:strVal val="#ppt_x"/>
                                          </p:val>
                                        </p:tav>
                                        <p:tav tm="100000">
                                          <p:val>
                                            <p:strVal val="#ppt_x"/>
                                          </p:val>
                                        </p:tav>
                                      </p:tavLst>
                                    </p:anim>
                                    <p:anim calcmode="lin" valueType="num">
                                      <p:cBhvr additive="base">
                                        <p:cTn id="72" dur="500" fill="hold"/>
                                        <p:tgtEl>
                                          <p:spTgt spid="91"/>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800"/>
                            </p:stCondLst>
                            <p:childTnLst>
                              <p:par>
                                <p:cTn id="74" presetID="9" presetClass="entr" presetSubtype="0" fill="hold" grpId="0" nodeType="afterEffect">
                                  <p:stCondLst>
                                    <p:cond delay="0"/>
                                  </p:stCondLst>
                                  <p:childTnLst>
                                    <p:set>
                                      <p:cBhvr>
                                        <p:cTn id="75" dur="1" fill="hold">
                                          <p:stCondLst>
                                            <p:cond delay="0"/>
                                          </p:stCondLst>
                                        </p:cTn>
                                        <p:tgtEl>
                                          <p:spTgt spid="392271"/>
                                        </p:tgtEl>
                                        <p:attrNameLst>
                                          <p:attrName>style.visibility</p:attrName>
                                        </p:attrNameLst>
                                      </p:cBhvr>
                                      <p:to>
                                        <p:strVal val="visible"/>
                                      </p:to>
                                    </p:set>
                                    <p:animEffect transition="in" filter="dissolve">
                                      <p:cBhvr>
                                        <p:cTn id="76" dur="500"/>
                                        <p:tgtEl>
                                          <p:spTgt spid="39227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392204"/>
                                        </p:tgtEl>
                                        <p:attrNameLst>
                                          <p:attrName>style.visibility</p:attrName>
                                        </p:attrNameLst>
                                      </p:cBhvr>
                                      <p:to>
                                        <p:strVal val="visible"/>
                                      </p:to>
                                    </p:set>
                                    <p:animEffect transition="in" filter="slide(fromBottom)">
                                      <p:cBhvr>
                                        <p:cTn id="81" dur="300"/>
                                        <p:tgtEl>
                                          <p:spTgt spid="392204"/>
                                        </p:tgtEl>
                                      </p:cBhvr>
                                    </p:animEffect>
                                  </p:childTnLst>
                                </p:cTn>
                              </p:par>
                            </p:childTnLst>
                          </p:cTn>
                        </p:par>
                        <p:par>
                          <p:cTn id="82" fill="hold" nodeType="afterGroup">
                            <p:stCondLst>
                              <p:cond delay="300"/>
                            </p:stCondLst>
                            <p:childTnLst>
                              <p:par>
                                <p:cTn id="83" presetID="9" presetClass="entr" presetSubtype="0" fill="hold" nodeType="afterEffect">
                                  <p:stCondLst>
                                    <p:cond delay="0"/>
                                  </p:stCondLst>
                                  <p:childTnLst>
                                    <p:set>
                                      <p:cBhvr>
                                        <p:cTn id="84" dur="1" fill="hold">
                                          <p:stCondLst>
                                            <p:cond delay="0"/>
                                          </p:stCondLst>
                                        </p:cTn>
                                        <p:tgtEl>
                                          <p:spTgt spid="392272"/>
                                        </p:tgtEl>
                                        <p:attrNameLst>
                                          <p:attrName>style.visibility</p:attrName>
                                        </p:attrNameLst>
                                      </p:cBhvr>
                                      <p:to>
                                        <p:strVal val="visible"/>
                                      </p:to>
                                    </p:set>
                                    <p:animEffect transition="in" filter="dissolve">
                                      <p:cBhvr>
                                        <p:cTn id="85" dur="500"/>
                                        <p:tgtEl>
                                          <p:spTgt spid="392272"/>
                                        </p:tgtEl>
                                      </p:cBhvr>
                                    </p:animEffect>
                                  </p:childTnLst>
                                </p:cTn>
                              </p:par>
                              <p:par>
                                <p:cTn id="86" presetID="2" presetClass="entr" presetSubtype="4" fill="hold" nodeType="withEffect">
                                  <p:stCondLst>
                                    <p:cond delay="0"/>
                                  </p:stCondLst>
                                  <p:childTnLst>
                                    <p:set>
                                      <p:cBhvr>
                                        <p:cTn id="87" dur="1" fill="hold">
                                          <p:stCondLst>
                                            <p:cond delay="0"/>
                                          </p:stCondLst>
                                        </p:cTn>
                                        <p:tgtEl>
                                          <p:spTgt spid="88"/>
                                        </p:tgtEl>
                                        <p:attrNameLst>
                                          <p:attrName>style.visibility</p:attrName>
                                        </p:attrNameLst>
                                      </p:cBhvr>
                                      <p:to>
                                        <p:strVal val="visible"/>
                                      </p:to>
                                    </p:set>
                                    <p:anim calcmode="lin" valueType="num">
                                      <p:cBhvr additive="base">
                                        <p:cTn id="88" dur="500" fill="hold"/>
                                        <p:tgtEl>
                                          <p:spTgt spid="88"/>
                                        </p:tgtEl>
                                        <p:attrNameLst>
                                          <p:attrName>ppt_x</p:attrName>
                                        </p:attrNameLst>
                                      </p:cBhvr>
                                      <p:tavLst>
                                        <p:tav tm="0">
                                          <p:val>
                                            <p:strVal val="#ppt_x"/>
                                          </p:val>
                                        </p:tav>
                                        <p:tav tm="100000">
                                          <p:val>
                                            <p:strVal val="#ppt_x"/>
                                          </p:val>
                                        </p:tav>
                                      </p:tavLst>
                                    </p:anim>
                                    <p:anim calcmode="lin" valueType="num">
                                      <p:cBhvr additive="base">
                                        <p:cTn id="89"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4" fill="hold" nodeType="clickEffect">
                                  <p:stCondLst>
                                    <p:cond delay="0"/>
                                  </p:stCondLst>
                                  <p:childTnLst>
                                    <p:set>
                                      <p:cBhvr>
                                        <p:cTn id="93" dur="1" fill="hold">
                                          <p:stCondLst>
                                            <p:cond delay="0"/>
                                          </p:stCondLst>
                                        </p:cTn>
                                        <p:tgtEl>
                                          <p:spTgt spid="85"/>
                                        </p:tgtEl>
                                        <p:attrNameLst>
                                          <p:attrName>style.visibility</p:attrName>
                                        </p:attrNameLst>
                                      </p:cBhvr>
                                      <p:to>
                                        <p:strVal val="visible"/>
                                      </p:to>
                                    </p:set>
                                    <p:anim calcmode="lin" valueType="num">
                                      <p:cBhvr additive="base">
                                        <p:cTn id="94" dur="500" fill="hold"/>
                                        <p:tgtEl>
                                          <p:spTgt spid="85"/>
                                        </p:tgtEl>
                                        <p:attrNameLst>
                                          <p:attrName>ppt_x</p:attrName>
                                        </p:attrNameLst>
                                      </p:cBhvr>
                                      <p:tavLst>
                                        <p:tav tm="0">
                                          <p:val>
                                            <p:strVal val="#ppt_x"/>
                                          </p:val>
                                        </p:tav>
                                        <p:tav tm="100000">
                                          <p:val>
                                            <p:strVal val="#ppt_x"/>
                                          </p:val>
                                        </p:tav>
                                      </p:tavLst>
                                    </p:anim>
                                    <p:anim calcmode="lin" valueType="num">
                                      <p:cBhvr additive="base">
                                        <p:cTn id="95" dur="500" fill="hold"/>
                                        <p:tgtEl>
                                          <p:spTgt spid="85"/>
                                        </p:tgtEl>
                                        <p:attrNameLst>
                                          <p:attrName>ppt_y</p:attrName>
                                        </p:attrNameLst>
                                      </p:cBhvr>
                                      <p:tavLst>
                                        <p:tav tm="0">
                                          <p:val>
                                            <p:strVal val="1+#ppt_h/2"/>
                                          </p:val>
                                        </p:tav>
                                        <p:tav tm="100000">
                                          <p:val>
                                            <p:strVal val="#ppt_y"/>
                                          </p:val>
                                        </p:tav>
                                      </p:tavLst>
                                    </p:anim>
                                  </p:childTnLst>
                                </p:cTn>
                              </p:par>
                            </p:childTnLst>
                          </p:cTn>
                        </p:par>
                        <p:par>
                          <p:cTn id="96" fill="hold" nodeType="afterGroup">
                            <p:stCondLst>
                              <p:cond delay="500"/>
                            </p:stCondLst>
                            <p:childTnLst>
                              <p:par>
                                <p:cTn id="97" presetID="1" presetClass="entr" presetSubtype="0" fill="hold" grpId="0" nodeType="afterEffect">
                                  <p:stCondLst>
                                    <p:cond delay="0"/>
                                  </p:stCondLst>
                                  <p:childTnLst>
                                    <p:set>
                                      <p:cBhvr>
                                        <p:cTn id="98" dur="1" fill="hold">
                                          <p:stCondLst>
                                            <p:cond delay="499"/>
                                          </p:stCondLst>
                                        </p:cTn>
                                        <p:tgtEl>
                                          <p:spTgt spid="39221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89"/>
                                        </p:tgtEl>
                                        <p:attrNameLst>
                                          <p:attrName>style.visibility</p:attrName>
                                        </p:attrNameLst>
                                      </p:cBhvr>
                                      <p:to>
                                        <p:strVal val="visible"/>
                                      </p:to>
                                    </p:set>
                                    <p:anim calcmode="lin" valueType="num">
                                      <p:cBhvr additive="base">
                                        <p:cTn id="103" dur="500" fill="hold"/>
                                        <p:tgtEl>
                                          <p:spTgt spid="89"/>
                                        </p:tgtEl>
                                        <p:attrNameLst>
                                          <p:attrName>ppt_x</p:attrName>
                                        </p:attrNameLst>
                                      </p:cBhvr>
                                      <p:tavLst>
                                        <p:tav tm="0">
                                          <p:val>
                                            <p:strVal val="#ppt_x"/>
                                          </p:val>
                                        </p:tav>
                                        <p:tav tm="100000">
                                          <p:val>
                                            <p:strVal val="#ppt_x"/>
                                          </p:val>
                                        </p:tav>
                                      </p:tavLst>
                                    </p:anim>
                                    <p:anim calcmode="lin" valueType="num">
                                      <p:cBhvr additive="base">
                                        <p:cTn id="104" dur="500" fill="hold"/>
                                        <p:tgtEl>
                                          <p:spTgt spid="89"/>
                                        </p:tgtEl>
                                        <p:attrNameLst>
                                          <p:attrName>ppt_y</p:attrName>
                                        </p:attrNameLst>
                                      </p:cBhvr>
                                      <p:tavLst>
                                        <p:tav tm="0">
                                          <p:val>
                                            <p:strVal val="1+#ppt_h/2"/>
                                          </p:val>
                                        </p:tav>
                                        <p:tav tm="100000">
                                          <p:val>
                                            <p:strVal val="#ppt_y"/>
                                          </p:val>
                                        </p:tav>
                                      </p:tavLst>
                                    </p:anim>
                                  </p:childTnLst>
                                </p:cTn>
                              </p:par>
                            </p:childTnLst>
                          </p:cTn>
                        </p:par>
                        <p:par>
                          <p:cTn id="105" fill="hold">
                            <p:stCondLst>
                              <p:cond delay="500"/>
                            </p:stCondLst>
                            <p:childTnLst>
                              <p:par>
                                <p:cTn id="106" presetID="9" presetClass="entr" presetSubtype="0" fill="hold" grpId="0" nodeType="afterEffect">
                                  <p:stCondLst>
                                    <p:cond delay="0"/>
                                  </p:stCondLst>
                                  <p:childTnLst>
                                    <p:set>
                                      <p:cBhvr>
                                        <p:cTn id="107" dur="1" fill="hold">
                                          <p:stCondLst>
                                            <p:cond delay="0"/>
                                          </p:stCondLst>
                                        </p:cTn>
                                        <p:tgtEl>
                                          <p:spTgt spid="392216"/>
                                        </p:tgtEl>
                                        <p:attrNameLst>
                                          <p:attrName>style.visibility</p:attrName>
                                        </p:attrNameLst>
                                      </p:cBhvr>
                                      <p:to>
                                        <p:strVal val="visible"/>
                                      </p:to>
                                    </p:set>
                                    <p:animEffect transition="in" filter="dissolve">
                                      <p:cBhvr>
                                        <p:cTn id="108" dur="300"/>
                                        <p:tgtEl>
                                          <p:spTgt spid="392216"/>
                                        </p:tgtEl>
                                      </p:cBhvr>
                                    </p:animEffect>
                                  </p:childTnLst>
                                </p:cTn>
                              </p:par>
                            </p:childTnLst>
                          </p:cTn>
                        </p:par>
                        <p:par>
                          <p:cTn id="109" fill="hold" nodeType="afterGroup">
                            <p:stCondLst>
                              <p:cond delay="800"/>
                            </p:stCondLst>
                            <p:childTnLst>
                              <p:par>
                                <p:cTn id="110" presetID="1" presetClass="entr" presetSubtype="0" fill="hold" grpId="0" nodeType="afterEffect">
                                  <p:stCondLst>
                                    <p:cond delay="0"/>
                                  </p:stCondLst>
                                  <p:childTnLst>
                                    <p:set>
                                      <p:cBhvr>
                                        <p:cTn id="111" dur="1" fill="hold">
                                          <p:stCondLst>
                                            <p:cond delay="499"/>
                                          </p:stCondLst>
                                        </p:cTn>
                                        <p:tgtEl>
                                          <p:spTgt spid="392273"/>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2" fill="hold" grpId="0" nodeType="clickEffect">
                                  <p:stCondLst>
                                    <p:cond delay="0"/>
                                  </p:stCondLst>
                                  <p:childTnLst>
                                    <p:set>
                                      <p:cBhvr>
                                        <p:cTn id="115" dur="1" fill="hold">
                                          <p:stCondLst>
                                            <p:cond delay="0"/>
                                          </p:stCondLst>
                                        </p:cTn>
                                        <p:tgtEl>
                                          <p:spTgt spid="392220"/>
                                        </p:tgtEl>
                                        <p:attrNameLst>
                                          <p:attrName>style.visibility</p:attrName>
                                        </p:attrNameLst>
                                      </p:cBhvr>
                                      <p:to>
                                        <p:strVal val="visible"/>
                                      </p:to>
                                    </p:set>
                                    <p:animEffect transition="in" filter="wipe(right)">
                                      <p:cBhvr>
                                        <p:cTn id="116" dur="500"/>
                                        <p:tgtEl>
                                          <p:spTgt spid="392220"/>
                                        </p:tgtEl>
                                      </p:cBhvr>
                                    </p:animEffect>
                                  </p:childTnLst>
                                </p:cTn>
                              </p:par>
                            </p:childTnLst>
                          </p:cTn>
                        </p:par>
                        <p:par>
                          <p:cTn id="117" fill="hold" nodeType="afterGroup">
                            <p:stCondLst>
                              <p:cond delay="500"/>
                            </p:stCondLst>
                            <p:childTnLst>
                              <p:par>
                                <p:cTn id="118" presetID="3" presetClass="entr" presetSubtype="10" fill="hold" nodeType="afterEffect">
                                  <p:stCondLst>
                                    <p:cond delay="0"/>
                                  </p:stCondLst>
                                  <p:childTnLst>
                                    <p:set>
                                      <p:cBhvr>
                                        <p:cTn id="119" dur="1" fill="hold">
                                          <p:stCondLst>
                                            <p:cond delay="0"/>
                                          </p:stCondLst>
                                        </p:cTn>
                                        <p:tgtEl>
                                          <p:spTgt spid="392221"/>
                                        </p:tgtEl>
                                        <p:attrNameLst>
                                          <p:attrName>style.visibility</p:attrName>
                                        </p:attrNameLst>
                                      </p:cBhvr>
                                      <p:to>
                                        <p:strVal val="visible"/>
                                      </p:to>
                                    </p:set>
                                    <p:animEffect transition="in" filter="blinds(horizontal)">
                                      <p:cBhvr>
                                        <p:cTn id="120" dur="500"/>
                                        <p:tgtEl>
                                          <p:spTgt spid="392221"/>
                                        </p:tgtEl>
                                      </p:cBhvr>
                                    </p:animEffect>
                                  </p:childTnLst>
                                </p:cTn>
                              </p:par>
                            </p:childTnLst>
                          </p:cTn>
                        </p:par>
                        <p:par>
                          <p:cTn id="121" fill="hold" nodeType="afterGroup">
                            <p:stCondLst>
                              <p:cond delay="1000"/>
                            </p:stCondLst>
                            <p:childTnLst>
                              <p:par>
                                <p:cTn id="122" presetID="22" presetClass="entr" presetSubtype="8" fill="hold" grpId="0" nodeType="afterEffect">
                                  <p:stCondLst>
                                    <p:cond delay="0"/>
                                  </p:stCondLst>
                                  <p:childTnLst>
                                    <p:set>
                                      <p:cBhvr>
                                        <p:cTn id="123" dur="1" fill="hold">
                                          <p:stCondLst>
                                            <p:cond delay="0"/>
                                          </p:stCondLst>
                                        </p:cTn>
                                        <p:tgtEl>
                                          <p:spTgt spid="392219"/>
                                        </p:tgtEl>
                                        <p:attrNameLst>
                                          <p:attrName>style.visibility</p:attrName>
                                        </p:attrNameLst>
                                      </p:cBhvr>
                                      <p:to>
                                        <p:strVal val="visible"/>
                                      </p:to>
                                    </p:set>
                                    <p:animEffect transition="in" filter="wipe(left)">
                                      <p:cBhvr>
                                        <p:cTn id="124" dur="500"/>
                                        <p:tgtEl>
                                          <p:spTgt spid="392219"/>
                                        </p:tgtEl>
                                      </p:cBhvr>
                                    </p:animEffect>
                                  </p:childTnLst>
                                </p:cTn>
                              </p:par>
                            </p:childTnLst>
                          </p:cTn>
                        </p:par>
                        <p:par>
                          <p:cTn id="125" fill="hold" nodeType="afterGroup">
                            <p:stCondLst>
                              <p:cond delay="1500"/>
                            </p:stCondLst>
                            <p:childTnLst>
                              <p:par>
                                <p:cTn id="126" presetID="3" presetClass="entr" presetSubtype="10" fill="hold" nodeType="afterEffect">
                                  <p:stCondLst>
                                    <p:cond delay="0"/>
                                  </p:stCondLst>
                                  <p:childTnLst>
                                    <p:set>
                                      <p:cBhvr>
                                        <p:cTn id="127" dur="1" fill="hold">
                                          <p:stCondLst>
                                            <p:cond delay="0"/>
                                          </p:stCondLst>
                                        </p:cTn>
                                        <p:tgtEl>
                                          <p:spTgt spid="392218"/>
                                        </p:tgtEl>
                                        <p:attrNameLst>
                                          <p:attrName>style.visibility</p:attrName>
                                        </p:attrNameLst>
                                      </p:cBhvr>
                                      <p:to>
                                        <p:strVal val="visible"/>
                                      </p:to>
                                    </p:set>
                                    <p:animEffect transition="in" filter="blinds(horizontal)">
                                      <p:cBhvr>
                                        <p:cTn id="128" dur="500"/>
                                        <p:tgtEl>
                                          <p:spTgt spid="39221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nodeType="clickEffect">
                                  <p:stCondLst>
                                    <p:cond delay="0"/>
                                  </p:stCondLst>
                                  <p:childTnLst>
                                    <p:set>
                                      <p:cBhvr>
                                        <p:cTn id="132" dur="1" fill="hold">
                                          <p:stCondLst>
                                            <p:cond delay="0"/>
                                          </p:stCondLst>
                                        </p:cTn>
                                        <p:tgtEl>
                                          <p:spTgt spid="392223"/>
                                        </p:tgtEl>
                                        <p:attrNameLst>
                                          <p:attrName>style.visibility</p:attrName>
                                        </p:attrNameLst>
                                      </p:cBhvr>
                                      <p:to>
                                        <p:strVal val="visible"/>
                                      </p:to>
                                    </p:set>
                                    <p:animEffect transition="in" filter="dissolve">
                                      <p:cBhvr>
                                        <p:cTn id="133" dur="500"/>
                                        <p:tgtEl>
                                          <p:spTgt spid="392223"/>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3" presetClass="entr" presetSubtype="10" fill="hold" nodeType="clickEffect">
                                  <p:stCondLst>
                                    <p:cond delay="0"/>
                                  </p:stCondLst>
                                  <p:childTnLst>
                                    <p:set>
                                      <p:cBhvr>
                                        <p:cTn id="137" dur="1" fill="hold">
                                          <p:stCondLst>
                                            <p:cond delay="0"/>
                                          </p:stCondLst>
                                        </p:cTn>
                                        <p:tgtEl>
                                          <p:spTgt spid="392225"/>
                                        </p:tgtEl>
                                        <p:attrNameLst>
                                          <p:attrName>style.visibility</p:attrName>
                                        </p:attrNameLst>
                                      </p:cBhvr>
                                      <p:to>
                                        <p:strVal val="visible"/>
                                      </p:to>
                                    </p:set>
                                    <p:animEffect transition="in" filter="blinds(horizontal)">
                                      <p:cBhvr>
                                        <p:cTn id="138" dur="500"/>
                                        <p:tgtEl>
                                          <p:spTgt spid="392225"/>
                                        </p:tgtEl>
                                      </p:cBhvr>
                                    </p:animEffect>
                                  </p:childTnLst>
                                </p:cTn>
                              </p:par>
                            </p:childTnLst>
                          </p:cTn>
                        </p:par>
                        <p:par>
                          <p:cTn id="139" fill="hold" nodeType="afterGroup">
                            <p:stCondLst>
                              <p:cond delay="500"/>
                            </p:stCondLst>
                            <p:childTnLst>
                              <p:par>
                                <p:cTn id="140" presetID="3" presetClass="entr" presetSubtype="10" fill="hold" grpId="0" nodeType="afterEffect">
                                  <p:stCondLst>
                                    <p:cond delay="0"/>
                                  </p:stCondLst>
                                  <p:childTnLst>
                                    <p:set>
                                      <p:cBhvr>
                                        <p:cTn id="141" dur="1" fill="hold">
                                          <p:stCondLst>
                                            <p:cond delay="0"/>
                                          </p:stCondLst>
                                        </p:cTn>
                                        <p:tgtEl>
                                          <p:spTgt spid="392224"/>
                                        </p:tgtEl>
                                        <p:attrNameLst>
                                          <p:attrName>style.visibility</p:attrName>
                                        </p:attrNameLst>
                                      </p:cBhvr>
                                      <p:to>
                                        <p:strVal val="visible"/>
                                      </p:to>
                                    </p:set>
                                    <p:animEffect transition="in" filter="blinds(horizontal)">
                                      <p:cBhvr>
                                        <p:cTn id="142" dur="300"/>
                                        <p:tgtEl>
                                          <p:spTgt spid="392224"/>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nodeType="clickEffect">
                                  <p:stCondLst>
                                    <p:cond delay="0"/>
                                  </p:stCondLst>
                                  <p:childTnLst>
                                    <p:set>
                                      <p:cBhvr>
                                        <p:cTn id="146" dur="1" fill="hold">
                                          <p:stCondLst>
                                            <p:cond delay="0"/>
                                          </p:stCondLst>
                                        </p:cTn>
                                        <p:tgtEl>
                                          <p:spTgt spid="392227"/>
                                        </p:tgtEl>
                                        <p:attrNameLst>
                                          <p:attrName>style.visibility</p:attrName>
                                        </p:attrNameLst>
                                      </p:cBhvr>
                                      <p:to>
                                        <p:strVal val="visible"/>
                                      </p:to>
                                    </p:set>
                                    <p:animEffect transition="in" filter="blinds(horizontal)">
                                      <p:cBhvr>
                                        <p:cTn id="147" dur="500"/>
                                        <p:tgtEl>
                                          <p:spTgt spid="392227"/>
                                        </p:tgtEl>
                                      </p:cBhvr>
                                    </p:animEffect>
                                  </p:childTnLst>
                                </p:cTn>
                              </p:par>
                            </p:childTnLst>
                          </p:cTn>
                        </p:par>
                        <p:par>
                          <p:cTn id="148" fill="hold" nodeType="afterGroup">
                            <p:stCondLst>
                              <p:cond delay="500"/>
                            </p:stCondLst>
                            <p:childTnLst>
                              <p:par>
                                <p:cTn id="149" presetID="3" presetClass="entr" presetSubtype="10" fill="hold" grpId="0" nodeType="afterEffect">
                                  <p:stCondLst>
                                    <p:cond delay="0"/>
                                  </p:stCondLst>
                                  <p:childTnLst>
                                    <p:set>
                                      <p:cBhvr>
                                        <p:cTn id="150" dur="1" fill="hold">
                                          <p:stCondLst>
                                            <p:cond delay="0"/>
                                          </p:stCondLst>
                                        </p:cTn>
                                        <p:tgtEl>
                                          <p:spTgt spid="392226"/>
                                        </p:tgtEl>
                                        <p:attrNameLst>
                                          <p:attrName>style.visibility</p:attrName>
                                        </p:attrNameLst>
                                      </p:cBhvr>
                                      <p:to>
                                        <p:strVal val="visible"/>
                                      </p:to>
                                    </p:set>
                                    <p:animEffect transition="in" filter="blinds(horizontal)">
                                      <p:cBhvr>
                                        <p:cTn id="151" dur="300"/>
                                        <p:tgtEl>
                                          <p:spTgt spid="392226"/>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nodeType="clickEffect">
                                  <p:stCondLst>
                                    <p:cond delay="0"/>
                                  </p:stCondLst>
                                  <p:childTnLst>
                                    <p:set>
                                      <p:cBhvr>
                                        <p:cTn id="155" dur="1" fill="hold">
                                          <p:stCondLst>
                                            <p:cond delay="499"/>
                                          </p:stCondLst>
                                        </p:cTn>
                                        <p:tgtEl>
                                          <p:spTgt spid="392229"/>
                                        </p:tgtEl>
                                        <p:attrNameLst>
                                          <p:attrName>style.visibility</p:attrName>
                                        </p:attrNameLst>
                                      </p:cBhvr>
                                      <p:to>
                                        <p:strVal val="visible"/>
                                      </p:to>
                                    </p:set>
                                  </p:childTnLst>
                                </p:cTn>
                              </p:par>
                              <p:par>
                                <p:cTn id="156" presetID="2" presetClass="entr" presetSubtype="4" fill="hold" nodeType="withEffect">
                                  <p:stCondLst>
                                    <p:cond delay="0"/>
                                  </p:stCondLst>
                                  <p:childTnLst>
                                    <p:set>
                                      <p:cBhvr>
                                        <p:cTn id="157" dur="1" fill="hold">
                                          <p:stCondLst>
                                            <p:cond delay="0"/>
                                          </p:stCondLst>
                                        </p:cTn>
                                        <p:tgtEl>
                                          <p:spTgt spid="87"/>
                                        </p:tgtEl>
                                        <p:attrNameLst>
                                          <p:attrName>style.visibility</p:attrName>
                                        </p:attrNameLst>
                                      </p:cBhvr>
                                      <p:to>
                                        <p:strVal val="visible"/>
                                      </p:to>
                                    </p:set>
                                    <p:anim calcmode="lin" valueType="num">
                                      <p:cBhvr additive="base">
                                        <p:cTn id="158" dur="500" fill="hold"/>
                                        <p:tgtEl>
                                          <p:spTgt spid="87"/>
                                        </p:tgtEl>
                                        <p:attrNameLst>
                                          <p:attrName>ppt_x</p:attrName>
                                        </p:attrNameLst>
                                      </p:cBhvr>
                                      <p:tavLst>
                                        <p:tav tm="0">
                                          <p:val>
                                            <p:strVal val="#ppt_x"/>
                                          </p:val>
                                        </p:tav>
                                        <p:tav tm="100000">
                                          <p:val>
                                            <p:strVal val="#ppt_x"/>
                                          </p:val>
                                        </p:tav>
                                      </p:tavLst>
                                    </p:anim>
                                    <p:anim calcmode="lin" valueType="num">
                                      <p:cBhvr additive="base">
                                        <p:cTn id="159"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 presetClass="entr" presetSubtype="8" fill="hold" grpId="0" nodeType="clickEffect">
                                  <p:stCondLst>
                                    <p:cond delay="0"/>
                                  </p:stCondLst>
                                  <p:childTnLst>
                                    <p:set>
                                      <p:cBhvr>
                                        <p:cTn id="163" dur="1" fill="hold">
                                          <p:stCondLst>
                                            <p:cond delay="0"/>
                                          </p:stCondLst>
                                        </p:cTn>
                                        <p:tgtEl>
                                          <p:spTgt spid="392231"/>
                                        </p:tgtEl>
                                        <p:attrNameLst>
                                          <p:attrName>style.visibility</p:attrName>
                                        </p:attrNameLst>
                                      </p:cBhvr>
                                      <p:to>
                                        <p:strVal val="visible"/>
                                      </p:to>
                                    </p:set>
                                    <p:anim calcmode="lin" valueType="num">
                                      <p:cBhvr additive="base">
                                        <p:cTn id="164" dur="500" fill="hold"/>
                                        <p:tgtEl>
                                          <p:spTgt spid="392231"/>
                                        </p:tgtEl>
                                        <p:attrNameLst>
                                          <p:attrName>ppt_x</p:attrName>
                                        </p:attrNameLst>
                                      </p:cBhvr>
                                      <p:tavLst>
                                        <p:tav tm="0">
                                          <p:val>
                                            <p:strVal val="0-#ppt_w/2"/>
                                          </p:val>
                                        </p:tav>
                                        <p:tav tm="100000">
                                          <p:val>
                                            <p:strVal val="#ppt_x"/>
                                          </p:val>
                                        </p:tav>
                                      </p:tavLst>
                                    </p:anim>
                                    <p:anim calcmode="lin" valueType="num">
                                      <p:cBhvr additive="base">
                                        <p:cTn id="165" dur="500" fill="hold"/>
                                        <p:tgtEl>
                                          <p:spTgt spid="392231"/>
                                        </p:tgtEl>
                                        <p:attrNameLst>
                                          <p:attrName>ppt_y</p:attrName>
                                        </p:attrNameLst>
                                      </p:cBhvr>
                                      <p:tavLst>
                                        <p:tav tm="0">
                                          <p:val>
                                            <p:strVal val="#ppt_y"/>
                                          </p:val>
                                        </p:tav>
                                        <p:tav tm="100000">
                                          <p:val>
                                            <p:strVal val="#ppt_y"/>
                                          </p:val>
                                        </p:tav>
                                      </p:tavLst>
                                    </p:anim>
                                  </p:childTnLst>
                                </p:cTn>
                              </p:par>
                            </p:childTnLst>
                          </p:cTn>
                        </p:par>
                        <p:par>
                          <p:cTn id="166" fill="hold" nodeType="afterGroup">
                            <p:stCondLst>
                              <p:cond delay="500"/>
                            </p:stCondLst>
                            <p:childTnLst>
                              <p:par>
                                <p:cTn id="167" presetID="3" presetClass="entr" presetSubtype="5" fill="hold" grpId="0" nodeType="afterEffect">
                                  <p:stCondLst>
                                    <p:cond delay="0"/>
                                  </p:stCondLst>
                                  <p:childTnLst>
                                    <p:set>
                                      <p:cBhvr>
                                        <p:cTn id="168" dur="1" fill="hold">
                                          <p:stCondLst>
                                            <p:cond delay="0"/>
                                          </p:stCondLst>
                                        </p:cTn>
                                        <p:tgtEl>
                                          <p:spTgt spid="392230"/>
                                        </p:tgtEl>
                                        <p:attrNameLst>
                                          <p:attrName>style.visibility</p:attrName>
                                        </p:attrNameLst>
                                      </p:cBhvr>
                                      <p:to>
                                        <p:strVal val="visible"/>
                                      </p:to>
                                    </p:set>
                                    <p:animEffect transition="in" filter="blinds(vertical)">
                                      <p:cBhvr>
                                        <p:cTn id="169" dur="300"/>
                                        <p:tgtEl>
                                          <p:spTgt spid="392230"/>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392232"/>
                                        </p:tgtEl>
                                        <p:attrNameLst>
                                          <p:attrName>style.visibility</p:attrName>
                                        </p:attrNameLst>
                                      </p:cBhvr>
                                      <p:to>
                                        <p:strVal val="visible"/>
                                      </p:to>
                                    </p:set>
                                    <p:animEffect transition="in" filter="wipe(left)">
                                      <p:cBhvr>
                                        <p:cTn id="174" dur="500"/>
                                        <p:tgtEl>
                                          <p:spTgt spid="392232"/>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utoUpdateAnimBg="0"/>
      <p:bldP spid="392195" grpId="0" autoUpdateAnimBg="0"/>
      <p:bldP spid="392196" grpId="0" autoUpdateAnimBg="0"/>
      <p:bldP spid="392197" grpId="0" autoUpdateAnimBg="0"/>
      <p:bldP spid="392202" grpId="0" autoUpdateAnimBg="0"/>
      <p:bldP spid="392203" grpId="0" autoUpdateAnimBg="0"/>
      <p:bldP spid="392204" grpId="0" autoUpdateAnimBg="0"/>
      <p:bldP spid="392209" grpId="0" animBg="1"/>
      <p:bldP spid="392215" grpId="0" autoUpdateAnimBg="0"/>
      <p:bldP spid="392216" grpId="0" autoUpdateAnimBg="0"/>
      <p:bldP spid="392219" grpId="0" animBg="1"/>
      <p:bldP spid="392220" grpId="0" animBg="1"/>
      <p:bldP spid="392222" grpId="0" autoUpdateAnimBg="0"/>
      <p:bldP spid="392224" grpId="0" autoUpdateAnimBg="0"/>
      <p:bldP spid="392226" grpId="0" autoUpdateAnimBg="0"/>
      <p:bldP spid="392230" grpId="0" autoUpdateAnimBg="0"/>
      <p:bldP spid="392231" grpId="0" animBg="1"/>
      <p:bldP spid="392232" grpId="0" animBg="1"/>
      <p:bldP spid="392270" grpId="0" animBg="1"/>
      <p:bldP spid="392271" grpId="0" animBg="1"/>
      <p:bldP spid="39227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49350" y="1150938"/>
            <a:ext cx="3929063" cy="1874837"/>
            <a:chOff x="1301" y="2222"/>
            <a:chExt cx="2475" cy="1181"/>
          </a:xfrm>
        </p:grpSpPr>
        <p:grpSp>
          <p:nvGrpSpPr>
            <p:cNvPr id="26719" name="Group 3"/>
            <p:cNvGrpSpPr>
              <a:grpSpLocks/>
            </p:cNvGrpSpPr>
            <p:nvPr/>
          </p:nvGrpSpPr>
          <p:grpSpPr bwMode="auto">
            <a:xfrm>
              <a:off x="1301" y="2222"/>
              <a:ext cx="2422" cy="1181"/>
              <a:chOff x="2426" y="391"/>
              <a:chExt cx="2422" cy="1181"/>
            </a:xfrm>
          </p:grpSpPr>
          <p:sp>
            <p:nvSpPr>
              <p:cNvPr id="26768" name="Line 4"/>
              <p:cNvSpPr>
                <a:spLocks noChangeShapeType="1"/>
              </p:cNvSpPr>
              <p:nvPr/>
            </p:nvSpPr>
            <p:spPr bwMode="auto">
              <a:xfrm>
                <a:off x="2426" y="1572"/>
                <a:ext cx="2422" cy="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69" name="Line 5"/>
              <p:cNvSpPr>
                <a:spLocks noChangeShapeType="1"/>
              </p:cNvSpPr>
              <p:nvPr/>
            </p:nvSpPr>
            <p:spPr bwMode="auto">
              <a:xfrm flipV="1">
                <a:off x="2437" y="391"/>
                <a:ext cx="0" cy="118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770" name="Object 25"/>
              <p:cNvGraphicFramePr>
                <a:graphicFrameLocks/>
              </p:cNvGraphicFramePr>
              <p:nvPr>
                <p:extLst>
                  <p:ext uri="{D42A27DB-BD31-4B8C-83A1-F6EECF244321}">
                    <p14:modId xmlns:p14="http://schemas.microsoft.com/office/powerpoint/2010/main" val="1724210220"/>
                  </p:ext>
                </p:extLst>
              </p:nvPr>
            </p:nvGraphicFramePr>
            <p:xfrm>
              <a:off x="2508" y="419"/>
              <a:ext cx="230" cy="249"/>
            </p:xfrm>
            <a:graphic>
              <a:graphicData uri="http://schemas.openxmlformats.org/presentationml/2006/ole">
                <mc:AlternateContent xmlns:mc="http://schemas.openxmlformats.org/markup-compatibility/2006">
                  <mc:Choice xmlns:v="urn:schemas-microsoft-com:vml" Requires="v">
                    <p:oleObj spid="_x0000_s72541" name="Equation" r:id="rId3" imgW="164880" imgH="177480" progId="Equation.DSMT4">
                      <p:embed/>
                    </p:oleObj>
                  </mc:Choice>
                  <mc:Fallback>
                    <p:oleObj name="Equation" r:id="rId3" imgW="164880" imgH="177480" progId="Equation.DSMT4">
                      <p:embed/>
                      <p:pic>
                        <p:nvPicPr>
                          <p:cNvPr id="0" name="Object 25"/>
                          <p:cNvPicPr>
                            <a:picLocks noChangeArrowheads="1"/>
                          </p:cNvPicPr>
                          <p:nvPr/>
                        </p:nvPicPr>
                        <p:blipFill>
                          <a:blip r:embed="rId4"/>
                          <a:srcRect/>
                          <a:stretch>
                            <a:fillRect/>
                          </a:stretch>
                        </p:blipFill>
                        <p:spPr bwMode="auto">
                          <a:xfrm>
                            <a:off x="2508" y="419"/>
                            <a:ext cx="230" cy="249"/>
                          </a:xfrm>
                          <a:prstGeom prst="rect">
                            <a:avLst/>
                          </a:prstGeom>
                          <a:noFill/>
                          <a:ln>
                            <a:noFill/>
                          </a:ln>
                          <a:effectLst/>
                          <a:extLst/>
                        </p:spPr>
                      </p:pic>
                    </p:oleObj>
                  </mc:Fallback>
                </mc:AlternateContent>
              </a:graphicData>
            </a:graphic>
          </p:graphicFrame>
        </p:grpSp>
        <p:sp>
          <p:nvSpPr>
            <p:cNvPr id="26720" name="Line 7"/>
            <p:cNvSpPr>
              <a:spLocks noChangeShapeType="1"/>
            </p:cNvSpPr>
            <p:nvPr/>
          </p:nvSpPr>
          <p:spPr bwMode="auto">
            <a:xfrm>
              <a:off x="1313" y="2613"/>
              <a:ext cx="343" cy="3"/>
            </a:xfrm>
            <a:prstGeom prst="line">
              <a:avLst/>
            </a:prstGeom>
            <a:noFill/>
            <a:ln w="38100">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721" name="Object 19"/>
            <p:cNvGraphicFramePr>
              <a:graphicFrameLocks noChangeAspect="1"/>
            </p:cNvGraphicFramePr>
            <p:nvPr/>
          </p:nvGraphicFramePr>
          <p:xfrm>
            <a:off x="1636" y="2453"/>
            <a:ext cx="298" cy="332"/>
          </p:xfrm>
          <a:graphic>
            <a:graphicData uri="http://schemas.openxmlformats.org/presentationml/2006/ole">
              <mc:AlternateContent xmlns:mc="http://schemas.openxmlformats.org/markup-compatibility/2006">
                <mc:Choice xmlns:v="urn:schemas-microsoft-com:vml" Requires="v">
                  <p:oleObj spid="_x0000_s72542" name="Equation" r:id="rId5" imgW="0" imgH="14093" progId="Equation.3">
                    <p:embed/>
                  </p:oleObj>
                </mc:Choice>
                <mc:Fallback>
                  <p:oleObj name="Equation" r:id="rId5" imgW="0" imgH="14093"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 y="2453"/>
                          <a:ext cx="298" cy="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2" name="Object 20"/>
            <p:cNvGraphicFramePr>
              <a:graphicFrameLocks noChangeAspect="1"/>
            </p:cNvGraphicFramePr>
            <p:nvPr>
              <p:extLst>
                <p:ext uri="{D42A27DB-BD31-4B8C-83A1-F6EECF244321}">
                  <p14:modId xmlns:p14="http://schemas.microsoft.com/office/powerpoint/2010/main" val="2520399644"/>
                </p:ext>
              </p:extLst>
            </p:nvPr>
          </p:nvGraphicFramePr>
          <p:xfrm>
            <a:off x="1400" y="2727"/>
            <a:ext cx="353" cy="341"/>
          </p:xfrm>
          <a:graphic>
            <a:graphicData uri="http://schemas.openxmlformats.org/presentationml/2006/ole">
              <mc:AlternateContent xmlns:mc="http://schemas.openxmlformats.org/markup-compatibility/2006">
                <mc:Choice xmlns:v="urn:schemas-microsoft-com:vml" Requires="v">
                  <p:oleObj spid="_x0000_s72543" name="Equation" r:id="rId7" imgW="177480" imgH="164880" progId="Equation.DSMT4">
                    <p:embed/>
                  </p:oleObj>
                </mc:Choice>
                <mc:Fallback>
                  <p:oleObj name="Equation" r:id="rId7" imgW="177480" imgH="164880" progId="Equation.DSMT4">
                    <p:embed/>
                    <p:pic>
                      <p:nvPicPr>
                        <p:cNvPr id="0" name="Object 20"/>
                        <p:cNvPicPr>
                          <a:picLocks noChangeAspect="1" noChangeArrowheads="1"/>
                        </p:cNvPicPr>
                        <p:nvPr/>
                      </p:nvPicPr>
                      <p:blipFill>
                        <a:blip r:embed="rId8"/>
                        <a:srcRect/>
                        <a:stretch>
                          <a:fillRect/>
                        </a:stretch>
                      </p:blipFill>
                      <p:spPr bwMode="auto">
                        <a:xfrm>
                          <a:off x="1400" y="2727"/>
                          <a:ext cx="353" cy="341"/>
                        </a:xfrm>
                        <a:prstGeom prst="rect">
                          <a:avLst/>
                        </a:prstGeom>
                        <a:noFill/>
                        <a:ln>
                          <a:noFill/>
                        </a:ln>
                        <a:effectLst/>
                        <a:extLst/>
                      </p:spPr>
                    </p:pic>
                  </p:oleObj>
                </mc:Fallback>
              </mc:AlternateContent>
            </a:graphicData>
          </a:graphic>
        </p:graphicFrame>
        <p:graphicFrame>
          <p:nvGraphicFramePr>
            <p:cNvPr id="26723" name="Object 21"/>
            <p:cNvGraphicFramePr>
              <a:graphicFrameLocks noChangeAspect="1"/>
            </p:cNvGraphicFramePr>
            <p:nvPr>
              <p:extLst>
                <p:ext uri="{D42A27DB-BD31-4B8C-83A1-F6EECF244321}">
                  <p14:modId xmlns:p14="http://schemas.microsoft.com/office/powerpoint/2010/main" val="1441581457"/>
                </p:ext>
              </p:extLst>
            </p:nvPr>
          </p:nvGraphicFramePr>
          <p:xfrm>
            <a:off x="3432" y="2725"/>
            <a:ext cx="344" cy="335"/>
          </p:xfrm>
          <a:graphic>
            <a:graphicData uri="http://schemas.openxmlformats.org/presentationml/2006/ole">
              <mc:AlternateContent xmlns:mc="http://schemas.openxmlformats.org/markup-compatibility/2006">
                <mc:Choice xmlns:v="urn:schemas-microsoft-com:vml" Requires="v">
                  <p:oleObj spid="_x0000_s72544" name="Equation" r:id="rId9" imgW="177480" imgH="164880" progId="Equation.DSMT4">
                    <p:embed/>
                  </p:oleObj>
                </mc:Choice>
                <mc:Fallback>
                  <p:oleObj name="Equation" r:id="rId9" imgW="177480" imgH="164880" progId="Equation.DSMT4">
                    <p:embed/>
                    <p:pic>
                      <p:nvPicPr>
                        <p:cNvPr id="0" name="Object 21"/>
                        <p:cNvPicPr>
                          <a:picLocks noChangeAspect="1" noChangeArrowheads="1"/>
                        </p:cNvPicPr>
                        <p:nvPr/>
                      </p:nvPicPr>
                      <p:blipFill>
                        <a:blip r:embed="rId10"/>
                        <a:srcRect/>
                        <a:stretch>
                          <a:fillRect/>
                        </a:stretch>
                      </p:blipFill>
                      <p:spPr bwMode="auto">
                        <a:xfrm>
                          <a:off x="3432" y="2725"/>
                          <a:ext cx="344" cy="335"/>
                        </a:xfrm>
                        <a:prstGeom prst="rect">
                          <a:avLst/>
                        </a:prstGeom>
                        <a:noFill/>
                        <a:ln>
                          <a:noFill/>
                        </a:ln>
                        <a:effectLst/>
                        <a:extLst/>
                      </p:spPr>
                    </p:pic>
                  </p:oleObj>
                </mc:Fallback>
              </mc:AlternateContent>
            </a:graphicData>
          </a:graphic>
        </p:graphicFrame>
        <p:graphicFrame>
          <p:nvGraphicFramePr>
            <p:cNvPr id="26724" name="Object 22"/>
            <p:cNvGraphicFramePr>
              <a:graphicFrameLocks noChangeAspect="1"/>
            </p:cNvGraphicFramePr>
            <p:nvPr>
              <p:extLst>
                <p:ext uri="{D42A27DB-BD31-4B8C-83A1-F6EECF244321}">
                  <p14:modId xmlns:p14="http://schemas.microsoft.com/office/powerpoint/2010/main" val="1066124634"/>
                </p:ext>
              </p:extLst>
            </p:nvPr>
          </p:nvGraphicFramePr>
          <p:xfrm>
            <a:off x="2377" y="2588"/>
            <a:ext cx="380" cy="291"/>
          </p:xfrm>
          <a:graphic>
            <a:graphicData uri="http://schemas.openxmlformats.org/presentationml/2006/ole">
              <mc:AlternateContent xmlns:mc="http://schemas.openxmlformats.org/markup-compatibility/2006">
                <mc:Choice xmlns:v="urn:schemas-microsoft-com:vml" Requires="v">
                  <p:oleObj spid="_x0000_s72545" name="Equation" r:id="rId11" imgW="241200" imgH="164880" progId="Equation.DSMT4">
                    <p:embed/>
                  </p:oleObj>
                </mc:Choice>
                <mc:Fallback>
                  <p:oleObj name="Equation" r:id="rId11" imgW="241200" imgH="164880" progId="Equation.DSMT4">
                    <p:embed/>
                    <p:pic>
                      <p:nvPicPr>
                        <p:cNvPr id="0" name="Object 22"/>
                        <p:cNvPicPr>
                          <a:picLocks noChangeAspect="1" noChangeArrowheads="1"/>
                        </p:cNvPicPr>
                        <p:nvPr/>
                      </p:nvPicPr>
                      <p:blipFill>
                        <a:blip r:embed="rId12"/>
                        <a:srcRect/>
                        <a:stretch>
                          <a:fillRect/>
                        </a:stretch>
                      </p:blipFill>
                      <p:spPr bwMode="auto">
                        <a:xfrm>
                          <a:off x="2377" y="2588"/>
                          <a:ext cx="380" cy="291"/>
                        </a:xfrm>
                        <a:prstGeom prst="rect">
                          <a:avLst/>
                        </a:prstGeom>
                        <a:noFill/>
                        <a:ln>
                          <a:noFill/>
                        </a:ln>
                        <a:effectLst/>
                        <a:extLst/>
                      </p:spPr>
                    </p:pic>
                  </p:oleObj>
                </mc:Fallback>
              </mc:AlternateContent>
            </a:graphicData>
          </a:graphic>
        </p:graphicFrame>
        <p:graphicFrame>
          <p:nvGraphicFramePr>
            <p:cNvPr id="26725" name="Object 23"/>
            <p:cNvGraphicFramePr>
              <a:graphicFrameLocks noChangeAspect="1"/>
            </p:cNvGraphicFramePr>
            <p:nvPr/>
          </p:nvGraphicFramePr>
          <p:xfrm>
            <a:off x="2819" y="2703"/>
            <a:ext cx="240" cy="240"/>
          </p:xfrm>
          <a:graphic>
            <a:graphicData uri="http://schemas.openxmlformats.org/presentationml/2006/ole">
              <mc:AlternateContent xmlns:mc="http://schemas.openxmlformats.org/markup-compatibility/2006">
                <mc:Choice xmlns:v="urn:schemas-microsoft-com:vml" Requires="v">
                  <p:oleObj spid="_x0000_s72546" name="公式" r:id="rId13" imgW="0" imgH="14093" progId="Equation.3">
                    <p:embed/>
                  </p:oleObj>
                </mc:Choice>
                <mc:Fallback>
                  <p:oleObj name="公式" r:id="rId13" imgW="0" imgH="14093"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6" name="Line 13"/>
            <p:cNvSpPr>
              <a:spLocks noChangeShapeType="1"/>
            </p:cNvSpPr>
            <p:nvPr/>
          </p:nvSpPr>
          <p:spPr bwMode="auto">
            <a:xfrm>
              <a:off x="2767" y="2975"/>
              <a:ext cx="363"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727" name="Line 14"/>
            <p:cNvSpPr>
              <a:spLocks noChangeShapeType="1"/>
            </p:cNvSpPr>
            <p:nvPr/>
          </p:nvSpPr>
          <p:spPr bwMode="auto">
            <a:xfrm flipH="1">
              <a:off x="1907" y="2975"/>
              <a:ext cx="336"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6728" name="Object 24"/>
            <p:cNvGraphicFramePr>
              <a:graphicFrameLocks noChangeAspect="1"/>
            </p:cNvGraphicFramePr>
            <p:nvPr/>
          </p:nvGraphicFramePr>
          <p:xfrm>
            <a:off x="2003" y="2703"/>
            <a:ext cx="240" cy="240"/>
          </p:xfrm>
          <a:graphic>
            <a:graphicData uri="http://schemas.openxmlformats.org/presentationml/2006/ole">
              <mc:AlternateContent xmlns:mc="http://schemas.openxmlformats.org/markup-compatibility/2006">
                <mc:Choice xmlns:v="urn:schemas-microsoft-com:vml" Requires="v">
                  <p:oleObj spid="_x0000_s72547" name="公式" r:id="rId15" imgW="0" imgH="14093" progId="Equation.3">
                    <p:embed/>
                  </p:oleObj>
                </mc:Choice>
                <mc:Fallback>
                  <p:oleObj name="公式" r:id="rId15" imgW="0" imgH="14093"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3"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729" name="Group 16"/>
            <p:cNvGrpSpPr>
              <a:grpSpLocks/>
            </p:cNvGrpSpPr>
            <p:nvPr/>
          </p:nvGrpSpPr>
          <p:grpSpPr bwMode="auto">
            <a:xfrm>
              <a:off x="1520" y="3104"/>
              <a:ext cx="2029" cy="288"/>
              <a:chOff x="3288" y="754"/>
              <a:chExt cx="2029" cy="288"/>
            </a:xfrm>
          </p:grpSpPr>
          <p:grpSp>
            <p:nvGrpSpPr>
              <p:cNvPr id="26734" name="Group 17"/>
              <p:cNvGrpSpPr>
                <a:grpSpLocks/>
              </p:cNvGrpSpPr>
              <p:nvPr/>
            </p:nvGrpSpPr>
            <p:grpSpPr bwMode="auto">
              <a:xfrm>
                <a:off x="3288" y="754"/>
                <a:ext cx="441" cy="288"/>
                <a:chOff x="3243" y="742"/>
                <a:chExt cx="441" cy="288"/>
              </a:xfrm>
            </p:grpSpPr>
            <p:sp>
              <p:nvSpPr>
                <p:cNvPr id="26765" name="Rectangle 18"/>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66" name="Oval 19"/>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67" name="Oval 20"/>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735" name="Group 21"/>
              <p:cNvGrpSpPr>
                <a:grpSpLocks/>
              </p:cNvGrpSpPr>
              <p:nvPr/>
            </p:nvGrpSpPr>
            <p:grpSpPr bwMode="auto">
              <a:xfrm>
                <a:off x="3817" y="754"/>
                <a:ext cx="441" cy="288"/>
                <a:chOff x="3243" y="742"/>
                <a:chExt cx="441" cy="288"/>
              </a:xfrm>
            </p:grpSpPr>
            <p:sp>
              <p:nvSpPr>
                <p:cNvPr id="26762" name="Rectangle 22"/>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63" name="Oval 23"/>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64" name="Oval 24"/>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736" name="Group 25"/>
              <p:cNvGrpSpPr>
                <a:grpSpLocks/>
              </p:cNvGrpSpPr>
              <p:nvPr/>
            </p:nvGrpSpPr>
            <p:grpSpPr bwMode="auto">
              <a:xfrm>
                <a:off x="4346" y="754"/>
                <a:ext cx="441" cy="288"/>
                <a:chOff x="3243" y="742"/>
                <a:chExt cx="441" cy="288"/>
              </a:xfrm>
            </p:grpSpPr>
            <p:sp>
              <p:nvSpPr>
                <p:cNvPr id="26759" name="Rectangle 26"/>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60" name="Oval 27"/>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61" name="Oval 28"/>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737" name="Group 29"/>
              <p:cNvGrpSpPr>
                <a:grpSpLocks/>
              </p:cNvGrpSpPr>
              <p:nvPr/>
            </p:nvGrpSpPr>
            <p:grpSpPr bwMode="auto">
              <a:xfrm>
                <a:off x="4876" y="754"/>
                <a:ext cx="441" cy="288"/>
                <a:chOff x="3243" y="742"/>
                <a:chExt cx="441" cy="288"/>
              </a:xfrm>
            </p:grpSpPr>
            <p:sp>
              <p:nvSpPr>
                <p:cNvPr id="26756" name="Rectangle 30"/>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7" name="Oval 31"/>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8" name="Oval 32"/>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738" name="Group 33"/>
              <p:cNvGrpSpPr>
                <a:grpSpLocks/>
              </p:cNvGrpSpPr>
              <p:nvPr/>
            </p:nvGrpSpPr>
            <p:grpSpPr bwMode="auto">
              <a:xfrm>
                <a:off x="3725" y="846"/>
                <a:ext cx="96" cy="34"/>
                <a:chOff x="3725" y="846"/>
                <a:chExt cx="96" cy="34"/>
              </a:xfrm>
            </p:grpSpPr>
            <p:sp>
              <p:nvSpPr>
                <p:cNvPr id="26751" name="Oval 34"/>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2" name="Oval 35"/>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3" name="Oval 36"/>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4" name="Oval 37"/>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5" name="Oval 38"/>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739" name="Group 39"/>
              <p:cNvGrpSpPr>
                <a:grpSpLocks/>
              </p:cNvGrpSpPr>
              <p:nvPr/>
            </p:nvGrpSpPr>
            <p:grpSpPr bwMode="auto">
              <a:xfrm>
                <a:off x="4252" y="846"/>
                <a:ext cx="96" cy="34"/>
                <a:chOff x="3725" y="846"/>
                <a:chExt cx="96" cy="34"/>
              </a:xfrm>
            </p:grpSpPr>
            <p:sp>
              <p:nvSpPr>
                <p:cNvPr id="26746" name="Oval 40"/>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7" name="Oval 41"/>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8" name="Oval 42"/>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9" name="Oval 43"/>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0" name="Oval 44"/>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740" name="Group 45"/>
              <p:cNvGrpSpPr>
                <a:grpSpLocks/>
              </p:cNvGrpSpPr>
              <p:nvPr/>
            </p:nvGrpSpPr>
            <p:grpSpPr bwMode="auto">
              <a:xfrm>
                <a:off x="4780" y="846"/>
                <a:ext cx="96" cy="34"/>
                <a:chOff x="3725" y="846"/>
                <a:chExt cx="96" cy="34"/>
              </a:xfrm>
            </p:grpSpPr>
            <p:sp>
              <p:nvSpPr>
                <p:cNvPr id="26741" name="Oval 46"/>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2" name="Oval 47"/>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3" name="Oval 48"/>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4" name="Oval 49"/>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5" name="Oval 50"/>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sp>
          <p:nvSpPr>
            <p:cNvPr id="26730" name="Sound"/>
            <p:cNvSpPr>
              <a:spLocks noEditPoints="1" noChangeArrowheads="1"/>
            </p:cNvSpPr>
            <p:nvPr/>
          </p:nvSpPr>
          <p:spPr bwMode="auto">
            <a:xfrm>
              <a:off x="1393" y="3110"/>
              <a:ext cx="227" cy="2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61 w 21600"/>
                <a:gd name="T13" fmla="*/ 22456 h 21600"/>
                <a:gd name="T14" fmla="*/ 21029 w 21600"/>
                <a:gd name="T15" fmla="*/ 28261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26731" name="Sound"/>
            <p:cNvSpPr>
              <a:spLocks noEditPoints="1" noChangeArrowheads="1"/>
            </p:cNvSpPr>
            <p:nvPr/>
          </p:nvSpPr>
          <p:spPr bwMode="auto">
            <a:xfrm rot="10800000">
              <a:off x="3443" y="3109"/>
              <a:ext cx="227" cy="2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61 w 21600"/>
                <a:gd name="T13" fmla="*/ 22456 h 21600"/>
                <a:gd name="T14" fmla="*/ 21029 w 21600"/>
                <a:gd name="T15" fmla="*/ 28261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393269" name="Litebulb"/>
            <p:cNvSpPr>
              <a:spLocks noEditPoints="1" noChangeArrowheads="1"/>
            </p:cNvSpPr>
            <p:nvPr/>
          </p:nvSpPr>
          <p:spPr bwMode="auto">
            <a:xfrm>
              <a:off x="2429" y="3032"/>
              <a:ext cx="199" cy="3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bg2">
                    <a:gamma/>
                    <a:shade val="46275"/>
                    <a:invGamma/>
                  </a:schemeClr>
                </a:gs>
                <a:gs pos="100000">
                  <a:schemeClr val="bg2"/>
                </a:gs>
              </a:gsLst>
              <a:path path="rect">
                <a:fillToRect l="50000" t="50000" r="50000" b="50000"/>
              </a:path>
            </a:gradFill>
            <a:ln w="57150">
              <a:solidFill>
                <a:schemeClr val="bg1"/>
              </a:solidFill>
              <a:miter lim="800000"/>
              <a:headEnd/>
              <a:tailEnd/>
            </a:ln>
          </p:spPr>
          <p:txBody>
            <a:bodyPr/>
            <a:lstStyle/>
            <a:p>
              <a:pPr algn="ctr" eaLnBrk="1" hangingPunct="1">
                <a:defRPr/>
              </a:pPr>
              <a:endParaRPr lang="zh-CN" altLang="en-US">
                <a:latin typeface="Arial" charset="0"/>
              </a:endParaRPr>
            </a:p>
          </p:txBody>
        </p:sp>
        <p:sp>
          <p:nvSpPr>
            <p:cNvPr id="26733" name="AutoShape 54"/>
            <p:cNvSpPr>
              <a:spLocks noChangeArrowheads="1"/>
            </p:cNvSpPr>
            <p:nvPr/>
          </p:nvSpPr>
          <p:spPr bwMode="auto">
            <a:xfrm>
              <a:off x="2402" y="2953"/>
              <a:ext cx="240" cy="336"/>
            </a:xfrm>
            <a:prstGeom prst="irregularSeal1">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12" name="Group 55"/>
          <p:cNvGrpSpPr>
            <a:grpSpLocks/>
          </p:cNvGrpSpPr>
          <p:nvPr/>
        </p:nvGrpSpPr>
        <p:grpSpPr bwMode="auto">
          <a:xfrm>
            <a:off x="250825" y="1052514"/>
            <a:ext cx="4413249" cy="2560638"/>
            <a:chOff x="962" y="2160"/>
            <a:chExt cx="2780" cy="1613"/>
          </a:xfrm>
        </p:grpSpPr>
        <p:grpSp>
          <p:nvGrpSpPr>
            <p:cNvPr id="26713" name="Group 56"/>
            <p:cNvGrpSpPr>
              <a:grpSpLocks/>
            </p:cNvGrpSpPr>
            <p:nvPr/>
          </p:nvGrpSpPr>
          <p:grpSpPr bwMode="auto">
            <a:xfrm>
              <a:off x="962" y="2160"/>
              <a:ext cx="2780" cy="1306"/>
              <a:chOff x="2413" y="300"/>
              <a:chExt cx="2780" cy="1306"/>
            </a:xfrm>
          </p:grpSpPr>
          <p:sp>
            <p:nvSpPr>
              <p:cNvPr id="26716" name="Line 57"/>
              <p:cNvSpPr>
                <a:spLocks noChangeAspect="1" noChangeShapeType="1"/>
              </p:cNvSpPr>
              <p:nvPr/>
            </p:nvSpPr>
            <p:spPr bwMode="auto">
              <a:xfrm>
                <a:off x="2659" y="1605"/>
                <a:ext cx="2534" cy="1"/>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7" name="Line 58"/>
              <p:cNvSpPr>
                <a:spLocks noChangeAspect="1" noChangeShapeType="1"/>
              </p:cNvSpPr>
              <p:nvPr/>
            </p:nvSpPr>
            <p:spPr bwMode="auto">
              <a:xfrm flipV="1">
                <a:off x="2667" y="300"/>
                <a:ext cx="1" cy="1304"/>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718" name="Object 18"/>
              <p:cNvGraphicFramePr>
                <a:graphicFrameLocks/>
              </p:cNvGraphicFramePr>
              <p:nvPr>
                <p:extLst>
                  <p:ext uri="{D42A27DB-BD31-4B8C-83A1-F6EECF244321}">
                    <p14:modId xmlns:p14="http://schemas.microsoft.com/office/powerpoint/2010/main" val="3452755139"/>
                  </p:ext>
                </p:extLst>
              </p:nvPr>
            </p:nvGraphicFramePr>
            <p:xfrm>
              <a:off x="2413" y="323"/>
              <a:ext cx="173" cy="270"/>
            </p:xfrm>
            <a:graphic>
              <a:graphicData uri="http://schemas.openxmlformats.org/presentationml/2006/ole">
                <mc:AlternateContent xmlns:mc="http://schemas.openxmlformats.org/markup-compatibility/2006">
                  <mc:Choice xmlns:v="urn:schemas-microsoft-com:vml" Requires="v">
                    <p:oleObj spid="_x0000_s72548" name="Equation" r:id="rId17" imgW="139680" imgH="177480" progId="Equation.DSMT4">
                      <p:embed/>
                    </p:oleObj>
                  </mc:Choice>
                  <mc:Fallback>
                    <p:oleObj name="Equation" r:id="rId17" imgW="139680" imgH="177480" progId="Equation.DSMT4">
                      <p:embed/>
                      <p:pic>
                        <p:nvPicPr>
                          <p:cNvPr id="0" name="Object 18"/>
                          <p:cNvPicPr>
                            <a:picLocks noChangeArrowheads="1"/>
                          </p:cNvPicPr>
                          <p:nvPr/>
                        </p:nvPicPr>
                        <p:blipFill>
                          <a:blip r:embed="rId18"/>
                          <a:srcRect/>
                          <a:stretch>
                            <a:fillRect/>
                          </a:stretch>
                        </p:blipFill>
                        <p:spPr bwMode="auto">
                          <a:xfrm>
                            <a:off x="2413" y="323"/>
                            <a:ext cx="173" cy="270"/>
                          </a:xfrm>
                          <a:prstGeom prst="rect">
                            <a:avLst/>
                          </a:prstGeom>
                          <a:noFill/>
                          <a:ln>
                            <a:noFill/>
                          </a:ln>
                          <a:effectLst/>
                          <a:extLst/>
                        </p:spPr>
                      </p:pic>
                    </p:oleObj>
                  </mc:Fallback>
                </mc:AlternateContent>
              </a:graphicData>
            </a:graphic>
          </p:graphicFrame>
        </p:grpSp>
        <p:sp>
          <p:nvSpPr>
            <p:cNvPr id="26714" name="Oval 60"/>
            <p:cNvSpPr>
              <a:spLocks noChangeArrowheads="1"/>
            </p:cNvSpPr>
            <p:nvPr/>
          </p:nvSpPr>
          <p:spPr bwMode="auto">
            <a:xfrm>
              <a:off x="2486" y="3441"/>
              <a:ext cx="85" cy="76"/>
            </a:xfrm>
            <a:prstGeom prst="ellipse">
              <a:avLst/>
            </a:prstGeom>
            <a:solidFill>
              <a:srgbClr val="FF3300"/>
            </a:soli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6715" name="Object 17"/>
            <p:cNvGraphicFramePr>
              <a:graphicFrameLocks/>
            </p:cNvGraphicFramePr>
            <p:nvPr>
              <p:extLst>
                <p:ext uri="{D42A27DB-BD31-4B8C-83A1-F6EECF244321}">
                  <p14:modId xmlns:p14="http://schemas.microsoft.com/office/powerpoint/2010/main" val="1319526697"/>
                </p:ext>
              </p:extLst>
            </p:nvPr>
          </p:nvGraphicFramePr>
          <p:xfrm>
            <a:off x="2400" y="3519"/>
            <a:ext cx="339" cy="254"/>
          </p:xfrm>
          <a:graphic>
            <a:graphicData uri="http://schemas.openxmlformats.org/presentationml/2006/ole">
              <mc:AlternateContent xmlns:mc="http://schemas.openxmlformats.org/markup-compatibility/2006">
                <mc:Choice xmlns:v="urn:schemas-microsoft-com:vml" Requires="v">
                  <p:oleObj spid="_x0000_s72549" name="Equation" r:id="rId19" imgW="203040" imgH="164880" progId="Equation.DSMT4">
                    <p:embed/>
                  </p:oleObj>
                </mc:Choice>
                <mc:Fallback>
                  <p:oleObj name="Equation" r:id="rId19" imgW="203040" imgH="164880" progId="Equation.DSMT4">
                    <p:embed/>
                    <p:pic>
                      <p:nvPicPr>
                        <p:cNvPr id="0" name="Object 17"/>
                        <p:cNvPicPr>
                          <a:picLocks noChangeArrowheads="1"/>
                        </p:cNvPicPr>
                        <p:nvPr/>
                      </p:nvPicPr>
                      <p:blipFill>
                        <a:blip r:embed="rId20"/>
                        <a:srcRect/>
                        <a:stretch>
                          <a:fillRect/>
                        </a:stretch>
                      </p:blipFill>
                      <p:spPr bwMode="auto">
                        <a:xfrm>
                          <a:off x="2400" y="3519"/>
                          <a:ext cx="339" cy="254"/>
                        </a:xfrm>
                        <a:prstGeom prst="rect">
                          <a:avLst/>
                        </a:prstGeom>
                        <a:noFill/>
                        <a:ln>
                          <a:noFill/>
                        </a:ln>
                        <a:effectLst/>
                        <a:extLst/>
                      </p:spPr>
                    </p:pic>
                  </p:oleObj>
                </mc:Fallback>
              </mc:AlternateContent>
            </a:graphicData>
          </a:graphic>
        </p:graphicFrame>
      </p:grpSp>
      <p:grpSp>
        <p:nvGrpSpPr>
          <p:cNvPr id="14" name="Group 62"/>
          <p:cNvGrpSpPr>
            <a:grpSpLocks/>
          </p:cNvGrpSpPr>
          <p:nvPr/>
        </p:nvGrpSpPr>
        <p:grpSpPr bwMode="auto">
          <a:xfrm>
            <a:off x="1228717" y="3090867"/>
            <a:ext cx="493711" cy="504825"/>
            <a:chOff x="4388" y="2126"/>
            <a:chExt cx="311" cy="318"/>
          </a:xfrm>
        </p:grpSpPr>
        <p:sp>
          <p:nvSpPr>
            <p:cNvPr id="26711" name="Oval 63"/>
            <p:cNvSpPr>
              <a:spLocks noChangeArrowheads="1"/>
            </p:cNvSpPr>
            <p:nvPr/>
          </p:nvSpPr>
          <p:spPr bwMode="auto">
            <a:xfrm>
              <a:off x="4504" y="2126"/>
              <a:ext cx="85" cy="76"/>
            </a:xfrm>
            <a:prstGeom prst="ellipse">
              <a:avLst/>
            </a:prstGeom>
            <a:solidFill>
              <a:srgbClr val="FFFF66"/>
            </a:solidFill>
            <a:ln w="9525">
              <a:solidFill>
                <a:srgbClr val="FFFF66"/>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6712" name="Object 16"/>
            <p:cNvGraphicFramePr>
              <a:graphicFrameLocks/>
            </p:cNvGraphicFramePr>
            <p:nvPr>
              <p:extLst>
                <p:ext uri="{D42A27DB-BD31-4B8C-83A1-F6EECF244321}">
                  <p14:modId xmlns:p14="http://schemas.microsoft.com/office/powerpoint/2010/main" val="2023868775"/>
                </p:ext>
              </p:extLst>
            </p:nvPr>
          </p:nvGraphicFramePr>
          <p:xfrm>
            <a:off x="4388" y="2158"/>
            <a:ext cx="311" cy="286"/>
          </p:xfrm>
          <a:graphic>
            <a:graphicData uri="http://schemas.openxmlformats.org/presentationml/2006/ole">
              <mc:AlternateContent xmlns:mc="http://schemas.openxmlformats.org/markup-compatibility/2006">
                <mc:Choice xmlns:v="urn:schemas-microsoft-com:vml" Requires="v">
                  <p:oleObj spid="_x0000_s72550" name="Equation" r:id="rId21" imgW="152280" imgH="164880" progId="Equation.DSMT4">
                    <p:embed/>
                  </p:oleObj>
                </mc:Choice>
                <mc:Fallback>
                  <p:oleObj name="Equation" r:id="rId21" imgW="152280" imgH="164880" progId="Equation.DSMT4">
                    <p:embed/>
                    <p:pic>
                      <p:nvPicPr>
                        <p:cNvPr id="0" name="Object 16"/>
                        <p:cNvPicPr>
                          <a:picLocks noChangeArrowheads="1"/>
                        </p:cNvPicPr>
                        <p:nvPr/>
                      </p:nvPicPr>
                      <p:blipFill>
                        <a:blip r:embed="rId22"/>
                        <a:srcRect/>
                        <a:stretch>
                          <a:fillRect/>
                        </a:stretch>
                      </p:blipFill>
                      <p:spPr bwMode="auto">
                        <a:xfrm>
                          <a:off x="4388" y="2158"/>
                          <a:ext cx="311" cy="286"/>
                        </a:xfrm>
                        <a:prstGeom prst="rect">
                          <a:avLst/>
                        </a:prstGeom>
                        <a:noFill/>
                        <a:ln>
                          <a:noFill/>
                        </a:ln>
                        <a:effectLst/>
                        <a:extLst/>
                      </p:spPr>
                    </p:pic>
                  </p:oleObj>
                </mc:Fallback>
              </mc:AlternateContent>
            </a:graphicData>
          </a:graphic>
        </p:graphicFrame>
      </p:grpSp>
      <p:sp>
        <p:nvSpPr>
          <p:cNvPr id="393281" name="Oval 65"/>
          <p:cNvSpPr>
            <a:spLocks noChangeArrowheads="1"/>
          </p:cNvSpPr>
          <p:nvPr/>
        </p:nvSpPr>
        <p:spPr bwMode="auto">
          <a:xfrm>
            <a:off x="3924300" y="3070225"/>
            <a:ext cx="134938" cy="120650"/>
          </a:xfrm>
          <a:prstGeom prst="ellipse">
            <a:avLst/>
          </a:prstGeom>
          <a:solidFill>
            <a:srgbClr val="FFFF66"/>
          </a:solidFill>
          <a:ln w="9525">
            <a:solidFill>
              <a:srgbClr val="FFFF66"/>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15" name="Group 66"/>
          <p:cNvGrpSpPr>
            <a:grpSpLocks/>
          </p:cNvGrpSpPr>
          <p:nvPr/>
        </p:nvGrpSpPr>
        <p:grpSpPr bwMode="auto">
          <a:xfrm>
            <a:off x="1893888" y="4116388"/>
            <a:ext cx="3844926" cy="1874837"/>
            <a:chOff x="1301" y="2222"/>
            <a:chExt cx="2422" cy="1181"/>
          </a:xfrm>
        </p:grpSpPr>
        <p:grpSp>
          <p:nvGrpSpPr>
            <p:cNvPr id="26659" name="Group 67"/>
            <p:cNvGrpSpPr>
              <a:grpSpLocks/>
            </p:cNvGrpSpPr>
            <p:nvPr/>
          </p:nvGrpSpPr>
          <p:grpSpPr bwMode="auto">
            <a:xfrm>
              <a:off x="1301" y="2222"/>
              <a:ext cx="2422" cy="1181"/>
              <a:chOff x="2426" y="391"/>
              <a:chExt cx="2422" cy="1181"/>
            </a:xfrm>
          </p:grpSpPr>
          <p:sp>
            <p:nvSpPr>
              <p:cNvPr id="26708" name="Line 68"/>
              <p:cNvSpPr>
                <a:spLocks noChangeShapeType="1"/>
              </p:cNvSpPr>
              <p:nvPr/>
            </p:nvSpPr>
            <p:spPr bwMode="auto">
              <a:xfrm>
                <a:off x="2426" y="1572"/>
                <a:ext cx="2422" cy="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9" name="Line 69"/>
              <p:cNvSpPr>
                <a:spLocks noChangeShapeType="1"/>
              </p:cNvSpPr>
              <p:nvPr/>
            </p:nvSpPr>
            <p:spPr bwMode="auto">
              <a:xfrm flipV="1">
                <a:off x="2437" y="391"/>
                <a:ext cx="0" cy="118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710" name="Object 15"/>
              <p:cNvGraphicFramePr>
                <a:graphicFrameLocks/>
              </p:cNvGraphicFramePr>
              <p:nvPr>
                <p:extLst>
                  <p:ext uri="{D42A27DB-BD31-4B8C-83A1-F6EECF244321}">
                    <p14:modId xmlns:p14="http://schemas.microsoft.com/office/powerpoint/2010/main" val="3517915397"/>
                  </p:ext>
                </p:extLst>
              </p:nvPr>
            </p:nvGraphicFramePr>
            <p:xfrm>
              <a:off x="2480" y="421"/>
              <a:ext cx="275" cy="249"/>
            </p:xfrm>
            <a:graphic>
              <a:graphicData uri="http://schemas.openxmlformats.org/presentationml/2006/ole">
                <mc:AlternateContent xmlns:mc="http://schemas.openxmlformats.org/markup-compatibility/2006">
                  <mc:Choice xmlns:v="urn:schemas-microsoft-com:vml" Requires="v">
                    <p:oleObj spid="_x0000_s72551" name="Equation" r:id="rId23" imgW="164880" imgH="177480" progId="Equation.DSMT4">
                      <p:embed/>
                    </p:oleObj>
                  </mc:Choice>
                  <mc:Fallback>
                    <p:oleObj name="Equation" r:id="rId23" imgW="164880" imgH="177480" progId="Equation.DSMT4">
                      <p:embed/>
                      <p:pic>
                        <p:nvPicPr>
                          <p:cNvPr id="0" name="Object 15"/>
                          <p:cNvPicPr>
                            <a:picLocks noChangeArrowheads="1"/>
                          </p:cNvPicPr>
                          <p:nvPr/>
                        </p:nvPicPr>
                        <p:blipFill>
                          <a:blip r:embed="rId24"/>
                          <a:srcRect/>
                          <a:stretch>
                            <a:fillRect/>
                          </a:stretch>
                        </p:blipFill>
                        <p:spPr bwMode="auto">
                          <a:xfrm>
                            <a:off x="2480" y="421"/>
                            <a:ext cx="275" cy="249"/>
                          </a:xfrm>
                          <a:prstGeom prst="rect">
                            <a:avLst/>
                          </a:prstGeom>
                          <a:noFill/>
                          <a:ln>
                            <a:noFill/>
                          </a:ln>
                          <a:effectLst/>
                          <a:extLst/>
                        </p:spPr>
                      </p:pic>
                    </p:oleObj>
                  </mc:Fallback>
                </mc:AlternateContent>
              </a:graphicData>
            </a:graphic>
          </p:graphicFrame>
        </p:grpSp>
        <p:sp>
          <p:nvSpPr>
            <p:cNvPr id="26660" name="Line 71"/>
            <p:cNvSpPr>
              <a:spLocks noChangeShapeType="1"/>
            </p:cNvSpPr>
            <p:nvPr/>
          </p:nvSpPr>
          <p:spPr bwMode="auto">
            <a:xfrm>
              <a:off x="1313" y="2613"/>
              <a:ext cx="343" cy="3"/>
            </a:xfrm>
            <a:prstGeom prst="line">
              <a:avLst/>
            </a:prstGeom>
            <a:noFill/>
            <a:ln w="38100">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661" name="Object 9"/>
            <p:cNvGraphicFramePr>
              <a:graphicFrameLocks noChangeAspect="1"/>
            </p:cNvGraphicFramePr>
            <p:nvPr/>
          </p:nvGraphicFramePr>
          <p:xfrm>
            <a:off x="1636" y="2453"/>
            <a:ext cx="298" cy="332"/>
          </p:xfrm>
          <a:graphic>
            <a:graphicData uri="http://schemas.openxmlformats.org/presentationml/2006/ole">
              <mc:AlternateContent xmlns:mc="http://schemas.openxmlformats.org/markup-compatibility/2006">
                <mc:Choice xmlns:v="urn:schemas-microsoft-com:vml" Requires="v">
                  <p:oleObj spid="_x0000_s72552" name="Equation" r:id="rId25" imgW="0" imgH="14093" progId="Equation.3">
                    <p:embed/>
                  </p:oleObj>
                </mc:Choice>
                <mc:Fallback>
                  <p:oleObj name="Equation" r:id="rId25" imgW="0" imgH="14093" progId="Equation.3">
                    <p:embed/>
                    <p:pic>
                      <p:nvPicPr>
                        <p:cNvPr id="0" name="Object 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36" y="2453"/>
                          <a:ext cx="298" cy="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2" name="Object 10"/>
            <p:cNvGraphicFramePr>
              <a:graphicFrameLocks noChangeAspect="1"/>
            </p:cNvGraphicFramePr>
            <p:nvPr>
              <p:extLst>
                <p:ext uri="{D42A27DB-BD31-4B8C-83A1-F6EECF244321}">
                  <p14:modId xmlns:p14="http://schemas.microsoft.com/office/powerpoint/2010/main" val="3718221200"/>
                </p:ext>
              </p:extLst>
            </p:nvPr>
          </p:nvGraphicFramePr>
          <p:xfrm>
            <a:off x="1346" y="2699"/>
            <a:ext cx="373" cy="368"/>
          </p:xfrm>
          <a:graphic>
            <a:graphicData uri="http://schemas.openxmlformats.org/presentationml/2006/ole">
              <mc:AlternateContent xmlns:mc="http://schemas.openxmlformats.org/markup-compatibility/2006">
                <mc:Choice xmlns:v="urn:schemas-microsoft-com:vml" Requires="v">
                  <p:oleObj spid="_x0000_s72553" name="Equation" r:id="rId27" imgW="177480" imgH="164880" progId="Equation.DSMT4">
                    <p:embed/>
                  </p:oleObj>
                </mc:Choice>
                <mc:Fallback>
                  <p:oleObj name="Equation" r:id="rId27" imgW="177480" imgH="164880" progId="Equation.DSMT4">
                    <p:embed/>
                    <p:pic>
                      <p:nvPicPr>
                        <p:cNvPr id="0" name="Object 10"/>
                        <p:cNvPicPr>
                          <a:picLocks noChangeAspect="1" noChangeArrowheads="1"/>
                        </p:cNvPicPr>
                        <p:nvPr/>
                      </p:nvPicPr>
                      <p:blipFill>
                        <a:blip r:embed="rId28"/>
                        <a:srcRect/>
                        <a:stretch>
                          <a:fillRect/>
                        </a:stretch>
                      </p:blipFill>
                      <p:spPr bwMode="auto">
                        <a:xfrm>
                          <a:off x="1346" y="2699"/>
                          <a:ext cx="373" cy="368"/>
                        </a:xfrm>
                        <a:prstGeom prst="rect">
                          <a:avLst/>
                        </a:prstGeom>
                        <a:noFill/>
                        <a:ln>
                          <a:noFill/>
                        </a:ln>
                        <a:effectLst/>
                        <a:extLst/>
                      </p:spPr>
                    </p:pic>
                  </p:oleObj>
                </mc:Fallback>
              </mc:AlternateContent>
            </a:graphicData>
          </a:graphic>
        </p:graphicFrame>
        <p:graphicFrame>
          <p:nvGraphicFramePr>
            <p:cNvPr id="26663" name="Object 11"/>
            <p:cNvGraphicFramePr>
              <a:graphicFrameLocks noChangeAspect="1"/>
            </p:cNvGraphicFramePr>
            <p:nvPr>
              <p:extLst>
                <p:ext uri="{D42A27DB-BD31-4B8C-83A1-F6EECF244321}">
                  <p14:modId xmlns:p14="http://schemas.microsoft.com/office/powerpoint/2010/main" val="1268810128"/>
                </p:ext>
              </p:extLst>
            </p:nvPr>
          </p:nvGraphicFramePr>
          <p:xfrm>
            <a:off x="3358" y="2732"/>
            <a:ext cx="357" cy="345"/>
          </p:xfrm>
          <a:graphic>
            <a:graphicData uri="http://schemas.openxmlformats.org/presentationml/2006/ole">
              <mc:AlternateContent xmlns:mc="http://schemas.openxmlformats.org/markup-compatibility/2006">
                <mc:Choice xmlns:v="urn:schemas-microsoft-com:vml" Requires="v">
                  <p:oleObj spid="_x0000_s72554" name="Equation" r:id="rId29" imgW="177480" imgH="164880" progId="Equation.DSMT4">
                    <p:embed/>
                  </p:oleObj>
                </mc:Choice>
                <mc:Fallback>
                  <p:oleObj name="Equation" r:id="rId29" imgW="177480" imgH="164880" progId="Equation.DSMT4">
                    <p:embed/>
                    <p:pic>
                      <p:nvPicPr>
                        <p:cNvPr id="0" name="Object 11"/>
                        <p:cNvPicPr>
                          <a:picLocks noChangeAspect="1" noChangeArrowheads="1"/>
                        </p:cNvPicPr>
                        <p:nvPr/>
                      </p:nvPicPr>
                      <p:blipFill>
                        <a:blip r:embed="rId30"/>
                        <a:srcRect/>
                        <a:stretch>
                          <a:fillRect/>
                        </a:stretch>
                      </p:blipFill>
                      <p:spPr bwMode="auto">
                        <a:xfrm>
                          <a:off x="3358" y="2732"/>
                          <a:ext cx="357" cy="345"/>
                        </a:xfrm>
                        <a:prstGeom prst="rect">
                          <a:avLst/>
                        </a:prstGeom>
                        <a:noFill/>
                        <a:ln>
                          <a:noFill/>
                        </a:ln>
                        <a:effectLst/>
                        <a:extLst/>
                      </p:spPr>
                    </p:pic>
                  </p:oleObj>
                </mc:Fallback>
              </mc:AlternateContent>
            </a:graphicData>
          </a:graphic>
        </p:graphicFrame>
        <p:graphicFrame>
          <p:nvGraphicFramePr>
            <p:cNvPr id="26664" name="Object 12"/>
            <p:cNvGraphicFramePr>
              <a:graphicFrameLocks noChangeAspect="1"/>
            </p:cNvGraphicFramePr>
            <p:nvPr>
              <p:extLst>
                <p:ext uri="{D42A27DB-BD31-4B8C-83A1-F6EECF244321}">
                  <p14:modId xmlns:p14="http://schemas.microsoft.com/office/powerpoint/2010/main" val="3321991792"/>
                </p:ext>
              </p:extLst>
            </p:nvPr>
          </p:nvGraphicFramePr>
          <p:xfrm>
            <a:off x="2422" y="2624"/>
            <a:ext cx="350" cy="272"/>
          </p:xfrm>
          <a:graphic>
            <a:graphicData uri="http://schemas.openxmlformats.org/presentationml/2006/ole">
              <mc:AlternateContent xmlns:mc="http://schemas.openxmlformats.org/markup-compatibility/2006">
                <mc:Choice xmlns:v="urn:schemas-microsoft-com:vml" Requires="v">
                  <p:oleObj spid="_x0000_s72555" name="Equation" r:id="rId31" imgW="241200" imgH="164880" progId="Equation.DSMT4">
                    <p:embed/>
                  </p:oleObj>
                </mc:Choice>
                <mc:Fallback>
                  <p:oleObj name="Equation" r:id="rId31" imgW="241200" imgH="164880" progId="Equation.DSMT4">
                    <p:embed/>
                    <p:pic>
                      <p:nvPicPr>
                        <p:cNvPr id="0" name="Object 12"/>
                        <p:cNvPicPr>
                          <a:picLocks noChangeAspect="1" noChangeArrowheads="1"/>
                        </p:cNvPicPr>
                        <p:nvPr/>
                      </p:nvPicPr>
                      <p:blipFill>
                        <a:blip r:embed="rId32"/>
                        <a:srcRect/>
                        <a:stretch>
                          <a:fillRect/>
                        </a:stretch>
                      </p:blipFill>
                      <p:spPr bwMode="auto">
                        <a:xfrm>
                          <a:off x="2422" y="2624"/>
                          <a:ext cx="350" cy="272"/>
                        </a:xfrm>
                        <a:prstGeom prst="rect">
                          <a:avLst/>
                        </a:prstGeom>
                        <a:noFill/>
                        <a:ln>
                          <a:noFill/>
                        </a:ln>
                        <a:effectLst/>
                        <a:extLst/>
                      </p:spPr>
                    </p:pic>
                  </p:oleObj>
                </mc:Fallback>
              </mc:AlternateContent>
            </a:graphicData>
          </a:graphic>
        </p:graphicFrame>
        <p:graphicFrame>
          <p:nvGraphicFramePr>
            <p:cNvPr id="26665" name="Object 13"/>
            <p:cNvGraphicFramePr>
              <a:graphicFrameLocks noChangeAspect="1"/>
            </p:cNvGraphicFramePr>
            <p:nvPr/>
          </p:nvGraphicFramePr>
          <p:xfrm>
            <a:off x="2819" y="2703"/>
            <a:ext cx="240" cy="240"/>
          </p:xfrm>
          <a:graphic>
            <a:graphicData uri="http://schemas.openxmlformats.org/presentationml/2006/ole">
              <mc:AlternateContent xmlns:mc="http://schemas.openxmlformats.org/markup-compatibility/2006">
                <mc:Choice xmlns:v="urn:schemas-microsoft-com:vml" Requires="v">
                  <p:oleObj spid="_x0000_s72556" name="公式" r:id="rId33" imgW="0" imgH="14093" progId="Equation.3">
                    <p:embed/>
                  </p:oleObj>
                </mc:Choice>
                <mc:Fallback>
                  <p:oleObj name="公式" r:id="rId33" imgW="0" imgH="14093" progId="Equation.3">
                    <p:embed/>
                    <p:pic>
                      <p:nvPicPr>
                        <p:cNvPr id="0" name="Object 1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819"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66" name="Line 77"/>
            <p:cNvSpPr>
              <a:spLocks noChangeShapeType="1"/>
            </p:cNvSpPr>
            <p:nvPr/>
          </p:nvSpPr>
          <p:spPr bwMode="auto">
            <a:xfrm>
              <a:off x="2767" y="2975"/>
              <a:ext cx="363"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67" name="Line 78"/>
            <p:cNvSpPr>
              <a:spLocks noChangeShapeType="1"/>
            </p:cNvSpPr>
            <p:nvPr/>
          </p:nvSpPr>
          <p:spPr bwMode="auto">
            <a:xfrm flipH="1">
              <a:off x="1907" y="2975"/>
              <a:ext cx="336"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6668" name="Object 14"/>
            <p:cNvGraphicFramePr>
              <a:graphicFrameLocks noChangeAspect="1"/>
            </p:cNvGraphicFramePr>
            <p:nvPr/>
          </p:nvGraphicFramePr>
          <p:xfrm>
            <a:off x="2003" y="2703"/>
            <a:ext cx="240" cy="240"/>
          </p:xfrm>
          <a:graphic>
            <a:graphicData uri="http://schemas.openxmlformats.org/presentationml/2006/ole">
              <mc:AlternateContent xmlns:mc="http://schemas.openxmlformats.org/markup-compatibility/2006">
                <mc:Choice xmlns:v="urn:schemas-microsoft-com:vml" Requires="v">
                  <p:oleObj spid="_x0000_s72557" name="公式" r:id="rId35" imgW="0" imgH="14093" progId="Equation.3">
                    <p:embed/>
                  </p:oleObj>
                </mc:Choice>
                <mc:Fallback>
                  <p:oleObj name="公式" r:id="rId35" imgW="0" imgH="14093" progId="Equation.3">
                    <p:embed/>
                    <p:pic>
                      <p:nvPicPr>
                        <p:cNvPr id="0" name="Object 1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003"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69" name="Group 80"/>
            <p:cNvGrpSpPr>
              <a:grpSpLocks/>
            </p:cNvGrpSpPr>
            <p:nvPr/>
          </p:nvGrpSpPr>
          <p:grpSpPr bwMode="auto">
            <a:xfrm>
              <a:off x="1520" y="3104"/>
              <a:ext cx="2029" cy="288"/>
              <a:chOff x="3288" y="754"/>
              <a:chExt cx="2029" cy="288"/>
            </a:xfrm>
          </p:grpSpPr>
          <p:grpSp>
            <p:nvGrpSpPr>
              <p:cNvPr id="26674" name="Group 81"/>
              <p:cNvGrpSpPr>
                <a:grpSpLocks/>
              </p:cNvGrpSpPr>
              <p:nvPr/>
            </p:nvGrpSpPr>
            <p:grpSpPr bwMode="auto">
              <a:xfrm>
                <a:off x="3288" y="754"/>
                <a:ext cx="441" cy="288"/>
                <a:chOff x="3243" y="742"/>
                <a:chExt cx="441" cy="288"/>
              </a:xfrm>
            </p:grpSpPr>
            <p:sp>
              <p:nvSpPr>
                <p:cNvPr id="26705" name="Rectangle 82"/>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06" name="Oval 83"/>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07" name="Oval 84"/>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675" name="Group 85"/>
              <p:cNvGrpSpPr>
                <a:grpSpLocks/>
              </p:cNvGrpSpPr>
              <p:nvPr/>
            </p:nvGrpSpPr>
            <p:grpSpPr bwMode="auto">
              <a:xfrm>
                <a:off x="3817" y="754"/>
                <a:ext cx="441" cy="288"/>
                <a:chOff x="3243" y="742"/>
                <a:chExt cx="441" cy="288"/>
              </a:xfrm>
            </p:grpSpPr>
            <p:sp>
              <p:nvSpPr>
                <p:cNvPr id="26702" name="Rectangle 86"/>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03" name="Oval 87"/>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04" name="Oval 88"/>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676" name="Group 89"/>
              <p:cNvGrpSpPr>
                <a:grpSpLocks/>
              </p:cNvGrpSpPr>
              <p:nvPr/>
            </p:nvGrpSpPr>
            <p:grpSpPr bwMode="auto">
              <a:xfrm>
                <a:off x="4346" y="754"/>
                <a:ext cx="441" cy="288"/>
                <a:chOff x="3243" y="742"/>
                <a:chExt cx="441" cy="288"/>
              </a:xfrm>
            </p:grpSpPr>
            <p:sp>
              <p:nvSpPr>
                <p:cNvPr id="26699" name="Rectangle 90"/>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00" name="Oval 91"/>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01" name="Oval 92"/>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677" name="Group 93"/>
              <p:cNvGrpSpPr>
                <a:grpSpLocks/>
              </p:cNvGrpSpPr>
              <p:nvPr/>
            </p:nvGrpSpPr>
            <p:grpSpPr bwMode="auto">
              <a:xfrm>
                <a:off x="4876" y="754"/>
                <a:ext cx="441" cy="288"/>
                <a:chOff x="3243" y="742"/>
                <a:chExt cx="441" cy="288"/>
              </a:xfrm>
            </p:grpSpPr>
            <p:sp>
              <p:nvSpPr>
                <p:cNvPr id="26696" name="Rectangle 94"/>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7" name="Oval 95"/>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8" name="Oval 96"/>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678" name="Group 97"/>
              <p:cNvGrpSpPr>
                <a:grpSpLocks/>
              </p:cNvGrpSpPr>
              <p:nvPr/>
            </p:nvGrpSpPr>
            <p:grpSpPr bwMode="auto">
              <a:xfrm>
                <a:off x="3725" y="846"/>
                <a:ext cx="96" cy="34"/>
                <a:chOff x="3725" y="846"/>
                <a:chExt cx="96" cy="34"/>
              </a:xfrm>
            </p:grpSpPr>
            <p:sp>
              <p:nvSpPr>
                <p:cNvPr id="26691" name="Oval 98"/>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2" name="Oval 99"/>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3" name="Oval 100"/>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4" name="Oval 101"/>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5" name="Oval 102"/>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679" name="Group 103"/>
              <p:cNvGrpSpPr>
                <a:grpSpLocks/>
              </p:cNvGrpSpPr>
              <p:nvPr/>
            </p:nvGrpSpPr>
            <p:grpSpPr bwMode="auto">
              <a:xfrm>
                <a:off x="4252" y="846"/>
                <a:ext cx="96" cy="34"/>
                <a:chOff x="3725" y="846"/>
                <a:chExt cx="96" cy="34"/>
              </a:xfrm>
            </p:grpSpPr>
            <p:sp>
              <p:nvSpPr>
                <p:cNvPr id="26686" name="Oval 104"/>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7" name="Oval 105"/>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8" name="Oval 106"/>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9" name="Oval 107"/>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0" name="Oval 108"/>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680" name="Group 109"/>
              <p:cNvGrpSpPr>
                <a:grpSpLocks/>
              </p:cNvGrpSpPr>
              <p:nvPr/>
            </p:nvGrpSpPr>
            <p:grpSpPr bwMode="auto">
              <a:xfrm>
                <a:off x="4780" y="846"/>
                <a:ext cx="96" cy="34"/>
                <a:chOff x="3725" y="846"/>
                <a:chExt cx="96" cy="34"/>
              </a:xfrm>
            </p:grpSpPr>
            <p:sp>
              <p:nvSpPr>
                <p:cNvPr id="26681" name="Oval 110"/>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2" name="Oval 111"/>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3" name="Oval 112"/>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4" name="Oval 113"/>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5" name="Oval 114"/>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sp>
          <p:nvSpPr>
            <p:cNvPr id="26670" name="Sound"/>
            <p:cNvSpPr>
              <a:spLocks noEditPoints="1" noChangeArrowheads="1"/>
            </p:cNvSpPr>
            <p:nvPr/>
          </p:nvSpPr>
          <p:spPr bwMode="auto">
            <a:xfrm>
              <a:off x="1393" y="3110"/>
              <a:ext cx="227" cy="2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61 w 21600"/>
                <a:gd name="T13" fmla="*/ 22456 h 21600"/>
                <a:gd name="T14" fmla="*/ 21029 w 21600"/>
                <a:gd name="T15" fmla="*/ 28261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26671" name="Sound"/>
            <p:cNvSpPr>
              <a:spLocks noEditPoints="1" noChangeArrowheads="1"/>
            </p:cNvSpPr>
            <p:nvPr/>
          </p:nvSpPr>
          <p:spPr bwMode="auto">
            <a:xfrm rot="10800000">
              <a:off x="3443" y="3109"/>
              <a:ext cx="227" cy="2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61 w 21600"/>
                <a:gd name="T13" fmla="*/ 22456 h 21600"/>
                <a:gd name="T14" fmla="*/ 21029 w 21600"/>
                <a:gd name="T15" fmla="*/ 28261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393333" name="Litebulb"/>
            <p:cNvSpPr>
              <a:spLocks noEditPoints="1" noChangeArrowheads="1"/>
            </p:cNvSpPr>
            <p:nvPr/>
          </p:nvSpPr>
          <p:spPr bwMode="auto">
            <a:xfrm>
              <a:off x="2429" y="3032"/>
              <a:ext cx="199" cy="3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bg2">
                    <a:gamma/>
                    <a:shade val="46275"/>
                    <a:invGamma/>
                  </a:schemeClr>
                </a:gs>
                <a:gs pos="100000">
                  <a:schemeClr val="bg2"/>
                </a:gs>
              </a:gsLst>
              <a:path path="rect">
                <a:fillToRect l="50000" t="50000" r="50000" b="50000"/>
              </a:path>
            </a:gradFill>
            <a:ln w="57150">
              <a:solidFill>
                <a:schemeClr val="bg1"/>
              </a:solidFill>
              <a:miter lim="800000"/>
              <a:headEnd/>
              <a:tailEnd/>
            </a:ln>
          </p:spPr>
          <p:txBody>
            <a:bodyPr/>
            <a:lstStyle/>
            <a:p>
              <a:pPr algn="ctr" eaLnBrk="1" hangingPunct="1">
                <a:defRPr/>
              </a:pPr>
              <a:endParaRPr lang="zh-CN" altLang="en-US">
                <a:latin typeface="Arial" charset="0"/>
              </a:endParaRPr>
            </a:p>
          </p:txBody>
        </p:sp>
        <p:sp>
          <p:nvSpPr>
            <p:cNvPr id="26673" name="AutoShape 118"/>
            <p:cNvSpPr>
              <a:spLocks noChangeArrowheads="1"/>
            </p:cNvSpPr>
            <p:nvPr/>
          </p:nvSpPr>
          <p:spPr bwMode="auto">
            <a:xfrm>
              <a:off x="2402" y="2953"/>
              <a:ext cx="240" cy="336"/>
            </a:xfrm>
            <a:prstGeom prst="irregularSeal1">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 name="Group 119"/>
          <p:cNvGrpSpPr>
            <a:grpSpLocks/>
          </p:cNvGrpSpPr>
          <p:nvPr/>
        </p:nvGrpSpPr>
        <p:grpSpPr bwMode="auto">
          <a:xfrm>
            <a:off x="250825" y="4044951"/>
            <a:ext cx="5699124" cy="2593976"/>
            <a:chOff x="242" y="2531"/>
            <a:chExt cx="3590" cy="1634"/>
          </a:xfrm>
        </p:grpSpPr>
        <p:graphicFrame>
          <p:nvGraphicFramePr>
            <p:cNvPr id="26648" name="Object 6"/>
            <p:cNvGraphicFramePr>
              <a:graphicFrameLocks/>
            </p:cNvGraphicFramePr>
            <p:nvPr>
              <p:extLst>
                <p:ext uri="{D42A27DB-BD31-4B8C-83A1-F6EECF244321}">
                  <p14:modId xmlns:p14="http://schemas.microsoft.com/office/powerpoint/2010/main" val="317674072"/>
                </p:ext>
              </p:extLst>
            </p:nvPr>
          </p:nvGraphicFramePr>
          <p:xfrm>
            <a:off x="242" y="2555"/>
            <a:ext cx="220" cy="252"/>
          </p:xfrm>
          <a:graphic>
            <a:graphicData uri="http://schemas.openxmlformats.org/presentationml/2006/ole">
              <mc:AlternateContent xmlns:mc="http://schemas.openxmlformats.org/markup-compatibility/2006">
                <mc:Choice xmlns:v="urn:schemas-microsoft-com:vml" Requires="v">
                  <p:oleObj spid="_x0000_s72558" name="Equation" r:id="rId37" imgW="139680" imgH="177480" progId="Equation.DSMT4">
                    <p:embed/>
                  </p:oleObj>
                </mc:Choice>
                <mc:Fallback>
                  <p:oleObj name="Equation" r:id="rId37" imgW="139680" imgH="177480" progId="Equation.DSMT4">
                    <p:embed/>
                    <p:pic>
                      <p:nvPicPr>
                        <p:cNvPr id="0" name="Object 6"/>
                        <p:cNvPicPr>
                          <a:picLocks noChangeArrowheads="1"/>
                        </p:cNvPicPr>
                        <p:nvPr/>
                      </p:nvPicPr>
                      <p:blipFill>
                        <a:blip r:embed="rId38"/>
                        <a:srcRect/>
                        <a:stretch>
                          <a:fillRect/>
                        </a:stretch>
                      </p:blipFill>
                      <p:spPr bwMode="auto">
                        <a:xfrm>
                          <a:off x="242" y="2555"/>
                          <a:ext cx="220" cy="252"/>
                        </a:xfrm>
                        <a:prstGeom prst="rect">
                          <a:avLst/>
                        </a:prstGeom>
                        <a:noFill/>
                        <a:ln>
                          <a:noFill/>
                        </a:ln>
                        <a:effectLst/>
                        <a:extLst/>
                      </p:spPr>
                    </p:pic>
                  </p:oleObj>
                </mc:Fallback>
              </mc:AlternateContent>
            </a:graphicData>
          </a:graphic>
        </p:graphicFrame>
        <p:grpSp>
          <p:nvGrpSpPr>
            <p:cNvPr id="26649" name="Group 121"/>
            <p:cNvGrpSpPr>
              <a:grpSpLocks/>
            </p:cNvGrpSpPr>
            <p:nvPr/>
          </p:nvGrpSpPr>
          <p:grpSpPr bwMode="auto">
            <a:xfrm>
              <a:off x="487" y="2531"/>
              <a:ext cx="3345" cy="1634"/>
              <a:chOff x="2211" y="2531"/>
              <a:chExt cx="3345" cy="1634"/>
            </a:xfrm>
          </p:grpSpPr>
          <p:graphicFrame>
            <p:nvGraphicFramePr>
              <p:cNvPr id="26650" name="Object 7"/>
              <p:cNvGraphicFramePr>
                <a:graphicFrameLocks/>
              </p:cNvGraphicFramePr>
              <p:nvPr>
                <p:extLst>
                  <p:ext uri="{D42A27DB-BD31-4B8C-83A1-F6EECF244321}">
                    <p14:modId xmlns:p14="http://schemas.microsoft.com/office/powerpoint/2010/main" val="1824214139"/>
                  </p:ext>
                </p:extLst>
              </p:nvPr>
            </p:nvGraphicFramePr>
            <p:xfrm>
              <a:off x="3416" y="3900"/>
              <a:ext cx="368" cy="247"/>
            </p:xfrm>
            <a:graphic>
              <a:graphicData uri="http://schemas.openxmlformats.org/presentationml/2006/ole">
                <mc:AlternateContent xmlns:mc="http://schemas.openxmlformats.org/markup-compatibility/2006">
                  <mc:Choice xmlns:v="urn:schemas-microsoft-com:vml" Requires="v">
                    <p:oleObj spid="_x0000_s72559" name="Equation" r:id="rId39" imgW="203040" imgH="164880" progId="Equation.DSMT4">
                      <p:embed/>
                    </p:oleObj>
                  </mc:Choice>
                  <mc:Fallback>
                    <p:oleObj name="Equation" r:id="rId39" imgW="203040" imgH="164880" progId="Equation.DSMT4">
                      <p:embed/>
                      <p:pic>
                        <p:nvPicPr>
                          <p:cNvPr id="0" name="Object 7"/>
                          <p:cNvPicPr>
                            <a:picLocks noChangeArrowheads="1"/>
                          </p:cNvPicPr>
                          <p:nvPr/>
                        </p:nvPicPr>
                        <p:blipFill>
                          <a:blip r:embed="rId40"/>
                          <a:srcRect/>
                          <a:stretch>
                            <a:fillRect/>
                          </a:stretch>
                        </p:blipFill>
                        <p:spPr bwMode="auto">
                          <a:xfrm>
                            <a:off x="3416" y="3900"/>
                            <a:ext cx="368" cy="247"/>
                          </a:xfrm>
                          <a:prstGeom prst="rect">
                            <a:avLst/>
                          </a:prstGeom>
                          <a:noFill/>
                          <a:ln>
                            <a:noFill/>
                          </a:ln>
                          <a:effectLst/>
                          <a:extLst/>
                        </p:spPr>
                      </p:pic>
                    </p:oleObj>
                  </mc:Fallback>
                </mc:AlternateContent>
              </a:graphicData>
            </a:graphic>
          </p:graphicFrame>
          <p:grpSp>
            <p:nvGrpSpPr>
              <p:cNvPr id="26651" name="Group 123"/>
              <p:cNvGrpSpPr>
                <a:grpSpLocks/>
              </p:cNvGrpSpPr>
              <p:nvPr/>
            </p:nvGrpSpPr>
            <p:grpSpPr bwMode="auto">
              <a:xfrm>
                <a:off x="2211" y="2531"/>
                <a:ext cx="3345" cy="1634"/>
                <a:chOff x="884" y="2314"/>
                <a:chExt cx="3345" cy="1634"/>
              </a:xfrm>
            </p:grpSpPr>
            <p:grpSp>
              <p:nvGrpSpPr>
                <p:cNvPr id="26652" name="Group 124"/>
                <p:cNvGrpSpPr>
                  <a:grpSpLocks/>
                </p:cNvGrpSpPr>
                <p:nvPr/>
              </p:nvGrpSpPr>
              <p:grpSpPr bwMode="auto">
                <a:xfrm>
                  <a:off x="884" y="2314"/>
                  <a:ext cx="3345" cy="1304"/>
                  <a:chOff x="884" y="2314"/>
                  <a:chExt cx="3345" cy="1304"/>
                </a:xfrm>
              </p:grpSpPr>
              <p:sp>
                <p:nvSpPr>
                  <p:cNvPr id="26657" name="Line 125"/>
                  <p:cNvSpPr>
                    <a:spLocks noChangeAspect="1" noChangeShapeType="1"/>
                  </p:cNvSpPr>
                  <p:nvPr/>
                </p:nvSpPr>
                <p:spPr bwMode="auto">
                  <a:xfrm>
                    <a:off x="884" y="3612"/>
                    <a:ext cx="3345" cy="1"/>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8" name="Line 126"/>
                  <p:cNvSpPr>
                    <a:spLocks noChangeAspect="1" noChangeShapeType="1"/>
                  </p:cNvSpPr>
                  <p:nvPr/>
                </p:nvSpPr>
                <p:spPr bwMode="auto">
                  <a:xfrm flipV="1">
                    <a:off x="893" y="2314"/>
                    <a:ext cx="1" cy="1304"/>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53" name="Oval 127"/>
                <p:cNvSpPr>
                  <a:spLocks noChangeArrowheads="1"/>
                </p:cNvSpPr>
                <p:nvPr/>
              </p:nvSpPr>
              <p:spPr bwMode="auto">
                <a:xfrm>
                  <a:off x="2174" y="3577"/>
                  <a:ext cx="85" cy="76"/>
                </a:xfrm>
                <a:prstGeom prst="ellipse">
                  <a:avLst/>
                </a:prstGeom>
                <a:solidFill>
                  <a:srgbClr val="FF3300"/>
                </a:soli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26654" name="Group 128"/>
                <p:cNvGrpSpPr>
                  <a:grpSpLocks/>
                </p:cNvGrpSpPr>
                <p:nvPr/>
              </p:nvGrpSpPr>
              <p:grpSpPr bwMode="auto">
                <a:xfrm>
                  <a:off x="1255" y="3580"/>
                  <a:ext cx="427" cy="368"/>
                  <a:chOff x="4367" y="2126"/>
                  <a:chExt cx="427" cy="368"/>
                </a:xfrm>
              </p:grpSpPr>
              <p:sp>
                <p:nvSpPr>
                  <p:cNvPr id="26655" name="Oval 129"/>
                  <p:cNvSpPr>
                    <a:spLocks noChangeArrowheads="1"/>
                  </p:cNvSpPr>
                  <p:nvPr/>
                </p:nvSpPr>
                <p:spPr bwMode="auto">
                  <a:xfrm>
                    <a:off x="4504" y="2126"/>
                    <a:ext cx="85" cy="76"/>
                  </a:xfrm>
                  <a:prstGeom prst="ellipse">
                    <a:avLst/>
                  </a:prstGeom>
                  <a:solidFill>
                    <a:srgbClr val="FFFF66"/>
                  </a:solidFill>
                  <a:ln w="9525">
                    <a:solidFill>
                      <a:srgbClr val="FFFF66"/>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6656" name="Object 8"/>
                  <p:cNvGraphicFramePr>
                    <a:graphicFrameLocks/>
                  </p:cNvGraphicFramePr>
                  <p:nvPr>
                    <p:extLst>
                      <p:ext uri="{D42A27DB-BD31-4B8C-83A1-F6EECF244321}">
                        <p14:modId xmlns:p14="http://schemas.microsoft.com/office/powerpoint/2010/main" val="2412011523"/>
                      </p:ext>
                    </p:extLst>
                  </p:nvPr>
                </p:nvGraphicFramePr>
                <p:xfrm>
                  <a:off x="4367" y="2228"/>
                  <a:ext cx="427" cy="266"/>
                </p:xfrm>
                <a:graphic>
                  <a:graphicData uri="http://schemas.openxmlformats.org/presentationml/2006/ole">
                    <mc:AlternateContent xmlns:mc="http://schemas.openxmlformats.org/markup-compatibility/2006">
                      <mc:Choice xmlns:v="urn:schemas-microsoft-com:vml" Requires="v">
                        <p:oleObj spid="_x0000_s72560" name="Equation" r:id="rId41" imgW="152280" imgH="164880" progId="Equation.DSMT4">
                          <p:embed/>
                        </p:oleObj>
                      </mc:Choice>
                      <mc:Fallback>
                        <p:oleObj name="Equation" r:id="rId41" imgW="152280" imgH="164880" progId="Equation.DSMT4">
                          <p:embed/>
                          <p:pic>
                            <p:nvPicPr>
                              <p:cNvPr id="0" name="Object 8"/>
                              <p:cNvPicPr>
                                <a:picLocks noChangeArrowheads="1"/>
                              </p:cNvPicPr>
                              <p:nvPr/>
                            </p:nvPicPr>
                            <p:blipFill>
                              <a:blip r:embed="rId42"/>
                              <a:srcRect/>
                              <a:stretch>
                                <a:fillRect/>
                              </a:stretch>
                            </p:blipFill>
                            <p:spPr bwMode="auto">
                              <a:xfrm>
                                <a:off x="4367" y="2228"/>
                                <a:ext cx="427" cy="266"/>
                              </a:xfrm>
                              <a:prstGeom prst="rect">
                                <a:avLst/>
                              </a:prstGeom>
                              <a:noFill/>
                              <a:ln>
                                <a:noFill/>
                              </a:ln>
                              <a:effectLst/>
                              <a:extLst/>
                            </p:spPr>
                          </p:pic>
                        </p:oleObj>
                      </mc:Fallback>
                    </mc:AlternateContent>
                  </a:graphicData>
                </a:graphic>
              </p:graphicFrame>
            </p:grpSp>
          </p:grpSp>
        </p:grpSp>
      </p:grpSp>
      <p:grpSp>
        <p:nvGrpSpPr>
          <p:cNvPr id="30" name="Group 131"/>
          <p:cNvGrpSpPr>
            <a:grpSpLocks/>
          </p:cNvGrpSpPr>
          <p:nvPr/>
        </p:nvGrpSpPr>
        <p:grpSpPr bwMode="auto">
          <a:xfrm>
            <a:off x="5272082" y="6064247"/>
            <a:ext cx="481013" cy="546100"/>
            <a:chOff x="4440" y="2126"/>
            <a:chExt cx="303" cy="344"/>
          </a:xfrm>
        </p:grpSpPr>
        <p:sp>
          <p:nvSpPr>
            <p:cNvPr id="26646" name="Oval 132"/>
            <p:cNvSpPr>
              <a:spLocks noChangeArrowheads="1"/>
            </p:cNvSpPr>
            <p:nvPr/>
          </p:nvSpPr>
          <p:spPr bwMode="auto">
            <a:xfrm>
              <a:off x="4504" y="2126"/>
              <a:ext cx="85" cy="76"/>
            </a:xfrm>
            <a:prstGeom prst="ellipse">
              <a:avLst/>
            </a:prstGeom>
            <a:solidFill>
              <a:srgbClr val="FFFF66"/>
            </a:solidFill>
            <a:ln w="9525">
              <a:solidFill>
                <a:srgbClr val="FFFF66"/>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6647" name="Object 5"/>
            <p:cNvGraphicFramePr>
              <a:graphicFrameLocks/>
            </p:cNvGraphicFramePr>
            <p:nvPr>
              <p:extLst>
                <p:ext uri="{D42A27DB-BD31-4B8C-83A1-F6EECF244321}">
                  <p14:modId xmlns:p14="http://schemas.microsoft.com/office/powerpoint/2010/main" val="1831821272"/>
                </p:ext>
              </p:extLst>
            </p:nvPr>
          </p:nvGraphicFramePr>
          <p:xfrm>
            <a:off x="4440" y="2231"/>
            <a:ext cx="303" cy="239"/>
          </p:xfrm>
          <a:graphic>
            <a:graphicData uri="http://schemas.openxmlformats.org/presentationml/2006/ole">
              <mc:AlternateContent xmlns:mc="http://schemas.openxmlformats.org/markup-compatibility/2006">
                <mc:Choice xmlns:v="urn:schemas-microsoft-com:vml" Requires="v">
                  <p:oleObj spid="_x0000_s72561" name="Equation" r:id="rId43" imgW="152280" imgH="164880" progId="Equation.DSMT4">
                    <p:embed/>
                  </p:oleObj>
                </mc:Choice>
                <mc:Fallback>
                  <p:oleObj name="Equation" r:id="rId43" imgW="152280" imgH="164880" progId="Equation.DSMT4">
                    <p:embed/>
                    <p:pic>
                      <p:nvPicPr>
                        <p:cNvPr id="0" name="Object 5"/>
                        <p:cNvPicPr>
                          <a:picLocks noChangeArrowheads="1"/>
                        </p:cNvPicPr>
                        <p:nvPr/>
                      </p:nvPicPr>
                      <p:blipFill>
                        <a:blip r:embed="rId44"/>
                        <a:srcRect/>
                        <a:stretch>
                          <a:fillRect/>
                        </a:stretch>
                      </p:blipFill>
                      <p:spPr bwMode="auto">
                        <a:xfrm>
                          <a:off x="4440" y="2231"/>
                          <a:ext cx="303" cy="239"/>
                        </a:xfrm>
                        <a:prstGeom prst="rect">
                          <a:avLst/>
                        </a:prstGeom>
                        <a:noFill/>
                        <a:ln>
                          <a:noFill/>
                        </a:ln>
                        <a:effectLst/>
                        <a:extLst/>
                      </p:spPr>
                    </p:pic>
                  </p:oleObj>
                </mc:Fallback>
              </mc:AlternateContent>
            </a:graphicData>
          </a:graphic>
        </p:graphicFrame>
      </p:grpSp>
      <p:sp>
        <p:nvSpPr>
          <p:cNvPr id="393350" name="Text Box 134"/>
          <p:cNvSpPr txBox="1">
            <a:spLocks noChangeArrowheads="1"/>
          </p:cNvSpPr>
          <p:nvPr/>
        </p:nvSpPr>
        <p:spPr bwMode="auto">
          <a:xfrm>
            <a:off x="1620838" y="404813"/>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solidFill>
                  <a:srgbClr val="66FFFF"/>
                </a:solidFill>
                <a:latin typeface="Times New Roman" panose="02020603050405020304" pitchFamily="18" charset="0"/>
                <a:ea typeface="仿宋_GB2312" pitchFamily="49" charset="-122"/>
              </a:rPr>
              <a:t>M' </a:t>
            </a:r>
            <a:r>
              <a:rPr kumimoji="1" lang="zh-CN" altLang="en-US" sz="2400" b="1">
                <a:solidFill>
                  <a:schemeClr val="bg1"/>
                </a:solidFill>
                <a:latin typeface="Times New Roman" panose="02020603050405020304" pitchFamily="18" charset="0"/>
                <a:ea typeface="仿宋_GB2312" pitchFamily="49" charset="-122"/>
              </a:rPr>
              <a:t>处闪光，</a:t>
            </a:r>
          </a:p>
        </p:txBody>
      </p:sp>
      <p:sp>
        <p:nvSpPr>
          <p:cNvPr id="393351" name="Text Box 135"/>
          <p:cNvSpPr txBox="1">
            <a:spLocks noChangeArrowheads="1"/>
          </p:cNvSpPr>
          <p:nvPr/>
        </p:nvSpPr>
        <p:spPr bwMode="auto">
          <a:xfrm>
            <a:off x="3206750" y="404813"/>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光速仍为</a:t>
            </a:r>
            <a:r>
              <a:rPr kumimoji="1" lang="zh-CN" altLang="en-US" sz="2400" b="1" i="1">
                <a:solidFill>
                  <a:schemeClr val="bg1"/>
                </a:solidFill>
                <a:latin typeface="Times New Roman" panose="02020603050405020304" pitchFamily="18" charset="0"/>
                <a:ea typeface="仿宋_GB2312" pitchFamily="49" charset="-122"/>
              </a:rPr>
              <a:t> </a:t>
            </a:r>
            <a:r>
              <a:rPr kumimoji="1" lang="en-US" altLang="zh-CN" sz="2400" b="1" i="1">
                <a:solidFill>
                  <a:srgbClr val="66FFFF"/>
                </a:solidFill>
                <a:latin typeface="Times New Roman" panose="02020603050405020304" pitchFamily="18" charset="0"/>
                <a:ea typeface="仿宋_GB2312" pitchFamily="49" charset="-122"/>
              </a:rPr>
              <a:t>c</a:t>
            </a:r>
            <a:r>
              <a:rPr kumimoji="1" lang="en-US" altLang="zh-CN" sz="2400" b="1">
                <a:solidFill>
                  <a:srgbClr val="66FFFF"/>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a:t>
            </a:r>
          </a:p>
        </p:txBody>
      </p:sp>
      <p:sp>
        <p:nvSpPr>
          <p:cNvPr id="393352" name="Text Box 136"/>
          <p:cNvSpPr txBox="1">
            <a:spLocks noChangeArrowheads="1"/>
          </p:cNvSpPr>
          <p:nvPr/>
        </p:nvSpPr>
        <p:spPr bwMode="auto">
          <a:xfrm>
            <a:off x="5005388" y="404813"/>
            <a:ext cx="287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dirty="0">
                <a:solidFill>
                  <a:srgbClr val="66FFFF"/>
                </a:solidFill>
                <a:latin typeface="Times New Roman" panose="02020603050405020304" pitchFamily="18" charset="0"/>
                <a:ea typeface="仿宋_GB2312" pitchFamily="49" charset="-122"/>
              </a:rPr>
              <a:t>A'</a:t>
            </a:r>
            <a:r>
              <a:rPr kumimoji="1" lang="en-US" altLang="zh-CN" sz="2400" b="1" dirty="0">
                <a:latin typeface="Times New Roman" panose="02020603050405020304" pitchFamily="18" charset="0"/>
                <a:ea typeface="仿宋_GB2312" pitchFamily="49" charset="-122"/>
              </a:rPr>
              <a:t> </a:t>
            </a:r>
            <a:r>
              <a:rPr kumimoji="1" lang="zh-CN" altLang="en-US" sz="2400" b="1" dirty="0">
                <a:solidFill>
                  <a:schemeClr val="bg1"/>
                </a:solidFill>
                <a:latin typeface="Times New Roman" panose="02020603050405020304" pitchFamily="18" charset="0"/>
                <a:ea typeface="仿宋_GB2312" pitchFamily="49" charset="-122"/>
              </a:rPr>
              <a:t>、</a:t>
            </a:r>
            <a:r>
              <a:rPr kumimoji="1" lang="en-US" altLang="zh-CN" sz="2400" b="1" i="1" dirty="0">
                <a:solidFill>
                  <a:srgbClr val="66FFFF"/>
                </a:solidFill>
                <a:latin typeface="Times New Roman" panose="02020603050405020304" pitchFamily="18" charset="0"/>
                <a:ea typeface="仿宋_GB2312" pitchFamily="49" charset="-122"/>
              </a:rPr>
              <a:t>B' </a:t>
            </a:r>
            <a:r>
              <a:rPr kumimoji="1" lang="zh-CN" altLang="en-US" sz="2400" b="1" dirty="0">
                <a:solidFill>
                  <a:schemeClr val="bg1"/>
                </a:solidFill>
                <a:latin typeface="Times New Roman" panose="02020603050405020304" pitchFamily="18" charset="0"/>
                <a:ea typeface="仿宋_GB2312" pitchFamily="49" charset="-122"/>
              </a:rPr>
              <a:t>随 </a:t>
            </a:r>
            <a:r>
              <a:rPr kumimoji="1" lang="en-US" altLang="zh-CN" sz="2400" b="1" i="1" dirty="0">
                <a:solidFill>
                  <a:srgbClr val="66FFFF"/>
                </a:solidFill>
                <a:latin typeface="Times New Roman" panose="02020603050405020304" pitchFamily="18" charset="0"/>
                <a:ea typeface="仿宋_GB2312" pitchFamily="49" charset="-122"/>
              </a:rPr>
              <a:t>S' </a:t>
            </a:r>
            <a:r>
              <a:rPr kumimoji="1" lang="zh-CN" altLang="en-US" sz="2400" b="1" dirty="0">
                <a:solidFill>
                  <a:schemeClr val="bg1"/>
                </a:solidFill>
                <a:latin typeface="Times New Roman" panose="02020603050405020304" pitchFamily="18" charset="0"/>
                <a:ea typeface="仿宋_GB2312" pitchFamily="49" charset="-122"/>
              </a:rPr>
              <a:t>运动</a:t>
            </a:r>
          </a:p>
        </p:txBody>
      </p:sp>
      <p:sp>
        <p:nvSpPr>
          <p:cNvPr id="393356" name="Text Box 140"/>
          <p:cNvSpPr txBox="1">
            <a:spLocks noChangeArrowheads="1"/>
          </p:cNvSpPr>
          <p:nvPr/>
        </p:nvSpPr>
        <p:spPr bwMode="auto">
          <a:xfrm>
            <a:off x="6084888" y="2420938"/>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由光速      不变原理</a:t>
            </a:r>
            <a:endParaRPr kumimoji="1" lang="zh-CN" altLang="en-US" sz="2800" b="1">
              <a:solidFill>
                <a:schemeClr val="bg1"/>
              </a:solidFill>
              <a:latin typeface="Times New Roman" panose="02020603050405020304" pitchFamily="18" charset="0"/>
              <a:ea typeface="仿宋_GB2312" pitchFamily="49" charset="-122"/>
            </a:endParaRPr>
          </a:p>
        </p:txBody>
      </p:sp>
      <p:sp>
        <p:nvSpPr>
          <p:cNvPr id="393357" name="Text Box 141"/>
          <p:cNvSpPr txBox="1">
            <a:spLocks noChangeArrowheads="1"/>
          </p:cNvSpPr>
          <p:nvPr/>
        </p:nvSpPr>
        <p:spPr bwMode="auto">
          <a:xfrm>
            <a:off x="6516688" y="3357563"/>
            <a:ext cx="1874837" cy="841375"/>
          </a:xfrm>
          <a:prstGeom prst="rect">
            <a:avLst/>
          </a:prstGeom>
          <a:noFill/>
          <a:ln w="19050">
            <a:solidFill>
              <a:srgbClr val="66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dirty="0">
                <a:solidFill>
                  <a:srgbClr val="66FFFF"/>
                </a:solidFill>
                <a:latin typeface="Times New Roman" panose="02020603050405020304" pitchFamily="18" charset="0"/>
                <a:ea typeface="仿宋_GB2312" pitchFamily="49" charset="-122"/>
              </a:rPr>
              <a:t>A' </a:t>
            </a:r>
            <a:r>
              <a:rPr kumimoji="1" lang="zh-CN" altLang="en-US" sz="2400" b="1" dirty="0">
                <a:solidFill>
                  <a:schemeClr val="bg1"/>
                </a:solidFill>
                <a:latin typeface="Times New Roman" panose="02020603050405020304" pitchFamily="18" charset="0"/>
                <a:ea typeface="仿宋_GB2312" pitchFamily="49" charset="-122"/>
              </a:rPr>
              <a:t>比</a:t>
            </a:r>
            <a:r>
              <a:rPr kumimoji="1" lang="en-US" altLang="zh-CN" sz="2400" b="1" i="1" dirty="0">
                <a:solidFill>
                  <a:srgbClr val="66FFFF"/>
                </a:solidFill>
                <a:latin typeface="Times New Roman" panose="02020603050405020304" pitchFamily="18" charset="0"/>
                <a:ea typeface="仿宋_GB2312" pitchFamily="49" charset="-122"/>
              </a:rPr>
              <a:t>B' </a:t>
            </a:r>
            <a:r>
              <a:rPr kumimoji="1" lang="zh-CN" altLang="en-US" sz="2400" b="1" dirty="0">
                <a:solidFill>
                  <a:schemeClr val="bg1"/>
                </a:solidFill>
                <a:latin typeface="Times New Roman" panose="02020603050405020304" pitchFamily="18" charset="0"/>
                <a:ea typeface="仿宋_GB2312" pitchFamily="49" charset="-122"/>
              </a:rPr>
              <a:t>早接收到光信号</a:t>
            </a:r>
            <a:endParaRPr kumimoji="1" lang="zh-CN" altLang="en-US" sz="2800" b="1" dirty="0">
              <a:latin typeface="Times New Roman" panose="02020603050405020304" pitchFamily="18" charset="0"/>
              <a:ea typeface="仿宋_GB2312" pitchFamily="49" charset="-122"/>
            </a:endParaRPr>
          </a:p>
        </p:txBody>
      </p:sp>
      <p:sp>
        <p:nvSpPr>
          <p:cNvPr id="393358" name="Text Box 142"/>
          <p:cNvSpPr txBox="1">
            <a:spLocks noChangeArrowheads="1"/>
          </p:cNvSpPr>
          <p:nvPr/>
        </p:nvSpPr>
        <p:spPr bwMode="auto">
          <a:xfrm>
            <a:off x="6516688" y="5445125"/>
            <a:ext cx="1871662" cy="965200"/>
          </a:xfrm>
          <a:prstGeom prst="rect">
            <a:avLst/>
          </a:prstGeom>
          <a:noFill/>
          <a:ln w="19050">
            <a:solidFill>
              <a:srgbClr val="66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b="1">
                <a:solidFill>
                  <a:srgbClr val="FFFF66"/>
                </a:solidFill>
                <a:latin typeface="Times New Roman" panose="02020603050405020304" pitchFamily="18" charset="0"/>
                <a:ea typeface="方正舒体" panose="02010601030101010101" pitchFamily="2" charset="-122"/>
              </a:rPr>
              <a:t>两事件不同时发生</a:t>
            </a:r>
          </a:p>
        </p:txBody>
      </p:sp>
      <p:sp>
        <p:nvSpPr>
          <p:cNvPr id="393359" name="AutoShape 143"/>
          <p:cNvSpPr>
            <a:spLocks noChangeArrowheads="1"/>
          </p:cNvSpPr>
          <p:nvPr/>
        </p:nvSpPr>
        <p:spPr bwMode="auto">
          <a:xfrm>
            <a:off x="7165975" y="2276475"/>
            <a:ext cx="358775" cy="936625"/>
          </a:xfrm>
          <a:prstGeom prst="downArrow">
            <a:avLst>
              <a:gd name="adj1" fmla="val 50000"/>
              <a:gd name="adj2" fmla="val 65265"/>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93360" name="Line 144"/>
          <p:cNvSpPr>
            <a:spLocks noChangeShapeType="1"/>
          </p:cNvSpPr>
          <p:nvPr/>
        </p:nvSpPr>
        <p:spPr bwMode="auto">
          <a:xfrm>
            <a:off x="6022975" y="1152525"/>
            <a:ext cx="0" cy="5256213"/>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3361" name="Line 145"/>
          <p:cNvSpPr>
            <a:spLocks noChangeShapeType="1"/>
          </p:cNvSpPr>
          <p:nvPr/>
        </p:nvSpPr>
        <p:spPr bwMode="auto">
          <a:xfrm>
            <a:off x="6084888" y="1152525"/>
            <a:ext cx="0" cy="5256213"/>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3362" name="Text Box 146"/>
          <p:cNvSpPr txBox="1">
            <a:spLocks noChangeArrowheads="1"/>
          </p:cNvSpPr>
          <p:nvPr/>
        </p:nvSpPr>
        <p:spPr bwMode="auto">
          <a:xfrm>
            <a:off x="6548438" y="4356100"/>
            <a:ext cx="1839912" cy="841375"/>
          </a:xfrm>
          <a:prstGeom prst="rect">
            <a:avLst/>
          </a:prstGeom>
          <a:noFill/>
          <a:ln w="19050">
            <a:solidFill>
              <a:srgbClr val="66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solidFill>
                  <a:srgbClr val="FFCC00"/>
                </a:solidFill>
                <a:latin typeface="Times New Roman" panose="02020603050405020304" pitchFamily="18" charset="0"/>
                <a:ea typeface="仿宋_GB2312" pitchFamily="49" charset="-122"/>
              </a:rPr>
              <a:t>事件</a:t>
            </a:r>
            <a:r>
              <a:rPr kumimoji="1" lang="en-US" altLang="zh-CN" sz="2400" b="1">
                <a:solidFill>
                  <a:srgbClr val="FFCC00"/>
                </a:solidFill>
                <a:latin typeface="Times New Roman" panose="02020603050405020304" pitchFamily="18" charset="0"/>
                <a:ea typeface="仿宋_GB2312" pitchFamily="49" charset="-122"/>
              </a:rPr>
              <a:t>1</a:t>
            </a:r>
            <a:r>
              <a:rPr kumimoji="1" lang="zh-CN" altLang="en-US" sz="2400" b="1">
                <a:solidFill>
                  <a:srgbClr val="FFCC00"/>
                </a:solidFill>
                <a:latin typeface="Times New Roman" panose="02020603050405020304" pitchFamily="18" charset="0"/>
                <a:ea typeface="仿宋_GB2312" pitchFamily="49" charset="-122"/>
              </a:rPr>
              <a:t>先与事件</a:t>
            </a:r>
            <a:r>
              <a:rPr kumimoji="1" lang="en-US" altLang="zh-CN" sz="2400" b="1">
                <a:solidFill>
                  <a:srgbClr val="FFCC00"/>
                </a:solidFill>
                <a:latin typeface="Times New Roman" panose="02020603050405020304" pitchFamily="18" charset="0"/>
                <a:ea typeface="仿宋_GB2312" pitchFamily="49" charset="-122"/>
              </a:rPr>
              <a:t>2</a:t>
            </a:r>
            <a:r>
              <a:rPr kumimoji="1" lang="zh-CN" altLang="en-US" sz="2400" b="1">
                <a:solidFill>
                  <a:srgbClr val="FFCC00"/>
                </a:solidFill>
                <a:latin typeface="Times New Roman" panose="02020603050405020304" pitchFamily="18" charset="0"/>
                <a:ea typeface="仿宋_GB2312" pitchFamily="49" charset="-122"/>
              </a:rPr>
              <a:t>发生</a:t>
            </a:r>
          </a:p>
        </p:txBody>
      </p:sp>
      <p:graphicFrame>
        <p:nvGraphicFramePr>
          <p:cNvPr id="147" name="对象 146"/>
          <p:cNvGraphicFramePr>
            <a:graphicFrameLocks noChangeAspect="1"/>
          </p:cNvGraphicFramePr>
          <p:nvPr>
            <p:extLst>
              <p:ext uri="{D42A27DB-BD31-4B8C-83A1-F6EECF244321}">
                <p14:modId xmlns:p14="http://schemas.microsoft.com/office/powerpoint/2010/main" val="3047641022"/>
              </p:ext>
            </p:extLst>
          </p:nvPr>
        </p:nvGraphicFramePr>
        <p:xfrm>
          <a:off x="881959" y="438305"/>
          <a:ext cx="399154" cy="457200"/>
        </p:xfrm>
        <a:graphic>
          <a:graphicData uri="http://schemas.openxmlformats.org/presentationml/2006/ole">
            <mc:AlternateContent xmlns:mc="http://schemas.openxmlformats.org/markup-compatibility/2006">
              <mc:Choice xmlns:v="urn:schemas-microsoft-com:vml" Requires="v">
                <p:oleObj spid="_x0000_s72562" name="Equation" r:id="rId45" imgW="139680" imgH="177480" progId="Equation.DSMT4">
                  <p:embed/>
                </p:oleObj>
              </mc:Choice>
              <mc:Fallback>
                <p:oleObj name="Equation" r:id="rId45" imgW="139680" imgH="177480" progId="Equation.DSMT4">
                  <p:embed/>
                  <p:pic>
                    <p:nvPicPr>
                      <p:cNvPr id="0" name=""/>
                      <p:cNvPicPr>
                        <a:picLocks noChangeAspect="1" noChangeArrowheads="1"/>
                      </p:cNvPicPr>
                      <p:nvPr/>
                    </p:nvPicPr>
                    <p:blipFill>
                      <a:blip r:embed="rId46"/>
                      <a:srcRect/>
                      <a:stretch>
                        <a:fillRect/>
                      </a:stretch>
                    </p:blipFill>
                    <p:spPr bwMode="auto">
                      <a:xfrm>
                        <a:off x="881959" y="438305"/>
                        <a:ext cx="399154" cy="457200"/>
                      </a:xfrm>
                      <a:prstGeom prst="rect">
                        <a:avLst/>
                      </a:prstGeom>
                      <a:solidFill>
                        <a:srgbClr val="C0C0C0"/>
                      </a:solidFill>
                      <a:ln>
                        <a:noFill/>
                      </a:ln>
                    </p:spPr>
                  </p:pic>
                </p:oleObj>
              </mc:Fallback>
            </mc:AlternateContent>
          </a:graphicData>
        </a:graphic>
      </p:graphicFrame>
      <p:graphicFrame>
        <p:nvGraphicFramePr>
          <p:cNvPr id="148" name="对象 147"/>
          <p:cNvGraphicFramePr>
            <a:graphicFrameLocks noChangeAspect="1"/>
          </p:cNvGraphicFramePr>
          <p:nvPr>
            <p:extLst>
              <p:ext uri="{D42A27DB-BD31-4B8C-83A1-F6EECF244321}">
                <p14:modId xmlns:p14="http://schemas.microsoft.com/office/powerpoint/2010/main" val="1539123719"/>
              </p:ext>
            </p:extLst>
          </p:nvPr>
        </p:nvGraphicFramePr>
        <p:xfrm>
          <a:off x="2241277" y="1075533"/>
          <a:ext cx="3698875" cy="620712"/>
        </p:xfrm>
        <a:graphic>
          <a:graphicData uri="http://schemas.openxmlformats.org/presentationml/2006/ole">
            <mc:AlternateContent xmlns:mc="http://schemas.openxmlformats.org/markup-compatibility/2006">
              <mc:Choice xmlns:v="urn:schemas-microsoft-com:vml" Requires="v">
                <p:oleObj spid="_x0000_s72563" name="Equation" r:id="rId47" imgW="1434960" imgH="241200" progId="Equation.DSMT4">
                  <p:embed/>
                </p:oleObj>
              </mc:Choice>
              <mc:Fallback>
                <p:oleObj name="Equation" r:id="rId47" imgW="1434960" imgH="241200" progId="Equation.DSMT4">
                  <p:embed/>
                  <p:pic>
                    <p:nvPicPr>
                      <p:cNvPr id="0" name=""/>
                      <p:cNvPicPr>
                        <a:picLocks noChangeAspect="1" noChangeArrowheads="1"/>
                      </p:cNvPicPr>
                      <p:nvPr/>
                    </p:nvPicPr>
                    <p:blipFill>
                      <a:blip r:embed="rId48"/>
                      <a:srcRect/>
                      <a:stretch>
                        <a:fillRect/>
                      </a:stretch>
                    </p:blipFill>
                    <p:spPr bwMode="auto">
                      <a:xfrm>
                        <a:off x="2241277" y="1075533"/>
                        <a:ext cx="3698875" cy="620712"/>
                      </a:xfrm>
                      <a:prstGeom prst="rect">
                        <a:avLst/>
                      </a:prstGeom>
                      <a:noFill/>
                      <a:ln>
                        <a:noFill/>
                      </a:ln>
                    </p:spPr>
                  </p:pic>
                </p:oleObj>
              </mc:Fallback>
            </mc:AlternateContent>
          </a:graphicData>
        </a:graphic>
      </p:graphicFrame>
      <p:graphicFrame>
        <p:nvGraphicFramePr>
          <p:cNvPr id="149" name="对象 148"/>
          <p:cNvGraphicFramePr>
            <a:graphicFrameLocks noChangeAspect="1"/>
          </p:cNvGraphicFramePr>
          <p:nvPr>
            <p:extLst>
              <p:ext uri="{D42A27DB-BD31-4B8C-83A1-F6EECF244321}">
                <p14:modId xmlns:p14="http://schemas.microsoft.com/office/powerpoint/2010/main" val="864937288"/>
              </p:ext>
            </p:extLst>
          </p:nvPr>
        </p:nvGraphicFramePr>
        <p:xfrm>
          <a:off x="2202606" y="3587750"/>
          <a:ext cx="3665538" cy="620713"/>
        </p:xfrm>
        <a:graphic>
          <a:graphicData uri="http://schemas.openxmlformats.org/presentationml/2006/ole">
            <mc:AlternateContent xmlns:mc="http://schemas.openxmlformats.org/markup-compatibility/2006">
              <mc:Choice xmlns:v="urn:schemas-microsoft-com:vml" Requires="v">
                <p:oleObj spid="_x0000_s72564" name="Equation" r:id="rId49" imgW="1422360" imgH="241200" progId="Equation.DSMT4">
                  <p:embed/>
                </p:oleObj>
              </mc:Choice>
              <mc:Fallback>
                <p:oleObj name="Equation" r:id="rId49" imgW="1422360" imgH="241200" progId="Equation.DSMT4">
                  <p:embed/>
                  <p:pic>
                    <p:nvPicPr>
                      <p:cNvPr id="0" name=""/>
                      <p:cNvPicPr>
                        <a:picLocks noChangeAspect="1" noChangeArrowheads="1"/>
                      </p:cNvPicPr>
                      <p:nvPr/>
                    </p:nvPicPr>
                    <p:blipFill>
                      <a:blip r:embed="rId50"/>
                      <a:srcRect/>
                      <a:stretch>
                        <a:fillRect/>
                      </a:stretch>
                    </p:blipFill>
                    <p:spPr bwMode="auto">
                      <a:xfrm>
                        <a:off x="2202606" y="3587750"/>
                        <a:ext cx="3665538" cy="620713"/>
                      </a:xfrm>
                      <a:prstGeom prst="rect">
                        <a:avLst/>
                      </a:prstGeom>
                      <a:noFill/>
                      <a:ln>
                        <a:noFill/>
                      </a:ln>
                    </p:spPr>
                  </p:pic>
                </p:oleObj>
              </mc:Fallback>
            </mc:AlternateContent>
          </a:graphicData>
        </a:graphic>
      </p:graphicFrame>
      <p:graphicFrame>
        <p:nvGraphicFramePr>
          <p:cNvPr id="150" name="对象 149"/>
          <p:cNvGraphicFramePr>
            <a:graphicFrameLocks noChangeAspect="1"/>
          </p:cNvGraphicFramePr>
          <p:nvPr>
            <p:extLst>
              <p:ext uri="{D42A27DB-BD31-4B8C-83A1-F6EECF244321}">
                <p14:modId xmlns:p14="http://schemas.microsoft.com/office/powerpoint/2010/main" val="1246508401"/>
              </p:ext>
            </p:extLst>
          </p:nvPr>
        </p:nvGraphicFramePr>
        <p:xfrm>
          <a:off x="6401465" y="1098550"/>
          <a:ext cx="2055813" cy="479425"/>
        </p:xfrm>
        <a:graphic>
          <a:graphicData uri="http://schemas.openxmlformats.org/presentationml/2006/ole">
            <mc:AlternateContent xmlns:mc="http://schemas.openxmlformats.org/markup-compatibility/2006">
              <mc:Choice xmlns:v="urn:schemas-microsoft-com:vml" Requires="v">
                <p:oleObj spid="_x0000_s72565" name="Equation" r:id="rId51" imgW="774360" imgH="203040" progId="Equation.DSMT4">
                  <p:embed/>
                </p:oleObj>
              </mc:Choice>
              <mc:Fallback>
                <p:oleObj name="Equation" r:id="rId51" imgW="774360" imgH="203040" progId="Equation.DSMT4">
                  <p:embed/>
                  <p:pic>
                    <p:nvPicPr>
                      <p:cNvPr id="0" name=""/>
                      <p:cNvPicPr>
                        <a:picLocks noChangeAspect="1" noChangeArrowheads="1"/>
                      </p:cNvPicPr>
                      <p:nvPr/>
                    </p:nvPicPr>
                    <p:blipFill>
                      <a:blip r:embed="rId52"/>
                      <a:srcRect/>
                      <a:stretch>
                        <a:fillRect/>
                      </a:stretch>
                    </p:blipFill>
                    <p:spPr bwMode="auto">
                      <a:xfrm>
                        <a:off x="6401465" y="1098550"/>
                        <a:ext cx="2055813" cy="479425"/>
                      </a:xfrm>
                      <a:prstGeom prst="rect">
                        <a:avLst/>
                      </a:prstGeom>
                      <a:noFill/>
                      <a:ln>
                        <a:noFill/>
                      </a:ln>
                    </p:spPr>
                  </p:pic>
                </p:oleObj>
              </mc:Fallback>
            </mc:AlternateContent>
          </a:graphicData>
        </a:graphic>
      </p:graphicFrame>
      <p:graphicFrame>
        <p:nvGraphicFramePr>
          <p:cNvPr id="151" name="对象 150"/>
          <p:cNvGraphicFramePr>
            <a:graphicFrameLocks noChangeAspect="1"/>
          </p:cNvGraphicFramePr>
          <p:nvPr>
            <p:extLst>
              <p:ext uri="{D42A27DB-BD31-4B8C-83A1-F6EECF244321}">
                <p14:modId xmlns:p14="http://schemas.microsoft.com/office/powerpoint/2010/main" val="712045351"/>
              </p:ext>
            </p:extLst>
          </p:nvPr>
        </p:nvGraphicFramePr>
        <p:xfrm>
          <a:off x="6436390" y="1673225"/>
          <a:ext cx="2020888" cy="479425"/>
        </p:xfrm>
        <a:graphic>
          <a:graphicData uri="http://schemas.openxmlformats.org/presentationml/2006/ole">
            <mc:AlternateContent xmlns:mc="http://schemas.openxmlformats.org/markup-compatibility/2006">
              <mc:Choice xmlns:v="urn:schemas-microsoft-com:vml" Requires="v">
                <p:oleObj spid="_x0000_s72566" name="Equation" r:id="rId53" imgW="761760" imgH="203040" progId="Equation.DSMT4">
                  <p:embed/>
                </p:oleObj>
              </mc:Choice>
              <mc:Fallback>
                <p:oleObj name="Equation" r:id="rId53" imgW="761760" imgH="203040" progId="Equation.DSMT4">
                  <p:embed/>
                  <p:pic>
                    <p:nvPicPr>
                      <p:cNvPr id="0" name=""/>
                      <p:cNvPicPr>
                        <a:picLocks noChangeAspect="1" noChangeArrowheads="1"/>
                      </p:cNvPicPr>
                      <p:nvPr/>
                    </p:nvPicPr>
                    <p:blipFill>
                      <a:blip r:embed="rId54"/>
                      <a:srcRect/>
                      <a:stretch>
                        <a:fillRect/>
                      </a:stretch>
                    </p:blipFill>
                    <p:spPr bwMode="auto">
                      <a:xfrm>
                        <a:off x="6436390" y="1673225"/>
                        <a:ext cx="2020888" cy="479425"/>
                      </a:xfrm>
                      <a:prstGeom prst="rect">
                        <a:avLst/>
                      </a:prstGeom>
                      <a:noFill/>
                      <a:ln>
                        <a:noFill/>
                      </a:ln>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500" fill="hold"/>
                                        <p:tgtEl>
                                          <p:spTgt spid="147"/>
                                        </p:tgtEl>
                                        <p:attrNameLst>
                                          <p:attrName>ppt_x</p:attrName>
                                        </p:attrNameLst>
                                      </p:cBhvr>
                                      <p:tavLst>
                                        <p:tav tm="0">
                                          <p:val>
                                            <p:strVal val="#ppt_x"/>
                                          </p:val>
                                        </p:tav>
                                        <p:tav tm="100000">
                                          <p:val>
                                            <p:strVal val="#ppt_x"/>
                                          </p:val>
                                        </p:tav>
                                      </p:tavLst>
                                    </p:anim>
                                    <p:anim calcmode="lin" valueType="num">
                                      <p:cBhvr additive="base">
                                        <p:cTn id="8" dur="500" fill="hold"/>
                                        <p:tgtEl>
                                          <p:spTgt spid="1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393350"/>
                                        </p:tgtEl>
                                        <p:attrNameLst>
                                          <p:attrName>style.visibility</p:attrName>
                                        </p:attrNameLst>
                                      </p:cBhvr>
                                      <p:to>
                                        <p:strVal val="visible"/>
                                      </p:to>
                                    </p:set>
                                    <p:animEffect transition="in" filter="blinds(horizontal)">
                                      <p:cBhvr>
                                        <p:cTn id="12" dur="500"/>
                                        <p:tgtEl>
                                          <p:spTgt spid="393350"/>
                                        </p:tgtEl>
                                      </p:cBhvr>
                                    </p:animEffect>
                                  </p:childTnLst>
                                </p:cTn>
                              </p:par>
                            </p:childTnLst>
                          </p:cTn>
                        </p:par>
                        <p:par>
                          <p:cTn id="13" fill="hold" nodeType="afterGroup">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393351"/>
                                        </p:tgtEl>
                                        <p:attrNameLst>
                                          <p:attrName>style.visibility</p:attrName>
                                        </p:attrNameLst>
                                      </p:cBhvr>
                                      <p:to>
                                        <p:strVal val="visible"/>
                                      </p:to>
                                    </p:set>
                                    <p:animEffect transition="in" filter="blinds(horizontal)">
                                      <p:cBhvr>
                                        <p:cTn id="16" dur="500"/>
                                        <p:tgtEl>
                                          <p:spTgt spid="393351"/>
                                        </p:tgtEl>
                                      </p:cBhvr>
                                    </p:animEffect>
                                  </p:childTnLst>
                                </p:cTn>
                              </p:par>
                            </p:childTnLst>
                          </p:cTn>
                        </p:par>
                        <p:par>
                          <p:cTn id="17" fill="hold" nodeType="afterGroup">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393352"/>
                                        </p:tgtEl>
                                        <p:attrNameLst>
                                          <p:attrName>style.visibility</p:attrName>
                                        </p:attrNameLst>
                                      </p:cBhvr>
                                      <p:to>
                                        <p:strVal val="visible"/>
                                      </p:to>
                                    </p:set>
                                    <p:animEffect transition="in" filter="blinds(horizontal)">
                                      <p:cBhvr>
                                        <p:cTn id="20" dur="300"/>
                                        <p:tgtEl>
                                          <p:spTgt spid="39335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slide(fromLeft)">
                                      <p:cBhvr>
                                        <p:cTn id="29" dur="500"/>
                                        <p:tgtEl>
                                          <p:spTgt spid="2"/>
                                        </p:tgtEl>
                                      </p:cBhvr>
                                    </p:animEffec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9328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0"/>
                                        </p:tgtEl>
                                        <p:attrNameLst>
                                          <p:attrName>style.visibility</p:attrName>
                                        </p:attrNameLst>
                                      </p:cBhvr>
                                      <p:to>
                                        <p:strVal val="visible"/>
                                      </p:to>
                                    </p:set>
                                    <p:anim calcmode="lin" valueType="num">
                                      <p:cBhvr additive="base">
                                        <p:cTn id="41" dur="500" fill="hold"/>
                                        <p:tgtEl>
                                          <p:spTgt spid="150"/>
                                        </p:tgtEl>
                                        <p:attrNameLst>
                                          <p:attrName>ppt_x</p:attrName>
                                        </p:attrNameLst>
                                      </p:cBhvr>
                                      <p:tavLst>
                                        <p:tav tm="0">
                                          <p:val>
                                            <p:strVal val="#ppt_x"/>
                                          </p:val>
                                        </p:tav>
                                        <p:tav tm="100000">
                                          <p:val>
                                            <p:strVal val="#ppt_x"/>
                                          </p:val>
                                        </p:tav>
                                      </p:tavLst>
                                    </p:anim>
                                    <p:anim calcmode="lin" valueType="num">
                                      <p:cBhvr additive="base">
                                        <p:cTn id="42" dur="500" fill="hold"/>
                                        <p:tgtEl>
                                          <p:spTgt spid="150"/>
                                        </p:tgtEl>
                                        <p:attrNameLst>
                                          <p:attrName>ppt_y</p:attrName>
                                        </p:attrNameLst>
                                      </p:cBhvr>
                                      <p:tavLst>
                                        <p:tav tm="0">
                                          <p:val>
                                            <p:strVal val="1+#ppt_h/2"/>
                                          </p:val>
                                        </p:tav>
                                        <p:tav tm="100000">
                                          <p:val>
                                            <p:strVal val="#ppt_y"/>
                                          </p:val>
                                        </p:tav>
                                      </p:tavLst>
                                    </p:anim>
                                  </p:childTnLst>
                                </p:cTn>
                              </p:par>
                              <p:par>
                                <p:cTn id="43" presetID="22" presetClass="entr" presetSubtype="1" fill="hold" grpId="0" nodeType="withEffect">
                                  <p:stCondLst>
                                    <p:cond delay="0"/>
                                  </p:stCondLst>
                                  <p:childTnLst>
                                    <p:set>
                                      <p:cBhvr>
                                        <p:cTn id="44" dur="1" fill="hold">
                                          <p:stCondLst>
                                            <p:cond delay="0"/>
                                          </p:stCondLst>
                                        </p:cTn>
                                        <p:tgtEl>
                                          <p:spTgt spid="393360"/>
                                        </p:tgtEl>
                                        <p:attrNameLst>
                                          <p:attrName>style.visibility</p:attrName>
                                        </p:attrNameLst>
                                      </p:cBhvr>
                                      <p:to>
                                        <p:strVal val="visible"/>
                                      </p:to>
                                    </p:set>
                                    <p:animEffect transition="in" filter="wipe(up)">
                                      <p:cBhvr>
                                        <p:cTn id="45" dur="500"/>
                                        <p:tgtEl>
                                          <p:spTgt spid="39336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93361"/>
                                        </p:tgtEl>
                                        <p:attrNameLst>
                                          <p:attrName>style.visibility</p:attrName>
                                        </p:attrNameLst>
                                      </p:cBhvr>
                                      <p:to>
                                        <p:strVal val="visible"/>
                                      </p:to>
                                    </p:set>
                                    <p:animEffect transition="in" filter="wipe(up)">
                                      <p:cBhvr>
                                        <p:cTn id="48" dur="500"/>
                                        <p:tgtEl>
                                          <p:spTgt spid="393361"/>
                                        </p:tgtEl>
                                      </p:cBhvr>
                                    </p:animEffect>
                                  </p:childTnLst>
                                </p:cTn>
                              </p:par>
                              <p:par>
                                <p:cTn id="49" presetID="2" presetClass="entr" presetSubtype="4" fill="hold" nodeType="withEffect">
                                  <p:stCondLst>
                                    <p:cond delay="0"/>
                                  </p:stCondLst>
                                  <p:childTnLst>
                                    <p:set>
                                      <p:cBhvr>
                                        <p:cTn id="50" dur="1" fill="hold">
                                          <p:stCondLst>
                                            <p:cond delay="0"/>
                                          </p:stCondLst>
                                        </p:cTn>
                                        <p:tgtEl>
                                          <p:spTgt spid="148"/>
                                        </p:tgtEl>
                                        <p:attrNameLst>
                                          <p:attrName>style.visibility</p:attrName>
                                        </p:attrNameLst>
                                      </p:cBhvr>
                                      <p:to>
                                        <p:strVal val="visible"/>
                                      </p:to>
                                    </p:set>
                                    <p:anim calcmode="lin" valueType="num">
                                      <p:cBhvr additive="base">
                                        <p:cTn id="51" dur="500" fill="hold"/>
                                        <p:tgtEl>
                                          <p:spTgt spid="148"/>
                                        </p:tgtEl>
                                        <p:attrNameLst>
                                          <p:attrName>ppt_x</p:attrName>
                                        </p:attrNameLst>
                                      </p:cBhvr>
                                      <p:tavLst>
                                        <p:tav tm="0">
                                          <p:val>
                                            <p:strVal val="#ppt_x"/>
                                          </p:val>
                                        </p:tav>
                                        <p:tav tm="100000">
                                          <p:val>
                                            <p:strVal val="#ppt_x"/>
                                          </p:val>
                                        </p:tav>
                                      </p:tavLst>
                                    </p:anim>
                                    <p:anim calcmode="lin" valueType="num">
                                      <p:cBhvr additive="base">
                                        <p:cTn id="52"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slide(fromLeft)">
                                      <p:cBhvr>
                                        <p:cTn id="61" dur="500"/>
                                        <p:tgtEl>
                                          <p:spTgt spid="1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151"/>
                                        </p:tgtEl>
                                        <p:attrNameLst>
                                          <p:attrName>style.visibility</p:attrName>
                                        </p:attrNameLst>
                                      </p:cBhvr>
                                      <p:to>
                                        <p:strVal val="visible"/>
                                      </p:to>
                                    </p:set>
                                    <p:anim calcmode="lin" valueType="num">
                                      <p:cBhvr additive="base">
                                        <p:cTn id="70" dur="500" fill="hold"/>
                                        <p:tgtEl>
                                          <p:spTgt spid="151"/>
                                        </p:tgtEl>
                                        <p:attrNameLst>
                                          <p:attrName>ppt_x</p:attrName>
                                        </p:attrNameLst>
                                      </p:cBhvr>
                                      <p:tavLst>
                                        <p:tav tm="0">
                                          <p:val>
                                            <p:strVal val="#ppt_x"/>
                                          </p:val>
                                        </p:tav>
                                        <p:tav tm="100000">
                                          <p:val>
                                            <p:strVal val="#ppt_x"/>
                                          </p:val>
                                        </p:tav>
                                      </p:tavLst>
                                    </p:anim>
                                    <p:anim calcmode="lin" valueType="num">
                                      <p:cBhvr additive="base">
                                        <p:cTn id="71" dur="500" fill="hold"/>
                                        <p:tgtEl>
                                          <p:spTgt spid="151"/>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149"/>
                                        </p:tgtEl>
                                        <p:attrNameLst>
                                          <p:attrName>style.visibility</p:attrName>
                                        </p:attrNameLst>
                                      </p:cBhvr>
                                      <p:to>
                                        <p:strVal val="visible"/>
                                      </p:to>
                                    </p:set>
                                    <p:anim calcmode="lin" valueType="num">
                                      <p:cBhvr additive="base">
                                        <p:cTn id="74" dur="500" fill="hold"/>
                                        <p:tgtEl>
                                          <p:spTgt spid="149"/>
                                        </p:tgtEl>
                                        <p:attrNameLst>
                                          <p:attrName>ppt_x</p:attrName>
                                        </p:attrNameLst>
                                      </p:cBhvr>
                                      <p:tavLst>
                                        <p:tav tm="0">
                                          <p:val>
                                            <p:strVal val="#ppt_x"/>
                                          </p:val>
                                        </p:tav>
                                        <p:tav tm="100000">
                                          <p:val>
                                            <p:strVal val="#ppt_x"/>
                                          </p:val>
                                        </p:tav>
                                      </p:tavLst>
                                    </p:anim>
                                    <p:anim calcmode="lin" valueType="num">
                                      <p:cBhvr additive="base">
                                        <p:cTn id="75"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93356"/>
                                        </p:tgtEl>
                                        <p:attrNameLst>
                                          <p:attrName>style.visibility</p:attrName>
                                        </p:attrNameLst>
                                      </p:cBhvr>
                                      <p:to>
                                        <p:strVal val="visible"/>
                                      </p:to>
                                    </p:set>
                                    <p:animEffect transition="in" filter="dissolve">
                                      <p:cBhvr>
                                        <p:cTn id="80" dur="300"/>
                                        <p:tgtEl>
                                          <p:spTgt spid="39335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393359"/>
                                        </p:tgtEl>
                                        <p:attrNameLst>
                                          <p:attrName>style.visibility</p:attrName>
                                        </p:attrNameLst>
                                      </p:cBhvr>
                                      <p:to>
                                        <p:strVal val="visible"/>
                                      </p:to>
                                    </p:set>
                                    <p:animEffect transition="in" filter="wipe(up)">
                                      <p:cBhvr>
                                        <p:cTn id="85" dur="500"/>
                                        <p:tgtEl>
                                          <p:spTgt spid="393359"/>
                                        </p:tgtEl>
                                      </p:cBhvr>
                                    </p:animEffect>
                                  </p:childTnLst>
                                </p:cTn>
                              </p:par>
                            </p:childTnLst>
                          </p:cTn>
                        </p:par>
                        <p:par>
                          <p:cTn id="86" fill="hold" nodeType="afterGroup">
                            <p:stCondLst>
                              <p:cond delay="500"/>
                            </p:stCondLst>
                            <p:childTnLst>
                              <p:par>
                                <p:cTn id="87" presetID="9" presetClass="entr" presetSubtype="0" fill="hold" grpId="0" nodeType="afterEffect">
                                  <p:stCondLst>
                                    <p:cond delay="0"/>
                                  </p:stCondLst>
                                  <p:childTnLst>
                                    <p:set>
                                      <p:cBhvr>
                                        <p:cTn id="88" dur="1" fill="hold">
                                          <p:stCondLst>
                                            <p:cond delay="0"/>
                                          </p:stCondLst>
                                        </p:cTn>
                                        <p:tgtEl>
                                          <p:spTgt spid="393357"/>
                                        </p:tgtEl>
                                        <p:attrNameLst>
                                          <p:attrName>style.visibility</p:attrName>
                                        </p:attrNameLst>
                                      </p:cBhvr>
                                      <p:to>
                                        <p:strVal val="visible"/>
                                      </p:to>
                                    </p:set>
                                    <p:animEffect transition="in" filter="dissolve">
                                      <p:cBhvr>
                                        <p:cTn id="89" dur="300"/>
                                        <p:tgtEl>
                                          <p:spTgt spid="393357"/>
                                        </p:tgtEl>
                                      </p:cBhvr>
                                    </p:animEffect>
                                  </p:childTnLst>
                                </p:cTn>
                              </p:par>
                            </p:childTnLst>
                          </p:cTn>
                        </p:par>
                        <p:par>
                          <p:cTn id="90" fill="hold" nodeType="afterGroup">
                            <p:stCondLst>
                              <p:cond delay="800"/>
                            </p:stCondLst>
                            <p:childTnLst>
                              <p:par>
                                <p:cTn id="91" presetID="16" presetClass="entr" presetSubtype="26" fill="hold" grpId="0" nodeType="afterEffect">
                                  <p:stCondLst>
                                    <p:cond delay="0"/>
                                  </p:stCondLst>
                                  <p:childTnLst>
                                    <p:set>
                                      <p:cBhvr>
                                        <p:cTn id="92" dur="1" fill="hold">
                                          <p:stCondLst>
                                            <p:cond delay="0"/>
                                          </p:stCondLst>
                                        </p:cTn>
                                        <p:tgtEl>
                                          <p:spTgt spid="393362"/>
                                        </p:tgtEl>
                                        <p:attrNameLst>
                                          <p:attrName>style.visibility</p:attrName>
                                        </p:attrNameLst>
                                      </p:cBhvr>
                                      <p:to>
                                        <p:strVal val="visible"/>
                                      </p:to>
                                    </p:set>
                                    <p:animEffect transition="in" filter="barn(inHorizontal)">
                                      <p:cBhvr>
                                        <p:cTn id="93" dur="300"/>
                                        <p:tgtEl>
                                          <p:spTgt spid="39336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4" fill="hold" grpId="0" nodeType="clickEffect">
                                  <p:stCondLst>
                                    <p:cond delay="0"/>
                                  </p:stCondLst>
                                  <p:iterate type="lt">
                                    <p:tmPct val="100000"/>
                                  </p:iterate>
                                  <p:childTnLst>
                                    <p:set>
                                      <p:cBhvr>
                                        <p:cTn id="97" dur="1" fill="hold">
                                          <p:stCondLst>
                                            <p:cond delay="0"/>
                                          </p:stCondLst>
                                        </p:cTn>
                                        <p:tgtEl>
                                          <p:spTgt spid="393358"/>
                                        </p:tgtEl>
                                        <p:attrNameLst>
                                          <p:attrName>style.visibility</p:attrName>
                                        </p:attrNameLst>
                                      </p:cBhvr>
                                      <p:to>
                                        <p:strVal val="visible"/>
                                      </p:to>
                                    </p:set>
                                    <p:animEffect transition="in" filter="slide(fromBottom)">
                                      <p:cBhvr>
                                        <p:cTn id="98" dur="100"/>
                                        <p:tgtEl>
                                          <p:spTgt spid="393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81" grpId="0" animBg="1"/>
      <p:bldP spid="393350" grpId="0" autoUpdateAnimBg="0"/>
      <p:bldP spid="393351" grpId="0" autoUpdateAnimBg="0"/>
      <p:bldP spid="393352" grpId="0" autoUpdateAnimBg="0"/>
      <p:bldP spid="393356" grpId="0" autoUpdateAnimBg="0"/>
      <p:bldP spid="393357" grpId="0" animBg="1" autoUpdateAnimBg="0"/>
      <p:bldP spid="393358" grpId="0" animBg="1" autoUpdateAnimBg="0"/>
      <p:bldP spid="393359" grpId="0" animBg="1"/>
      <p:bldP spid="393360" grpId="0" animBg="1"/>
      <p:bldP spid="393361" grpId="0" animBg="1"/>
      <p:bldP spid="39336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ext Box 2"/>
          <p:cNvSpPr txBox="1">
            <a:spLocks noChangeArrowheads="1"/>
          </p:cNvSpPr>
          <p:nvPr/>
        </p:nvSpPr>
        <p:spPr bwMode="auto">
          <a:xfrm>
            <a:off x="803275" y="50673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kumimoji="1" lang="en-US" altLang="zh-CN" sz="2400" b="1" dirty="0" smtClean="0">
                <a:solidFill>
                  <a:schemeClr val="bg1"/>
                </a:solidFill>
                <a:latin typeface="Times New Roman" panose="02020603050405020304" pitchFamily="18" charset="0"/>
                <a:ea typeface="楷体_GB2312" pitchFamily="49" charset="-122"/>
                <a:sym typeface="Monotype Sorts" pitchFamily="2" charset="2"/>
              </a:rPr>
              <a:t>(2) </a:t>
            </a:r>
            <a:r>
              <a:rPr kumimoji="1" lang="zh-CN" altLang="en-US" sz="2400" b="1" dirty="0" smtClean="0">
                <a:solidFill>
                  <a:schemeClr val="bg1"/>
                </a:solidFill>
                <a:latin typeface="Times New Roman" panose="02020603050405020304" pitchFamily="18" charset="0"/>
                <a:ea typeface="楷体_GB2312" pitchFamily="49" charset="-122"/>
              </a:rPr>
              <a:t>同时性的相对性是</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rPr>
              <a:t>光速不变原理</a:t>
            </a:r>
            <a:r>
              <a:rPr kumimoji="1" lang="zh-CN" altLang="en-US" sz="2400" b="1" dirty="0" smtClean="0">
                <a:solidFill>
                  <a:schemeClr val="bg1"/>
                </a:solidFill>
                <a:latin typeface="Times New Roman" panose="02020603050405020304" pitchFamily="18" charset="0"/>
                <a:ea typeface="楷体_GB2312" pitchFamily="49" charset="-122"/>
              </a:rPr>
              <a:t>的直接结果。</a:t>
            </a:r>
          </a:p>
        </p:txBody>
      </p:sp>
      <p:sp>
        <p:nvSpPr>
          <p:cNvPr id="394243" name="Rectangle 3"/>
          <p:cNvSpPr>
            <a:spLocks noChangeArrowheads="1"/>
          </p:cNvSpPr>
          <p:nvPr/>
        </p:nvSpPr>
        <p:spPr bwMode="auto">
          <a:xfrm>
            <a:off x="803275" y="4538663"/>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chemeClr val="bg1"/>
                </a:solidFill>
                <a:latin typeface="Times New Roman" panose="02020603050405020304" pitchFamily="18" charset="0"/>
                <a:ea typeface="楷体_GB2312" pitchFamily="49" charset="-122"/>
                <a:sym typeface="Monotype Sorts" pitchFamily="2" charset="2"/>
              </a:rPr>
              <a:t>(1) </a:t>
            </a:r>
            <a:r>
              <a:rPr kumimoji="1" lang="zh-CN" altLang="en-US" sz="2400" b="1">
                <a:solidFill>
                  <a:schemeClr val="bg1"/>
                </a:solidFill>
                <a:latin typeface="Times New Roman" panose="02020603050405020304" pitchFamily="18" charset="0"/>
                <a:ea typeface="楷体_GB2312" pitchFamily="49" charset="-122"/>
              </a:rPr>
              <a:t>同时性是相对的。如果用经典理论对此如何判断？</a:t>
            </a:r>
            <a:endParaRPr kumimoji="1" lang="zh-CN" altLang="en-US" sz="2400" b="1">
              <a:solidFill>
                <a:srgbClr val="0000CC"/>
              </a:solidFill>
              <a:latin typeface="Times New Roman" panose="02020603050405020304" pitchFamily="18" charset="0"/>
              <a:ea typeface="楷体_GB2312" pitchFamily="49" charset="-122"/>
            </a:endParaRPr>
          </a:p>
        </p:txBody>
      </p:sp>
      <p:sp>
        <p:nvSpPr>
          <p:cNvPr id="394244" name="Text Box 4"/>
          <p:cNvSpPr txBox="1">
            <a:spLocks noChangeArrowheads="1"/>
          </p:cNvSpPr>
          <p:nvPr/>
        </p:nvSpPr>
        <p:spPr bwMode="auto">
          <a:xfrm>
            <a:off x="741364" y="652463"/>
            <a:ext cx="81502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400" b="1" dirty="0">
                <a:solidFill>
                  <a:schemeClr val="bg1"/>
                </a:solidFill>
                <a:latin typeface="Times New Roman" panose="02020603050405020304" pitchFamily="18" charset="0"/>
                <a:ea typeface="楷体_GB2312" pitchFamily="49" charset="-122"/>
              </a:rPr>
              <a:t>沿两个惯性系</a:t>
            </a:r>
            <a:r>
              <a:rPr kumimoji="1" lang="zh-CN" altLang="en-US" sz="2400" b="1" dirty="0">
                <a:solidFill>
                  <a:srgbClr val="FFFF00"/>
                </a:solidFill>
                <a:latin typeface="Times New Roman" panose="02020603050405020304" pitchFamily="18" charset="0"/>
                <a:ea typeface="楷体_GB2312" pitchFamily="49" charset="-122"/>
              </a:rPr>
              <a:t>相对运动方向上</a:t>
            </a:r>
            <a:r>
              <a:rPr kumimoji="1" lang="zh-CN" altLang="en-US" sz="2400" b="1" dirty="0">
                <a:solidFill>
                  <a:schemeClr val="bg1"/>
                </a:solidFill>
                <a:latin typeface="Times New Roman" panose="02020603050405020304" pitchFamily="18" charset="0"/>
                <a:ea typeface="楷体_GB2312" pitchFamily="49" charset="-122"/>
              </a:rPr>
              <a:t>发生的两个事件，</a:t>
            </a:r>
            <a:r>
              <a:rPr kumimoji="1" lang="zh-CN" altLang="en-US" sz="2400" b="1" dirty="0">
                <a:solidFill>
                  <a:srgbClr val="00FFFF"/>
                </a:solidFill>
                <a:latin typeface="Times New Roman" panose="02020603050405020304" pitchFamily="18" charset="0"/>
                <a:ea typeface="楷体_GB2312" pitchFamily="49" charset="-122"/>
              </a:rPr>
              <a:t>在其中一个惯性系中表现为同时的，在另一个惯性系中观察，则总是在前一个惯性系运动的</a:t>
            </a:r>
            <a:r>
              <a:rPr kumimoji="1" lang="zh-CN" altLang="en-US" sz="2400" b="1" dirty="0">
                <a:solidFill>
                  <a:srgbClr val="FFFF00"/>
                </a:solidFill>
                <a:latin typeface="Times New Roman" panose="02020603050405020304" pitchFamily="18" charset="0"/>
                <a:ea typeface="楷体_GB2312" pitchFamily="49" charset="-122"/>
              </a:rPr>
              <a:t>后方的那一事件</a:t>
            </a:r>
            <a:r>
              <a:rPr kumimoji="1" lang="zh-CN" altLang="en-US" sz="2400" b="1" dirty="0">
                <a:solidFill>
                  <a:srgbClr val="00FFFF"/>
                </a:solidFill>
                <a:latin typeface="Times New Roman" panose="02020603050405020304" pitchFamily="18" charset="0"/>
                <a:ea typeface="楷体_GB2312" pitchFamily="49" charset="-122"/>
              </a:rPr>
              <a:t>先发生</a:t>
            </a:r>
          </a:p>
        </p:txBody>
      </p:sp>
      <p:sp>
        <p:nvSpPr>
          <p:cNvPr id="394245" name="Text Box 5"/>
          <p:cNvSpPr txBox="1">
            <a:spLocks noChangeArrowheads="1"/>
          </p:cNvSpPr>
          <p:nvPr/>
        </p:nvSpPr>
        <p:spPr bwMode="auto">
          <a:xfrm>
            <a:off x="747713" y="260350"/>
            <a:ext cx="1160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Times New Roman" panose="02020603050405020304" pitchFamily="18" charset="0"/>
              </a:rPr>
              <a:t>结论</a:t>
            </a:r>
          </a:p>
        </p:txBody>
      </p:sp>
      <p:sp>
        <p:nvSpPr>
          <p:cNvPr id="394246" name="AutoShape 6"/>
          <p:cNvSpPr>
            <a:spLocks noChangeArrowheads="1"/>
          </p:cNvSpPr>
          <p:nvPr/>
        </p:nvSpPr>
        <p:spPr bwMode="auto">
          <a:xfrm>
            <a:off x="379413" y="334963"/>
            <a:ext cx="381000" cy="349250"/>
          </a:xfrm>
          <a:prstGeom prst="star5">
            <a:avLst/>
          </a:prstGeom>
          <a:solidFill>
            <a:srgbClr val="FF0066"/>
          </a:solidFill>
          <a:ln w="9525">
            <a:solidFill>
              <a:schemeClr val="tx1"/>
            </a:solidFill>
            <a:miter lim="800000"/>
            <a:headEnd/>
            <a:tailEnd/>
          </a:ln>
          <a:effectLst/>
        </p:spPr>
        <p:txBody>
          <a:bodyPr wrap="none" anchor="ctr"/>
          <a:lstStyle/>
          <a:p>
            <a:pPr algn="ctr" eaLnBrk="1" hangingPunct="1">
              <a:defRPr/>
            </a:pPr>
            <a:endParaRPr lang="zh-CN" altLang="en-US">
              <a:latin typeface="Arial" charset="0"/>
            </a:endParaRPr>
          </a:p>
        </p:txBody>
      </p:sp>
      <p:sp>
        <p:nvSpPr>
          <p:cNvPr id="394247" name="Text Box 7"/>
          <p:cNvSpPr txBox="1">
            <a:spLocks noChangeArrowheads="1"/>
          </p:cNvSpPr>
          <p:nvPr/>
        </p:nvSpPr>
        <p:spPr bwMode="auto">
          <a:xfrm>
            <a:off x="763588" y="3956050"/>
            <a:ext cx="1287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Times New Roman" panose="02020603050405020304" pitchFamily="18" charset="0"/>
              </a:rPr>
              <a:t>讨论</a:t>
            </a:r>
          </a:p>
        </p:txBody>
      </p:sp>
      <p:sp>
        <p:nvSpPr>
          <p:cNvPr id="394248" name="AutoShape 8"/>
          <p:cNvSpPr>
            <a:spLocks noChangeArrowheads="1"/>
          </p:cNvSpPr>
          <p:nvPr/>
        </p:nvSpPr>
        <p:spPr bwMode="auto">
          <a:xfrm>
            <a:off x="395288" y="4046538"/>
            <a:ext cx="381000" cy="349250"/>
          </a:xfrm>
          <a:prstGeom prst="star5">
            <a:avLst/>
          </a:prstGeom>
          <a:solidFill>
            <a:srgbClr val="FF0066"/>
          </a:solidFill>
          <a:ln w="9525">
            <a:solidFill>
              <a:schemeClr val="tx1"/>
            </a:solidFill>
            <a:miter lim="800000"/>
            <a:headEnd/>
            <a:tailEnd/>
          </a:ln>
          <a:effectLst/>
        </p:spPr>
        <p:txBody>
          <a:bodyPr wrap="none" anchor="ctr"/>
          <a:lstStyle/>
          <a:p>
            <a:pPr algn="ctr" eaLnBrk="1" hangingPunct="1">
              <a:defRPr/>
            </a:pPr>
            <a:endParaRPr lang="zh-CN" altLang="en-US">
              <a:latin typeface="Arial" charset="0"/>
            </a:endParaRPr>
          </a:p>
        </p:txBody>
      </p:sp>
      <p:sp>
        <p:nvSpPr>
          <p:cNvPr id="394249" name="Rectangle 9"/>
          <p:cNvSpPr>
            <a:spLocks noChangeArrowheads="1"/>
          </p:cNvSpPr>
          <p:nvPr/>
        </p:nvSpPr>
        <p:spPr bwMode="auto">
          <a:xfrm>
            <a:off x="793750" y="5570538"/>
            <a:ext cx="8458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solidFill>
                  <a:schemeClr val="bg1"/>
                </a:solidFill>
                <a:latin typeface="Times New Roman" panose="02020603050405020304" pitchFamily="18" charset="0"/>
                <a:ea typeface="楷体_GB2312" pitchFamily="49" charset="-122"/>
              </a:rPr>
              <a:t>(3) </a:t>
            </a:r>
            <a:r>
              <a:rPr kumimoji="1" lang="zh-CN" altLang="en-US" sz="2400" b="1">
                <a:solidFill>
                  <a:schemeClr val="bg1"/>
                </a:solidFill>
                <a:latin typeface="Times New Roman" panose="02020603050405020304" pitchFamily="18" charset="0"/>
                <a:ea typeface="楷体_GB2312" pitchFamily="49" charset="-122"/>
              </a:rPr>
              <a:t>同时性的相对性否定了各个惯性系具有统一时间的可能性，否定了牛顿的绝对时空观。</a:t>
            </a:r>
          </a:p>
        </p:txBody>
      </p:sp>
      <p:grpSp>
        <p:nvGrpSpPr>
          <p:cNvPr id="10" name="Group 66"/>
          <p:cNvGrpSpPr>
            <a:grpSpLocks/>
          </p:cNvGrpSpPr>
          <p:nvPr/>
        </p:nvGrpSpPr>
        <p:grpSpPr bwMode="auto">
          <a:xfrm>
            <a:off x="4835525" y="2105521"/>
            <a:ext cx="3844925" cy="1874838"/>
            <a:chOff x="1301" y="2222"/>
            <a:chExt cx="2422" cy="1181"/>
          </a:xfrm>
        </p:grpSpPr>
        <p:grpSp>
          <p:nvGrpSpPr>
            <p:cNvPr id="27674" name="Group 67"/>
            <p:cNvGrpSpPr>
              <a:grpSpLocks/>
            </p:cNvGrpSpPr>
            <p:nvPr/>
          </p:nvGrpSpPr>
          <p:grpSpPr bwMode="auto">
            <a:xfrm>
              <a:off x="1301" y="2222"/>
              <a:ext cx="2422" cy="1181"/>
              <a:chOff x="2426" y="391"/>
              <a:chExt cx="2422" cy="1181"/>
            </a:xfrm>
          </p:grpSpPr>
          <p:sp>
            <p:nvSpPr>
              <p:cNvPr id="27723" name="Line 68"/>
              <p:cNvSpPr>
                <a:spLocks noChangeShapeType="1"/>
              </p:cNvSpPr>
              <p:nvPr/>
            </p:nvSpPr>
            <p:spPr bwMode="auto">
              <a:xfrm>
                <a:off x="2426" y="1572"/>
                <a:ext cx="2422" cy="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24" name="Line 69"/>
              <p:cNvSpPr>
                <a:spLocks noChangeShapeType="1"/>
              </p:cNvSpPr>
              <p:nvPr/>
            </p:nvSpPr>
            <p:spPr bwMode="auto">
              <a:xfrm flipV="1">
                <a:off x="2437" y="391"/>
                <a:ext cx="0" cy="118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675" name="Line 71"/>
            <p:cNvSpPr>
              <a:spLocks noChangeShapeType="1"/>
            </p:cNvSpPr>
            <p:nvPr/>
          </p:nvSpPr>
          <p:spPr bwMode="auto">
            <a:xfrm>
              <a:off x="1313" y="2613"/>
              <a:ext cx="343" cy="3"/>
            </a:xfrm>
            <a:prstGeom prst="line">
              <a:avLst/>
            </a:prstGeom>
            <a:noFill/>
            <a:ln w="38100">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76" name="Object 9"/>
            <p:cNvGraphicFramePr>
              <a:graphicFrameLocks noChangeAspect="1"/>
            </p:cNvGraphicFramePr>
            <p:nvPr/>
          </p:nvGraphicFramePr>
          <p:xfrm>
            <a:off x="1636" y="2453"/>
            <a:ext cx="298" cy="332"/>
          </p:xfrm>
          <a:graphic>
            <a:graphicData uri="http://schemas.openxmlformats.org/presentationml/2006/ole">
              <mc:AlternateContent xmlns:mc="http://schemas.openxmlformats.org/markup-compatibility/2006">
                <mc:Choice xmlns:v="urn:schemas-microsoft-com:vml" Requires="v">
                  <p:oleObj spid="_x0000_s73937" name="Equation" r:id="rId3" imgW="0" imgH="14093" progId="Equation.3">
                    <p:embed/>
                  </p:oleObj>
                </mc:Choice>
                <mc:Fallback>
                  <p:oleObj name="Equation" r:id="rId3" imgW="0" imgH="14093"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 y="2453"/>
                          <a:ext cx="298" cy="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7" name="Object 10"/>
            <p:cNvGraphicFramePr>
              <a:graphicFrameLocks noChangeAspect="1"/>
            </p:cNvGraphicFramePr>
            <p:nvPr>
              <p:extLst>
                <p:ext uri="{D42A27DB-BD31-4B8C-83A1-F6EECF244321}">
                  <p14:modId xmlns:p14="http://schemas.microsoft.com/office/powerpoint/2010/main" val="501184755"/>
                </p:ext>
              </p:extLst>
            </p:nvPr>
          </p:nvGraphicFramePr>
          <p:xfrm>
            <a:off x="1341" y="2704"/>
            <a:ext cx="369" cy="345"/>
          </p:xfrm>
          <a:graphic>
            <a:graphicData uri="http://schemas.openxmlformats.org/presentationml/2006/ole">
              <mc:AlternateContent xmlns:mc="http://schemas.openxmlformats.org/markup-compatibility/2006">
                <mc:Choice xmlns:v="urn:schemas-microsoft-com:vml" Requires="v">
                  <p:oleObj spid="_x0000_s73938" name="Equation" r:id="rId5" imgW="177480" imgH="164880" progId="Equation.DSMT4">
                    <p:embed/>
                  </p:oleObj>
                </mc:Choice>
                <mc:Fallback>
                  <p:oleObj name="Equation" r:id="rId5" imgW="177480" imgH="164880" progId="Equation.DSMT4">
                    <p:embed/>
                    <p:pic>
                      <p:nvPicPr>
                        <p:cNvPr id="0" name="Object 10"/>
                        <p:cNvPicPr>
                          <a:picLocks noChangeAspect="1" noChangeArrowheads="1"/>
                        </p:cNvPicPr>
                        <p:nvPr/>
                      </p:nvPicPr>
                      <p:blipFill>
                        <a:blip r:embed="rId6"/>
                        <a:srcRect/>
                        <a:stretch>
                          <a:fillRect/>
                        </a:stretch>
                      </p:blipFill>
                      <p:spPr bwMode="auto">
                        <a:xfrm>
                          <a:off x="1341" y="2704"/>
                          <a:ext cx="369" cy="345"/>
                        </a:xfrm>
                        <a:prstGeom prst="rect">
                          <a:avLst/>
                        </a:prstGeom>
                        <a:noFill/>
                        <a:ln>
                          <a:noFill/>
                        </a:ln>
                        <a:effectLst/>
                        <a:extLst/>
                      </p:spPr>
                    </p:pic>
                  </p:oleObj>
                </mc:Fallback>
              </mc:AlternateContent>
            </a:graphicData>
          </a:graphic>
        </p:graphicFrame>
        <p:graphicFrame>
          <p:nvGraphicFramePr>
            <p:cNvPr id="27678" name="Object 11"/>
            <p:cNvGraphicFramePr>
              <a:graphicFrameLocks noChangeAspect="1"/>
            </p:cNvGraphicFramePr>
            <p:nvPr>
              <p:extLst>
                <p:ext uri="{D42A27DB-BD31-4B8C-83A1-F6EECF244321}">
                  <p14:modId xmlns:p14="http://schemas.microsoft.com/office/powerpoint/2010/main" val="2659784579"/>
                </p:ext>
              </p:extLst>
            </p:nvPr>
          </p:nvGraphicFramePr>
          <p:xfrm>
            <a:off x="3311" y="2761"/>
            <a:ext cx="359" cy="333"/>
          </p:xfrm>
          <a:graphic>
            <a:graphicData uri="http://schemas.openxmlformats.org/presentationml/2006/ole">
              <mc:AlternateContent xmlns:mc="http://schemas.openxmlformats.org/markup-compatibility/2006">
                <mc:Choice xmlns:v="urn:schemas-microsoft-com:vml" Requires="v">
                  <p:oleObj spid="_x0000_s73939" name="Equation" r:id="rId7" imgW="177480" imgH="164880" progId="Equation.DSMT4">
                    <p:embed/>
                  </p:oleObj>
                </mc:Choice>
                <mc:Fallback>
                  <p:oleObj name="Equation" r:id="rId7" imgW="177480" imgH="164880" progId="Equation.DSMT4">
                    <p:embed/>
                    <p:pic>
                      <p:nvPicPr>
                        <p:cNvPr id="0" name="Object 11"/>
                        <p:cNvPicPr>
                          <a:picLocks noChangeAspect="1" noChangeArrowheads="1"/>
                        </p:cNvPicPr>
                        <p:nvPr/>
                      </p:nvPicPr>
                      <p:blipFill>
                        <a:blip r:embed="rId8"/>
                        <a:srcRect/>
                        <a:stretch>
                          <a:fillRect/>
                        </a:stretch>
                      </p:blipFill>
                      <p:spPr bwMode="auto">
                        <a:xfrm>
                          <a:off x="3311" y="2761"/>
                          <a:ext cx="359" cy="333"/>
                        </a:xfrm>
                        <a:prstGeom prst="rect">
                          <a:avLst/>
                        </a:prstGeom>
                        <a:noFill/>
                        <a:ln>
                          <a:noFill/>
                        </a:ln>
                        <a:effectLst/>
                        <a:extLst/>
                      </p:spPr>
                    </p:pic>
                  </p:oleObj>
                </mc:Fallback>
              </mc:AlternateContent>
            </a:graphicData>
          </a:graphic>
        </p:graphicFrame>
        <p:graphicFrame>
          <p:nvGraphicFramePr>
            <p:cNvPr id="27679" name="Object 12"/>
            <p:cNvGraphicFramePr>
              <a:graphicFrameLocks noChangeAspect="1"/>
            </p:cNvGraphicFramePr>
            <p:nvPr>
              <p:extLst>
                <p:ext uri="{D42A27DB-BD31-4B8C-83A1-F6EECF244321}">
                  <p14:modId xmlns:p14="http://schemas.microsoft.com/office/powerpoint/2010/main" val="788557356"/>
                </p:ext>
              </p:extLst>
            </p:nvPr>
          </p:nvGraphicFramePr>
          <p:xfrm>
            <a:off x="2347" y="2603"/>
            <a:ext cx="462" cy="346"/>
          </p:xfrm>
          <a:graphic>
            <a:graphicData uri="http://schemas.openxmlformats.org/presentationml/2006/ole">
              <mc:AlternateContent xmlns:mc="http://schemas.openxmlformats.org/markup-compatibility/2006">
                <mc:Choice xmlns:v="urn:schemas-microsoft-com:vml" Requires="v">
                  <p:oleObj spid="_x0000_s73940" name="Equation" r:id="rId9" imgW="241200" imgH="164880" progId="Equation.DSMT4">
                    <p:embed/>
                  </p:oleObj>
                </mc:Choice>
                <mc:Fallback>
                  <p:oleObj name="Equation" r:id="rId9" imgW="241200" imgH="164880" progId="Equation.DSMT4">
                    <p:embed/>
                    <p:pic>
                      <p:nvPicPr>
                        <p:cNvPr id="0" name="Object 12"/>
                        <p:cNvPicPr>
                          <a:picLocks noChangeAspect="1" noChangeArrowheads="1"/>
                        </p:cNvPicPr>
                        <p:nvPr/>
                      </p:nvPicPr>
                      <p:blipFill>
                        <a:blip r:embed="rId10"/>
                        <a:srcRect/>
                        <a:stretch>
                          <a:fillRect/>
                        </a:stretch>
                      </p:blipFill>
                      <p:spPr bwMode="auto">
                        <a:xfrm>
                          <a:off x="2347" y="2603"/>
                          <a:ext cx="462" cy="346"/>
                        </a:xfrm>
                        <a:prstGeom prst="rect">
                          <a:avLst/>
                        </a:prstGeom>
                        <a:noFill/>
                        <a:ln>
                          <a:noFill/>
                        </a:ln>
                        <a:effectLst/>
                        <a:extLst/>
                      </p:spPr>
                    </p:pic>
                  </p:oleObj>
                </mc:Fallback>
              </mc:AlternateContent>
            </a:graphicData>
          </a:graphic>
        </p:graphicFrame>
        <p:graphicFrame>
          <p:nvGraphicFramePr>
            <p:cNvPr id="27680" name="Object 13"/>
            <p:cNvGraphicFramePr>
              <a:graphicFrameLocks noChangeAspect="1"/>
            </p:cNvGraphicFramePr>
            <p:nvPr/>
          </p:nvGraphicFramePr>
          <p:xfrm>
            <a:off x="2819" y="2703"/>
            <a:ext cx="240" cy="240"/>
          </p:xfrm>
          <a:graphic>
            <a:graphicData uri="http://schemas.openxmlformats.org/presentationml/2006/ole">
              <mc:AlternateContent xmlns:mc="http://schemas.openxmlformats.org/markup-compatibility/2006">
                <mc:Choice xmlns:v="urn:schemas-microsoft-com:vml" Requires="v">
                  <p:oleObj spid="_x0000_s73941" name="公式" r:id="rId11" imgW="0" imgH="14093" progId="Equation.3">
                    <p:embed/>
                  </p:oleObj>
                </mc:Choice>
                <mc:Fallback>
                  <p:oleObj name="公式" r:id="rId11" imgW="0" imgH="14093"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1" name="Line 77"/>
            <p:cNvSpPr>
              <a:spLocks noChangeShapeType="1"/>
            </p:cNvSpPr>
            <p:nvPr/>
          </p:nvSpPr>
          <p:spPr bwMode="auto">
            <a:xfrm>
              <a:off x="2767" y="2975"/>
              <a:ext cx="363"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682" name="Line 78"/>
            <p:cNvSpPr>
              <a:spLocks noChangeShapeType="1"/>
            </p:cNvSpPr>
            <p:nvPr/>
          </p:nvSpPr>
          <p:spPr bwMode="auto">
            <a:xfrm flipH="1">
              <a:off x="1907" y="2975"/>
              <a:ext cx="336"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7683" name="Object 14"/>
            <p:cNvGraphicFramePr>
              <a:graphicFrameLocks noChangeAspect="1"/>
            </p:cNvGraphicFramePr>
            <p:nvPr/>
          </p:nvGraphicFramePr>
          <p:xfrm>
            <a:off x="2003" y="2703"/>
            <a:ext cx="240" cy="240"/>
          </p:xfrm>
          <a:graphic>
            <a:graphicData uri="http://schemas.openxmlformats.org/presentationml/2006/ole">
              <mc:AlternateContent xmlns:mc="http://schemas.openxmlformats.org/markup-compatibility/2006">
                <mc:Choice xmlns:v="urn:schemas-microsoft-com:vml" Requires="v">
                  <p:oleObj spid="_x0000_s73942" name="公式" r:id="rId13" imgW="0" imgH="14093" progId="Equation.3">
                    <p:embed/>
                  </p:oleObj>
                </mc:Choice>
                <mc:Fallback>
                  <p:oleObj name="公式" r:id="rId13" imgW="0" imgH="14093"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3"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84" name="Group 80"/>
            <p:cNvGrpSpPr>
              <a:grpSpLocks/>
            </p:cNvGrpSpPr>
            <p:nvPr/>
          </p:nvGrpSpPr>
          <p:grpSpPr bwMode="auto">
            <a:xfrm>
              <a:off x="1520" y="3104"/>
              <a:ext cx="2029" cy="288"/>
              <a:chOff x="3288" y="754"/>
              <a:chExt cx="2029" cy="288"/>
            </a:xfrm>
          </p:grpSpPr>
          <p:grpSp>
            <p:nvGrpSpPr>
              <p:cNvPr id="27689" name="Group 81"/>
              <p:cNvGrpSpPr>
                <a:grpSpLocks/>
              </p:cNvGrpSpPr>
              <p:nvPr/>
            </p:nvGrpSpPr>
            <p:grpSpPr bwMode="auto">
              <a:xfrm>
                <a:off x="3288" y="754"/>
                <a:ext cx="441" cy="288"/>
                <a:chOff x="3243" y="742"/>
                <a:chExt cx="441" cy="288"/>
              </a:xfrm>
            </p:grpSpPr>
            <p:sp>
              <p:nvSpPr>
                <p:cNvPr id="27720" name="Rectangle 82"/>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21" name="Oval 83"/>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22" name="Oval 84"/>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90" name="Group 85"/>
              <p:cNvGrpSpPr>
                <a:grpSpLocks/>
              </p:cNvGrpSpPr>
              <p:nvPr/>
            </p:nvGrpSpPr>
            <p:grpSpPr bwMode="auto">
              <a:xfrm>
                <a:off x="3817" y="754"/>
                <a:ext cx="441" cy="288"/>
                <a:chOff x="3243" y="742"/>
                <a:chExt cx="441" cy="288"/>
              </a:xfrm>
            </p:grpSpPr>
            <p:sp>
              <p:nvSpPr>
                <p:cNvPr id="27717" name="Rectangle 86"/>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8" name="Oval 87"/>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9" name="Oval 88"/>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91" name="Group 89"/>
              <p:cNvGrpSpPr>
                <a:grpSpLocks/>
              </p:cNvGrpSpPr>
              <p:nvPr/>
            </p:nvGrpSpPr>
            <p:grpSpPr bwMode="auto">
              <a:xfrm>
                <a:off x="4346" y="754"/>
                <a:ext cx="441" cy="288"/>
                <a:chOff x="3243" y="742"/>
                <a:chExt cx="441" cy="288"/>
              </a:xfrm>
            </p:grpSpPr>
            <p:sp>
              <p:nvSpPr>
                <p:cNvPr id="27714" name="Rectangle 90"/>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5" name="Oval 91"/>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6" name="Oval 92"/>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92" name="Group 93"/>
              <p:cNvGrpSpPr>
                <a:grpSpLocks/>
              </p:cNvGrpSpPr>
              <p:nvPr/>
            </p:nvGrpSpPr>
            <p:grpSpPr bwMode="auto">
              <a:xfrm>
                <a:off x="4876" y="754"/>
                <a:ext cx="441" cy="288"/>
                <a:chOff x="3243" y="742"/>
                <a:chExt cx="441" cy="288"/>
              </a:xfrm>
            </p:grpSpPr>
            <p:sp>
              <p:nvSpPr>
                <p:cNvPr id="27711" name="Rectangle 94"/>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2" name="Oval 95"/>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3" name="Oval 96"/>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93" name="Group 97"/>
              <p:cNvGrpSpPr>
                <a:grpSpLocks/>
              </p:cNvGrpSpPr>
              <p:nvPr/>
            </p:nvGrpSpPr>
            <p:grpSpPr bwMode="auto">
              <a:xfrm>
                <a:off x="3725" y="846"/>
                <a:ext cx="96" cy="34"/>
                <a:chOff x="3725" y="846"/>
                <a:chExt cx="96" cy="34"/>
              </a:xfrm>
            </p:grpSpPr>
            <p:sp>
              <p:nvSpPr>
                <p:cNvPr id="27706" name="Oval 98"/>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7" name="Oval 99"/>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8" name="Oval 100"/>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9" name="Oval 101"/>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0" name="Oval 102"/>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94" name="Group 103"/>
              <p:cNvGrpSpPr>
                <a:grpSpLocks/>
              </p:cNvGrpSpPr>
              <p:nvPr/>
            </p:nvGrpSpPr>
            <p:grpSpPr bwMode="auto">
              <a:xfrm>
                <a:off x="4252" y="846"/>
                <a:ext cx="96" cy="34"/>
                <a:chOff x="3725" y="846"/>
                <a:chExt cx="96" cy="34"/>
              </a:xfrm>
            </p:grpSpPr>
            <p:sp>
              <p:nvSpPr>
                <p:cNvPr id="27701" name="Oval 104"/>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2" name="Oval 105"/>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3" name="Oval 106"/>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4" name="Oval 107"/>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5" name="Oval 108"/>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95" name="Group 109"/>
              <p:cNvGrpSpPr>
                <a:grpSpLocks/>
              </p:cNvGrpSpPr>
              <p:nvPr/>
            </p:nvGrpSpPr>
            <p:grpSpPr bwMode="auto">
              <a:xfrm>
                <a:off x="4780" y="846"/>
                <a:ext cx="96" cy="34"/>
                <a:chOff x="3725" y="846"/>
                <a:chExt cx="96" cy="34"/>
              </a:xfrm>
            </p:grpSpPr>
            <p:sp>
              <p:nvSpPr>
                <p:cNvPr id="27696" name="Oval 110"/>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697" name="Oval 111"/>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698" name="Oval 112"/>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699" name="Oval 113"/>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0" name="Oval 114"/>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sp>
          <p:nvSpPr>
            <p:cNvPr id="27685" name="Sound"/>
            <p:cNvSpPr>
              <a:spLocks noEditPoints="1" noChangeArrowheads="1"/>
            </p:cNvSpPr>
            <p:nvPr/>
          </p:nvSpPr>
          <p:spPr bwMode="auto">
            <a:xfrm>
              <a:off x="1393" y="3110"/>
              <a:ext cx="227" cy="2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61 w 21600"/>
                <a:gd name="T13" fmla="*/ 22456 h 21600"/>
                <a:gd name="T14" fmla="*/ 21029 w 21600"/>
                <a:gd name="T15" fmla="*/ 28261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27686" name="Sound"/>
            <p:cNvSpPr>
              <a:spLocks noEditPoints="1" noChangeArrowheads="1"/>
            </p:cNvSpPr>
            <p:nvPr/>
          </p:nvSpPr>
          <p:spPr bwMode="auto">
            <a:xfrm rot="10800000">
              <a:off x="3443" y="3109"/>
              <a:ext cx="227" cy="2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61 w 21600"/>
                <a:gd name="T13" fmla="*/ 22456 h 21600"/>
                <a:gd name="T14" fmla="*/ 21029 w 21600"/>
                <a:gd name="T15" fmla="*/ 28261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24" name="Litebulb"/>
            <p:cNvSpPr>
              <a:spLocks noEditPoints="1" noChangeArrowheads="1"/>
            </p:cNvSpPr>
            <p:nvPr/>
          </p:nvSpPr>
          <p:spPr bwMode="auto">
            <a:xfrm>
              <a:off x="2429" y="3032"/>
              <a:ext cx="199" cy="3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bg2">
                    <a:gamma/>
                    <a:shade val="46275"/>
                    <a:invGamma/>
                  </a:schemeClr>
                </a:gs>
                <a:gs pos="100000">
                  <a:schemeClr val="bg2"/>
                </a:gs>
              </a:gsLst>
              <a:path path="rect">
                <a:fillToRect l="50000" t="50000" r="50000" b="50000"/>
              </a:path>
            </a:gradFill>
            <a:ln w="57150">
              <a:solidFill>
                <a:schemeClr val="bg1"/>
              </a:solidFill>
              <a:miter lim="800000"/>
              <a:headEnd/>
              <a:tailEnd/>
            </a:ln>
          </p:spPr>
          <p:txBody>
            <a:bodyPr/>
            <a:lstStyle/>
            <a:p>
              <a:pPr algn="ctr" eaLnBrk="1" hangingPunct="1">
                <a:defRPr/>
              </a:pPr>
              <a:endParaRPr lang="zh-CN" altLang="en-US">
                <a:latin typeface="Arial" charset="0"/>
              </a:endParaRPr>
            </a:p>
          </p:txBody>
        </p:sp>
        <p:sp>
          <p:nvSpPr>
            <p:cNvPr id="27688" name="AutoShape 118"/>
            <p:cNvSpPr>
              <a:spLocks noChangeArrowheads="1"/>
            </p:cNvSpPr>
            <p:nvPr/>
          </p:nvSpPr>
          <p:spPr bwMode="auto">
            <a:xfrm>
              <a:off x="2402" y="2953"/>
              <a:ext cx="240" cy="336"/>
            </a:xfrm>
            <a:prstGeom prst="irregularSeal1">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64" name="Group 121"/>
          <p:cNvGrpSpPr>
            <a:grpSpLocks/>
          </p:cNvGrpSpPr>
          <p:nvPr/>
        </p:nvGrpSpPr>
        <p:grpSpPr bwMode="auto">
          <a:xfrm>
            <a:off x="3581401" y="2034086"/>
            <a:ext cx="5310188" cy="2579688"/>
            <a:chOff x="2211" y="2531"/>
            <a:chExt cx="3345" cy="1625"/>
          </a:xfrm>
        </p:grpSpPr>
        <p:graphicFrame>
          <p:nvGraphicFramePr>
            <p:cNvPr id="27665" name="Object 7"/>
            <p:cNvGraphicFramePr>
              <a:graphicFrameLocks/>
            </p:cNvGraphicFramePr>
            <p:nvPr>
              <p:extLst>
                <p:ext uri="{D42A27DB-BD31-4B8C-83A1-F6EECF244321}">
                  <p14:modId xmlns:p14="http://schemas.microsoft.com/office/powerpoint/2010/main" val="2462343276"/>
                </p:ext>
              </p:extLst>
            </p:nvPr>
          </p:nvGraphicFramePr>
          <p:xfrm>
            <a:off x="3431" y="3866"/>
            <a:ext cx="256" cy="259"/>
          </p:xfrm>
          <a:graphic>
            <a:graphicData uri="http://schemas.openxmlformats.org/presentationml/2006/ole">
              <mc:AlternateContent xmlns:mc="http://schemas.openxmlformats.org/markup-compatibility/2006">
                <mc:Choice xmlns:v="urn:schemas-microsoft-com:vml" Requires="v">
                  <p:oleObj spid="_x0000_s73943" name="Equation" r:id="rId15" imgW="203040" imgH="164880" progId="Equation.DSMT4">
                    <p:embed/>
                  </p:oleObj>
                </mc:Choice>
                <mc:Fallback>
                  <p:oleObj name="Equation" r:id="rId15" imgW="203040" imgH="164880" progId="Equation.DSMT4">
                    <p:embed/>
                    <p:pic>
                      <p:nvPicPr>
                        <p:cNvPr id="0" name="Object 7"/>
                        <p:cNvPicPr>
                          <a:picLocks noChangeArrowheads="1"/>
                        </p:cNvPicPr>
                        <p:nvPr/>
                      </p:nvPicPr>
                      <p:blipFill>
                        <a:blip r:embed="rId16"/>
                        <a:srcRect/>
                        <a:stretch>
                          <a:fillRect/>
                        </a:stretch>
                      </p:blipFill>
                      <p:spPr bwMode="auto">
                        <a:xfrm>
                          <a:off x="3431" y="3866"/>
                          <a:ext cx="256" cy="259"/>
                        </a:xfrm>
                        <a:prstGeom prst="rect">
                          <a:avLst/>
                        </a:prstGeom>
                        <a:noFill/>
                        <a:ln>
                          <a:noFill/>
                        </a:ln>
                        <a:effectLst/>
                        <a:extLst/>
                      </p:spPr>
                    </p:pic>
                  </p:oleObj>
                </mc:Fallback>
              </mc:AlternateContent>
            </a:graphicData>
          </a:graphic>
        </p:graphicFrame>
        <p:grpSp>
          <p:nvGrpSpPr>
            <p:cNvPr id="27666" name="Group 123"/>
            <p:cNvGrpSpPr>
              <a:grpSpLocks/>
            </p:cNvGrpSpPr>
            <p:nvPr/>
          </p:nvGrpSpPr>
          <p:grpSpPr bwMode="auto">
            <a:xfrm>
              <a:off x="2211" y="2531"/>
              <a:ext cx="3345" cy="1625"/>
              <a:chOff x="884" y="2314"/>
              <a:chExt cx="3345" cy="1625"/>
            </a:xfrm>
          </p:grpSpPr>
          <p:grpSp>
            <p:nvGrpSpPr>
              <p:cNvPr id="27667" name="Group 124"/>
              <p:cNvGrpSpPr>
                <a:grpSpLocks/>
              </p:cNvGrpSpPr>
              <p:nvPr/>
            </p:nvGrpSpPr>
            <p:grpSpPr bwMode="auto">
              <a:xfrm>
                <a:off x="884" y="2314"/>
                <a:ext cx="3345" cy="1304"/>
                <a:chOff x="884" y="2314"/>
                <a:chExt cx="3345" cy="1304"/>
              </a:xfrm>
            </p:grpSpPr>
            <p:sp>
              <p:nvSpPr>
                <p:cNvPr id="27672" name="Line 125"/>
                <p:cNvSpPr>
                  <a:spLocks noChangeAspect="1" noChangeShapeType="1"/>
                </p:cNvSpPr>
                <p:nvPr/>
              </p:nvSpPr>
              <p:spPr bwMode="auto">
                <a:xfrm>
                  <a:off x="884" y="3612"/>
                  <a:ext cx="3345" cy="1"/>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Line 126"/>
                <p:cNvSpPr>
                  <a:spLocks noChangeAspect="1" noChangeShapeType="1"/>
                </p:cNvSpPr>
                <p:nvPr/>
              </p:nvSpPr>
              <p:spPr bwMode="auto">
                <a:xfrm flipV="1">
                  <a:off x="893" y="2314"/>
                  <a:ext cx="1" cy="1304"/>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668" name="Oval 127"/>
              <p:cNvSpPr>
                <a:spLocks noChangeArrowheads="1"/>
              </p:cNvSpPr>
              <p:nvPr/>
            </p:nvSpPr>
            <p:spPr bwMode="auto">
              <a:xfrm>
                <a:off x="2174" y="3577"/>
                <a:ext cx="85" cy="76"/>
              </a:xfrm>
              <a:prstGeom prst="ellipse">
                <a:avLst/>
              </a:prstGeom>
              <a:solidFill>
                <a:srgbClr val="FF3300"/>
              </a:soli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27669" name="Group 128"/>
              <p:cNvGrpSpPr>
                <a:grpSpLocks/>
              </p:cNvGrpSpPr>
              <p:nvPr/>
            </p:nvGrpSpPr>
            <p:grpSpPr bwMode="auto">
              <a:xfrm>
                <a:off x="1261" y="3580"/>
                <a:ext cx="391" cy="359"/>
                <a:chOff x="4373" y="2126"/>
                <a:chExt cx="391" cy="359"/>
              </a:xfrm>
            </p:grpSpPr>
            <p:sp>
              <p:nvSpPr>
                <p:cNvPr id="27670" name="Oval 129"/>
                <p:cNvSpPr>
                  <a:spLocks noChangeArrowheads="1"/>
                </p:cNvSpPr>
                <p:nvPr/>
              </p:nvSpPr>
              <p:spPr bwMode="auto">
                <a:xfrm>
                  <a:off x="4504" y="2126"/>
                  <a:ext cx="85" cy="76"/>
                </a:xfrm>
                <a:prstGeom prst="ellipse">
                  <a:avLst/>
                </a:prstGeom>
                <a:solidFill>
                  <a:srgbClr val="FFFF66"/>
                </a:solidFill>
                <a:ln w="9525">
                  <a:solidFill>
                    <a:srgbClr val="FFFF66"/>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7671" name="Object 8"/>
                <p:cNvGraphicFramePr>
                  <a:graphicFrameLocks/>
                </p:cNvGraphicFramePr>
                <p:nvPr>
                  <p:extLst>
                    <p:ext uri="{D42A27DB-BD31-4B8C-83A1-F6EECF244321}">
                      <p14:modId xmlns:p14="http://schemas.microsoft.com/office/powerpoint/2010/main" val="2885823916"/>
                    </p:ext>
                  </p:extLst>
                </p:nvPr>
              </p:nvGraphicFramePr>
              <p:xfrm>
                <a:off x="4373" y="2199"/>
                <a:ext cx="391" cy="286"/>
              </p:xfrm>
              <a:graphic>
                <a:graphicData uri="http://schemas.openxmlformats.org/presentationml/2006/ole">
                  <mc:AlternateContent xmlns:mc="http://schemas.openxmlformats.org/markup-compatibility/2006">
                    <mc:Choice xmlns:v="urn:schemas-microsoft-com:vml" Requires="v">
                      <p:oleObj spid="_x0000_s73944" name="Equation" r:id="rId17" imgW="152280" imgH="164880" progId="Equation.DSMT4">
                        <p:embed/>
                      </p:oleObj>
                    </mc:Choice>
                    <mc:Fallback>
                      <p:oleObj name="Equation" r:id="rId17" imgW="152280" imgH="164880" progId="Equation.DSMT4">
                        <p:embed/>
                        <p:pic>
                          <p:nvPicPr>
                            <p:cNvPr id="0" name="Object 8"/>
                            <p:cNvPicPr>
                              <a:picLocks noChangeArrowheads="1"/>
                            </p:cNvPicPr>
                            <p:nvPr/>
                          </p:nvPicPr>
                          <p:blipFill>
                            <a:blip r:embed="rId18"/>
                            <a:srcRect/>
                            <a:stretch>
                              <a:fillRect/>
                            </a:stretch>
                          </p:blipFill>
                          <p:spPr bwMode="auto">
                            <a:xfrm>
                              <a:off x="4373" y="2199"/>
                              <a:ext cx="391" cy="286"/>
                            </a:xfrm>
                            <a:prstGeom prst="rect">
                              <a:avLst/>
                            </a:prstGeom>
                            <a:noFill/>
                            <a:ln>
                              <a:noFill/>
                            </a:ln>
                            <a:effectLst/>
                            <a:extLst/>
                          </p:spPr>
                        </p:pic>
                      </p:oleObj>
                    </mc:Fallback>
                  </mc:AlternateContent>
                </a:graphicData>
              </a:graphic>
            </p:graphicFrame>
          </p:grpSp>
        </p:grpSp>
      </p:grpSp>
      <p:grpSp>
        <p:nvGrpSpPr>
          <p:cNvPr id="75" name="Group 131"/>
          <p:cNvGrpSpPr>
            <a:grpSpLocks/>
          </p:cNvGrpSpPr>
          <p:nvPr/>
        </p:nvGrpSpPr>
        <p:grpSpPr bwMode="auto">
          <a:xfrm>
            <a:off x="8205784" y="4053390"/>
            <a:ext cx="422274" cy="560388"/>
            <a:chOff x="4435" y="2126"/>
            <a:chExt cx="266" cy="353"/>
          </a:xfrm>
        </p:grpSpPr>
        <p:sp>
          <p:nvSpPr>
            <p:cNvPr id="27661" name="Oval 132"/>
            <p:cNvSpPr>
              <a:spLocks noChangeArrowheads="1"/>
            </p:cNvSpPr>
            <p:nvPr/>
          </p:nvSpPr>
          <p:spPr bwMode="auto">
            <a:xfrm>
              <a:off x="4504" y="2126"/>
              <a:ext cx="85" cy="76"/>
            </a:xfrm>
            <a:prstGeom prst="ellipse">
              <a:avLst/>
            </a:prstGeom>
            <a:solidFill>
              <a:srgbClr val="FFFF66"/>
            </a:solidFill>
            <a:ln w="9525">
              <a:solidFill>
                <a:srgbClr val="FFFF66"/>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7662" name="Object 5"/>
            <p:cNvGraphicFramePr>
              <a:graphicFrameLocks/>
            </p:cNvGraphicFramePr>
            <p:nvPr>
              <p:extLst>
                <p:ext uri="{D42A27DB-BD31-4B8C-83A1-F6EECF244321}">
                  <p14:modId xmlns:p14="http://schemas.microsoft.com/office/powerpoint/2010/main" val="3176163458"/>
                </p:ext>
              </p:extLst>
            </p:nvPr>
          </p:nvGraphicFramePr>
          <p:xfrm>
            <a:off x="4435" y="2214"/>
            <a:ext cx="266" cy="265"/>
          </p:xfrm>
          <a:graphic>
            <a:graphicData uri="http://schemas.openxmlformats.org/presentationml/2006/ole">
              <mc:AlternateContent xmlns:mc="http://schemas.openxmlformats.org/markup-compatibility/2006">
                <mc:Choice xmlns:v="urn:schemas-microsoft-com:vml" Requires="v">
                  <p:oleObj spid="_x0000_s73945" name="Equation" r:id="rId19" imgW="152280" imgH="164880" progId="Equation.DSMT4">
                    <p:embed/>
                  </p:oleObj>
                </mc:Choice>
                <mc:Fallback>
                  <p:oleObj name="Equation" r:id="rId19" imgW="152280" imgH="164880" progId="Equation.DSMT4">
                    <p:embed/>
                    <p:pic>
                      <p:nvPicPr>
                        <p:cNvPr id="0" name="Object 5"/>
                        <p:cNvPicPr>
                          <a:picLocks noChangeArrowheads="1"/>
                        </p:cNvPicPr>
                        <p:nvPr/>
                      </p:nvPicPr>
                      <p:blipFill>
                        <a:blip r:embed="rId20"/>
                        <a:srcRect/>
                        <a:stretch>
                          <a:fillRect/>
                        </a:stretch>
                      </p:blipFill>
                      <p:spPr bwMode="auto">
                        <a:xfrm>
                          <a:off x="4435" y="2214"/>
                          <a:ext cx="266" cy="265"/>
                        </a:xfrm>
                        <a:prstGeom prst="rect">
                          <a:avLst/>
                        </a:prstGeom>
                        <a:noFill/>
                        <a:ln>
                          <a:noFill/>
                        </a:ln>
                        <a:effectLst/>
                        <a:extLst/>
                      </p:spPr>
                    </p:pic>
                  </p:oleObj>
                </mc:Fallback>
              </mc:AlternateContent>
            </a:graphicData>
          </a:graphic>
        </p:graphicFrame>
      </p:grpSp>
      <p:graphicFrame>
        <p:nvGraphicFramePr>
          <p:cNvPr id="78" name="对象 77"/>
          <p:cNvGraphicFramePr>
            <a:graphicFrameLocks noChangeAspect="1"/>
          </p:cNvGraphicFramePr>
          <p:nvPr>
            <p:extLst>
              <p:ext uri="{D42A27DB-BD31-4B8C-83A1-F6EECF244321}">
                <p14:modId xmlns:p14="http://schemas.microsoft.com/office/powerpoint/2010/main" val="1192039767"/>
              </p:ext>
            </p:extLst>
          </p:nvPr>
        </p:nvGraphicFramePr>
        <p:xfrm>
          <a:off x="3190876" y="1988840"/>
          <a:ext cx="369888" cy="420687"/>
        </p:xfrm>
        <a:graphic>
          <a:graphicData uri="http://schemas.openxmlformats.org/presentationml/2006/ole">
            <mc:AlternateContent xmlns:mc="http://schemas.openxmlformats.org/markup-compatibility/2006">
              <mc:Choice xmlns:v="urn:schemas-microsoft-com:vml" Requires="v">
                <p:oleObj spid="_x0000_s73946" name="Equation" r:id="rId21" imgW="139680" imgH="177480" progId="Equation.DSMT4">
                  <p:embed/>
                </p:oleObj>
              </mc:Choice>
              <mc:Fallback>
                <p:oleObj name="Equation" r:id="rId21" imgW="139680" imgH="177480" progId="Equation.DSMT4">
                  <p:embed/>
                  <p:pic>
                    <p:nvPicPr>
                      <p:cNvPr id="0" name=""/>
                      <p:cNvPicPr>
                        <a:picLocks noChangeAspect="1" noChangeArrowheads="1"/>
                      </p:cNvPicPr>
                      <p:nvPr/>
                    </p:nvPicPr>
                    <p:blipFill>
                      <a:blip r:embed="rId22"/>
                      <a:srcRect/>
                      <a:stretch>
                        <a:fillRect/>
                      </a:stretch>
                    </p:blipFill>
                    <p:spPr bwMode="auto">
                      <a:xfrm>
                        <a:off x="3190876" y="1988840"/>
                        <a:ext cx="369888" cy="420687"/>
                      </a:xfrm>
                      <a:prstGeom prst="rect">
                        <a:avLst/>
                      </a:prstGeom>
                      <a:noFill/>
                      <a:ln>
                        <a:noFill/>
                      </a:ln>
                    </p:spPr>
                  </p:pic>
                </p:oleObj>
              </mc:Fallback>
            </mc:AlternateContent>
          </a:graphicData>
        </a:graphic>
      </p:graphicFrame>
      <p:graphicFrame>
        <p:nvGraphicFramePr>
          <p:cNvPr id="79" name="对象 78"/>
          <p:cNvGraphicFramePr>
            <a:graphicFrameLocks noChangeAspect="1"/>
          </p:cNvGraphicFramePr>
          <p:nvPr>
            <p:extLst>
              <p:ext uri="{D42A27DB-BD31-4B8C-83A1-F6EECF244321}">
                <p14:modId xmlns:p14="http://schemas.microsoft.com/office/powerpoint/2010/main" val="994421312"/>
              </p:ext>
            </p:extLst>
          </p:nvPr>
        </p:nvGraphicFramePr>
        <p:xfrm>
          <a:off x="4981575" y="2067831"/>
          <a:ext cx="471488" cy="420688"/>
        </p:xfrm>
        <a:graphic>
          <a:graphicData uri="http://schemas.openxmlformats.org/presentationml/2006/ole">
            <mc:AlternateContent xmlns:mc="http://schemas.openxmlformats.org/markup-compatibility/2006">
              <mc:Choice xmlns:v="urn:schemas-microsoft-com:vml" Requires="v">
                <p:oleObj spid="_x0000_s73947" name="Equation" r:id="rId23" imgW="177480" imgH="177480" progId="Equation.DSMT4">
                  <p:embed/>
                </p:oleObj>
              </mc:Choice>
              <mc:Fallback>
                <p:oleObj name="Equation" r:id="rId23" imgW="177480" imgH="177480" progId="Equation.DSMT4">
                  <p:embed/>
                  <p:pic>
                    <p:nvPicPr>
                      <p:cNvPr id="0" name=""/>
                      <p:cNvPicPr>
                        <a:picLocks noChangeAspect="1" noChangeArrowheads="1"/>
                      </p:cNvPicPr>
                      <p:nvPr/>
                    </p:nvPicPr>
                    <p:blipFill>
                      <a:blip r:embed="rId24"/>
                      <a:srcRect/>
                      <a:stretch>
                        <a:fillRect/>
                      </a:stretch>
                    </p:blipFill>
                    <p:spPr bwMode="auto">
                      <a:xfrm>
                        <a:off x="4981575" y="2067831"/>
                        <a:ext cx="471488" cy="420688"/>
                      </a:xfrm>
                      <a:prstGeom prst="rect">
                        <a:avLst/>
                      </a:prstGeom>
                      <a:noFill/>
                      <a:ln>
                        <a:noFill/>
                      </a:ln>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94246"/>
                                        </p:tgtEl>
                                        <p:attrNameLst>
                                          <p:attrName>style.visibility</p:attrName>
                                        </p:attrNameLst>
                                      </p:cBhvr>
                                      <p:to>
                                        <p:strVal val="visible"/>
                                      </p:to>
                                    </p:set>
                                    <p:anim calcmode="lin" valueType="num">
                                      <p:cBhvr>
                                        <p:cTn id="7" dur="500" fill="hold"/>
                                        <p:tgtEl>
                                          <p:spTgt spid="394246"/>
                                        </p:tgtEl>
                                        <p:attrNameLst>
                                          <p:attrName>ppt_w</p:attrName>
                                        </p:attrNameLst>
                                      </p:cBhvr>
                                      <p:tavLst>
                                        <p:tav tm="0">
                                          <p:val>
                                            <p:fltVal val="0"/>
                                          </p:val>
                                        </p:tav>
                                        <p:tav tm="100000">
                                          <p:val>
                                            <p:strVal val="#ppt_w"/>
                                          </p:val>
                                        </p:tav>
                                      </p:tavLst>
                                    </p:anim>
                                    <p:anim calcmode="lin" valueType="num">
                                      <p:cBhvr>
                                        <p:cTn id="8" dur="500" fill="hold"/>
                                        <p:tgtEl>
                                          <p:spTgt spid="39424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39424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94244"/>
                                        </p:tgtEl>
                                        <p:attrNameLst>
                                          <p:attrName>style.visibility</p:attrName>
                                        </p:attrNameLst>
                                      </p:cBhvr>
                                      <p:to>
                                        <p:strVal val="visible"/>
                                      </p:to>
                                    </p:set>
                                    <p:anim calcmode="lin" valueType="num">
                                      <p:cBhvr additive="base">
                                        <p:cTn id="16" dur="500" fill="hold"/>
                                        <p:tgtEl>
                                          <p:spTgt spid="394244"/>
                                        </p:tgtEl>
                                        <p:attrNameLst>
                                          <p:attrName>ppt_x</p:attrName>
                                        </p:attrNameLst>
                                      </p:cBhvr>
                                      <p:tavLst>
                                        <p:tav tm="0">
                                          <p:val>
                                            <p:strVal val="0-#ppt_w/2"/>
                                          </p:val>
                                        </p:tav>
                                        <p:tav tm="100000">
                                          <p:val>
                                            <p:strVal val="#ppt_x"/>
                                          </p:val>
                                        </p:tav>
                                      </p:tavLst>
                                    </p:anim>
                                    <p:anim calcmode="lin" valueType="num">
                                      <p:cBhvr additive="base">
                                        <p:cTn id="17" dur="500" fill="hold"/>
                                        <p:tgtEl>
                                          <p:spTgt spid="39424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additive="base">
                                        <p:cTn id="22" dur="500" fill="hold"/>
                                        <p:tgtEl>
                                          <p:spTgt spid="78"/>
                                        </p:tgtEl>
                                        <p:attrNameLst>
                                          <p:attrName>ppt_x</p:attrName>
                                        </p:attrNameLst>
                                      </p:cBhvr>
                                      <p:tavLst>
                                        <p:tav tm="0">
                                          <p:val>
                                            <p:strVal val="#ppt_x"/>
                                          </p:val>
                                        </p:tav>
                                        <p:tav tm="100000">
                                          <p:val>
                                            <p:strVal val="#ppt_x"/>
                                          </p:val>
                                        </p:tav>
                                      </p:tavLst>
                                    </p:anim>
                                    <p:anim calcmode="lin" valueType="num">
                                      <p:cBhvr additive="base">
                                        <p:cTn id="23"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9"/>
                                        </p:tgtEl>
                                        <p:attrNameLst>
                                          <p:attrName>style.visibility</p:attrName>
                                        </p:attrNameLst>
                                      </p:cBhvr>
                                      <p:to>
                                        <p:strVal val="visible"/>
                                      </p:to>
                                    </p:set>
                                    <p:anim calcmode="lin" valueType="num">
                                      <p:cBhvr additive="base">
                                        <p:cTn id="28" dur="500" fill="hold"/>
                                        <p:tgtEl>
                                          <p:spTgt spid="79"/>
                                        </p:tgtEl>
                                        <p:attrNameLst>
                                          <p:attrName>ppt_x</p:attrName>
                                        </p:attrNameLst>
                                      </p:cBhvr>
                                      <p:tavLst>
                                        <p:tav tm="0">
                                          <p:val>
                                            <p:strVal val="#ppt_x"/>
                                          </p:val>
                                        </p:tav>
                                        <p:tav tm="100000">
                                          <p:val>
                                            <p:strVal val="#ppt_x"/>
                                          </p:val>
                                        </p:tav>
                                      </p:tavLst>
                                    </p:anim>
                                    <p:anim calcmode="lin" valueType="num">
                                      <p:cBhvr additive="base">
                                        <p:cTn id="29" dur="500" fill="hold"/>
                                        <p:tgtEl>
                                          <p:spTgt spid="79"/>
                                        </p:tgtEl>
                                        <p:attrNameLst>
                                          <p:attrName>ppt_y</p:attrName>
                                        </p:attrNameLst>
                                      </p:cBhvr>
                                      <p:tavLst>
                                        <p:tav tm="0">
                                          <p:val>
                                            <p:strVal val="1+#ppt_h/2"/>
                                          </p:val>
                                        </p:tav>
                                        <p:tav tm="100000">
                                          <p:val>
                                            <p:strVal val="#ppt_y"/>
                                          </p:val>
                                        </p:tav>
                                      </p:tavLst>
                                    </p:anim>
                                  </p:childTnLst>
                                </p:cTn>
                              </p:par>
                              <p:par>
                                <p:cTn id="30" presetID="12" presetClass="entr" presetSubtype="8"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Left)">
                                      <p:cBhvr>
                                        <p:cTn id="32" dur="500"/>
                                        <p:tgtEl>
                                          <p:spTgt spid="10"/>
                                        </p:tgtEl>
                                      </p:cBhvr>
                                    </p:animEffect>
                                  </p:childTnLst>
                                </p:cTn>
                              </p:par>
                              <p:par>
                                <p:cTn id="33" presetID="1"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394248"/>
                                        </p:tgtEl>
                                        <p:attrNameLst>
                                          <p:attrName>style.visibility</p:attrName>
                                        </p:attrNameLst>
                                      </p:cBhvr>
                                      <p:to>
                                        <p:strVal val="visible"/>
                                      </p:to>
                                    </p:set>
                                    <p:anim calcmode="lin" valueType="num">
                                      <p:cBhvr>
                                        <p:cTn id="39" dur="500" fill="hold"/>
                                        <p:tgtEl>
                                          <p:spTgt spid="394248"/>
                                        </p:tgtEl>
                                        <p:attrNameLst>
                                          <p:attrName>ppt_w</p:attrName>
                                        </p:attrNameLst>
                                      </p:cBhvr>
                                      <p:tavLst>
                                        <p:tav tm="0">
                                          <p:val>
                                            <p:fltVal val="0"/>
                                          </p:val>
                                        </p:tav>
                                        <p:tav tm="100000">
                                          <p:val>
                                            <p:strVal val="#ppt_w"/>
                                          </p:val>
                                        </p:tav>
                                      </p:tavLst>
                                    </p:anim>
                                    <p:anim calcmode="lin" valueType="num">
                                      <p:cBhvr>
                                        <p:cTn id="40" dur="500" fill="hold"/>
                                        <p:tgtEl>
                                          <p:spTgt spid="394248"/>
                                        </p:tgtEl>
                                        <p:attrNameLst>
                                          <p:attrName>ppt_h</p:attrName>
                                        </p:attrNameLst>
                                      </p:cBhvr>
                                      <p:tavLst>
                                        <p:tav tm="0">
                                          <p:val>
                                            <p:fltVal val="0"/>
                                          </p:val>
                                        </p:tav>
                                        <p:tav tm="100000">
                                          <p:val>
                                            <p:strVal val="#ppt_h"/>
                                          </p:val>
                                        </p:tav>
                                      </p:tavLst>
                                    </p:anim>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39424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394243"/>
                                        </p:tgtEl>
                                        <p:attrNameLst>
                                          <p:attrName>style.visibility</p:attrName>
                                        </p:attrNameLst>
                                      </p:cBhvr>
                                      <p:to>
                                        <p:strVal val="visible"/>
                                      </p:to>
                                    </p:set>
                                    <p:animEffect transition="in" filter="slide(fromBottom)">
                                      <p:cBhvr>
                                        <p:cTn id="48" dur="300"/>
                                        <p:tgtEl>
                                          <p:spTgt spid="39424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528" fill="hold" grpId="0" nodeType="clickEffect">
                                  <p:stCondLst>
                                    <p:cond delay="0"/>
                                  </p:stCondLst>
                                  <p:childTnLst>
                                    <p:set>
                                      <p:cBhvr>
                                        <p:cTn id="52" dur="1" fill="hold">
                                          <p:stCondLst>
                                            <p:cond delay="0"/>
                                          </p:stCondLst>
                                        </p:cTn>
                                        <p:tgtEl>
                                          <p:spTgt spid="394242"/>
                                        </p:tgtEl>
                                        <p:attrNameLst>
                                          <p:attrName>style.visibility</p:attrName>
                                        </p:attrNameLst>
                                      </p:cBhvr>
                                      <p:to>
                                        <p:strVal val="visible"/>
                                      </p:to>
                                    </p:set>
                                    <p:anim calcmode="lin" valueType="num">
                                      <p:cBhvr>
                                        <p:cTn id="53" dur="300" fill="hold"/>
                                        <p:tgtEl>
                                          <p:spTgt spid="394242"/>
                                        </p:tgtEl>
                                        <p:attrNameLst>
                                          <p:attrName>ppt_w</p:attrName>
                                        </p:attrNameLst>
                                      </p:cBhvr>
                                      <p:tavLst>
                                        <p:tav tm="0">
                                          <p:val>
                                            <p:fltVal val="0"/>
                                          </p:val>
                                        </p:tav>
                                        <p:tav tm="100000">
                                          <p:val>
                                            <p:strVal val="#ppt_w"/>
                                          </p:val>
                                        </p:tav>
                                      </p:tavLst>
                                    </p:anim>
                                    <p:anim calcmode="lin" valueType="num">
                                      <p:cBhvr>
                                        <p:cTn id="54" dur="300" fill="hold"/>
                                        <p:tgtEl>
                                          <p:spTgt spid="394242"/>
                                        </p:tgtEl>
                                        <p:attrNameLst>
                                          <p:attrName>ppt_h</p:attrName>
                                        </p:attrNameLst>
                                      </p:cBhvr>
                                      <p:tavLst>
                                        <p:tav tm="0">
                                          <p:val>
                                            <p:fltVal val="0"/>
                                          </p:val>
                                        </p:tav>
                                        <p:tav tm="100000">
                                          <p:val>
                                            <p:strVal val="#ppt_h"/>
                                          </p:val>
                                        </p:tav>
                                      </p:tavLst>
                                    </p:anim>
                                    <p:anim calcmode="lin" valueType="num">
                                      <p:cBhvr>
                                        <p:cTn id="55" dur="300" fill="hold"/>
                                        <p:tgtEl>
                                          <p:spTgt spid="394242"/>
                                        </p:tgtEl>
                                        <p:attrNameLst>
                                          <p:attrName>ppt_x</p:attrName>
                                        </p:attrNameLst>
                                      </p:cBhvr>
                                      <p:tavLst>
                                        <p:tav tm="0">
                                          <p:val>
                                            <p:fltVal val="0.5"/>
                                          </p:val>
                                        </p:tav>
                                        <p:tav tm="100000">
                                          <p:val>
                                            <p:strVal val="#ppt_x"/>
                                          </p:val>
                                        </p:tav>
                                      </p:tavLst>
                                    </p:anim>
                                    <p:anim calcmode="lin" valueType="num">
                                      <p:cBhvr>
                                        <p:cTn id="56" dur="300" fill="hold"/>
                                        <p:tgtEl>
                                          <p:spTgt spid="394242"/>
                                        </p:tgtEl>
                                        <p:attrNameLst>
                                          <p:attrName>ppt_y</p:attrName>
                                        </p:attrNameLst>
                                      </p:cBhvr>
                                      <p:tavLst>
                                        <p:tav tm="0">
                                          <p:val>
                                            <p:fltVal val="0.5"/>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528" fill="hold" grpId="0" nodeType="clickEffect">
                                  <p:stCondLst>
                                    <p:cond delay="0"/>
                                  </p:stCondLst>
                                  <p:childTnLst>
                                    <p:set>
                                      <p:cBhvr>
                                        <p:cTn id="60" dur="1" fill="hold">
                                          <p:stCondLst>
                                            <p:cond delay="0"/>
                                          </p:stCondLst>
                                        </p:cTn>
                                        <p:tgtEl>
                                          <p:spTgt spid="394249"/>
                                        </p:tgtEl>
                                        <p:attrNameLst>
                                          <p:attrName>style.visibility</p:attrName>
                                        </p:attrNameLst>
                                      </p:cBhvr>
                                      <p:to>
                                        <p:strVal val="visible"/>
                                      </p:to>
                                    </p:set>
                                    <p:anim calcmode="lin" valueType="num">
                                      <p:cBhvr>
                                        <p:cTn id="61" dur="300" fill="hold"/>
                                        <p:tgtEl>
                                          <p:spTgt spid="394249"/>
                                        </p:tgtEl>
                                        <p:attrNameLst>
                                          <p:attrName>ppt_w</p:attrName>
                                        </p:attrNameLst>
                                      </p:cBhvr>
                                      <p:tavLst>
                                        <p:tav tm="0">
                                          <p:val>
                                            <p:fltVal val="0"/>
                                          </p:val>
                                        </p:tav>
                                        <p:tav tm="100000">
                                          <p:val>
                                            <p:strVal val="#ppt_w"/>
                                          </p:val>
                                        </p:tav>
                                      </p:tavLst>
                                    </p:anim>
                                    <p:anim calcmode="lin" valueType="num">
                                      <p:cBhvr>
                                        <p:cTn id="62" dur="300" fill="hold"/>
                                        <p:tgtEl>
                                          <p:spTgt spid="394249"/>
                                        </p:tgtEl>
                                        <p:attrNameLst>
                                          <p:attrName>ppt_h</p:attrName>
                                        </p:attrNameLst>
                                      </p:cBhvr>
                                      <p:tavLst>
                                        <p:tav tm="0">
                                          <p:val>
                                            <p:fltVal val="0"/>
                                          </p:val>
                                        </p:tav>
                                        <p:tav tm="100000">
                                          <p:val>
                                            <p:strVal val="#ppt_h"/>
                                          </p:val>
                                        </p:tav>
                                      </p:tavLst>
                                    </p:anim>
                                    <p:anim calcmode="lin" valueType="num">
                                      <p:cBhvr>
                                        <p:cTn id="63" dur="300" fill="hold"/>
                                        <p:tgtEl>
                                          <p:spTgt spid="394249"/>
                                        </p:tgtEl>
                                        <p:attrNameLst>
                                          <p:attrName>ppt_x</p:attrName>
                                        </p:attrNameLst>
                                      </p:cBhvr>
                                      <p:tavLst>
                                        <p:tav tm="0">
                                          <p:val>
                                            <p:fltVal val="0.5"/>
                                          </p:val>
                                        </p:tav>
                                        <p:tav tm="100000">
                                          <p:val>
                                            <p:strVal val="#ppt_x"/>
                                          </p:val>
                                        </p:tav>
                                      </p:tavLst>
                                    </p:anim>
                                    <p:anim calcmode="lin" valueType="num">
                                      <p:cBhvr>
                                        <p:cTn id="64" dur="300" fill="hold"/>
                                        <p:tgtEl>
                                          <p:spTgt spid="3942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autoUpdateAnimBg="0"/>
      <p:bldP spid="394243" grpId="0" autoUpdateAnimBg="0"/>
      <p:bldP spid="394244" grpId="0" autoUpdateAnimBg="0"/>
      <p:bldP spid="394245" grpId="0"/>
      <p:bldP spid="394247" grpId="0"/>
      <p:bldP spid="39424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爱1"/>
          <p:cNvPicPr>
            <a:picLocks noChangeArrowheads="1"/>
          </p:cNvPicPr>
          <p:nvPr/>
        </p:nvPicPr>
        <p:blipFill>
          <a:blip r:embed="rId3">
            <a:extLst>
              <a:ext uri="{28A0092B-C50C-407E-A947-70E740481C1C}">
                <a14:useLocalDpi xmlns:a14="http://schemas.microsoft.com/office/drawing/2010/main" val="0"/>
              </a:ext>
            </a:extLst>
          </a:blip>
          <a:srcRect r="6439" b="2324"/>
          <a:stretch>
            <a:fillRect/>
          </a:stretch>
        </p:blipFill>
        <p:spPr bwMode="auto">
          <a:xfrm>
            <a:off x="877888" y="2474913"/>
            <a:ext cx="1346200"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5" name="Object 4"/>
          <p:cNvGraphicFramePr>
            <a:graphicFrameLocks noChangeAspect="1"/>
          </p:cNvGraphicFramePr>
          <p:nvPr/>
        </p:nvGraphicFramePr>
        <p:xfrm>
          <a:off x="887413" y="760413"/>
          <a:ext cx="1336675" cy="1639887"/>
        </p:xfrm>
        <a:graphic>
          <a:graphicData uri="http://schemas.openxmlformats.org/presentationml/2006/ole">
            <mc:AlternateContent xmlns:mc="http://schemas.openxmlformats.org/markup-compatibility/2006">
              <mc:Choice xmlns:v="urn:schemas-microsoft-com:vml" Requires="v">
                <p:oleObj spid="_x0000_s8303" name="PI3" r:id="rId4" imgW="2724225" imgH="3345861" progId="PI3.Image">
                  <p:embed/>
                </p:oleObj>
              </mc:Choice>
              <mc:Fallback>
                <p:oleObj name="PI3" r:id="rId4" imgW="2724225" imgH="3345861" progId="PI3.Imag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413" y="760413"/>
                        <a:ext cx="1336675" cy="163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3093" name="Text Box 5"/>
          <p:cNvSpPr txBox="1">
            <a:spLocks noChangeArrowheads="1"/>
          </p:cNvSpPr>
          <p:nvPr/>
        </p:nvSpPr>
        <p:spPr bwMode="auto">
          <a:xfrm>
            <a:off x="2484438" y="476250"/>
            <a:ext cx="6462712" cy="344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400" b="1" dirty="0">
                <a:solidFill>
                  <a:srgbClr val="FFFF00"/>
                </a:solidFill>
                <a:latin typeface="仿宋_GB2312" pitchFamily="49" charset="-122"/>
                <a:ea typeface="仿宋_GB2312" pitchFamily="49" charset="-122"/>
              </a:rPr>
              <a:t>阿尔伯特 爱因斯坦 </a:t>
            </a:r>
            <a:r>
              <a:rPr kumimoji="1" lang="en-US" altLang="zh-CN" b="1" dirty="0">
                <a:solidFill>
                  <a:srgbClr val="66FFFF"/>
                </a:solidFill>
              </a:rPr>
              <a:t>——</a:t>
            </a:r>
            <a:r>
              <a:rPr kumimoji="1" lang="en-US" altLang="zh-CN" dirty="0"/>
              <a:t> </a:t>
            </a:r>
            <a:r>
              <a:rPr kumimoji="1" lang="en-US" altLang="zh-CN" sz="2400" b="1" dirty="0">
                <a:solidFill>
                  <a:srgbClr val="FFFFFF"/>
                </a:solidFill>
                <a:latin typeface="Times New Roman" panose="02020603050405020304" pitchFamily="18" charset="0"/>
                <a:ea typeface="仿宋_GB2312" pitchFamily="49" charset="-122"/>
              </a:rPr>
              <a:t>20</a:t>
            </a:r>
            <a:r>
              <a:rPr kumimoji="1" lang="zh-CN" altLang="en-US" sz="2400" b="1" dirty="0">
                <a:solidFill>
                  <a:srgbClr val="FFFFFF"/>
                </a:solidFill>
                <a:latin typeface="Times New Roman" panose="02020603050405020304" pitchFamily="18" charset="0"/>
                <a:ea typeface="仿宋_GB2312" pitchFamily="49" charset="-122"/>
              </a:rPr>
              <a:t>世纪最伟大的</a:t>
            </a:r>
            <a:r>
              <a:rPr kumimoji="1" lang="zh-CN" altLang="en-US" sz="2400" b="1" dirty="0" smtClean="0">
                <a:solidFill>
                  <a:srgbClr val="FFFFFF"/>
                </a:solidFill>
                <a:latin typeface="Times New Roman" panose="02020603050405020304" pitchFamily="18" charset="0"/>
                <a:ea typeface="仿宋_GB2312" pitchFamily="49" charset="-122"/>
              </a:rPr>
              <a:t>物理学家。</a:t>
            </a:r>
            <a:r>
              <a:rPr kumimoji="1" lang="en-US" altLang="zh-CN" sz="2400" b="1" dirty="0" smtClean="0">
                <a:solidFill>
                  <a:srgbClr val="FFFFFF"/>
                </a:solidFill>
                <a:latin typeface="Times New Roman" panose="02020603050405020304" pitchFamily="18" charset="0"/>
                <a:ea typeface="仿宋_GB2312" pitchFamily="49" charset="-122"/>
              </a:rPr>
              <a:t>1879</a:t>
            </a:r>
            <a:r>
              <a:rPr kumimoji="1" lang="zh-CN" altLang="en-US" sz="2400" b="1" dirty="0">
                <a:solidFill>
                  <a:srgbClr val="FFFFFF"/>
                </a:solidFill>
                <a:latin typeface="Times New Roman" panose="02020603050405020304" pitchFamily="18" charset="0"/>
                <a:ea typeface="仿宋_GB2312" pitchFamily="49" charset="-122"/>
              </a:rPr>
              <a:t>年</a:t>
            </a:r>
            <a:r>
              <a:rPr kumimoji="1" lang="en-US" altLang="zh-CN" sz="2400" b="1" dirty="0">
                <a:solidFill>
                  <a:srgbClr val="FFFFFF"/>
                </a:solidFill>
                <a:latin typeface="Times New Roman" panose="02020603050405020304" pitchFamily="18" charset="0"/>
                <a:ea typeface="仿宋_GB2312" pitchFamily="49" charset="-122"/>
              </a:rPr>
              <a:t>3</a:t>
            </a:r>
            <a:r>
              <a:rPr kumimoji="1" lang="zh-CN" altLang="en-US" sz="2400" b="1" dirty="0">
                <a:solidFill>
                  <a:srgbClr val="FFFFFF"/>
                </a:solidFill>
                <a:latin typeface="Times New Roman" panose="02020603050405020304" pitchFamily="18" charset="0"/>
                <a:ea typeface="仿宋_GB2312" pitchFamily="49" charset="-122"/>
              </a:rPr>
              <a:t>月</a:t>
            </a:r>
            <a:r>
              <a:rPr kumimoji="1" lang="en-US" altLang="zh-CN" sz="2400" b="1" dirty="0">
                <a:solidFill>
                  <a:srgbClr val="FFFFFF"/>
                </a:solidFill>
                <a:latin typeface="Times New Roman" panose="02020603050405020304" pitchFamily="18" charset="0"/>
                <a:ea typeface="仿宋_GB2312" pitchFamily="49" charset="-122"/>
              </a:rPr>
              <a:t>14</a:t>
            </a:r>
            <a:r>
              <a:rPr kumimoji="1" lang="zh-CN" altLang="en-US" sz="2400" b="1" dirty="0">
                <a:solidFill>
                  <a:srgbClr val="FFFFFF"/>
                </a:solidFill>
                <a:latin typeface="Times New Roman" panose="02020603050405020304" pitchFamily="18" charset="0"/>
                <a:ea typeface="仿宋_GB2312" pitchFamily="49" charset="-122"/>
              </a:rPr>
              <a:t>日生于德国乌尔姆，</a:t>
            </a:r>
            <a:r>
              <a:rPr kumimoji="1" lang="en-US" altLang="zh-CN" sz="2400" b="1" dirty="0">
                <a:solidFill>
                  <a:srgbClr val="FFFFFF"/>
                </a:solidFill>
                <a:latin typeface="Times New Roman" panose="02020603050405020304" pitchFamily="18" charset="0"/>
                <a:ea typeface="仿宋_GB2312" pitchFamily="49" charset="-122"/>
              </a:rPr>
              <a:t>1900</a:t>
            </a:r>
            <a:r>
              <a:rPr kumimoji="1" lang="zh-CN" altLang="en-US" sz="2400" b="1" dirty="0">
                <a:solidFill>
                  <a:srgbClr val="FFFFFF"/>
                </a:solidFill>
                <a:latin typeface="Times New Roman" panose="02020603050405020304" pitchFamily="18" charset="0"/>
                <a:ea typeface="仿宋_GB2312" pitchFamily="49" charset="-122"/>
              </a:rPr>
              <a:t>年毕业于瑞士苏黎世联邦工业大学。</a:t>
            </a:r>
            <a:r>
              <a:rPr kumimoji="1" lang="en-US" altLang="zh-CN" sz="2400" b="1" dirty="0">
                <a:solidFill>
                  <a:srgbClr val="FFFF00"/>
                </a:solidFill>
                <a:latin typeface="Times New Roman" panose="02020603050405020304" pitchFamily="18" charset="0"/>
                <a:ea typeface="仿宋_GB2312" pitchFamily="49" charset="-122"/>
              </a:rPr>
              <a:t>1905</a:t>
            </a:r>
            <a:r>
              <a:rPr kumimoji="1" lang="zh-CN" altLang="en-US" sz="2400" b="1" dirty="0">
                <a:solidFill>
                  <a:srgbClr val="FFFF00"/>
                </a:solidFill>
                <a:latin typeface="Times New Roman" panose="02020603050405020304" pitchFamily="18" charset="0"/>
                <a:ea typeface="仿宋_GB2312" pitchFamily="49" charset="-122"/>
              </a:rPr>
              <a:t>年，</a:t>
            </a:r>
            <a:r>
              <a:rPr kumimoji="1" lang="zh-CN" altLang="en-US" sz="2400" b="1" dirty="0">
                <a:solidFill>
                  <a:schemeClr val="bg1"/>
                </a:solidFill>
                <a:latin typeface="Times New Roman" panose="02020603050405020304" pitchFamily="18" charset="0"/>
                <a:ea typeface="仿宋_GB2312" pitchFamily="49" charset="-122"/>
              </a:rPr>
              <a:t>爱因斯坦在科学史上创造了史无前例的奇迹</a:t>
            </a:r>
            <a:r>
              <a:rPr kumimoji="1" lang="zh-CN" altLang="en-US" sz="2400" b="1" dirty="0">
                <a:solidFill>
                  <a:srgbClr val="FFFFFF"/>
                </a:solidFill>
                <a:latin typeface="Times New Roman" panose="02020603050405020304" pitchFamily="18" charset="0"/>
                <a:ea typeface="仿宋_GB2312" pitchFamily="49" charset="-122"/>
              </a:rPr>
              <a:t>。这一年的</a:t>
            </a:r>
            <a:r>
              <a:rPr kumimoji="1" lang="en-US" altLang="zh-CN" sz="2400" b="1" dirty="0">
                <a:solidFill>
                  <a:srgbClr val="FFFFFF"/>
                </a:solidFill>
                <a:latin typeface="Times New Roman" panose="02020603050405020304" pitchFamily="18" charset="0"/>
                <a:ea typeface="仿宋_GB2312" pitchFamily="49" charset="-122"/>
              </a:rPr>
              <a:t>3</a:t>
            </a:r>
            <a:r>
              <a:rPr kumimoji="1" lang="zh-CN" altLang="en-US" sz="2400" b="1" dirty="0">
                <a:solidFill>
                  <a:srgbClr val="FFFFFF"/>
                </a:solidFill>
                <a:latin typeface="Times New Roman" panose="02020603050405020304" pitchFamily="18" charset="0"/>
                <a:ea typeface="仿宋_GB2312" pitchFamily="49" charset="-122"/>
              </a:rPr>
              <a:t>月到</a:t>
            </a:r>
            <a:r>
              <a:rPr kumimoji="1" lang="en-US" altLang="zh-CN" sz="2400" b="1" dirty="0">
                <a:solidFill>
                  <a:srgbClr val="FFFFFF"/>
                </a:solidFill>
                <a:latin typeface="Times New Roman" panose="02020603050405020304" pitchFamily="18" charset="0"/>
                <a:ea typeface="仿宋_GB2312" pitchFamily="49" charset="-122"/>
              </a:rPr>
              <a:t>9</a:t>
            </a:r>
            <a:r>
              <a:rPr kumimoji="1" lang="zh-CN" altLang="en-US" sz="2400" b="1" dirty="0">
                <a:solidFill>
                  <a:srgbClr val="FFFFFF"/>
                </a:solidFill>
                <a:latin typeface="Times New Roman" panose="02020603050405020304" pitchFamily="18" charset="0"/>
                <a:ea typeface="仿宋_GB2312" pitchFamily="49" charset="-122"/>
              </a:rPr>
              <a:t>月的半年中，利用业余时间发表了</a:t>
            </a:r>
            <a:r>
              <a:rPr kumimoji="1" lang="zh-CN" altLang="en-US" sz="2400" b="1" dirty="0">
                <a:solidFill>
                  <a:srgbClr val="66FFFF"/>
                </a:solidFill>
                <a:latin typeface="Times New Roman" panose="02020603050405020304" pitchFamily="18" charset="0"/>
                <a:ea typeface="仿宋_GB2312" pitchFamily="49" charset="-122"/>
              </a:rPr>
              <a:t> </a:t>
            </a:r>
            <a:r>
              <a:rPr kumimoji="1" lang="en-US" altLang="zh-CN" sz="2800" b="1" dirty="0">
                <a:solidFill>
                  <a:srgbClr val="FFFF00"/>
                </a:solidFill>
                <a:latin typeface="Times New Roman" panose="02020603050405020304" pitchFamily="18" charset="0"/>
                <a:ea typeface="仿宋_GB2312" pitchFamily="49" charset="-122"/>
              </a:rPr>
              <a:t>6</a:t>
            </a:r>
            <a:r>
              <a:rPr kumimoji="1" lang="en-US" altLang="zh-CN" sz="2800" b="1" dirty="0">
                <a:solidFill>
                  <a:srgbClr val="66FFFF"/>
                </a:solidFill>
                <a:latin typeface="Times New Roman" panose="02020603050405020304" pitchFamily="18" charset="0"/>
                <a:ea typeface="仿宋_GB2312" pitchFamily="49" charset="-122"/>
              </a:rPr>
              <a:t> </a:t>
            </a:r>
            <a:r>
              <a:rPr kumimoji="1" lang="zh-CN" altLang="en-US" sz="2400" b="1" dirty="0">
                <a:solidFill>
                  <a:srgbClr val="FFFFFF"/>
                </a:solidFill>
                <a:latin typeface="Times New Roman" panose="02020603050405020304" pitchFamily="18" charset="0"/>
                <a:ea typeface="仿宋_GB2312" pitchFamily="49" charset="-122"/>
              </a:rPr>
              <a:t>篇论文，在物理学 </a:t>
            </a:r>
            <a:r>
              <a:rPr kumimoji="1" lang="en-US" altLang="zh-CN" sz="2800" b="1" dirty="0">
                <a:solidFill>
                  <a:srgbClr val="FFFF00"/>
                </a:solidFill>
                <a:latin typeface="Times New Roman" panose="02020603050405020304" pitchFamily="18" charset="0"/>
                <a:ea typeface="仿宋_GB2312" pitchFamily="49" charset="-122"/>
              </a:rPr>
              <a:t>3</a:t>
            </a:r>
            <a:r>
              <a:rPr kumimoji="1" lang="en-US" altLang="zh-CN" sz="3200" b="1" dirty="0">
                <a:solidFill>
                  <a:srgbClr val="FFFF00"/>
                </a:solidFill>
                <a:latin typeface="Times New Roman" panose="02020603050405020304" pitchFamily="18" charset="0"/>
                <a:ea typeface="仿宋_GB2312" pitchFamily="49" charset="-122"/>
              </a:rPr>
              <a:t> </a:t>
            </a:r>
            <a:r>
              <a:rPr kumimoji="1" lang="zh-CN" altLang="en-US" sz="2400" b="1" dirty="0">
                <a:solidFill>
                  <a:srgbClr val="FFFFFF"/>
                </a:solidFill>
                <a:latin typeface="Times New Roman" panose="02020603050405020304" pitchFamily="18" charset="0"/>
                <a:ea typeface="仿宋_GB2312" pitchFamily="49" charset="-122"/>
              </a:rPr>
              <a:t>个领域作出了具有划时代意义的贡献 </a:t>
            </a:r>
            <a:r>
              <a:rPr kumimoji="1" lang="en-US" altLang="zh-CN" sz="2400" b="1" dirty="0">
                <a:solidFill>
                  <a:srgbClr val="FFFFFF"/>
                </a:solidFill>
                <a:latin typeface="Times New Roman" panose="02020603050405020304" pitchFamily="18" charset="0"/>
                <a:ea typeface="仿宋_GB2312" pitchFamily="49" charset="-122"/>
              </a:rPr>
              <a:t>—— </a:t>
            </a:r>
            <a:r>
              <a:rPr kumimoji="1" lang="zh-CN" altLang="en-US" sz="2400" b="1" dirty="0">
                <a:solidFill>
                  <a:schemeClr val="bg1"/>
                </a:solidFill>
                <a:latin typeface="Times New Roman" panose="02020603050405020304" pitchFamily="18" charset="0"/>
                <a:ea typeface="仿宋_GB2312" pitchFamily="49" charset="-122"/>
              </a:rPr>
              <a:t>创建了</a:t>
            </a:r>
            <a:r>
              <a:rPr kumimoji="1" lang="zh-CN" altLang="en-US" sz="2400" b="1" dirty="0">
                <a:solidFill>
                  <a:srgbClr val="66FFFF"/>
                </a:solidFill>
                <a:latin typeface="Times New Roman" panose="02020603050405020304" pitchFamily="18" charset="0"/>
                <a:ea typeface="仿宋_GB2312" pitchFamily="49" charset="-122"/>
              </a:rPr>
              <a:t>光量子理论</a:t>
            </a:r>
            <a:r>
              <a:rPr kumimoji="1" lang="zh-CN" altLang="en-US" sz="2400" b="1" dirty="0">
                <a:solidFill>
                  <a:srgbClr val="FFFFFF"/>
                </a:solidFill>
                <a:latin typeface="Times New Roman" panose="02020603050405020304" pitchFamily="18" charset="0"/>
                <a:ea typeface="仿宋_GB2312" pitchFamily="49" charset="-122"/>
              </a:rPr>
              <a:t>、</a:t>
            </a:r>
            <a:r>
              <a:rPr kumimoji="1" lang="zh-CN" altLang="en-US" sz="2400" b="1" dirty="0">
                <a:solidFill>
                  <a:srgbClr val="66FFFF"/>
                </a:solidFill>
                <a:latin typeface="Times New Roman" panose="02020603050405020304" pitchFamily="18" charset="0"/>
                <a:ea typeface="仿宋_GB2312" pitchFamily="49" charset="-122"/>
              </a:rPr>
              <a:t>狭义相对论</a:t>
            </a:r>
            <a:r>
              <a:rPr kumimoji="1" lang="zh-CN" altLang="en-US" sz="2400" b="1" dirty="0">
                <a:solidFill>
                  <a:schemeClr val="bg1"/>
                </a:solidFill>
                <a:latin typeface="Times New Roman" panose="02020603050405020304" pitchFamily="18" charset="0"/>
                <a:ea typeface="仿宋_GB2312" pitchFamily="49" charset="-122"/>
              </a:rPr>
              <a:t>和</a:t>
            </a:r>
            <a:r>
              <a:rPr kumimoji="1" lang="zh-CN" altLang="en-US" sz="2400" b="1" dirty="0">
                <a:solidFill>
                  <a:srgbClr val="66FFFF"/>
                </a:solidFill>
                <a:latin typeface="Times New Roman" panose="02020603050405020304" pitchFamily="18" charset="0"/>
                <a:ea typeface="仿宋_GB2312" pitchFamily="49" charset="-122"/>
              </a:rPr>
              <a:t>分子运动论</a:t>
            </a:r>
            <a:r>
              <a:rPr kumimoji="1" lang="zh-CN" altLang="en-US" sz="2400" b="1" dirty="0">
                <a:solidFill>
                  <a:schemeClr val="bg1"/>
                </a:solidFill>
                <a:latin typeface="Times New Roman" panose="02020603050405020304" pitchFamily="18" charset="0"/>
                <a:ea typeface="仿宋_GB2312" pitchFamily="49" charset="-122"/>
              </a:rPr>
              <a:t>。</a:t>
            </a:r>
          </a:p>
        </p:txBody>
      </p:sp>
      <p:sp>
        <p:nvSpPr>
          <p:cNvPr id="473094" name="Text Box 6"/>
          <p:cNvSpPr txBox="1">
            <a:spLocks noChangeArrowheads="1"/>
          </p:cNvSpPr>
          <p:nvPr/>
        </p:nvSpPr>
        <p:spPr bwMode="auto">
          <a:xfrm>
            <a:off x="755650" y="4127500"/>
            <a:ext cx="8208963"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34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400" b="1">
                <a:solidFill>
                  <a:schemeClr val="bg1"/>
                </a:solidFill>
                <a:latin typeface="Times New Roman" panose="02020603050405020304" pitchFamily="18" charset="0"/>
                <a:ea typeface="仿宋_GB2312" pitchFamily="49" charset="-122"/>
              </a:rPr>
              <a:t>爱因斯坦</a:t>
            </a:r>
            <a:r>
              <a:rPr kumimoji="1" lang="zh-CN" altLang="en-US" sz="2400" b="1">
                <a:solidFill>
                  <a:srgbClr val="FFFFFF"/>
                </a:solidFill>
                <a:latin typeface="Times New Roman" panose="02020603050405020304" pitchFamily="18" charset="0"/>
                <a:ea typeface="仿宋_GB2312" pitchFamily="49" charset="-122"/>
              </a:rPr>
              <a:t>在</a:t>
            </a:r>
            <a:r>
              <a:rPr kumimoji="1" lang="en-US" altLang="zh-CN" sz="2400" b="1">
                <a:solidFill>
                  <a:srgbClr val="FFFFFF"/>
                </a:solidFill>
                <a:latin typeface="Times New Roman" panose="02020603050405020304" pitchFamily="18" charset="0"/>
                <a:ea typeface="仿宋_GB2312" pitchFamily="49" charset="-122"/>
              </a:rPr>
              <a:t>1915</a:t>
            </a:r>
            <a:r>
              <a:rPr kumimoji="1" lang="zh-CN" altLang="en-US" sz="2400" b="1">
                <a:solidFill>
                  <a:srgbClr val="FFFFFF"/>
                </a:solidFill>
                <a:latin typeface="Times New Roman" panose="02020603050405020304" pitchFamily="18" charset="0"/>
                <a:ea typeface="仿宋_GB2312" pitchFamily="49" charset="-122"/>
              </a:rPr>
              <a:t>年到</a:t>
            </a:r>
            <a:r>
              <a:rPr kumimoji="1" lang="en-US" altLang="zh-CN" sz="2400" b="1">
                <a:solidFill>
                  <a:srgbClr val="FFFFFF"/>
                </a:solidFill>
                <a:latin typeface="Times New Roman" panose="02020603050405020304" pitchFamily="18" charset="0"/>
                <a:ea typeface="仿宋_GB2312" pitchFamily="49" charset="-122"/>
              </a:rPr>
              <a:t>1917</a:t>
            </a:r>
            <a:r>
              <a:rPr kumimoji="1" lang="zh-CN" altLang="en-US" sz="2400" b="1">
                <a:solidFill>
                  <a:srgbClr val="FFFFFF"/>
                </a:solidFill>
                <a:latin typeface="Times New Roman" panose="02020603050405020304" pitchFamily="18" charset="0"/>
                <a:ea typeface="仿宋_GB2312" pitchFamily="49" charset="-122"/>
              </a:rPr>
              <a:t>年</a:t>
            </a:r>
            <a:r>
              <a:rPr kumimoji="1" lang="en-US" altLang="zh-CN" sz="2400" b="1">
                <a:solidFill>
                  <a:srgbClr val="FFFFFF"/>
                </a:solidFill>
                <a:latin typeface="Times New Roman" panose="02020603050405020304" pitchFamily="18" charset="0"/>
                <a:ea typeface="仿宋_GB2312" pitchFamily="49" charset="-122"/>
              </a:rPr>
              <a:t>3</a:t>
            </a:r>
            <a:r>
              <a:rPr kumimoji="1" lang="zh-CN" altLang="en-US" sz="2400" b="1">
                <a:solidFill>
                  <a:srgbClr val="FFFFFF"/>
                </a:solidFill>
                <a:latin typeface="Times New Roman" panose="02020603050405020304" pitchFamily="18" charset="0"/>
                <a:ea typeface="仿宋_GB2312" pitchFamily="49" charset="-122"/>
              </a:rPr>
              <a:t>年中还在 </a:t>
            </a:r>
            <a:r>
              <a:rPr kumimoji="1" lang="en-US" altLang="zh-CN" sz="2400" b="1">
                <a:solidFill>
                  <a:srgbClr val="66FFFF"/>
                </a:solidFill>
                <a:latin typeface="Times New Roman" panose="02020603050405020304" pitchFamily="18" charset="0"/>
                <a:ea typeface="仿宋_GB2312" pitchFamily="49" charset="-122"/>
              </a:rPr>
              <a:t>3</a:t>
            </a:r>
            <a:r>
              <a:rPr kumimoji="1" lang="en-US" altLang="zh-CN" sz="2400" b="1">
                <a:solidFill>
                  <a:srgbClr val="FFFF00"/>
                </a:solidFill>
                <a:latin typeface="Times New Roman" panose="02020603050405020304" pitchFamily="18" charset="0"/>
                <a:ea typeface="仿宋_GB2312" pitchFamily="49" charset="-122"/>
              </a:rPr>
              <a:t> </a:t>
            </a:r>
            <a:r>
              <a:rPr kumimoji="1" lang="zh-CN" altLang="en-US" sz="2400" b="1">
                <a:solidFill>
                  <a:srgbClr val="FFFFFF"/>
                </a:solidFill>
                <a:latin typeface="Times New Roman" panose="02020603050405020304" pitchFamily="18" charset="0"/>
                <a:ea typeface="仿宋_GB2312" pitchFamily="49" charset="-122"/>
              </a:rPr>
              <a:t>个不同领域做出了历史性的杰出贡献 </a:t>
            </a:r>
            <a:r>
              <a:rPr kumimoji="1" lang="en-US" altLang="zh-CN" sz="2400" b="1">
                <a:solidFill>
                  <a:srgbClr val="FFFFFF"/>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建成</a:t>
            </a:r>
            <a:r>
              <a:rPr kumimoji="1" lang="zh-CN" altLang="en-US" sz="2400" b="1">
                <a:solidFill>
                  <a:srgbClr val="66FFFF"/>
                </a:solidFill>
                <a:latin typeface="Times New Roman" panose="02020603050405020304" pitchFamily="18" charset="0"/>
                <a:ea typeface="仿宋_GB2312" pitchFamily="49" charset="-122"/>
              </a:rPr>
              <a:t>广义相对论</a:t>
            </a:r>
            <a:r>
              <a:rPr kumimoji="1" lang="zh-CN" altLang="en-US" sz="2400" b="1">
                <a:solidFill>
                  <a:schemeClr val="bg1"/>
                </a:solidFill>
                <a:latin typeface="Times New Roman" panose="02020603050405020304" pitchFamily="18" charset="0"/>
                <a:ea typeface="仿宋_GB2312" pitchFamily="49" charset="-122"/>
              </a:rPr>
              <a:t>、</a:t>
            </a:r>
            <a:r>
              <a:rPr kumimoji="1" lang="zh-CN" altLang="en-US" sz="2400" b="1">
                <a:solidFill>
                  <a:srgbClr val="66FFFF"/>
                </a:solidFill>
                <a:latin typeface="Times New Roman" panose="02020603050405020304" pitchFamily="18" charset="0"/>
                <a:ea typeface="仿宋_GB2312" pitchFamily="49" charset="-122"/>
              </a:rPr>
              <a:t>辐射量子理论</a:t>
            </a:r>
            <a:r>
              <a:rPr kumimoji="1" lang="zh-CN" altLang="en-US" sz="2400" b="1">
                <a:solidFill>
                  <a:schemeClr val="bg1"/>
                </a:solidFill>
                <a:latin typeface="Times New Roman" panose="02020603050405020304" pitchFamily="18" charset="0"/>
                <a:ea typeface="仿宋_GB2312" pitchFamily="49" charset="-122"/>
              </a:rPr>
              <a:t>和</a:t>
            </a:r>
            <a:r>
              <a:rPr kumimoji="1" lang="zh-CN" altLang="en-US" sz="2400" b="1">
                <a:solidFill>
                  <a:srgbClr val="66FFFF"/>
                </a:solidFill>
                <a:latin typeface="Times New Roman" panose="02020603050405020304" pitchFamily="18" charset="0"/>
                <a:ea typeface="仿宋_GB2312" pitchFamily="49" charset="-122"/>
              </a:rPr>
              <a:t>现代科学的宇宙论</a:t>
            </a:r>
            <a:r>
              <a:rPr kumimoji="1" lang="zh-CN" altLang="en-US" sz="2400" b="1">
                <a:solidFill>
                  <a:schemeClr val="bg1"/>
                </a:solidFill>
                <a:latin typeface="Times New Roman" panose="02020603050405020304" pitchFamily="18" charset="0"/>
                <a:ea typeface="仿宋_GB2312" pitchFamily="49" charset="-122"/>
              </a:rPr>
              <a:t>。</a:t>
            </a:r>
          </a:p>
        </p:txBody>
      </p:sp>
      <p:sp>
        <p:nvSpPr>
          <p:cNvPr id="473095" name="Text Box 7"/>
          <p:cNvSpPr txBox="1">
            <a:spLocks noChangeArrowheads="1"/>
          </p:cNvSpPr>
          <p:nvPr/>
        </p:nvSpPr>
        <p:spPr bwMode="auto">
          <a:xfrm>
            <a:off x="755650" y="5495925"/>
            <a:ext cx="8208963"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kumimoji="1" lang="zh-CN" altLang="en-US" sz="2800" b="1">
                <a:solidFill>
                  <a:srgbClr val="FFFFFF"/>
                </a:solidFill>
                <a:latin typeface="Times New Roman" panose="02020603050405020304" pitchFamily="18" charset="0"/>
                <a:ea typeface="仿宋_GB2312" pitchFamily="49" charset="-122"/>
              </a:rPr>
              <a:t>由于光电效应理论的建立，爱因斯坦获得 </a:t>
            </a:r>
            <a:r>
              <a:rPr kumimoji="1" lang="en-US" altLang="zh-CN" sz="2800" b="1">
                <a:solidFill>
                  <a:srgbClr val="66FFFF"/>
                </a:solidFill>
                <a:latin typeface="Times New Roman" panose="02020603050405020304" pitchFamily="18" charset="0"/>
                <a:ea typeface="仿宋_GB2312" pitchFamily="49" charset="-122"/>
              </a:rPr>
              <a:t>1921 </a:t>
            </a:r>
            <a:r>
              <a:rPr kumimoji="1" lang="zh-CN" altLang="en-US" sz="2800" b="1">
                <a:solidFill>
                  <a:srgbClr val="66FFFF"/>
                </a:solidFill>
                <a:latin typeface="Times New Roman" panose="02020603050405020304" pitchFamily="18" charset="0"/>
                <a:ea typeface="仿宋_GB2312" pitchFamily="49" charset="-122"/>
              </a:rPr>
              <a:t>年</a:t>
            </a:r>
            <a:r>
              <a:rPr kumimoji="1" lang="zh-CN" altLang="en-US" sz="2800" b="1">
                <a:solidFill>
                  <a:schemeClr val="bg1"/>
                </a:solidFill>
                <a:latin typeface="Times New Roman" panose="02020603050405020304" pitchFamily="18" charset="0"/>
                <a:ea typeface="仿宋_GB2312" pitchFamily="49" charset="-122"/>
              </a:rPr>
              <a:t>的</a:t>
            </a:r>
            <a:r>
              <a:rPr kumimoji="1" lang="zh-CN" altLang="en-US" sz="2800" b="1">
                <a:solidFill>
                  <a:srgbClr val="66FFFF"/>
                </a:solidFill>
                <a:latin typeface="Times New Roman" panose="02020603050405020304" pitchFamily="18" charset="0"/>
                <a:ea typeface="仿宋_GB2312" pitchFamily="49" charset="-122"/>
              </a:rPr>
              <a:t>诺贝尔物理学奖</a:t>
            </a:r>
            <a:r>
              <a:rPr kumimoji="1" lang="zh-CN" altLang="en-US" sz="2800" b="1">
                <a:solidFill>
                  <a:srgbClr val="FFFFFF"/>
                </a:solidFill>
                <a:latin typeface="Times New Roman" panose="02020603050405020304" pitchFamily="18" charset="0"/>
                <a:ea typeface="仿宋_GB2312" pitchFamily="49" charset="-122"/>
              </a:rPr>
              <a:t>。</a:t>
            </a:r>
            <a:endParaRPr kumimoji="1" lang="zh-CN" altLang="en-US" sz="2800">
              <a:latin typeface="Times New Roman" panose="02020603050405020304" pitchFamily="18" charset="0"/>
              <a:ea typeface="仿宋_GB2312" pitchFamily="49"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73093"/>
                                        </p:tgtEl>
                                        <p:attrNameLst>
                                          <p:attrName>style.visibility</p:attrName>
                                        </p:attrNameLst>
                                      </p:cBhvr>
                                      <p:to>
                                        <p:strVal val="visible"/>
                                      </p:to>
                                    </p:set>
                                    <p:animEffect transition="in" filter="fade">
                                      <p:cBhvr>
                                        <p:cTn id="7" dur="1000"/>
                                        <p:tgtEl>
                                          <p:spTgt spid="473093"/>
                                        </p:tgtEl>
                                      </p:cBhvr>
                                    </p:animEffect>
                                    <p:anim calcmode="lin" valueType="num">
                                      <p:cBhvr>
                                        <p:cTn id="8" dur="1000" fill="hold"/>
                                        <p:tgtEl>
                                          <p:spTgt spid="473093"/>
                                        </p:tgtEl>
                                        <p:attrNameLst>
                                          <p:attrName>ppt_x</p:attrName>
                                        </p:attrNameLst>
                                      </p:cBhvr>
                                      <p:tavLst>
                                        <p:tav tm="0">
                                          <p:val>
                                            <p:strVal val="#ppt_x-.1"/>
                                          </p:val>
                                        </p:tav>
                                        <p:tav tm="100000">
                                          <p:val>
                                            <p:strVal val="#ppt_x"/>
                                          </p:val>
                                        </p:tav>
                                      </p:tavLst>
                                    </p:anim>
                                    <p:anim calcmode="lin" valueType="num">
                                      <p:cBhvr>
                                        <p:cTn id="9" dur="1000" fill="hold"/>
                                        <p:tgtEl>
                                          <p:spTgt spid="473093"/>
                                        </p:tgtEl>
                                        <p:attrNameLst>
                                          <p:attrName>ppt_y</p:attrName>
                                        </p:attrNameLst>
                                      </p:cBhvr>
                                      <p:tavLst>
                                        <p:tav tm="0">
                                          <p:val>
                                            <p:strVal val="#ppt_y"/>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473094"/>
                                        </p:tgtEl>
                                        <p:attrNameLst>
                                          <p:attrName>style.visibility</p:attrName>
                                        </p:attrNameLst>
                                      </p:cBhvr>
                                      <p:to>
                                        <p:strVal val="visible"/>
                                      </p:to>
                                    </p:set>
                                    <p:animEffect transition="in" filter="fade">
                                      <p:cBhvr>
                                        <p:cTn id="14" dur="1000"/>
                                        <p:tgtEl>
                                          <p:spTgt spid="473094"/>
                                        </p:tgtEl>
                                      </p:cBhvr>
                                    </p:animEffect>
                                    <p:anim calcmode="lin" valueType="num">
                                      <p:cBhvr>
                                        <p:cTn id="15" dur="1000" fill="hold"/>
                                        <p:tgtEl>
                                          <p:spTgt spid="473094"/>
                                        </p:tgtEl>
                                        <p:attrNameLst>
                                          <p:attrName>ppt_x</p:attrName>
                                        </p:attrNameLst>
                                      </p:cBhvr>
                                      <p:tavLst>
                                        <p:tav tm="0">
                                          <p:val>
                                            <p:strVal val="#ppt_x-.1"/>
                                          </p:val>
                                        </p:tav>
                                        <p:tav tm="100000">
                                          <p:val>
                                            <p:strVal val="#ppt_x"/>
                                          </p:val>
                                        </p:tav>
                                      </p:tavLst>
                                    </p:anim>
                                    <p:anim calcmode="lin" valueType="num">
                                      <p:cBhvr>
                                        <p:cTn id="16" dur="1000" fill="hold"/>
                                        <p:tgtEl>
                                          <p:spTgt spid="473094"/>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iterate type="lt">
                                    <p:tmPct val="7000"/>
                                  </p:iterate>
                                  <p:childTnLst>
                                    <p:set>
                                      <p:cBhvr>
                                        <p:cTn id="20" dur="1" fill="hold">
                                          <p:stCondLst>
                                            <p:cond delay="0"/>
                                          </p:stCondLst>
                                        </p:cTn>
                                        <p:tgtEl>
                                          <p:spTgt spid="473095"/>
                                        </p:tgtEl>
                                        <p:attrNameLst>
                                          <p:attrName>style.visibility</p:attrName>
                                        </p:attrNameLst>
                                      </p:cBhvr>
                                      <p:to>
                                        <p:strVal val="visible"/>
                                      </p:to>
                                    </p:set>
                                    <p:animEffect transition="in" filter="slide(fromLeft)">
                                      <p:cBhvr>
                                        <p:cTn id="21" dur="2000"/>
                                        <p:tgtEl>
                                          <p:spTgt spid="473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3" grpId="0" autoUpdateAnimBg="0"/>
      <p:bldP spid="473094" grpId="0" autoUpdateAnimBg="0"/>
      <p:bldP spid="47309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ein_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075" y="609600"/>
            <a:ext cx="2006600"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descr="ein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88" y="609600"/>
            <a:ext cx="1817687"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3" descr="ein_0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675" y="609600"/>
            <a:ext cx="1979613"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descr="ein_0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875" y="609600"/>
            <a:ext cx="1909763"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5" descr="ein_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88" y="3536950"/>
            <a:ext cx="1979612"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3" descr="ein_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8675" y="3536950"/>
            <a:ext cx="1979613"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4" descr="ein_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3536950"/>
            <a:ext cx="1979613"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5" descr="ein_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25" y="3536950"/>
            <a:ext cx="1979613"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Text Box 2"/>
          <p:cNvSpPr txBox="1">
            <a:spLocks noChangeArrowheads="1"/>
          </p:cNvSpPr>
          <p:nvPr/>
        </p:nvSpPr>
        <p:spPr bwMode="auto">
          <a:xfrm>
            <a:off x="-323850" y="3494088"/>
            <a:ext cx="46132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dirty="0" smtClean="0">
                <a:solidFill>
                  <a:srgbClr val="00FF00"/>
                </a:solidFill>
                <a:latin typeface="+mn-ea"/>
                <a:ea typeface="+mn-ea"/>
              </a:rPr>
              <a:t>狭义相对论</a:t>
            </a:r>
            <a:endParaRPr lang="en-US" altLang="zh-CN" sz="2400" b="1" dirty="0" smtClean="0">
              <a:solidFill>
                <a:srgbClr val="00FF00"/>
              </a:solidFill>
              <a:latin typeface="+mn-ea"/>
              <a:ea typeface="+mn-ea"/>
            </a:endParaRPr>
          </a:p>
          <a:p>
            <a:pPr algn="ctr" eaLnBrk="1" hangingPunct="1">
              <a:defRPr/>
            </a:pPr>
            <a:r>
              <a:rPr lang="zh-CN" altLang="en-US" sz="2400" b="1" dirty="0" smtClean="0">
                <a:solidFill>
                  <a:srgbClr val="00FF00"/>
                </a:solidFill>
                <a:latin typeface="+mn-ea"/>
                <a:ea typeface="+mn-ea"/>
              </a:rPr>
              <a:t>（</a:t>
            </a:r>
            <a:r>
              <a:rPr kumimoji="1" lang="en-US" altLang="zh-CN" sz="2400" b="1" dirty="0" smtClean="0">
                <a:solidFill>
                  <a:srgbClr val="00FF00"/>
                </a:solidFill>
                <a:latin typeface="+mn-ea"/>
                <a:ea typeface="+mn-ea"/>
              </a:rPr>
              <a:t>Special Relativity</a:t>
            </a:r>
            <a:r>
              <a:rPr lang="zh-CN" altLang="en-US" sz="2400" b="1" dirty="0" smtClean="0">
                <a:solidFill>
                  <a:srgbClr val="00FF00"/>
                </a:solidFill>
                <a:latin typeface="+mn-ea"/>
                <a:ea typeface="+mn-ea"/>
              </a:rPr>
              <a:t>）</a:t>
            </a:r>
            <a:r>
              <a:rPr lang="en-US" altLang="zh-CN" sz="2400" b="1" dirty="0" smtClean="0">
                <a:solidFill>
                  <a:srgbClr val="00FF00"/>
                </a:solidFill>
                <a:latin typeface="+mn-ea"/>
                <a:ea typeface="+mn-ea"/>
              </a:rPr>
              <a:t>:</a:t>
            </a:r>
          </a:p>
        </p:txBody>
      </p:sp>
      <p:sp>
        <p:nvSpPr>
          <p:cNvPr id="521219" name="WordArt 3"/>
          <p:cNvSpPr>
            <a:spLocks noChangeArrowheads="1" noChangeShapeType="1" noTextEdit="1"/>
          </p:cNvSpPr>
          <p:nvPr/>
        </p:nvSpPr>
        <p:spPr bwMode="auto">
          <a:xfrm>
            <a:off x="1638300" y="1362075"/>
            <a:ext cx="2232025" cy="1152525"/>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anose="02010600030101010101" pitchFamily="2" charset="-122"/>
              </a:rPr>
              <a:t>相对论</a:t>
            </a:r>
          </a:p>
        </p:txBody>
      </p:sp>
      <p:sp>
        <p:nvSpPr>
          <p:cNvPr id="521220" name="Rectangle 4"/>
          <p:cNvSpPr>
            <a:spLocks noChangeArrowheads="1"/>
          </p:cNvSpPr>
          <p:nvPr/>
        </p:nvSpPr>
        <p:spPr bwMode="auto">
          <a:xfrm>
            <a:off x="103188" y="4941888"/>
            <a:ext cx="375761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dirty="0" smtClean="0">
                <a:solidFill>
                  <a:srgbClr val="66FF33"/>
                </a:solidFill>
                <a:latin typeface="Times New Roman" panose="02020603050405020304" pitchFamily="18" charset="0"/>
                <a:ea typeface="楷体_GB2312" pitchFamily="49" charset="-122"/>
              </a:rPr>
              <a:t>广义相对论</a:t>
            </a:r>
            <a:endParaRPr lang="en-US" altLang="zh-CN" sz="2400" b="1" dirty="0" smtClean="0">
              <a:solidFill>
                <a:srgbClr val="66FF33"/>
              </a:solidFill>
              <a:latin typeface="Times New Roman" panose="02020603050405020304" pitchFamily="18" charset="0"/>
              <a:ea typeface="楷体_GB2312" pitchFamily="49" charset="-122"/>
            </a:endParaRPr>
          </a:p>
          <a:p>
            <a:pPr algn="ctr" eaLnBrk="1" hangingPunct="1">
              <a:defRPr/>
            </a:pPr>
            <a:r>
              <a:rPr lang="zh-CN" altLang="en-US" sz="2400" b="1" dirty="0" smtClean="0">
                <a:solidFill>
                  <a:srgbClr val="00FF00"/>
                </a:solidFill>
                <a:latin typeface="+mn-ea"/>
              </a:rPr>
              <a:t>（</a:t>
            </a:r>
            <a:r>
              <a:rPr kumimoji="1" lang="en-US" altLang="zh-CN" sz="2400" b="1" dirty="0" smtClean="0">
                <a:solidFill>
                  <a:srgbClr val="00FF00"/>
                </a:solidFill>
                <a:latin typeface="+mn-ea"/>
              </a:rPr>
              <a:t>General Relativity</a:t>
            </a:r>
            <a:r>
              <a:rPr lang="zh-CN" altLang="en-US" sz="2400" b="1" dirty="0" smtClean="0">
                <a:solidFill>
                  <a:srgbClr val="00FF00"/>
                </a:solidFill>
                <a:latin typeface="+mn-ea"/>
              </a:rPr>
              <a:t>）</a:t>
            </a:r>
            <a:r>
              <a:rPr lang="en-US" altLang="zh-CN" sz="2400" b="1" dirty="0" smtClean="0">
                <a:solidFill>
                  <a:srgbClr val="00FF00"/>
                </a:solidFill>
                <a:latin typeface="+mn-ea"/>
              </a:rPr>
              <a:t>:</a:t>
            </a:r>
            <a:endParaRPr lang="en-US" altLang="zh-CN" sz="2400" b="1" dirty="0">
              <a:solidFill>
                <a:srgbClr val="00FF00"/>
              </a:solidFill>
              <a:latin typeface="+mn-ea"/>
            </a:endParaRPr>
          </a:p>
        </p:txBody>
      </p:sp>
      <p:sp>
        <p:nvSpPr>
          <p:cNvPr id="521221" name="WordArt 5"/>
          <p:cNvSpPr>
            <a:spLocks noChangeArrowheads="1" noChangeShapeType="1" noTextEdit="1"/>
          </p:cNvSpPr>
          <p:nvPr/>
        </p:nvSpPr>
        <p:spPr bwMode="auto">
          <a:xfrm>
            <a:off x="4446588" y="714375"/>
            <a:ext cx="2286000" cy="914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宋体" panose="02010600030101010101" pitchFamily="2" charset="-122"/>
              </a:rPr>
              <a:t>狭义相对论</a:t>
            </a:r>
          </a:p>
        </p:txBody>
      </p:sp>
      <p:sp>
        <p:nvSpPr>
          <p:cNvPr id="521222" name="WordArt 6"/>
          <p:cNvSpPr>
            <a:spLocks noChangeArrowheads="1" noChangeShapeType="1" noTextEdit="1"/>
          </p:cNvSpPr>
          <p:nvPr/>
        </p:nvSpPr>
        <p:spPr bwMode="auto">
          <a:xfrm>
            <a:off x="4446588" y="2227263"/>
            <a:ext cx="2286000" cy="914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宋体" panose="02010600030101010101" pitchFamily="2" charset="-122"/>
              </a:rPr>
              <a:t>广义相对论</a:t>
            </a:r>
          </a:p>
        </p:txBody>
      </p:sp>
      <p:sp>
        <p:nvSpPr>
          <p:cNvPr id="521223" name="Text Box 7"/>
          <p:cNvSpPr txBox="1">
            <a:spLocks noChangeArrowheads="1"/>
          </p:cNvSpPr>
          <p:nvPr/>
        </p:nvSpPr>
        <p:spPr bwMode="auto">
          <a:xfrm>
            <a:off x="3852863" y="3344863"/>
            <a:ext cx="46799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5000"/>
              </a:lnSpc>
            </a:pPr>
            <a:r>
              <a:rPr lang="zh-CN" altLang="en-US" sz="2400">
                <a:solidFill>
                  <a:srgbClr val="FFFFFF"/>
                </a:solidFill>
                <a:latin typeface="Times New Roman" panose="02020603050405020304" pitchFamily="18" charset="0"/>
                <a:ea typeface="楷体_GB2312" pitchFamily="49" charset="-122"/>
              </a:rPr>
              <a:t>研究两个</a:t>
            </a:r>
            <a:r>
              <a:rPr lang="zh-CN" altLang="en-US" sz="2400" b="1">
                <a:solidFill>
                  <a:srgbClr val="66FFFF"/>
                </a:solidFill>
                <a:latin typeface="Times New Roman" panose="02020603050405020304" pitchFamily="18" charset="0"/>
                <a:ea typeface="楷体_GB2312" pitchFamily="49" charset="-122"/>
              </a:rPr>
              <a:t>不同惯性系</a:t>
            </a:r>
            <a:r>
              <a:rPr lang="zh-CN" altLang="en-US" sz="2400">
                <a:solidFill>
                  <a:srgbClr val="FFFFFF"/>
                </a:solidFill>
                <a:latin typeface="Times New Roman" panose="02020603050405020304" pitchFamily="18" charset="0"/>
                <a:ea typeface="楷体_GB2312" pitchFamily="49" charset="-122"/>
              </a:rPr>
              <a:t>的观察者所</a:t>
            </a:r>
          </a:p>
          <a:p>
            <a:pPr algn="ctr" eaLnBrk="1" hangingPunct="1">
              <a:lnSpc>
                <a:spcPct val="125000"/>
              </a:lnSpc>
            </a:pPr>
            <a:r>
              <a:rPr lang="zh-CN" altLang="en-US" sz="2400">
                <a:solidFill>
                  <a:srgbClr val="FFFFFF"/>
                </a:solidFill>
                <a:latin typeface="Times New Roman" panose="02020603050405020304" pitchFamily="18" charset="0"/>
                <a:ea typeface="楷体_GB2312" pitchFamily="49" charset="-122"/>
              </a:rPr>
              <a:t>观察到的物理现象有什么不同。</a:t>
            </a:r>
          </a:p>
        </p:txBody>
      </p:sp>
      <p:sp>
        <p:nvSpPr>
          <p:cNvPr id="521224" name="Rectangle 8"/>
          <p:cNvSpPr>
            <a:spLocks noChangeArrowheads="1"/>
          </p:cNvSpPr>
          <p:nvPr/>
        </p:nvSpPr>
        <p:spPr bwMode="auto">
          <a:xfrm>
            <a:off x="3995738" y="4724400"/>
            <a:ext cx="496887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2400">
                <a:solidFill>
                  <a:srgbClr val="FFFFFF"/>
                </a:solidFill>
                <a:latin typeface="Times New Roman" panose="02020603050405020304" pitchFamily="18" charset="0"/>
                <a:ea typeface="楷体_GB2312" pitchFamily="49" charset="-122"/>
              </a:rPr>
              <a:t>研究</a:t>
            </a:r>
            <a:r>
              <a:rPr lang="zh-CN" altLang="en-US" sz="2400" b="1">
                <a:solidFill>
                  <a:srgbClr val="66FFFF"/>
                </a:solidFill>
                <a:latin typeface="Times New Roman" panose="02020603050405020304" pitchFamily="18" charset="0"/>
                <a:ea typeface="楷体_GB2312" pitchFamily="49" charset="-122"/>
              </a:rPr>
              <a:t>一切参照系</a:t>
            </a:r>
            <a:r>
              <a:rPr lang="en-US" altLang="zh-CN" sz="2400">
                <a:solidFill>
                  <a:srgbClr val="FFFFFF"/>
                </a:solidFill>
                <a:latin typeface="Times New Roman" panose="02020603050405020304" pitchFamily="18" charset="0"/>
                <a:ea typeface="楷体_GB2312" pitchFamily="49" charset="-122"/>
              </a:rPr>
              <a:t>(</a:t>
            </a:r>
            <a:r>
              <a:rPr lang="zh-CN" altLang="en-US" sz="2400">
                <a:solidFill>
                  <a:srgbClr val="FFFFFF"/>
                </a:solidFill>
                <a:latin typeface="Times New Roman" panose="02020603050405020304" pitchFamily="18" charset="0"/>
                <a:ea typeface="楷体_GB2312" pitchFamily="49" charset="-122"/>
              </a:rPr>
              <a:t>不限于惯性系</a:t>
            </a:r>
            <a:r>
              <a:rPr lang="en-US" altLang="zh-CN" sz="2400">
                <a:solidFill>
                  <a:srgbClr val="FFFFFF"/>
                </a:solidFill>
                <a:latin typeface="Times New Roman" panose="02020603050405020304" pitchFamily="18" charset="0"/>
                <a:ea typeface="楷体_GB2312" pitchFamily="49" charset="-122"/>
              </a:rPr>
              <a:t>)</a:t>
            </a:r>
            <a:r>
              <a:rPr lang="zh-CN" altLang="en-US" sz="2400">
                <a:solidFill>
                  <a:srgbClr val="FFFFFF"/>
                </a:solidFill>
                <a:latin typeface="Times New Roman" panose="02020603050405020304" pitchFamily="18" charset="0"/>
                <a:ea typeface="楷体_GB2312" pitchFamily="49" charset="-122"/>
              </a:rPr>
              <a:t>中</a:t>
            </a:r>
          </a:p>
          <a:p>
            <a:pPr eaLnBrk="1" hangingPunct="1">
              <a:lnSpc>
                <a:spcPct val="125000"/>
              </a:lnSpc>
            </a:pPr>
            <a:r>
              <a:rPr lang="zh-CN" altLang="en-US" sz="2400">
                <a:solidFill>
                  <a:srgbClr val="FFFFFF"/>
                </a:solidFill>
                <a:latin typeface="Times New Roman" panose="02020603050405020304" pitchFamily="18" charset="0"/>
                <a:ea typeface="楷体_GB2312" pitchFamily="49" charset="-122"/>
              </a:rPr>
              <a:t>的观察者所观察到的物理现象有</a:t>
            </a:r>
          </a:p>
          <a:p>
            <a:pPr eaLnBrk="1" hangingPunct="1">
              <a:lnSpc>
                <a:spcPct val="125000"/>
              </a:lnSpc>
            </a:pPr>
            <a:r>
              <a:rPr lang="zh-CN" altLang="en-US" sz="2400">
                <a:solidFill>
                  <a:srgbClr val="FFFFFF"/>
                </a:solidFill>
                <a:latin typeface="Times New Roman" panose="02020603050405020304" pitchFamily="18" charset="0"/>
                <a:ea typeface="楷体_GB2312" pitchFamily="49" charset="-122"/>
              </a:rPr>
              <a:t>什么不同。</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1219"/>
                                        </p:tgtEl>
                                        <p:attrNameLst>
                                          <p:attrName>style.visibility</p:attrName>
                                        </p:attrNameLst>
                                      </p:cBhvr>
                                      <p:to>
                                        <p:strVal val="visible"/>
                                      </p:to>
                                    </p:set>
                                    <p:animEffect transition="in" filter="wipe(up)">
                                      <p:cBhvr>
                                        <p:cTn id="7" dur="500"/>
                                        <p:tgtEl>
                                          <p:spTgt spid="521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1221"/>
                                        </p:tgtEl>
                                        <p:attrNameLst>
                                          <p:attrName>style.visibility</p:attrName>
                                        </p:attrNameLst>
                                      </p:cBhvr>
                                      <p:to>
                                        <p:strVal val="visible"/>
                                      </p:to>
                                    </p:set>
                                    <p:animEffect transition="in" filter="wipe(left)">
                                      <p:cBhvr>
                                        <p:cTn id="12" dur="1000"/>
                                        <p:tgtEl>
                                          <p:spTgt spid="5212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1222"/>
                                        </p:tgtEl>
                                        <p:attrNameLst>
                                          <p:attrName>style.visibility</p:attrName>
                                        </p:attrNameLst>
                                      </p:cBhvr>
                                      <p:to>
                                        <p:strVal val="visible"/>
                                      </p:to>
                                    </p:set>
                                    <p:animEffect transition="in" filter="wipe(left)">
                                      <p:cBhvr>
                                        <p:cTn id="17" dur="1000"/>
                                        <p:tgtEl>
                                          <p:spTgt spid="5212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1218"/>
                                        </p:tgtEl>
                                        <p:attrNameLst>
                                          <p:attrName>style.visibility</p:attrName>
                                        </p:attrNameLst>
                                      </p:cBhvr>
                                      <p:to>
                                        <p:strVal val="visible"/>
                                      </p:to>
                                    </p:set>
                                    <p:animEffect transition="in" filter="wipe(left)">
                                      <p:cBhvr>
                                        <p:cTn id="22" dur="500"/>
                                        <p:tgtEl>
                                          <p:spTgt spid="5212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43000"/>
                                  </p:iterate>
                                  <p:childTnLst>
                                    <p:set>
                                      <p:cBhvr>
                                        <p:cTn id="26" dur="1" fill="hold">
                                          <p:stCondLst>
                                            <p:cond delay="0"/>
                                          </p:stCondLst>
                                        </p:cTn>
                                        <p:tgtEl>
                                          <p:spTgt spid="521223"/>
                                        </p:tgtEl>
                                        <p:attrNameLst>
                                          <p:attrName>style.visibility</p:attrName>
                                        </p:attrNameLst>
                                      </p:cBhvr>
                                      <p:to>
                                        <p:strVal val="visible"/>
                                      </p:to>
                                    </p:set>
                                    <p:animEffect transition="in" filter="wipe(left)">
                                      <p:cBhvr>
                                        <p:cTn id="27" dur="500"/>
                                        <p:tgtEl>
                                          <p:spTgt spid="5212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1220"/>
                                        </p:tgtEl>
                                        <p:attrNameLst>
                                          <p:attrName>style.visibility</p:attrName>
                                        </p:attrNameLst>
                                      </p:cBhvr>
                                      <p:to>
                                        <p:strVal val="visible"/>
                                      </p:to>
                                    </p:set>
                                    <p:animEffect transition="in" filter="wipe(left)">
                                      <p:cBhvr>
                                        <p:cTn id="32" dur="500"/>
                                        <p:tgtEl>
                                          <p:spTgt spid="5212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43000"/>
                                  </p:iterate>
                                  <p:childTnLst>
                                    <p:set>
                                      <p:cBhvr>
                                        <p:cTn id="36" dur="1" fill="hold">
                                          <p:stCondLst>
                                            <p:cond delay="0"/>
                                          </p:stCondLst>
                                        </p:cTn>
                                        <p:tgtEl>
                                          <p:spTgt spid="521224"/>
                                        </p:tgtEl>
                                        <p:attrNameLst>
                                          <p:attrName>style.visibility</p:attrName>
                                        </p:attrNameLst>
                                      </p:cBhvr>
                                      <p:to>
                                        <p:strVal val="visible"/>
                                      </p:to>
                                    </p:set>
                                    <p:animEffect transition="in" filter="wipe(left)">
                                      <p:cBhvr>
                                        <p:cTn id="37" dur="500"/>
                                        <p:tgtEl>
                                          <p:spTgt spid="521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8" grpId="0"/>
      <p:bldP spid="521219" grpId="0" animBg="1"/>
      <p:bldP spid="521220" grpId="0"/>
      <p:bldP spid="521221" grpId="0" animBg="1"/>
      <p:bldP spid="521222" grpId="0" animBg="1"/>
      <p:bldP spid="521223" grpId="0"/>
      <p:bldP spid="5212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224088" y="631825"/>
            <a:ext cx="3714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3200" b="1">
                <a:solidFill>
                  <a:srgbClr val="FF6600"/>
                </a:solidFill>
                <a:latin typeface="Times New Roman" panose="02020603050405020304" pitchFamily="18" charset="0"/>
                <a:ea typeface="楷体_GB2312" pitchFamily="49" charset="-122"/>
              </a:rPr>
              <a:t>本篇的主要内容：</a:t>
            </a:r>
          </a:p>
        </p:txBody>
      </p:sp>
      <p:sp>
        <p:nvSpPr>
          <p:cNvPr id="3" name="Text Box 5"/>
          <p:cNvSpPr txBox="1">
            <a:spLocks noChangeArrowheads="1"/>
          </p:cNvSpPr>
          <p:nvPr/>
        </p:nvSpPr>
        <p:spPr bwMode="auto">
          <a:xfrm>
            <a:off x="665163" y="1811338"/>
            <a:ext cx="7543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Char char="•"/>
            </a:pPr>
            <a:r>
              <a:rPr kumimoji="1" lang="en-US" altLang="zh-CN" sz="2600" b="1">
                <a:solidFill>
                  <a:schemeClr val="bg1"/>
                </a:solidFill>
                <a:latin typeface="Times New Roman" panose="02020603050405020304" pitchFamily="18" charset="0"/>
                <a:ea typeface="楷体_GB2312" pitchFamily="49" charset="-122"/>
              </a:rPr>
              <a:t>  </a:t>
            </a:r>
            <a:r>
              <a:rPr kumimoji="1" lang="zh-CN" altLang="en-US" sz="2600" b="1">
                <a:solidFill>
                  <a:schemeClr val="bg1"/>
                </a:solidFill>
                <a:latin typeface="Times New Roman" panose="02020603050405020304" pitchFamily="18" charset="0"/>
                <a:ea typeface="楷体_GB2312" pitchFamily="49" charset="-122"/>
              </a:rPr>
              <a:t>狭义相对论</a:t>
            </a:r>
            <a:r>
              <a:rPr kumimoji="1" lang="zh-CN" altLang="en-US" sz="2600" b="1">
                <a:solidFill>
                  <a:schemeClr val="bg1"/>
                </a:solidFill>
                <a:ea typeface="楷体_GB2312" pitchFamily="49" charset="-122"/>
              </a:rPr>
              <a:t>（</a:t>
            </a:r>
            <a:r>
              <a:rPr kumimoji="1" lang="en-US" altLang="zh-CN" sz="2600" b="1" i="1">
                <a:solidFill>
                  <a:schemeClr val="bg1"/>
                </a:solidFill>
                <a:latin typeface="Times New Roman" panose="02020603050405020304" pitchFamily="18" charset="0"/>
                <a:ea typeface="楷体_GB2312" pitchFamily="49" charset="-122"/>
              </a:rPr>
              <a:t>Special Relativity</a:t>
            </a:r>
            <a:r>
              <a:rPr kumimoji="1" lang="zh-CN" altLang="en-US" sz="2600" b="1">
                <a:solidFill>
                  <a:schemeClr val="bg1"/>
                </a:solidFill>
                <a:ea typeface="楷体_GB2312" pitchFamily="49" charset="-122"/>
              </a:rPr>
              <a:t>）</a:t>
            </a:r>
            <a:r>
              <a:rPr kumimoji="1" lang="zh-CN" altLang="en-US" sz="2600" b="1">
                <a:solidFill>
                  <a:schemeClr val="bg1"/>
                </a:solidFill>
                <a:latin typeface="Times New Roman" panose="02020603050405020304" pitchFamily="18" charset="0"/>
                <a:ea typeface="楷体_GB2312" pitchFamily="49" charset="-122"/>
              </a:rPr>
              <a:t>基本假设</a:t>
            </a:r>
          </a:p>
        </p:txBody>
      </p:sp>
      <p:sp>
        <p:nvSpPr>
          <p:cNvPr id="4" name="Text Box 6"/>
          <p:cNvSpPr txBox="1">
            <a:spLocks noChangeArrowheads="1"/>
          </p:cNvSpPr>
          <p:nvPr/>
        </p:nvSpPr>
        <p:spPr bwMode="auto">
          <a:xfrm>
            <a:off x="757238" y="3284538"/>
            <a:ext cx="4953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Char char="•"/>
            </a:pPr>
            <a:r>
              <a:rPr kumimoji="1" lang="en-US" altLang="zh-CN" sz="2600" b="1">
                <a:solidFill>
                  <a:srgbClr val="FFFF00"/>
                </a:solidFill>
                <a:latin typeface="Times New Roman" panose="02020603050405020304" pitchFamily="18" charset="0"/>
                <a:ea typeface="楷体_GB2312" pitchFamily="49" charset="-122"/>
              </a:rPr>
              <a:t>  </a:t>
            </a:r>
            <a:r>
              <a:rPr kumimoji="1" lang="zh-CN" altLang="en-US" sz="2600" b="1">
                <a:solidFill>
                  <a:schemeClr val="accent1"/>
                </a:solidFill>
                <a:latin typeface="Times New Roman" panose="02020603050405020304" pitchFamily="18" charset="0"/>
                <a:ea typeface="楷体_GB2312" pitchFamily="49" charset="-122"/>
              </a:rPr>
              <a:t>狭义相对论的运动学效应</a:t>
            </a:r>
          </a:p>
        </p:txBody>
      </p:sp>
      <p:sp>
        <p:nvSpPr>
          <p:cNvPr id="5" name="Text Box 7"/>
          <p:cNvSpPr txBox="1">
            <a:spLocks noChangeArrowheads="1"/>
          </p:cNvSpPr>
          <p:nvPr/>
        </p:nvSpPr>
        <p:spPr bwMode="auto">
          <a:xfrm>
            <a:off x="817563" y="2554288"/>
            <a:ext cx="7239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Char char="•"/>
            </a:pPr>
            <a:r>
              <a:rPr kumimoji="1" lang="en-US" altLang="zh-CN" sz="2600" b="1">
                <a:solidFill>
                  <a:srgbClr val="FFFF00"/>
                </a:solidFill>
                <a:latin typeface="Times New Roman" panose="02020603050405020304" pitchFamily="18" charset="0"/>
                <a:ea typeface="楷体_GB2312" pitchFamily="49" charset="-122"/>
              </a:rPr>
              <a:t>  </a:t>
            </a:r>
            <a:r>
              <a:rPr kumimoji="1" lang="zh-CN" altLang="en-US" sz="2600" b="1">
                <a:solidFill>
                  <a:srgbClr val="EDFE4A"/>
                </a:solidFill>
                <a:latin typeface="Times New Roman" panose="02020603050405020304" pitchFamily="18" charset="0"/>
                <a:ea typeface="楷体_GB2312" pitchFamily="49" charset="-122"/>
              </a:rPr>
              <a:t>洛仑兹变换关系 </a:t>
            </a:r>
            <a:r>
              <a:rPr kumimoji="1" lang="en-US" altLang="zh-CN" sz="2600" b="1">
                <a:solidFill>
                  <a:srgbClr val="EDFE4A"/>
                </a:solidFill>
                <a:ea typeface="楷体_GB2312" pitchFamily="49" charset="-122"/>
              </a:rPr>
              <a:t>( </a:t>
            </a:r>
            <a:r>
              <a:rPr kumimoji="1" lang="en-US" altLang="zh-CN" sz="2600" b="1" i="1">
                <a:solidFill>
                  <a:srgbClr val="EDFE4A"/>
                </a:solidFill>
                <a:latin typeface="Times New Roman" panose="02020603050405020304" pitchFamily="18" charset="0"/>
                <a:ea typeface="楷体_GB2312" pitchFamily="49" charset="-122"/>
              </a:rPr>
              <a:t>Lorentz Transformation</a:t>
            </a:r>
            <a:r>
              <a:rPr kumimoji="1" lang="en-US" altLang="zh-CN" sz="2600" b="1">
                <a:solidFill>
                  <a:srgbClr val="EDFE4A"/>
                </a:solidFill>
                <a:ea typeface="楷体_GB2312" pitchFamily="49" charset="-122"/>
              </a:rPr>
              <a:t> ) </a:t>
            </a:r>
          </a:p>
        </p:txBody>
      </p:sp>
      <p:sp>
        <p:nvSpPr>
          <p:cNvPr id="6" name="Text Box 8"/>
          <p:cNvSpPr txBox="1">
            <a:spLocks noChangeArrowheads="1"/>
          </p:cNvSpPr>
          <p:nvPr/>
        </p:nvSpPr>
        <p:spPr bwMode="auto">
          <a:xfrm>
            <a:off x="528638" y="3933825"/>
            <a:ext cx="5410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Char char="•"/>
            </a:pPr>
            <a:r>
              <a:rPr kumimoji="1" lang="en-US" altLang="zh-CN" sz="2600" b="1">
                <a:solidFill>
                  <a:srgbClr val="FFFF00"/>
                </a:solidFill>
                <a:latin typeface="Times New Roman" panose="02020603050405020304" pitchFamily="18" charset="0"/>
                <a:ea typeface="楷体_GB2312" pitchFamily="49" charset="-122"/>
              </a:rPr>
              <a:t>  </a:t>
            </a:r>
            <a:r>
              <a:rPr kumimoji="1" lang="zh-CN" altLang="en-US" sz="2600" b="1">
                <a:solidFill>
                  <a:srgbClr val="FFFF00"/>
                </a:solidFill>
                <a:latin typeface="Times New Roman" panose="02020603050405020304" pitchFamily="18" charset="0"/>
                <a:ea typeface="楷体_GB2312" pitchFamily="49" charset="-122"/>
              </a:rPr>
              <a:t>狭义相对论的动力学基础</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iterate type="wd">
                                    <p:tmPct val="100000"/>
                                  </p:iterate>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3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iterate type="wd">
                                    <p:tmPct val="100000"/>
                                  </p:iterate>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3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5"/>
                                        </p:tgtEl>
                                        <p:attrNameLst>
                                          <p:attrName>style.visibility</p:attrName>
                                        </p:attrNameLst>
                                      </p:cBhvr>
                                      <p:to>
                                        <p:strVal val="visible"/>
                                      </p:to>
                                    </p:set>
                                    <p:animEffect transition="in" filter="dissolve">
                                      <p:cBhvr>
                                        <p:cTn id="17" dur="3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4"/>
                                        </p:tgtEl>
                                        <p:attrNameLst>
                                          <p:attrName>style.visibility</p:attrName>
                                        </p:attrNameLst>
                                      </p:cBhvr>
                                      <p:to>
                                        <p:strVal val="visible"/>
                                      </p:to>
                                    </p:set>
                                    <p:animEffect transition="in" filter="wipe(left)">
                                      <p:cBhvr>
                                        <p:cTn id="22" dur="3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iterate type="wd">
                                    <p:tmPct val="100000"/>
                                  </p:iterate>
                                  <p:childTnLst>
                                    <p:set>
                                      <p:cBhvr>
                                        <p:cTn id="26" dur="1" fill="hold">
                                          <p:stCondLst>
                                            <p:cond delay="0"/>
                                          </p:stCondLst>
                                        </p:cTn>
                                        <p:tgtEl>
                                          <p:spTgt spid="6"/>
                                        </p:tgtEl>
                                        <p:attrNameLst>
                                          <p:attrName>style.visibility</p:attrName>
                                        </p:attrNameLst>
                                      </p:cBhvr>
                                      <p:to>
                                        <p:strVal val="visible"/>
                                      </p:to>
                                    </p:set>
                                    <p:animEffect transition="in" filter="barn(outHorizontal)">
                                      <p:cBhvr>
                                        <p:cTn id="27"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ChangeArrowheads="1"/>
          </p:cNvSpPr>
          <p:nvPr/>
        </p:nvSpPr>
        <p:spPr bwMode="auto">
          <a:xfrm>
            <a:off x="788988" y="297180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Times New Roman" panose="02020603050405020304" pitchFamily="18" charset="0"/>
                <a:ea typeface="仿宋_GB2312" pitchFamily="49" charset="-122"/>
              </a:rPr>
              <a:t>绝对的时间</a:t>
            </a:r>
          </a:p>
        </p:txBody>
      </p:sp>
      <p:sp>
        <p:nvSpPr>
          <p:cNvPr id="474115" name="Rectangle 3"/>
          <p:cNvSpPr>
            <a:spLocks noChangeArrowheads="1"/>
          </p:cNvSpPr>
          <p:nvPr/>
        </p:nvSpPr>
        <p:spPr bwMode="auto">
          <a:xfrm>
            <a:off x="792163" y="3546475"/>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Times New Roman" panose="02020603050405020304" pitchFamily="18" charset="0"/>
                <a:ea typeface="仿宋_GB2312" pitchFamily="49" charset="-122"/>
              </a:rPr>
              <a:t>绝对的空间</a:t>
            </a:r>
          </a:p>
        </p:txBody>
      </p:sp>
      <p:sp>
        <p:nvSpPr>
          <p:cNvPr id="474116" name="AutoShape 4"/>
          <p:cNvSpPr>
            <a:spLocks/>
          </p:cNvSpPr>
          <p:nvPr/>
        </p:nvSpPr>
        <p:spPr bwMode="auto">
          <a:xfrm>
            <a:off x="2484438" y="3213100"/>
            <a:ext cx="215900" cy="576263"/>
          </a:xfrm>
          <a:prstGeom prst="rightBrace">
            <a:avLst>
              <a:gd name="adj1" fmla="val 22243"/>
              <a:gd name="adj2" fmla="val 50000"/>
            </a:avLst>
          </a:prstGeom>
          <a:noFill/>
          <a:ln w="38100">
            <a:solidFill>
              <a:srgbClr val="66FF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4117" name="Rectangle 5"/>
          <p:cNvSpPr>
            <a:spLocks noChangeArrowheads="1"/>
          </p:cNvSpPr>
          <p:nvPr/>
        </p:nvSpPr>
        <p:spPr bwMode="auto">
          <a:xfrm>
            <a:off x="2700338" y="3284538"/>
            <a:ext cx="626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66FFFF"/>
                </a:solidFill>
                <a:latin typeface="Times New Roman" panose="02020603050405020304" pitchFamily="18" charset="0"/>
                <a:ea typeface="仿宋_GB2312" pitchFamily="49" charset="-122"/>
              </a:rPr>
              <a:t> </a:t>
            </a:r>
            <a:r>
              <a:rPr kumimoji="1" lang="zh-CN" altLang="en-US" sz="2400" b="1">
                <a:solidFill>
                  <a:srgbClr val="66FFFF"/>
                </a:solidFill>
                <a:latin typeface="Times New Roman" panose="02020603050405020304" pitchFamily="18" charset="0"/>
                <a:ea typeface="仿宋_GB2312" pitchFamily="49" charset="-122"/>
              </a:rPr>
              <a:t>绝对的、数学的、与物质的存在和运动无关</a:t>
            </a:r>
          </a:p>
        </p:txBody>
      </p:sp>
      <p:sp>
        <p:nvSpPr>
          <p:cNvPr id="474118" name="Rectangle 6"/>
          <p:cNvSpPr>
            <a:spLocks noChangeArrowheads="1"/>
          </p:cNvSpPr>
          <p:nvPr/>
        </p:nvSpPr>
        <p:spPr bwMode="auto">
          <a:xfrm>
            <a:off x="720725" y="4625975"/>
            <a:ext cx="8243888"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chemeClr val="bg1"/>
                </a:solidFill>
                <a:latin typeface="Times New Roman" panose="02020603050405020304" pitchFamily="18" charset="0"/>
                <a:ea typeface="仿宋_GB2312" pitchFamily="49" charset="-122"/>
              </a:rPr>
              <a:t>在</a:t>
            </a:r>
            <a:r>
              <a:rPr kumimoji="1" lang="zh-CN" altLang="en-US" sz="2400" b="1" dirty="0">
                <a:solidFill>
                  <a:srgbClr val="00FFFF"/>
                </a:solidFill>
                <a:latin typeface="Times New Roman" panose="02020603050405020304" pitchFamily="18" charset="0"/>
                <a:ea typeface="仿宋_GB2312" pitchFamily="49" charset="-122"/>
              </a:rPr>
              <a:t>所有惯性系</a:t>
            </a:r>
            <a:r>
              <a:rPr kumimoji="1" lang="zh-CN" altLang="en-US" sz="2400" b="1" dirty="0">
                <a:solidFill>
                  <a:schemeClr val="bg1"/>
                </a:solidFill>
                <a:latin typeface="Times New Roman" panose="02020603050405020304" pitchFamily="18" charset="0"/>
                <a:ea typeface="仿宋_GB2312" pitchFamily="49" charset="-122"/>
              </a:rPr>
              <a:t>中，物体运动所遵循的</a:t>
            </a:r>
            <a:r>
              <a:rPr kumimoji="1" lang="zh-CN" altLang="en-US" sz="2400" b="1" dirty="0">
                <a:solidFill>
                  <a:srgbClr val="66FFFF"/>
                </a:solidFill>
                <a:latin typeface="Times New Roman" panose="02020603050405020304" pitchFamily="18" charset="0"/>
                <a:ea typeface="仿宋_GB2312" pitchFamily="49" charset="-122"/>
              </a:rPr>
              <a:t>力学规律</a:t>
            </a:r>
            <a:r>
              <a:rPr kumimoji="1" lang="zh-CN" altLang="en-US" sz="2400" b="1" dirty="0">
                <a:solidFill>
                  <a:schemeClr val="bg1"/>
                </a:solidFill>
                <a:latin typeface="Times New Roman" panose="02020603050405020304" pitchFamily="18" charset="0"/>
                <a:ea typeface="仿宋_GB2312" pitchFamily="49" charset="-122"/>
              </a:rPr>
              <a:t>是</a:t>
            </a:r>
            <a:r>
              <a:rPr kumimoji="1" lang="zh-CN" altLang="en-US" sz="2400" b="1" dirty="0">
                <a:solidFill>
                  <a:srgbClr val="66FFFF"/>
                </a:solidFill>
                <a:latin typeface="Times New Roman" panose="02020603050405020304" pitchFamily="18" charset="0"/>
                <a:ea typeface="仿宋_GB2312" pitchFamily="49" charset="-122"/>
              </a:rPr>
              <a:t>相同的</a:t>
            </a:r>
            <a:r>
              <a:rPr kumimoji="1" lang="zh-CN" altLang="en-US" sz="2400" b="1" dirty="0">
                <a:solidFill>
                  <a:schemeClr val="bg1"/>
                </a:solidFill>
                <a:latin typeface="Times New Roman" panose="02020603050405020304" pitchFamily="18" charset="0"/>
                <a:ea typeface="仿宋_GB2312" pitchFamily="49" charset="-122"/>
              </a:rPr>
              <a:t>，具有</a:t>
            </a:r>
            <a:r>
              <a:rPr kumimoji="1" lang="zh-CN" altLang="en-US" sz="2400" b="1" dirty="0">
                <a:solidFill>
                  <a:srgbClr val="00FFFF"/>
                </a:solidFill>
                <a:latin typeface="Times New Roman" panose="02020603050405020304" pitchFamily="18" charset="0"/>
                <a:ea typeface="仿宋_GB2312" pitchFamily="49" charset="-122"/>
              </a:rPr>
              <a:t>相同的数学表达形式</a:t>
            </a:r>
            <a:r>
              <a:rPr kumimoji="1" lang="zh-CN" altLang="en-US" sz="2800" b="1" dirty="0">
                <a:solidFill>
                  <a:schemeClr val="bg1"/>
                </a:solidFill>
                <a:latin typeface="Times New Roman" panose="02020603050405020304" pitchFamily="18" charset="0"/>
                <a:ea typeface="仿宋_GB2312" pitchFamily="49" charset="-122"/>
              </a:rPr>
              <a:t>。</a:t>
            </a:r>
            <a:endParaRPr kumimoji="1" lang="zh-CN" altLang="en-US" sz="2400" b="1" dirty="0">
              <a:solidFill>
                <a:schemeClr val="bg1"/>
              </a:solidFill>
              <a:latin typeface="Times New Roman" panose="02020603050405020304" pitchFamily="18" charset="0"/>
              <a:ea typeface="仿宋_GB2312" pitchFamily="49" charset="-122"/>
            </a:endParaRPr>
          </a:p>
        </p:txBody>
      </p:sp>
      <p:sp>
        <p:nvSpPr>
          <p:cNvPr id="474119" name="Text Box 7"/>
          <p:cNvSpPr txBox="1">
            <a:spLocks noChangeArrowheads="1"/>
          </p:cNvSpPr>
          <p:nvPr/>
        </p:nvSpPr>
        <p:spPr bwMode="auto">
          <a:xfrm>
            <a:off x="527050" y="319088"/>
            <a:ext cx="80772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solidFill>
                  <a:srgbClr val="66FF33"/>
                </a:solidFill>
                <a:latin typeface="Times New Roman" panose="02020603050405020304" pitchFamily="18" charset="0"/>
                <a:ea typeface="黑体" panose="02010609060101010101" pitchFamily="49" charset="-122"/>
              </a:rPr>
              <a:t>§15.1  </a:t>
            </a:r>
            <a:r>
              <a:rPr kumimoji="1" lang="zh-CN" altLang="en-US" sz="3200" b="1">
                <a:solidFill>
                  <a:srgbClr val="66FF33"/>
                </a:solidFill>
                <a:latin typeface="Times New Roman" panose="02020603050405020304" pitchFamily="18" charset="0"/>
                <a:ea typeface="黑体" panose="02010609060101010101" pitchFamily="49" charset="-122"/>
              </a:rPr>
              <a:t>经典力学的相对性原理</a:t>
            </a:r>
          </a:p>
          <a:p>
            <a:pPr algn="ctr" eaLnBrk="1" hangingPunct="1">
              <a:lnSpc>
                <a:spcPct val="70000"/>
              </a:lnSpc>
              <a:spcBef>
                <a:spcPct val="50000"/>
              </a:spcBef>
            </a:pPr>
            <a:r>
              <a:rPr kumimoji="1" lang="zh-CN" altLang="en-US" sz="3200" b="1">
                <a:solidFill>
                  <a:srgbClr val="66FF33"/>
                </a:solidFill>
                <a:latin typeface="Times New Roman" panose="02020603050405020304" pitchFamily="18" charset="0"/>
                <a:ea typeface="黑体" panose="02010609060101010101" pitchFamily="49" charset="-122"/>
              </a:rPr>
              <a:t> 伽利略变换</a:t>
            </a:r>
          </a:p>
        </p:txBody>
      </p:sp>
      <p:sp>
        <p:nvSpPr>
          <p:cNvPr id="474120" name="Text Box 8"/>
          <p:cNvSpPr txBox="1">
            <a:spLocks noChangeArrowheads="1"/>
          </p:cNvSpPr>
          <p:nvPr/>
        </p:nvSpPr>
        <p:spPr bwMode="auto">
          <a:xfrm>
            <a:off x="179388" y="2478088"/>
            <a:ext cx="3168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绝对时空观</a:t>
            </a:r>
          </a:p>
        </p:txBody>
      </p:sp>
      <p:sp>
        <p:nvSpPr>
          <p:cNvPr id="474121" name="Text Box 9"/>
          <p:cNvSpPr txBox="1">
            <a:spLocks noChangeArrowheads="1"/>
          </p:cNvSpPr>
          <p:nvPr/>
        </p:nvSpPr>
        <p:spPr bwMode="auto">
          <a:xfrm>
            <a:off x="179388" y="4035425"/>
            <a:ext cx="806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二</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经典力学的相对性原理 </a:t>
            </a:r>
            <a:r>
              <a:rPr kumimoji="1" lang="en-US" altLang="zh-CN" b="1">
                <a:solidFill>
                  <a:srgbClr val="FFCC00"/>
                </a:solidFill>
              </a:rPr>
              <a:t>(Galilean Principle of Relativity)</a:t>
            </a:r>
          </a:p>
        </p:txBody>
      </p:sp>
      <p:sp>
        <p:nvSpPr>
          <p:cNvPr id="474122" name="Text Box 10"/>
          <p:cNvSpPr txBox="1">
            <a:spLocks noChangeArrowheads="1"/>
          </p:cNvSpPr>
          <p:nvPr/>
        </p:nvSpPr>
        <p:spPr bwMode="auto">
          <a:xfrm>
            <a:off x="755650" y="6092825"/>
            <a:ext cx="6254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solidFill>
                  <a:srgbClr val="FFFF00"/>
                </a:solidFill>
                <a:latin typeface="Times New Roman" panose="02020603050405020304" pitchFamily="18" charset="0"/>
                <a:ea typeface="仿宋_GB2312" pitchFamily="49" charset="-122"/>
              </a:rPr>
              <a:t>经典力学相对性原理与绝对时空观密切相关 </a:t>
            </a:r>
          </a:p>
        </p:txBody>
      </p:sp>
      <p:sp>
        <p:nvSpPr>
          <p:cNvPr id="474123" name="Text Box 11"/>
          <p:cNvSpPr txBox="1">
            <a:spLocks noChangeArrowheads="1"/>
          </p:cNvSpPr>
          <p:nvPr/>
        </p:nvSpPr>
        <p:spPr bwMode="auto">
          <a:xfrm>
            <a:off x="1235075" y="1555750"/>
            <a:ext cx="429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66FFFF"/>
                </a:solidFill>
                <a:latin typeface="楷体_GB2312" pitchFamily="49" charset="-122"/>
                <a:ea typeface="楷体_GB2312" pitchFamily="49" charset="-122"/>
              </a:rPr>
              <a:t>力学规律 </a:t>
            </a:r>
            <a:r>
              <a:rPr kumimoji="1" lang="en-US" altLang="zh-CN" sz="2400" b="1">
                <a:solidFill>
                  <a:srgbClr val="66FFFF"/>
                </a:solidFill>
                <a:latin typeface="楷体_GB2312" pitchFamily="49" charset="-122"/>
                <a:ea typeface="楷体_GB2312" pitchFamily="49" charset="-122"/>
              </a:rPr>
              <a:t>----- </a:t>
            </a:r>
            <a:r>
              <a:rPr kumimoji="1" lang="zh-CN" altLang="en-US" sz="2400" b="1">
                <a:solidFill>
                  <a:srgbClr val="66FFFF"/>
                </a:solidFill>
                <a:latin typeface="楷体_GB2312" pitchFamily="49" charset="-122"/>
                <a:ea typeface="楷体_GB2312" pitchFamily="49" charset="-122"/>
              </a:rPr>
              <a:t>惯性参考系？</a:t>
            </a:r>
          </a:p>
        </p:txBody>
      </p:sp>
      <p:sp>
        <p:nvSpPr>
          <p:cNvPr id="474124" name="Text Box 12"/>
          <p:cNvSpPr txBox="1">
            <a:spLocks noChangeArrowheads="1"/>
          </p:cNvSpPr>
          <p:nvPr/>
        </p:nvSpPr>
        <p:spPr bwMode="auto">
          <a:xfrm>
            <a:off x="1249363" y="2035175"/>
            <a:ext cx="521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66FFFF"/>
                </a:solidFill>
                <a:latin typeface="楷体_GB2312" pitchFamily="49" charset="-122"/>
                <a:ea typeface="楷体_GB2312" pitchFamily="49" charset="-122"/>
              </a:rPr>
              <a:t>时间和长度测量 </a:t>
            </a:r>
            <a:r>
              <a:rPr kumimoji="1" lang="en-US" altLang="zh-CN" sz="2400" b="1">
                <a:solidFill>
                  <a:srgbClr val="66FFFF"/>
                </a:solidFill>
                <a:latin typeface="楷体_GB2312" pitchFamily="49" charset="-122"/>
                <a:ea typeface="楷体_GB2312" pitchFamily="49" charset="-122"/>
              </a:rPr>
              <a:t>---- </a:t>
            </a:r>
            <a:r>
              <a:rPr kumimoji="1" lang="zh-CN" altLang="en-US" sz="2400" b="1">
                <a:solidFill>
                  <a:srgbClr val="66FFFF"/>
                </a:solidFill>
                <a:latin typeface="楷体_GB2312" pitchFamily="49" charset="-122"/>
                <a:ea typeface="楷体_GB2312" pitchFamily="49" charset="-122"/>
              </a:rPr>
              <a:t>惯性参考系 ？</a:t>
            </a:r>
          </a:p>
        </p:txBody>
      </p:sp>
      <p:sp>
        <p:nvSpPr>
          <p:cNvPr id="474125" name="Rectangle 13"/>
          <p:cNvSpPr>
            <a:spLocks noChangeArrowheads="1"/>
          </p:cNvSpPr>
          <p:nvPr/>
        </p:nvSpPr>
        <p:spPr bwMode="auto">
          <a:xfrm>
            <a:off x="2894013" y="2924175"/>
            <a:ext cx="4198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solidFill>
                  <a:srgbClr val="FFFF00"/>
                </a:solidFill>
                <a:latin typeface="Times New Roman" panose="02020603050405020304" pitchFamily="18" charset="0"/>
                <a:ea typeface="仿宋_GB2312" pitchFamily="49" charset="-122"/>
              </a:rPr>
              <a:t>绝对的、数学的时间在自然地流失</a:t>
            </a:r>
          </a:p>
        </p:txBody>
      </p:sp>
      <p:sp>
        <p:nvSpPr>
          <p:cNvPr id="474126" name="Rectangle 14"/>
          <p:cNvSpPr>
            <a:spLocks noChangeArrowheads="1"/>
          </p:cNvSpPr>
          <p:nvPr/>
        </p:nvSpPr>
        <p:spPr bwMode="auto">
          <a:xfrm>
            <a:off x="2894013" y="3709988"/>
            <a:ext cx="3838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solidFill>
                  <a:srgbClr val="FFFF00"/>
                </a:solidFill>
                <a:latin typeface="Times New Roman" panose="02020603050405020304" pitchFamily="18" charset="0"/>
                <a:ea typeface="仿宋_GB2312" pitchFamily="49" charset="-122"/>
              </a:rPr>
              <a:t>绝对的、数学的空间永远不变</a:t>
            </a:r>
          </a:p>
        </p:txBody>
      </p:sp>
      <p:sp>
        <p:nvSpPr>
          <p:cNvPr id="474127" name="Rectangle 15"/>
          <p:cNvSpPr>
            <a:spLocks noChangeArrowheads="1"/>
          </p:cNvSpPr>
          <p:nvPr/>
        </p:nvSpPr>
        <p:spPr bwMode="auto">
          <a:xfrm>
            <a:off x="684213" y="5159375"/>
            <a:ext cx="82438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en-US" altLang="zh-CN" sz="2400" b="1" dirty="0">
                <a:solidFill>
                  <a:schemeClr val="bg1"/>
                </a:solidFill>
                <a:latin typeface="Times New Roman" panose="02020603050405020304" pitchFamily="18" charset="0"/>
                <a:ea typeface="仿宋_GB2312" pitchFamily="49" charset="-122"/>
              </a:rPr>
              <a:t>     </a:t>
            </a:r>
            <a:r>
              <a:rPr kumimoji="1" lang="en-US" altLang="zh-CN" sz="2400" b="1" dirty="0">
                <a:solidFill>
                  <a:srgbClr val="00FFFF"/>
                </a:solidFill>
                <a:latin typeface="Times New Roman" panose="02020603050405020304" pitchFamily="18" charset="0"/>
                <a:ea typeface="仿宋_GB2312" pitchFamily="49" charset="-122"/>
              </a:rPr>
              <a:t>                                   </a:t>
            </a:r>
            <a:r>
              <a:rPr kumimoji="1" lang="en-US" altLang="zh-CN" sz="2400" b="1" dirty="0">
                <a:solidFill>
                  <a:schemeClr val="bg1"/>
                </a:solidFill>
                <a:latin typeface="Times New Roman" panose="02020603050405020304" pitchFamily="18" charset="0"/>
                <a:ea typeface="仿宋_GB2312" pitchFamily="49" charset="-122"/>
              </a:rPr>
              <a:t>        </a:t>
            </a:r>
            <a:r>
              <a:rPr kumimoji="1" lang="zh-CN" altLang="en-US" sz="2400" b="1" dirty="0">
                <a:solidFill>
                  <a:schemeClr val="bg1"/>
                </a:solidFill>
                <a:latin typeface="Times New Roman" panose="02020603050405020304" pitchFamily="18" charset="0"/>
                <a:ea typeface="仿宋_GB2312" pitchFamily="49" charset="-122"/>
              </a:rPr>
              <a:t>或者说，对于描述力学现象的规律而言，</a:t>
            </a:r>
            <a:r>
              <a:rPr kumimoji="1" lang="zh-CN" altLang="en-US" sz="2400" b="1" dirty="0">
                <a:solidFill>
                  <a:srgbClr val="66FFFF"/>
                </a:solidFill>
                <a:latin typeface="Times New Roman" panose="02020603050405020304" pitchFamily="18" charset="0"/>
                <a:ea typeface="仿宋_GB2312" pitchFamily="49" charset="-122"/>
              </a:rPr>
              <a:t>所有惯性系</a:t>
            </a:r>
            <a:r>
              <a:rPr kumimoji="1" lang="zh-CN" altLang="en-US" sz="2400" b="1" dirty="0">
                <a:solidFill>
                  <a:schemeClr val="bg1"/>
                </a:solidFill>
                <a:latin typeface="Times New Roman" panose="02020603050405020304" pitchFamily="18" charset="0"/>
                <a:ea typeface="仿宋_GB2312" pitchFamily="49" charset="-122"/>
              </a:rPr>
              <a:t>是</a:t>
            </a:r>
            <a:r>
              <a:rPr kumimoji="1" lang="zh-CN" altLang="en-US" sz="2400" b="1" dirty="0">
                <a:solidFill>
                  <a:srgbClr val="66FFFF"/>
                </a:solidFill>
                <a:latin typeface="Times New Roman" panose="02020603050405020304" pitchFamily="18" charset="0"/>
                <a:ea typeface="仿宋_GB2312" pitchFamily="49" charset="-122"/>
              </a:rPr>
              <a:t>等价的</a:t>
            </a:r>
            <a:r>
              <a:rPr kumimoji="1" lang="zh-CN" altLang="en-US" sz="2400" b="1" dirty="0">
                <a:solidFill>
                  <a:schemeClr val="bg1"/>
                </a:solidFill>
                <a:latin typeface="Times New Roman" panose="02020603050405020304" pitchFamily="18" charset="0"/>
                <a:ea typeface="仿宋_GB2312" pitchFamily="49" charset="-122"/>
              </a:rPr>
              <a:t>。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41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74123"/>
                                        </p:tgtEl>
                                        <p:attrNameLst>
                                          <p:attrName>style.visibility</p:attrName>
                                        </p:attrNameLst>
                                      </p:cBhvr>
                                      <p:to>
                                        <p:strVal val="visible"/>
                                      </p:to>
                                    </p:set>
                                    <p:animEffect transition="in" filter="wipe(left)">
                                      <p:cBhvr>
                                        <p:cTn id="11" dur="500"/>
                                        <p:tgtEl>
                                          <p:spTgt spid="4741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74124"/>
                                        </p:tgtEl>
                                        <p:attrNameLst>
                                          <p:attrName>style.visibility</p:attrName>
                                        </p:attrNameLst>
                                      </p:cBhvr>
                                      <p:to>
                                        <p:strVal val="visible"/>
                                      </p:to>
                                    </p:set>
                                    <p:animEffect transition="in" filter="wipe(left)">
                                      <p:cBhvr>
                                        <p:cTn id="16" dur="500"/>
                                        <p:tgtEl>
                                          <p:spTgt spid="4741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4120"/>
                                        </p:tgtEl>
                                        <p:attrNameLst>
                                          <p:attrName>style.visibility</p:attrName>
                                        </p:attrNameLst>
                                      </p:cBhvr>
                                      <p:to>
                                        <p:strVal val="visible"/>
                                      </p:to>
                                    </p:set>
                                    <p:animEffect transition="in" filter="wipe(left)">
                                      <p:cBhvr>
                                        <p:cTn id="21" dur="1000"/>
                                        <p:tgtEl>
                                          <p:spTgt spid="4741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74114"/>
                                        </p:tgtEl>
                                        <p:attrNameLst>
                                          <p:attrName>style.visibility</p:attrName>
                                        </p:attrNameLst>
                                      </p:cBhvr>
                                      <p:to>
                                        <p:strVal val="visible"/>
                                      </p:to>
                                    </p:set>
                                    <p:animEffect transition="in" filter="wipe(left)">
                                      <p:cBhvr>
                                        <p:cTn id="26" dur="1000"/>
                                        <p:tgtEl>
                                          <p:spTgt spid="4741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4115"/>
                                        </p:tgtEl>
                                        <p:attrNameLst>
                                          <p:attrName>style.visibility</p:attrName>
                                        </p:attrNameLst>
                                      </p:cBhvr>
                                      <p:to>
                                        <p:strVal val="visible"/>
                                      </p:to>
                                    </p:set>
                                    <p:animEffect transition="in" filter="wipe(left)">
                                      <p:cBhvr>
                                        <p:cTn id="31" dur="1000"/>
                                        <p:tgtEl>
                                          <p:spTgt spid="4741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74125"/>
                                        </p:tgtEl>
                                        <p:attrNameLst>
                                          <p:attrName>style.visibility</p:attrName>
                                        </p:attrNameLst>
                                      </p:cBhvr>
                                      <p:to>
                                        <p:strVal val="visible"/>
                                      </p:to>
                                    </p:set>
                                    <p:animEffect transition="in" filter="wipe(left)">
                                      <p:cBhvr>
                                        <p:cTn id="36" dur="1000"/>
                                        <p:tgtEl>
                                          <p:spTgt spid="4741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74126"/>
                                        </p:tgtEl>
                                        <p:attrNameLst>
                                          <p:attrName>style.visibility</p:attrName>
                                        </p:attrNameLst>
                                      </p:cBhvr>
                                      <p:to>
                                        <p:strVal val="visible"/>
                                      </p:to>
                                    </p:set>
                                    <p:animEffect transition="in" filter="wipe(left)">
                                      <p:cBhvr>
                                        <p:cTn id="41" dur="1000"/>
                                        <p:tgtEl>
                                          <p:spTgt spid="47412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74116"/>
                                        </p:tgtEl>
                                        <p:attrNameLst>
                                          <p:attrName>style.visibility</p:attrName>
                                        </p:attrNameLst>
                                      </p:cBhvr>
                                      <p:to>
                                        <p:strVal val="visible"/>
                                      </p:to>
                                    </p:set>
                                    <p:animEffect transition="in" filter="wipe(left)">
                                      <p:cBhvr>
                                        <p:cTn id="46" dur="1000"/>
                                        <p:tgtEl>
                                          <p:spTgt spid="474116"/>
                                        </p:tgtEl>
                                      </p:cBhvr>
                                    </p:animEffect>
                                  </p:childTnLst>
                                </p:cTn>
                              </p:par>
                            </p:childTnLst>
                          </p:cTn>
                        </p:par>
                        <p:par>
                          <p:cTn id="47" fill="hold" nodeType="afterGroup">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474117"/>
                                        </p:tgtEl>
                                        <p:attrNameLst>
                                          <p:attrName>style.visibility</p:attrName>
                                        </p:attrNameLst>
                                      </p:cBhvr>
                                      <p:to>
                                        <p:strVal val="visible"/>
                                      </p:to>
                                    </p:set>
                                    <p:animEffect transition="in" filter="wipe(left)">
                                      <p:cBhvr>
                                        <p:cTn id="50" dur="1000"/>
                                        <p:tgtEl>
                                          <p:spTgt spid="47411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74121"/>
                                        </p:tgtEl>
                                        <p:attrNameLst>
                                          <p:attrName>style.visibility</p:attrName>
                                        </p:attrNameLst>
                                      </p:cBhvr>
                                      <p:to>
                                        <p:strVal val="visible"/>
                                      </p:to>
                                    </p:set>
                                    <p:animEffect transition="in" filter="wipe(left)">
                                      <p:cBhvr>
                                        <p:cTn id="55" dur="1000"/>
                                        <p:tgtEl>
                                          <p:spTgt spid="47412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grpId="0" nodeType="clickEffect">
                                  <p:stCondLst>
                                    <p:cond delay="0"/>
                                  </p:stCondLst>
                                  <p:childTnLst>
                                    <p:set>
                                      <p:cBhvr>
                                        <p:cTn id="59" dur="1" fill="hold">
                                          <p:stCondLst>
                                            <p:cond delay="0"/>
                                          </p:stCondLst>
                                        </p:cTn>
                                        <p:tgtEl>
                                          <p:spTgt spid="474118"/>
                                        </p:tgtEl>
                                        <p:attrNameLst>
                                          <p:attrName>style.visibility</p:attrName>
                                        </p:attrNameLst>
                                      </p:cBhvr>
                                      <p:to>
                                        <p:strVal val="visible"/>
                                      </p:to>
                                    </p:set>
                                    <p:animEffect transition="in" filter="slide(fromLeft)">
                                      <p:cBhvr>
                                        <p:cTn id="60" dur="1000"/>
                                        <p:tgtEl>
                                          <p:spTgt spid="47411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8" fill="hold" grpId="0" nodeType="clickEffect">
                                  <p:stCondLst>
                                    <p:cond delay="0"/>
                                  </p:stCondLst>
                                  <p:childTnLst>
                                    <p:set>
                                      <p:cBhvr>
                                        <p:cTn id="64" dur="1" fill="hold">
                                          <p:stCondLst>
                                            <p:cond delay="0"/>
                                          </p:stCondLst>
                                        </p:cTn>
                                        <p:tgtEl>
                                          <p:spTgt spid="474127"/>
                                        </p:tgtEl>
                                        <p:attrNameLst>
                                          <p:attrName>style.visibility</p:attrName>
                                        </p:attrNameLst>
                                      </p:cBhvr>
                                      <p:to>
                                        <p:strVal val="visible"/>
                                      </p:to>
                                    </p:set>
                                    <p:animEffect transition="in" filter="slide(fromLeft)">
                                      <p:cBhvr>
                                        <p:cTn id="65" dur="1000"/>
                                        <p:tgtEl>
                                          <p:spTgt spid="47412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74122"/>
                                        </p:tgtEl>
                                        <p:attrNameLst>
                                          <p:attrName>style.visibility</p:attrName>
                                        </p:attrNameLst>
                                      </p:cBhvr>
                                      <p:to>
                                        <p:strVal val="visible"/>
                                      </p:to>
                                    </p:set>
                                    <p:animEffect transition="in" filter="wipe(left)">
                                      <p:cBhvr>
                                        <p:cTn id="70" dur="1000"/>
                                        <p:tgtEl>
                                          <p:spTgt spid="474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p:bldP spid="474115" grpId="0"/>
      <p:bldP spid="474116" grpId="0" animBg="1"/>
      <p:bldP spid="474117" grpId="0"/>
      <p:bldP spid="474118" grpId="0"/>
      <p:bldP spid="474119" grpId="0"/>
      <p:bldP spid="474120" grpId="0"/>
      <p:bldP spid="474121" grpId="0"/>
      <p:bldP spid="474122" grpId="0"/>
      <p:bldP spid="474123" grpId="0"/>
      <p:bldP spid="474124" grpId="0"/>
      <p:bldP spid="474125" grpId="0"/>
      <p:bldP spid="474126" grpId="0"/>
      <p:bldP spid="4741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277681" y="244226"/>
            <a:ext cx="8862278"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200" b="1" dirty="0" smtClean="0">
                <a:solidFill>
                  <a:srgbClr val="00FFFF"/>
                </a:solidFill>
                <a:latin typeface="Times New Roman" panose="02020603050405020304" pitchFamily="18" charset="0"/>
                <a:ea typeface="楷体_GB2312" pitchFamily="49" charset="-122"/>
                <a:cs typeface="Times New Roman" panose="02020603050405020304" pitchFamily="18" charset="0"/>
              </a:rPr>
              <a:t>将你关在一个密闭的船舱中，你如何确定船是静止，还是匀速运动？</a:t>
            </a:r>
            <a:endParaRPr lang="en-US" altLang="zh-CN" sz="2200" b="1" dirty="0">
              <a:solidFill>
                <a:srgbClr val="00FFFF"/>
              </a:solidFill>
              <a:latin typeface="Times New Roman" panose="02020603050405020304" pitchFamily="18" charset="0"/>
              <a:ea typeface="楷体_GB2312" pitchFamily="49" charset="-122"/>
              <a:cs typeface="Times New Roman" panose="02020603050405020304" pitchFamily="18" charset="0"/>
            </a:endParaRPr>
          </a:p>
        </p:txBody>
      </p:sp>
      <p:sp>
        <p:nvSpPr>
          <p:cNvPr id="9" name="Text Box 6"/>
          <p:cNvSpPr txBox="1">
            <a:spLocks noChangeArrowheads="1"/>
          </p:cNvSpPr>
          <p:nvPr/>
        </p:nvSpPr>
        <p:spPr bwMode="auto">
          <a:xfrm>
            <a:off x="134022" y="3377250"/>
            <a:ext cx="8892802" cy="3667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lang="zh-CN" altLang="en-US" sz="2200" b="1" dirty="0">
                <a:solidFill>
                  <a:schemeClr val="bg1"/>
                </a:solidFill>
                <a:latin typeface="楷体_GB2312" pitchFamily="49" charset="-122"/>
                <a:ea typeface="楷体_GB2312" pitchFamily="49" charset="-122"/>
              </a:rPr>
              <a:t>   </a:t>
            </a:r>
            <a:r>
              <a:rPr lang="zh-CN" altLang="en-US" sz="2000" b="1" dirty="0">
                <a:solidFill>
                  <a:schemeClr val="bg1"/>
                </a:solidFill>
                <a:latin typeface="楷体_GB2312" pitchFamily="49" charset="-122"/>
                <a:ea typeface="楷体_GB2312" pitchFamily="49" charset="-122"/>
              </a:rPr>
              <a:t>把你和几个朋友关在一条大船甲板下的主舱里，再让你们带几只苍蝇、蝴蝶和其它小飞虫。舱内放一只大水碗，里面放几条鱼。然后挂上一个水瓶，让水一滴一滴地滴到下面的一个宽口罐儿里。船停着不动时，你留神观察，</a:t>
            </a:r>
            <a:r>
              <a:rPr lang="zh-CN" altLang="en-US" sz="2000" b="1" dirty="0">
                <a:solidFill>
                  <a:srgbClr val="FFFF00"/>
                </a:solidFill>
                <a:latin typeface="楷体_GB2312" pitchFamily="49" charset="-122"/>
                <a:ea typeface="楷体_GB2312" pitchFamily="49" charset="-122"/>
              </a:rPr>
              <a:t>小虫都以等速向舱内</a:t>
            </a:r>
            <a:r>
              <a:rPr lang="zh-CN" altLang="en-US" sz="2000" b="1" dirty="0" smtClean="0">
                <a:solidFill>
                  <a:srgbClr val="FFFF00"/>
                </a:solidFill>
                <a:latin typeface="楷体_GB2312" pitchFamily="49" charset="-122"/>
                <a:ea typeface="楷体_GB2312" pitchFamily="49" charset="-122"/>
              </a:rPr>
              <a:t>各方</a:t>
            </a:r>
            <a:r>
              <a:rPr lang="zh-CN" altLang="en-US" sz="2000" b="1" dirty="0">
                <a:solidFill>
                  <a:srgbClr val="FFFF00"/>
                </a:solidFill>
                <a:latin typeface="Times New Roman" panose="02020603050405020304" pitchFamily="18" charset="0"/>
                <a:ea typeface="楷体_GB2312" pitchFamily="49" charset="-122"/>
              </a:rPr>
              <a:t>向飞行，鱼向各个方向随便游动，水滴滴进下面的</a:t>
            </a:r>
            <a:r>
              <a:rPr lang="zh-CN" altLang="en-US" sz="2000" b="1" dirty="0" smtClean="0">
                <a:solidFill>
                  <a:srgbClr val="FFFF00"/>
                </a:solidFill>
                <a:latin typeface="Times New Roman" panose="02020603050405020304" pitchFamily="18" charset="0"/>
                <a:ea typeface="楷体_GB2312" pitchFamily="49" charset="-122"/>
              </a:rPr>
              <a:t>罐子</a:t>
            </a:r>
            <a:r>
              <a:rPr lang="zh-CN" altLang="en-US" sz="2000" b="1" dirty="0">
                <a:solidFill>
                  <a:srgbClr val="FFFF00"/>
                </a:solidFill>
                <a:latin typeface="Times New Roman" panose="02020603050405020304" pitchFamily="18" charset="0"/>
                <a:ea typeface="楷体_GB2312" pitchFamily="49" charset="-122"/>
              </a:rPr>
              <a:t>中</a:t>
            </a:r>
            <a:r>
              <a:rPr lang="zh-CN" altLang="en-US" sz="2000" b="1" dirty="0">
                <a:solidFill>
                  <a:schemeClr val="bg1"/>
                </a:solidFill>
                <a:latin typeface="Times New Roman" panose="02020603050405020304" pitchFamily="18" charset="0"/>
                <a:ea typeface="楷体_GB2312" pitchFamily="49" charset="-122"/>
              </a:rPr>
              <a:t>。你把任何东西扔给你的朋友时，只要距离相等</a:t>
            </a:r>
            <a:r>
              <a:rPr lang="zh-CN" altLang="en-US" sz="2000" b="1" dirty="0" smtClean="0">
                <a:solidFill>
                  <a:schemeClr val="bg1"/>
                </a:solidFill>
                <a:latin typeface="Times New Roman" panose="02020603050405020304" pitchFamily="18" charset="0"/>
                <a:ea typeface="楷体_GB2312" pitchFamily="49" charset="-122"/>
              </a:rPr>
              <a:t>，向</a:t>
            </a:r>
            <a:r>
              <a:rPr lang="zh-CN" altLang="en-US" sz="2000" b="1" dirty="0">
                <a:solidFill>
                  <a:schemeClr val="bg1"/>
                </a:solidFill>
                <a:latin typeface="Times New Roman" panose="02020603050405020304" pitchFamily="18" charset="0"/>
                <a:ea typeface="楷体_GB2312" pitchFamily="49" charset="-122"/>
              </a:rPr>
              <a:t>这一方向不必比另一方向用更多的力，你双脚齐跳，无论向哪个方向跳过的距离都相等。</a:t>
            </a:r>
            <a:r>
              <a:rPr lang="zh-CN" altLang="en-US" sz="2000" b="1" dirty="0">
                <a:solidFill>
                  <a:srgbClr val="00FFFF"/>
                </a:solidFill>
                <a:latin typeface="Times New Roman" panose="02020603050405020304" pitchFamily="18" charset="0"/>
                <a:ea typeface="楷体_GB2312" pitchFamily="49" charset="-122"/>
              </a:rPr>
              <a:t>当你仔细地观察这些事情后，再使船以任何速度前进。只要运动是匀速的，也不忽左忽右地摆动</a:t>
            </a:r>
            <a:r>
              <a:rPr lang="zh-CN" altLang="en-US" sz="2000" b="1" dirty="0">
                <a:solidFill>
                  <a:schemeClr val="bg1"/>
                </a:solidFill>
                <a:latin typeface="Times New Roman" panose="02020603050405020304" pitchFamily="18" charset="0"/>
                <a:ea typeface="楷体_GB2312" pitchFamily="49" charset="-122"/>
              </a:rPr>
              <a:t>，</a:t>
            </a:r>
            <a:r>
              <a:rPr lang="zh-CN" altLang="en-US" sz="2000" b="1" dirty="0">
                <a:solidFill>
                  <a:srgbClr val="FFFF00"/>
                </a:solidFill>
                <a:latin typeface="Times New Roman" panose="02020603050405020304" pitchFamily="18" charset="0"/>
                <a:ea typeface="楷体_GB2312" pitchFamily="49" charset="-122"/>
              </a:rPr>
              <a:t>你将发现，所有上述现象丝毫没有变化，</a:t>
            </a:r>
            <a:r>
              <a:rPr lang="zh-CN" altLang="en-US" sz="2000" b="1" dirty="0" smtClean="0">
                <a:solidFill>
                  <a:srgbClr val="FFFF00"/>
                </a:solidFill>
                <a:latin typeface="Times New Roman" panose="02020603050405020304" pitchFamily="18" charset="0"/>
                <a:ea typeface="楷体_GB2312" pitchFamily="49" charset="-122"/>
              </a:rPr>
              <a:t>你无法</a:t>
            </a:r>
            <a:r>
              <a:rPr lang="zh-CN" altLang="en-US" sz="2000" b="1" dirty="0">
                <a:solidFill>
                  <a:srgbClr val="FFFF00"/>
                </a:solidFill>
                <a:latin typeface="Times New Roman" panose="02020603050405020304" pitchFamily="18" charset="0"/>
                <a:ea typeface="楷体_GB2312" pitchFamily="49" charset="-122"/>
              </a:rPr>
              <a:t>从其中任何一个现象来确定，船是在运动还是停着不动。</a:t>
            </a:r>
          </a:p>
          <a:p>
            <a:pPr eaLnBrk="1" hangingPunct="1">
              <a:lnSpc>
                <a:spcPct val="115000"/>
              </a:lnSpc>
            </a:pPr>
            <a:endParaRPr lang="zh-CN" altLang="en-US" sz="2000" b="1" dirty="0">
              <a:solidFill>
                <a:srgbClr val="FFFF00"/>
              </a:solidFill>
              <a:latin typeface="楷体_GB2312" pitchFamily="49" charset="-122"/>
              <a:ea typeface="楷体_GB2312" pitchFamily="49" charset="-122"/>
            </a:endParaRPr>
          </a:p>
        </p:txBody>
      </p:sp>
      <p:pic>
        <p:nvPicPr>
          <p:cNvPr id="10" name="Picture 7" descr="galilei_galileo_a8a"/>
          <p:cNvPicPr>
            <a:picLocks noChangeAspect="1" noChangeArrowheads="1"/>
          </p:cNvPicPr>
          <p:nvPr/>
        </p:nvPicPr>
        <p:blipFill>
          <a:blip r:embed="rId2">
            <a:extLst>
              <a:ext uri="{28A0092B-C50C-407E-A947-70E740481C1C}">
                <a14:useLocalDpi xmlns:a14="http://schemas.microsoft.com/office/drawing/2010/main" val="0"/>
              </a:ext>
            </a:extLst>
          </a:blip>
          <a:srcRect b="6738"/>
          <a:stretch>
            <a:fillRect/>
          </a:stretch>
        </p:blipFill>
        <p:spPr bwMode="auto">
          <a:xfrm>
            <a:off x="339513" y="754046"/>
            <a:ext cx="2098910" cy="2562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391" y="781895"/>
            <a:ext cx="4190858" cy="2562852"/>
          </a:xfrm>
          <a:prstGeom prst="rect">
            <a:avLst/>
          </a:prstGeom>
        </p:spPr>
      </p:pic>
      <p:sp>
        <p:nvSpPr>
          <p:cNvPr id="12" name="Text Box 5"/>
          <p:cNvSpPr txBox="1">
            <a:spLocks noChangeArrowheads="1"/>
          </p:cNvSpPr>
          <p:nvPr/>
        </p:nvSpPr>
        <p:spPr bwMode="auto">
          <a:xfrm>
            <a:off x="6871001" y="973643"/>
            <a:ext cx="2304256"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200" b="1" dirty="0">
                <a:solidFill>
                  <a:schemeClr val="bg1"/>
                </a:solidFill>
                <a:latin typeface="Times New Roman" panose="02020603050405020304" pitchFamily="18" charset="0"/>
                <a:ea typeface="楷体_GB2312" pitchFamily="49" charset="-122"/>
                <a:cs typeface="Times New Roman" panose="02020603050405020304" pitchFamily="18" charset="0"/>
              </a:rPr>
              <a:t>伽利略在</a:t>
            </a:r>
            <a:r>
              <a:rPr lang="en-US" altLang="zh-CN" sz="2200" b="1" dirty="0">
                <a:solidFill>
                  <a:schemeClr val="bg1"/>
                </a:solidFill>
                <a:latin typeface="Times New Roman" panose="02020603050405020304" pitchFamily="18" charset="0"/>
                <a:ea typeface="楷体_GB2312" pitchFamily="49" charset="-122"/>
                <a:cs typeface="Times New Roman" panose="02020603050405020304" pitchFamily="18" charset="0"/>
              </a:rPr>
              <a:t>1632</a:t>
            </a:r>
            <a:r>
              <a:rPr lang="zh-CN" altLang="en-US" sz="2200" b="1" dirty="0">
                <a:solidFill>
                  <a:schemeClr val="bg1"/>
                </a:solidFill>
                <a:latin typeface="Times New Roman" panose="02020603050405020304" pitchFamily="18" charset="0"/>
                <a:ea typeface="楷体_GB2312" pitchFamily="49" charset="-122"/>
                <a:cs typeface="Times New Roman" panose="02020603050405020304" pitchFamily="18" charset="0"/>
              </a:rPr>
              <a:t>年出版</a:t>
            </a:r>
            <a:r>
              <a:rPr lang="zh-CN" altLang="en-US" sz="2200" b="1" dirty="0" smtClean="0">
                <a:solidFill>
                  <a:schemeClr val="bg1"/>
                </a:solidFill>
                <a:latin typeface="Times New Roman" panose="02020603050405020304" pitchFamily="18" charset="0"/>
                <a:ea typeface="楷体_GB2312" pitchFamily="49" charset="-122"/>
                <a:cs typeface="Times New Roman" panose="02020603050405020304" pitchFamily="18" charset="0"/>
              </a:rPr>
              <a:t>的</a:t>
            </a:r>
            <a:r>
              <a:rPr lang="en-US" altLang="zh-CN" sz="2200" b="1" dirty="0" smtClean="0">
                <a:solidFill>
                  <a:schemeClr val="bg1"/>
                </a:solidFill>
                <a:latin typeface="Times New Roman" panose="02020603050405020304" pitchFamily="18" charset="0"/>
                <a:ea typeface="楷体_GB2312" pitchFamily="49" charset="-122"/>
                <a:cs typeface="Times New Roman" panose="02020603050405020304" pitchFamily="18" charset="0"/>
              </a:rPr>
              <a:t>《</a:t>
            </a:r>
            <a:r>
              <a:rPr lang="zh-CN" altLang="en-US" sz="2200" b="1" dirty="0">
                <a:solidFill>
                  <a:srgbClr val="00FFFF"/>
                </a:solidFill>
                <a:latin typeface="Times New Roman" panose="02020603050405020304" pitchFamily="18" charset="0"/>
                <a:ea typeface="楷体_GB2312" pitchFamily="49" charset="-122"/>
                <a:cs typeface="Times New Roman" panose="02020603050405020304" pitchFamily="18" charset="0"/>
              </a:rPr>
              <a:t>关于托勒密和哥白尼两大世界体系的对话</a:t>
            </a:r>
            <a:r>
              <a:rPr lang="en-US" altLang="zh-CN" sz="2200" b="1" dirty="0">
                <a:solidFill>
                  <a:schemeClr val="bg1"/>
                </a:solidFill>
                <a:latin typeface="Times New Roman" panose="02020603050405020304" pitchFamily="18" charset="0"/>
                <a:ea typeface="楷体_GB2312" pitchFamily="49" charset="-122"/>
                <a:cs typeface="Times New Roman" panose="02020603050405020304" pitchFamily="18" charset="0"/>
              </a:rPr>
              <a: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Text Box 3"/>
          <p:cNvSpPr txBox="1">
            <a:spLocks noChangeArrowheads="1"/>
          </p:cNvSpPr>
          <p:nvPr/>
        </p:nvSpPr>
        <p:spPr bwMode="auto">
          <a:xfrm>
            <a:off x="978694" y="739552"/>
            <a:ext cx="8101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dirty="0">
                <a:solidFill>
                  <a:schemeClr val="bg1"/>
                </a:solidFill>
                <a:latin typeface="Times New Roman" panose="02020603050405020304" pitchFamily="18" charset="0"/>
                <a:ea typeface="楷体_GB2312" pitchFamily="49" charset="-122"/>
              </a:rPr>
              <a:t>—— </a:t>
            </a:r>
            <a:r>
              <a:rPr kumimoji="1" lang="zh-CN" altLang="en-US" sz="2200" b="1" dirty="0">
                <a:solidFill>
                  <a:schemeClr val="bg1"/>
                </a:solidFill>
                <a:latin typeface="Times New Roman" panose="02020603050405020304" pitchFamily="18" charset="0"/>
                <a:ea typeface="楷体_GB2312" pitchFamily="49" charset="-122"/>
              </a:rPr>
              <a:t>在</a:t>
            </a:r>
            <a:r>
              <a:rPr kumimoji="1" lang="zh-CN" altLang="en-US" sz="2200" b="1" dirty="0">
                <a:solidFill>
                  <a:srgbClr val="00FFFF"/>
                </a:solidFill>
                <a:latin typeface="Times New Roman" panose="02020603050405020304" pitchFamily="18" charset="0"/>
                <a:ea typeface="楷体_GB2312" pitchFamily="49" charset="-122"/>
              </a:rPr>
              <a:t>两个惯性系</a:t>
            </a:r>
            <a:r>
              <a:rPr kumimoji="1" lang="zh-CN" altLang="en-US" sz="2200" b="1" dirty="0">
                <a:solidFill>
                  <a:schemeClr val="bg1"/>
                </a:solidFill>
                <a:latin typeface="Times New Roman" panose="02020603050405020304" pitchFamily="18" charset="0"/>
                <a:ea typeface="楷体_GB2312" pitchFamily="49" charset="-122"/>
              </a:rPr>
              <a:t>中描述</a:t>
            </a:r>
            <a:r>
              <a:rPr kumimoji="1" lang="zh-CN" altLang="en-US" sz="2200" b="1" dirty="0">
                <a:solidFill>
                  <a:srgbClr val="00FFFF"/>
                </a:solidFill>
                <a:latin typeface="Times New Roman" panose="02020603050405020304" pitchFamily="18" charset="0"/>
                <a:ea typeface="楷体_GB2312" pitchFamily="49" charset="-122"/>
              </a:rPr>
              <a:t>同一事件</a:t>
            </a:r>
            <a:r>
              <a:rPr kumimoji="1" lang="zh-CN" altLang="en-US" sz="2200" b="1" dirty="0">
                <a:solidFill>
                  <a:schemeClr val="bg1"/>
                </a:solidFill>
                <a:latin typeface="Times New Roman" panose="02020603050405020304" pitchFamily="18" charset="0"/>
                <a:ea typeface="楷体_GB2312" pitchFamily="49" charset="-122"/>
              </a:rPr>
              <a:t> </a:t>
            </a:r>
            <a:r>
              <a:rPr kumimoji="1" lang="en-US" altLang="zh-CN" sz="2200" b="1" i="1" dirty="0">
                <a:solidFill>
                  <a:schemeClr val="bg1"/>
                </a:solidFill>
                <a:latin typeface="Times New Roman" panose="02020603050405020304" pitchFamily="18" charset="0"/>
                <a:ea typeface="楷体_GB2312" pitchFamily="49" charset="-122"/>
                <a:cs typeface="Times New Roman" panose="02020603050405020304" pitchFamily="18" charset="0"/>
              </a:rPr>
              <a:t>( Event )</a:t>
            </a:r>
            <a:r>
              <a:rPr kumimoji="1" lang="zh-CN" altLang="en-US" sz="2200" b="1" dirty="0">
                <a:solidFill>
                  <a:schemeClr val="bg1"/>
                </a:solidFill>
                <a:latin typeface="Times New Roman" panose="02020603050405020304" pitchFamily="18" charset="0"/>
                <a:ea typeface="楷体_GB2312" pitchFamily="49" charset="-122"/>
                <a:cs typeface="Times New Roman" panose="02020603050405020304" pitchFamily="18" charset="0"/>
              </a:rPr>
              <a:t>时的变换关系</a:t>
            </a:r>
            <a:endParaRPr kumimoji="1" lang="en-US" altLang="zh-CN" sz="2200" b="1" dirty="0">
              <a:solidFill>
                <a:schemeClr val="bg1"/>
              </a:solidFill>
              <a:latin typeface="Times New Roman" panose="02020603050405020304" pitchFamily="18" charset="0"/>
              <a:ea typeface="楷体_GB2312" pitchFamily="49" charset="-122"/>
              <a:cs typeface="Times New Roman" panose="02020603050405020304" pitchFamily="18" charset="0"/>
            </a:endParaRPr>
          </a:p>
        </p:txBody>
      </p:sp>
      <p:sp>
        <p:nvSpPr>
          <p:cNvPr id="581636" name="Text Box 4"/>
          <p:cNvSpPr txBox="1">
            <a:spLocks noChangeArrowheads="1"/>
          </p:cNvSpPr>
          <p:nvPr/>
        </p:nvSpPr>
        <p:spPr bwMode="auto">
          <a:xfrm>
            <a:off x="228600" y="247471"/>
            <a:ext cx="6781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500" b="1" dirty="0">
                <a:solidFill>
                  <a:srgbClr val="FFFF00"/>
                </a:solidFill>
                <a:latin typeface="Times New Roman" panose="02020603050405020304" pitchFamily="18" charset="0"/>
                <a:ea typeface="楷体_GB2312" pitchFamily="49" charset="-122"/>
              </a:rPr>
              <a:t>三</a:t>
            </a:r>
            <a:r>
              <a:rPr kumimoji="1" lang="en-US" altLang="zh-CN" sz="2500" b="1" dirty="0">
                <a:solidFill>
                  <a:srgbClr val="FFFF00"/>
                </a:solidFill>
                <a:latin typeface="Times New Roman" panose="02020603050405020304" pitchFamily="18" charset="0"/>
                <a:ea typeface="楷体_GB2312" pitchFamily="49" charset="-122"/>
              </a:rPr>
              <a:t>.  </a:t>
            </a:r>
            <a:r>
              <a:rPr kumimoji="1" lang="zh-CN" altLang="en-US" sz="2500" b="1" dirty="0">
                <a:solidFill>
                  <a:srgbClr val="FFFF00"/>
                </a:solidFill>
                <a:latin typeface="Times New Roman" panose="02020603050405020304" pitchFamily="18" charset="0"/>
                <a:ea typeface="楷体_GB2312" pitchFamily="49" charset="-122"/>
                <a:cs typeface="Times New Roman" panose="02020603050405020304" pitchFamily="18" charset="0"/>
              </a:rPr>
              <a:t>伽利略变换</a:t>
            </a:r>
            <a:r>
              <a:rPr kumimoji="1" lang="zh-CN" altLang="en-US" sz="2500" b="1" dirty="0">
                <a:solidFill>
                  <a:srgbClr val="0000CC"/>
                </a:solidFill>
                <a:latin typeface="Times New Roman" panose="02020603050405020304" pitchFamily="18" charset="0"/>
                <a:ea typeface="楷体_GB2312" pitchFamily="49" charset="-122"/>
                <a:cs typeface="Times New Roman" panose="02020603050405020304" pitchFamily="18" charset="0"/>
              </a:rPr>
              <a:t> </a:t>
            </a:r>
            <a:r>
              <a:rPr kumimoji="1" lang="en-US" altLang="zh-CN" sz="2500" b="1" dirty="0">
                <a:solidFill>
                  <a:schemeClr val="bg1"/>
                </a:solidFill>
                <a:latin typeface="Times New Roman" panose="02020603050405020304" pitchFamily="18" charset="0"/>
                <a:ea typeface="楷体_GB2312" pitchFamily="49" charset="-122"/>
                <a:cs typeface="Times New Roman" panose="02020603050405020304" pitchFamily="18" charset="0"/>
              </a:rPr>
              <a:t>( </a:t>
            </a:r>
            <a:r>
              <a:rPr kumimoji="1" lang="en-US" altLang="zh-CN" sz="2500" b="1" i="1" dirty="0">
                <a:solidFill>
                  <a:schemeClr val="bg1"/>
                </a:solidFill>
                <a:latin typeface="Times New Roman" panose="02020603050405020304" pitchFamily="18" charset="0"/>
                <a:ea typeface="楷体_GB2312" pitchFamily="49" charset="-122"/>
                <a:cs typeface="Times New Roman" panose="02020603050405020304" pitchFamily="18" charset="0"/>
              </a:rPr>
              <a:t>Galilean transformation</a:t>
            </a:r>
            <a:r>
              <a:rPr kumimoji="1" lang="en-US" altLang="zh-CN" sz="2500" b="1" dirty="0">
                <a:solidFill>
                  <a:schemeClr val="bg1"/>
                </a:solidFill>
                <a:latin typeface="Times New Roman" panose="02020603050405020304" pitchFamily="18" charset="0"/>
                <a:ea typeface="楷体_GB2312" pitchFamily="49" charset="-122"/>
                <a:cs typeface="Times New Roman" panose="02020603050405020304" pitchFamily="18" charset="0"/>
              </a:rPr>
              <a:t> )</a:t>
            </a:r>
            <a:r>
              <a:rPr kumimoji="1" lang="en-US" altLang="zh-CN" sz="2500" b="1" dirty="0">
                <a:solidFill>
                  <a:srgbClr val="0000CC"/>
                </a:solidFill>
                <a:latin typeface="Times New Roman" panose="02020603050405020304" pitchFamily="18" charset="0"/>
                <a:ea typeface="楷体_GB2312" pitchFamily="49" charset="-122"/>
                <a:cs typeface="Times New Roman" panose="02020603050405020304" pitchFamily="18" charset="0"/>
              </a:rPr>
              <a:t> </a:t>
            </a:r>
          </a:p>
        </p:txBody>
      </p:sp>
      <p:sp>
        <p:nvSpPr>
          <p:cNvPr id="581637" name="Line 5"/>
          <p:cNvSpPr>
            <a:spLocks noChangeShapeType="1"/>
          </p:cNvSpPr>
          <p:nvPr/>
        </p:nvSpPr>
        <p:spPr bwMode="auto">
          <a:xfrm>
            <a:off x="5410200" y="5401964"/>
            <a:ext cx="3048000" cy="0"/>
          </a:xfrm>
          <a:prstGeom prst="line">
            <a:avLst/>
          </a:prstGeom>
          <a:noFill/>
          <a:ln w="2222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38" name="Line 6"/>
          <p:cNvSpPr>
            <a:spLocks noChangeShapeType="1"/>
          </p:cNvSpPr>
          <p:nvPr/>
        </p:nvSpPr>
        <p:spPr bwMode="auto">
          <a:xfrm flipH="1">
            <a:off x="4343400" y="5401964"/>
            <a:ext cx="1066800" cy="990600"/>
          </a:xfrm>
          <a:prstGeom prst="line">
            <a:avLst/>
          </a:prstGeom>
          <a:noFill/>
          <a:ln w="2222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39" name="Line 7"/>
          <p:cNvSpPr>
            <a:spLocks noChangeShapeType="1"/>
          </p:cNvSpPr>
          <p:nvPr/>
        </p:nvSpPr>
        <p:spPr bwMode="auto">
          <a:xfrm flipV="1">
            <a:off x="5410200" y="3177877"/>
            <a:ext cx="0" cy="2224087"/>
          </a:xfrm>
          <a:prstGeom prst="line">
            <a:avLst/>
          </a:prstGeom>
          <a:noFill/>
          <a:ln w="2222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40" name="Text Box 8"/>
          <p:cNvSpPr txBox="1">
            <a:spLocks noChangeArrowheads="1"/>
          </p:cNvSpPr>
          <p:nvPr/>
        </p:nvSpPr>
        <p:spPr bwMode="auto">
          <a:xfrm>
            <a:off x="4953000" y="5011439"/>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O</a:t>
            </a:r>
            <a:endParaRPr kumimoji="1" lang="en-US" altLang="zh-CN" sz="2400">
              <a:latin typeface="Times New Roman" panose="02020603050405020304" pitchFamily="18" charset="0"/>
              <a:ea typeface="楷体_GB2312" pitchFamily="49" charset="-122"/>
            </a:endParaRPr>
          </a:p>
        </p:txBody>
      </p:sp>
      <p:sp>
        <p:nvSpPr>
          <p:cNvPr id="581641" name="Text Box 9"/>
          <p:cNvSpPr txBox="1">
            <a:spLocks noChangeArrowheads="1"/>
          </p:cNvSpPr>
          <p:nvPr/>
        </p:nvSpPr>
        <p:spPr bwMode="auto">
          <a:xfrm>
            <a:off x="4572000" y="6078239"/>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Z</a:t>
            </a:r>
            <a:endParaRPr kumimoji="1" lang="en-US" altLang="zh-CN" sz="2400">
              <a:latin typeface="Times New Roman" panose="02020603050405020304" pitchFamily="18" charset="0"/>
              <a:ea typeface="楷体_GB2312" pitchFamily="49" charset="-122"/>
            </a:endParaRPr>
          </a:p>
        </p:txBody>
      </p:sp>
      <p:sp>
        <p:nvSpPr>
          <p:cNvPr id="581642" name="Text Box 10"/>
          <p:cNvSpPr txBox="1">
            <a:spLocks noChangeArrowheads="1"/>
          </p:cNvSpPr>
          <p:nvPr/>
        </p:nvSpPr>
        <p:spPr bwMode="auto">
          <a:xfrm>
            <a:off x="7620000" y="5559127"/>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X</a:t>
            </a:r>
            <a:endParaRPr kumimoji="1" lang="en-US" altLang="zh-CN" sz="2400">
              <a:latin typeface="Times New Roman" panose="02020603050405020304" pitchFamily="18" charset="0"/>
              <a:ea typeface="楷体_GB2312" pitchFamily="49" charset="-122"/>
            </a:endParaRPr>
          </a:p>
        </p:txBody>
      </p:sp>
      <p:sp>
        <p:nvSpPr>
          <p:cNvPr id="581643" name="Text Box 11"/>
          <p:cNvSpPr txBox="1">
            <a:spLocks noChangeArrowheads="1"/>
          </p:cNvSpPr>
          <p:nvPr/>
        </p:nvSpPr>
        <p:spPr bwMode="auto">
          <a:xfrm>
            <a:off x="5486400" y="2801639"/>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Y</a:t>
            </a:r>
            <a:endParaRPr kumimoji="1" lang="en-US" altLang="zh-CN" sz="2400">
              <a:latin typeface="Times New Roman" panose="02020603050405020304" pitchFamily="18" charset="0"/>
              <a:ea typeface="楷体_GB2312" pitchFamily="49" charset="-122"/>
            </a:endParaRPr>
          </a:p>
        </p:txBody>
      </p:sp>
      <p:sp>
        <p:nvSpPr>
          <p:cNvPr id="581644" name="Text Box 12"/>
          <p:cNvSpPr txBox="1">
            <a:spLocks noChangeArrowheads="1"/>
          </p:cNvSpPr>
          <p:nvPr/>
        </p:nvSpPr>
        <p:spPr bwMode="auto">
          <a:xfrm>
            <a:off x="4876800" y="3177877"/>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S</a:t>
            </a:r>
            <a:endParaRPr kumimoji="1" lang="en-US" altLang="zh-CN" sz="2400">
              <a:latin typeface="Times New Roman" panose="02020603050405020304" pitchFamily="18" charset="0"/>
              <a:ea typeface="楷体_GB2312" pitchFamily="49" charset="-122"/>
            </a:endParaRPr>
          </a:p>
        </p:txBody>
      </p:sp>
      <p:sp>
        <p:nvSpPr>
          <p:cNvPr id="581645" name="Line 13"/>
          <p:cNvSpPr>
            <a:spLocks noChangeShapeType="1"/>
          </p:cNvSpPr>
          <p:nvPr/>
        </p:nvSpPr>
        <p:spPr bwMode="auto">
          <a:xfrm flipH="1">
            <a:off x="5105400" y="5401964"/>
            <a:ext cx="1066800" cy="990600"/>
          </a:xfrm>
          <a:prstGeom prst="line">
            <a:avLst/>
          </a:prstGeom>
          <a:noFill/>
          <a:ln w="22225">
            <a:solidFill>
              <a:srgbClr val="FFCC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46" name="Text Box 14"/>
          <p:cNvSpPr txBox="1">
            <a:spLocks noChangeArrowheads="1"/>
          </p:cNvSpPr>
          <p:nvPr/>
        </p:nvSpPr>
        <p:spPr bwMode="auto">
          <a:xfrm>
            <a:off x="6096000" y="5392439"/>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O’</a:t>
            </a:r>
            <a:endParaRPr kumimoji="1" lang="en-US" altLang="zh-CN" sz="2400">
              <a:latin typeface="Times New Roman" panose="02020603050405020304" pitchFamily="18" charset="0"/>
              <a:ea typeface="楷体_GB2312" pitchFamily="49" charset="-122"/>
            </a:endParaRPr>
          </a:p>
        </p:txBody>
      </p:sp>
      <p:sp>
        <p:nvSpPr>
          <p:cNvPr id="581647" name="Text Box 15"/>
          <p:cNvSpPr txBox="1">
            <a:spLocks noChangeArrowheads="1"/>
          </p:cNvSpPr>
          <p:nvPr/>
        </p:nvSpPr>
        <p:spPr bwMode="auto">
          <a:xfrm>
            <a:off x="5410200" y="6078239"/>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Z’</a:t>
            </a:r>
            <a:endParaRPr kumimoji="1" lang="en-US" altLang="zh-CN" sz="2400">
              <a:latin typeface="Times New Roman" panose="02020603050405020304" pitchFamily="18" charset="0"/>
              <a:ea typeface="楷体_GB2312" pitchFamily="49" charset="-122"/>
            </a:endParaRPr>
          </a:p>
        </p:txBody>
      </p:sp>
      <p:sp>
        <p:nvSpPr>
          <p:cNvPr id="581648" name="Text Box 16"/>
          <p:cNvSpPr txBox="1">
            <a:spLocks noChangeArrowheads="1"/>
          </p:cNvSpPr>
          <p:nvPr/>
        </p:nvSpPr>
        <p:spPr bwMode="auto">
          <a:xfrm>
            <a:off x="8001000" y="5544839"/>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chemeClr val="bg1"/>
                </a:solidFill>
                <a:latin typeface="Times New Roman" panose="02020603050405020304" pitchFamily="18" charset="0"/>
                <a:ea typeface="楷体_GB2312" pitchFamily="49" charset="-122"/>
              </a:rPr>
              <a:t>(</a:t>
            </a:r>
            <a:r>
              <a:rPr kumimoji="1" lang="en-US" altLang="zh-CN" sz="2800" b="1" i="1">
                <a:solidFill>
                  <a:schemeClr val="bg1"/>
                </a:solidFill>
                <a:latin typeface="Times New Roman" panose="02020603050405020304" pitchFamily="18" charset="0"/>
                <a:ea typeface="楷体_GB2312" pitchFamily="49" charset="-122"/>
              </a:rPr>
              <a:t>X’</a:t>
            </a:r>
            <a:r>
              <a:rPr kumimoji="1" lang="en-US" altLang="zh-CN" sz="2800" b="1">
                <a:solidFill>
                  <a:schemeClr val="bg1"/>
                </a:solidFill>
                <a:latin typeface="Times New Roman" panose="02020603050405020304" pitchFamily="18" charset="0"/>
                <a:ea typeface="楷体_GB2312" pitchFamily="49" charset="-122"/>
              </a:rPr>
              <a:t>)</a:t>
            </a:r>
            <a:endParaRPr kumimoji="1" lang="en-US" altLang="zh-CN" sz="2400">
              <a:latin typeface="Times New Roman" panose="02020603050405020304" pitchFamily="18" charset="0"/>
              <a:ea typeface="楷体_GB2312" pitchFamily="49" charset="-122"/>
            </a:endParaRPr>
          </a:p>
        </p:txBody>
      </p:sp>
      <p:sp>
        <p:nvSpPr>
          <p:cNvPr id="581649" name="Text Box 17"/>
          <p:cNvSpPr txBox="1">
            <a:spLocks noChangeArrowheads="1"/>
          </p:cNvSpPr>
          <p:nvPr/>
        </p:nvSpPr>
        <p:spPr bwMode="auto">
          <a:xfrm>
            <a:off x="6248400" y="2801639"/>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Y’</a:t>
            </a:r>
            <a:endParaRPr kumimoji="1" lang="en-US" altLang="zh-CN" sz="2400">
              <a:latin typeface="Times New Roman" panose="02020603050405020304" pitchFamily="18" charset="0"/>
              <a:ea typeface="楷体_GB2312" pitchFamily="49" charset="-122"/>
            </a:endParaRPr>
          </a:p>
        </p:txBody>
      </p:sp>
      <p:sp>
        <p:nvSpPr>
          <p:cNvPr id="581650" name="Text Box 18"/>
          <p:cNvSpPr txBox="1">
            <a:spLocks noChangeArrowheads="1"/>
          </p:cNvSpPr>
          <p:nvPr/>
        </p:nvSpPr>
        <p:spPr bwMode="auto">
          <a:xfrm>
            <a:off x="5638800" y="3639839"/>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S’</a:t>
            </a:r>
            <a:endParaRPr kumimoji="1" lang="en-US" altLang="zh-CN" sz="2400">
              <a:latin typeface="Times New Roman" panose="02020603050405020304" pitchFamily="18" charset="0"/>
              <a:ea typeface="楷体_GB2312" pitchFamily="49" charset="-122"/>
            </a:endParaRPr>
          </a:p>
        </p:txBody>
      </p:sp>
      <p:sp>
        <p:nvSpPr>
          <p:cNvPr id="581651" name="Line 19"/>
          <p:cNvSpPr>
            <a:spLocks noChangeShapeType="1"/>
          </p:cNvSpPr>
          <p:nvPr/>
        </p:nvSpPr>
        <p:spPr bwMode="auto">
          <a:xfrm flipV="1">
            <a:off x="6172200" y="3182639"/>
            <a:ext cx="0" cy="2224088"/>
          </a:xfrm>
          <a:prstGeom prst="line">
            <a:avLst/>
          </a:prstGeom>
          <a:noFill/>
          <a:ln w="22225">
            <a:solidFill>
              <a:srgbClr val="FF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20"/>
          <p:cNvGrpSpPr>
            <a:grpSpLocks/>
          </p:cNvGrpSpPr>
          <p:nvPr/>
        </p:nvGrpSpPr>
        <p:grpSpPr bwMode="auto">
          <a:xfrm>
            <a:off x="6172200" y="3563639"/>
            <a:ext cx="930275" cy="533400"/>
            <a:chOff x="4560" y="2304"/>
            <a:chExt cx="586" cy="336"/>
          </a:xfrm>
        </p:grpSpPr>
        <p:sp>
          <p:nvSpPr>
            <p:cNvPr id="14381" name="Line 21"/>
            <p:cNvSpPr>
              <a:spLocks noChangeShapeType="1"/>
            </p:cNvSpPr>
            <p:nvPr/>
          </p:nvSpPr>
          <p:spPr bwMode="auto">
            <a:xfrm>
              <a:off x="4560" y="2640"/>
              <a:ext cx="576" cy="0"/>
            </a:xfrm>
            <a:prstGeom prst="line">
              <a:avLst/>
            </a:prstGeom>
            <a:noFill/>
            <a:ln w="38100">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82" name="Group 22"/>
            <p:cNvGrpSpPr>
              <a:grpSpLocks/>
            </p:cNvGrpSpPr>
            <p:nvPr/>
          </p:nvGrpSpPr>
          <p:grpSpPr bwMode="auto">
            <a:xfrm>
              <a:off x="4896" y="2304"/>
              <a:ext cx="250" cy="327"/>
              <a:chOff x="4742" y="2106"/>
              <a:chExt cx="250" cy="327"/>
            </a:xfrm>
          </p:grpSpPr>
          <p:sp>
            <p:nvSpPr>
              <p:cNvPr id="14383" name="Text Box 23"/>
              <p:cNvSpPr txBox="1">
                <a:spLocks noChangeArrowheads="1"/>
              </p:cNvSpPr>
              <p:nvPr/>
            </p:nvSpPr>
            <p:spPr bwMode="auto">
              <a:xfrm>
                <a:off x="4742" y="210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a:solidFill>
                      <a:schemeClr val="bg1"/>
                    </a:solidFill>
                    <a:latin typeface="Times New Roman" panose="02020603050405020304" pitchFamily="18" charset="0"/>
                    <a:ea typeface="楷体_GB2312" pitchFamily="49" charset="-122"/>
                  </a:rPr>
                  <a:t>u</a:t>
                </a:r>
                <a:endParaRPr kumimoji="1" lang="en-US" altLang="zh-CN" sz="2400" dirty="0">
                  <a:latin typeface="Times New Roman" panose="02020603050405020304" pitchFamily="18" charset="0"/>
                  <a:ea typeface="楷体_GB2312" pitchFamily="49" charset="-122"/>
                </a:endParaRPr>
              </a:p>
            </p:txBody>
          </p:sp>
          <p:sp>
            <p:nvSpPr>
              <p:cNvPr id="14384" name="Line 24"/>
              <p:cNvSpPr>
                <a:spLocks noChangeShapeType="1"/>
              </p:cNvSpPr>
              <p:nvPr/>
            </p:nvSpPr>
            <p:spPr bwMode="auto">
              <a:xfrm>
                <a:off x="4752" y="2160"/>
                <a:ext cx="240"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581657" name="Oval 25"/>
          <p:cNvSpPr>
            <a:spLocks noChangeArrowheads="1"/>
          </p:cNvSpPr>
          <p:nvPr/>
        </p:nvSpPr>
        <p:spPr bwMode="auto">
          <a:xfrm>
            <a:off x="7543800" y="4020839"/>
            <a:ext cx="228600" cy="233363"/>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81658" name="Text Box 26"/>
          <p:cNvSpPr txBox="1">
            <a:spLocks noChangeArrowheads="1"/>
          </p:cNvSpPr>
          <p:nvPr/>
        </p:nvSpPr>
        <p:spPr bwMode="auto">
          <a:xfrm>
            <a:off x="7235825" y="3577927"/>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i="1">
                <a:solidFill>
                  <a:schemeClr val="bg1"/>
                </a:solidFill>
                <a:latin typeface="Times New Roman" panose="02020603050405020304" pitchFamily="18" charset="0"/>
                <a:ea typeface="楷体_GB2312" pitchFamily="49" charset="-122"/>
              </a:rPr>
              <a:t>P</a:t>
            </a:r>
            <a:endParaRPr kumimoji="1" lang="en-US" altLang="zh-CN" sz="2400">
              <a:solidFill>
                <a:schemeClr val="bg1"/>
              </a:solidFill>
              <a:latin typeface="Times New Roman" panose="02020603050405020304" pitchFamily="18" charset="0"/>
              <a:ea typeface="楷体_GB2312" pitchFamily="49" charset="-122"/>
            </a:endParaRPr>
          </a:p>
        </p:txBody>
      </p:sp>
      <p:sp>
        <p:nvSpPr>
          <p:cNvPr id="581659" name="Text Box 27"/>
          <p:cNvSpPr txBox="1">
            <a:spLocks noChangeArrowheads="1"/>
          </p:cNvSpPr>
          <p:nvPr/>
        </p:nvSpPr>
        <p:spPr bwMode="auto">
          <a:xfrm>
            <a:off x="7524750" y="3200102"/>
            <a:ext cx="1619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chemeClr val="bg1"/>
                </a:solidFill>
                <a:latin typeface="Times New Roman" panose="02020603050405020304" pitchFamily="18" charset="0"/>
                <a:ea typeface="楷体_GB2312" pitchFamily="49" charset="-122"/>
              </a:rPr>
              <a:t>(</a:t>
            </a:r>
            <a:r>
              <a:rPr kumimoji="1" lang="en-US" altLang="zh-CN" sz="2800" b="1" i="1">
                <a:solidFill>
                  <a:schemeClr val="bg1"/>
                </a:solidFill>
                <a:latin typeface="Times New Roman" panose="02020603050405020304" pitchFamily="18" charset="0"/>
                <a:ea typeface="楷体_GB2312" pitchFamily="49" charset="-122"/>
              </a:rPr>
              <a:t>x,y,z,t</a:t>
            </a:r>
            <a:r>
              <a:rPr kumimoji="1" lang="en-US" altLang="zh-CN" sz="2800" b="1">
                <a:solidFill>
                  <a:schemeClr val="bg1"/>
                </a:solidFill>
                <a:latin typeface="Times New Roman" panose="02020603050405020304" pitchFamily="18" charset="0"/>
                <a:ea typeface="楷体_GB2312" pitchFamily="49" charset="-122"/>
              </a:rPr>
              <a:t>)</a:t>
            </a:r>
            <a:endParaRPr kumimoji="1" lang="en-US" altLang="zh-CN" sz="2400">
              <a:latin typeface="Times New Roman" panose="02020603050405020304" pitchFamily="18" charset="0"/>
              <a:ea typeface="楷体_GB2312" pitchFamily="49" charset="-122"/>
            </a:endParaRPr>
          </a:p>
        </p:txBody>
      </p:sp>
      <p:sp>
        <p:nvSpPr>
          <p:cNvPr id="581660" name="Text Box 28"/>
          <p:cNvSpPr txBox="1">
            <a:spLocks noChangeArrowheads="1"/>
          </p:cNvSpPr>
          <p:nvPr/>
        </p:nvSpPr>
        <p:spPr bwMode="auto">
          <a:xfrm>
            <a:off x="7315200" y="4325639"/>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dirty="0">
                <a:solidFill>
                  <a:schemeClr val="bg1"/>
                </a:solidFill>
                <a:latin typeface="Times New Roman" panose="02020603050405020304" pitchFamily="18" charset="0"/>
                <a:ea typeface="楷体_GB2312" pitchFamily="49" charset="-122"/>
              </a:rPr>
              <a:t>(</a:t>
            </a:r>
            <a:r>
              <a:rPr kumimoji="1" lang="en-US" altLang="zh-CN" sz="2800" b="1" i="1" dirty="0" err="1">
                <a:solidFill>
                  <a:schemeClr val="bg1"/>
                </a:solidFill>
                <a:latin typeface="Times New Roman" panose="02020603050405020304" pitchFamily="18" charset="0"/>
                <a:ea typeface="楷体_GB2312" pitchFamily="49" charset="-122"/>
              </a:rPr>
              <a:t>x’,y’,z’,t</a:t>
            </a:r>
            <a:r>
              <a:rPr kumimoji="1" lang="en-US" altLang="zh-CN" sz="2800" b="1" i="1" dirty="0">
                <a:solidFill>
                  <a:schemeClr val="bg1"/>
                </a:solidFill>
                <a:latin typeface="Times New Roman" panose="02020603050405020304" pitchFamily="18" charset="0"/>
                <a:ea typeface="楷体_GB2312" pitchFamily="49" charset="-122"/>
              </a:rPr>
              <a:t>’</a:t>
            </a:r>
            <a:r>
              <a:rPr kumimoji="1" lang="en-US" altLang="zh-CN" sz="2800" b="1" dirty="0">
                <a:solidFill>
                  <a:schemeClr val="bg1"/>
                </a:solidFill>
                <a:latin typeface="Times New Roman" panose="02020603050405020304" pitchFamily="18" charset="0"/>
                <a:ea typeface="楷体_GB2312" pitchFamily="49" charset="-122"/>
              </a:rPr>
              <a:t>)</a:t>
            </a:r>
            <a:endParaRPr kumimoji="1" lang="en-US" altLang="zh-CN" sz="2400" dirty="0">
              <a:latin typeface="Times New Roman" panose="02020603050405020304" pitchFamily="18" charset="0"/>
              <a:ea typeface="楷体_GB2312" pitchFamily="49" charset="-122"/>
            </a:endParaRPr>
          </a:p>
        </p:txBody>
      </p:sp>
      <p:sp>
        <p:nvSpPr>
          <p:cNvPr id="581661" name="Line 29"/>
          <p:cNvSpPr>
            <a:spLocks noChangeShapeType="1"/>
          </p:cNvSpPr>
          <p:nvPr/>
        </p:nvSpPr>
        <p:spPr bwMode="auto">
          <a:xfrm>
            <a:off x="6172200" y="5392439"/>
            <a:ext cx="1676400" cy="0"/>
          </a:xfrm>
          <a:prstGeom prst="line">
            <a:avLst/>
          </a:prstGeom>
          <a:noFill/>
          <a:ln w="3492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1662" name="Text Box 30"/>
          <p:cNvSpPr txBox="1">
            <a:spLocks noChangeArrowheads="1"/>
          </p:cNvSpPr>
          <p:nvPr/>
        </p:nvSpPr>
        <p:spPr bwMode="auto">
          <a:xfrm>
            <a:off x="304800" y="2649239"/>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1" i="1">
                <a:solidFill>
                  <a:schemeClr val="bg1"/>
                </a:solidFill>
                <a:latin typeface="Times New Roman" panose="02020603050405020304" pitchFamily="18" charset="0"/>
                <a:ea typeface="楷体_GB2312" pitchFamily="49" charset="-122"/>
              </a:rPr>
              <a:t> </a:t>
            </a:r>
            <a:r>
              <a:rPr kumimoji="1" lang="en-US" altLang="zh-CN" sz="2200" b="1" i="1">
                <a:solidFill>
                  <a:schemeClr val="bg1"/>
                </a:solidFill>
                <a:latin typeface="Times New Roman" panose="02020603050405020304" pitchFamily="18" charset="0"/>
                <a:ea typeface="楷体_GB2312" pitchFamily="49" charset="-122"/>
              </a:rPr>
              <a:t>•  </a:t>
            </a:r>
            <a:r>
              <a:rPr kumimoji="1" lang="en-US" altLang="zh-CN" sz="2200" b="1">
                <a:solidFill>
                  <a:srgbClr val="EDFE4A"/>
                </a:solidFill>
                <a:latin typeface="Times New Roman" panose="02020603050405020304" pitchFamily="18" charset="0"/>
                <a:ea typeface="楷体_GB2312" pitchFamily="49" charset="-122"/>
              </a:rPr>
              <a:t> </a:t>
            </a:r>
            <a:r>
              <a:rPr kumimoji="1" lang="en-US" altLang="zh-CN" sz="2200" b="1" i="1">
                <a:solidFill>
                  <a:srgbClr val="EDFE4A"/>
                </a:solidFill>
                <a:latin typeface="Times New Roman" panose="02020603050405020304" pitchFamily="18" charset="0"/>
                <a:ea typeface="楷体_GB2312" pitchFamily="49" charset="-122"/>
              </a:rPr>
              <a:t>t </a:t>
            </a:r>
            <a:r>
              <a:rPr kumimoji="1" lang="zh-CN" altLang="en-US" sz="2200" b="1" i="1">
                <a:solidFill>
                  <a:srgbClr val="EDFE4A"/>
                </a:solidFill>
                <a:latin typeface="Times New Roman" panose="02020603050405020304" pitchFamily="18" charset="0"/>
                <a:ea typeface="楷体_GB2312" pitchFamily="49" charset="-122"/>
              </a:rPr>
              <a:t>＝ </a:t>
            </a:r>
            <a:r>
              <a:rPr kumimoji="1" lang="en-US" altLang="zh-CN" sz="2200" b="1" i="1">
                <a:solidFill>
                  <a:srgbClr val="EDFE4A"/>
                </a:solidFill>
                <a:latin typeface="Times New Roman" panose="02020603050405020304" pitchFamily="18" charset="0"/>
                <a:ea typeface="楷体_GB2312" pitchFamily="49" charset="-122"/>
              </a:rPr>
              <a:t>t </a:t>
            </a:r>
            <a:r>
              <a:rPr kumimoji="1" lang="zh-CN" altLang="en-US" sz="2200" b="1">
                <a:solidFill>
                  <a:srgbClr val="EDFE4A"/>
                </a:solidFill>
                <a:latin typeface="Times New Roman" panose="02020603050405020304" pitchFamily="18" charset="0"/>
                <a:ea typeface="楷体_GB2312" pitchFamily="49" charset="-122"/>
              </a:rPr>
              <a:t>时，</a:t>
            </a:r>
            <a:r>
              <a:rPr kumimoji="1" lang="en-US" altLang="zh-CN" sz="2200" b="1">
                <a:solidFill>
                  <a:srgbClr val="EDFE4A"/>
                </a:solidFill>
                <a:latin typeface="Times New Roman" panose="02020603050405020304" pitchFamily="18" charset="0"/>
                <a:ea typeface="楷体_GB2312" pitchFamily="49" charset="-122"/>
              </a:rPr>
              <a:t>S’</a:t>
            </a:r>
            <a:r>
              <a:rPr kumimoji="1" lang="zh-CN" altLang="en-US" sz="2200" b="1">
                <a:solidFill>
                  <a:srgbClr val="EDFE4A"/>
                </a:solidFill>
                <a:latin typeface="Times New Roman" panose="02020603050405020304" pitchFamily="18" charset="0"/>
                <a:ea typeface="楷体_GB2312" pitchFamily="49" charset="-122"/>
              </a:rPr>
              <a:t>系运动，物体运动到 </a:t>
            </a:r>
            <a:r>
              <a:rPr kumimoji="1" lang="en-US" altLang="zh-CN" sz="2200" b="1" i="1">
                <a:solidFill>
                  <a:srgbClr val="EDFE4A"/>
                </a:solidFill>
                <a:latin typeface="Times New Roman" panose="02020603050405020304" pitchFamily="18" charset="0"/>
                <a:ea typeface="楷体_GB2312" pitchFamily="49" charset="-122"/>
              </a:rPr>
              <a:t>P </a:t>
            </a:r>
            <a:r>
              <a:rPr kumimoji="1" lang="zh-CN" altLang="en-US" sz="2200" b="1">
                <a:solidFill>
                  <a:srgbClr val="EDFE4A"/>
                </a:solidFill>
                <a:latin typeface="Times New Roman" panose="02020603050405020304" pitchFamily="18" charset="0"/>
                <a:ea typeface="楷体_GB2312" pitchFamily="49" charset="-122"/>
              </a:rPr>
              <a:t>点</a:t>
            </a:r>
          </a:p>
        </p:txBody>
      </p:sp>
      <p:sp>
        <p:nvSpPr>
          <p:cNvPr id="581663" name="Text Box 31"/>
          <p:cNvSpPr txBox="1">
            <a:spLocks noChangeArrowheads="1"/>
          </p:cNvSpPr>
          <p:nvPr/>
        </p:nvSpPr>
        <p:spPr bwMode="auto">
          <a:xfrm>
            <a:off x="304800" y="2208286"/>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1" i="1" dirty="0">
                <a:solidFill>
                  <a:schemeClr val="bg1"/>
                </a:solidFill>
                <a:latin typeface="Times New Roman" panose="02020603050405020304" pitchFamily="18" charset="0"/>
                <a:ea typeface="楷体_GB2312" pitchFamily="49" charset="-122"/>
              </a:rPr>
              <a:t> </a:t>
            </a:r>
            <a:r>
              <a:rPr kumimoji="1" lang="en-US" altLang="zh-CN" sz="2200" b="1" i="1" dirty="0">
                <a:solidFill>
                  <a:schemeClr val="bg1"/>
                </a:solidFill>
                <a:latin typeface="Times New Roman" panose="02020603050405020304" pitchFamily="18" charset="0"/>
                <a:ea typeface="楷体_GB2312" pitchFamily="49" charset="-122"/>
              </a:rPr>
              <a:t>•  </a:t>
            </a:r>
            <a:r>
              <a:rPr kumimoji="1" lang="en-US" altLang="zh-CN" sz="2200" b="1" dirty="0">
                <a:solidFill>
                  <a:schemeClr val="bg1"/>
                </a:solidFill>
                <a:latin typeface="Times New Roman" panose="02020603050405020304" pitchFamily="18" charset="0"/>
                <a:ea typeface="楷体_GB2312" pitchFamily="49" charset="-122"/>
              </a:rPr>
              <a:t> </a:t>
            </a:r>
            <a:r>
              <a:rPr kumimoji="1" lang="en-US" altLang="zh-CN" sz="2200" b="1" i="1" dirty="0">
                <a:solidFill>
                  <a:schemeClr val="bg1"/>
                </a:solidFill>
                <a:latin typeface="Times New Roman" panose="02020603050405020304" pitchFamily="18" charset="0"/>
                <a:ea typeface="楷体_GB2312" pitchFamily="49" charset="-122"/>
              </a:rPr>
              <a:t>t </a:t>
            </a:r>
            <a:r>
              <a:rPr kumimoji="1" lang="zh-CN" altLang="en-US" sz="2200" b="1" i="1" dirty="0">
                <a:solidFill>
                  <a:schemeClr val="bg1"/>
                </a:solidFill>
                <a:latin typeface="Times New Roman" panose="02020603050405020304" pitchFamily="18" charset="0"/>
                <a:ea typeface="楷体_GB2312" pitchFamily="49" charset="-122"/>
              </a:rPr>
              <a:t>＝</a:t>
            </a:r>
            <a:r>
              <a:rPr kumimoji="1" lang="en-US" altLang="zh-CN" sz="2200" b="1" i="1" dirty="0">
                <a:solidFill>
                  <a:schemeClr val="bg1"/>
                </a:solidFill>
                <a:latin typeface="Times New Roman" panose="02020603050405020304" pitchFamily="18" charset="0"/>
                <a:ea typeface="楷体_GB2312" pitchFamily="49" charset="-122"/>
              </a:rPr>
              <a:t>0 </a:t>
            </a:r>
            <a:r>
              <a:rPr kumimoji="1" lang="zh-CN" altLang="en-US" sz="2200" b="1" dirty="0">
                <a:solidFill>
                  <a:schemeClr val="bg1"/>
                </a:solidFill>
                <a:latin typeface="Times New Roman" panose="02020603050405020304" pitchFamily="18" charset="0"/>
                <a:ea typeface="楷体_GB2312" pitchFamily="49" charset="-122"/>
              </a:rPr>
              <a:t>时，物体在</a:t>
            </a:r>
            <a:r>
              <a:rPr kumimoji="1" lang="en-US" altLang="zh-CN" sz="2200" b="1" i="1" dirty="0">
                <a:solidFill>
                  <a:schemeClr val="bg1"/>
                </a:solidFill>
                <a:latin typeface="Times New Roman" panose="02020603050405020304" pitchFamily="18" charset="0"/>
                <a:ea typeface="楷体_GB2312" pitchFamily="49" charset="-122"/>
              </a:rPr>
              <a:t>O </a:t>
            </a:r>
            <a:r>
              <a:rPr kumimoji="1" lang="zh-CN" altLang="en-US" sz="2200" b="1" dirty="0">
                <a:solidFill>
                  <a:schemeClr val="bg1"/>
                </a:solidFill>
                <a:latin typeface="Times New Roman" panose="02020603050405020304" pitchFamily="18" charset="0"/>
                <a:ea typeface="楷体_GB2312" pitchFamily="49" charset="-122"/>
              </a:rPr>
              <a:t>点</a:t>
            </a:r>
            <a:r>
              <a:rPr kumimoji="1" lang="en-US" altLang="zh-CN" sz="2200" b="1" dirty="0">
                <a:solidFill>
                  <a:schemeClr val="bg1"/>
                </a:solidFill>
                <a:latin typeface="Times New Roman" panose="02020603050405020304" pitchFamily="18" charset="0"/>
                <a:ea typeface="楷体_GB2312" pitchFamily="49" charset="-122"/>
              </a:rPr>
              <a:t>,</a:t>
            </a:r>
            <a:endParaRPr kumimoji="1" lang="en-US" altLang="zh-CN" sz="2200" b="1" dirty="0">
              <a:latin typeface="Times New Roman" panose="02020603050405020304" pitchFamily="18" charset="0"/>
              <a:ea typeface="楷体_GB2312" pitchFamily="49" charset="-122"/>
            </a:endParaRPr>
          </a:p>
        </p:txBody>
      </p:sp>
      <p:graphicFrame>
        <p:nvGraphicFramePr>
          <p:cNvPr id="581664" name="Object 32"/>
          <p:cNvGraphicFramePr>
            <a:graphicFrameLocks noChangeAspect="1"/>
          </p:cNvGraphicFramePr>
          <p:nvPr>
            <p:extLst>
              <p:ext uri="{D42A27DB-BD31-4B8C-83A1-F6EECF244321}">
                <p14:modId xmlns:p14="http://schemas.microsoft.com/office/powerpoint/2010/main" val="1891855442"/>
              </p:ext>
            </p:extLst>
          </p:nvPr>
        </p:nvGraphicFramePr>
        <p:xfrm>
          <a:off x="4217988" y="2319411"/>
          <a:ext cx="762000" cy="385763"/>
        </p:xfrm>
        <a:graphic>
          <a:graphicData uri="http://schemas.openxmlformats.org/presentationml/2006/ole">
            <mc:AlternateContent xmlns:mc="http://schemas.openxmlformats.org/markup-compatibility/2006">
              <mc:Choice xmlns:v="urn:schemas-microsoft-com:vml" Requires="v">
                <p:oleObj spid="_x0000_s72928" name="Equation" r:id="rId3" imgW="185786" imgH="61718" progId="Equation.3">
                  <p:embed/>
                </p:oleObj>
              </mc:Choice>
              <mc:Fallback>
                <p:oleObj name="Equation" r:id="rId3" imgW="185786" imgH="61718"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988" y="2319411"/>
                        <a:ext cx="762000" cy="385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1665" name="Rectangle 33"/>
          <p:cNvSpPr>
            <a:spLocks noChangeArrowheads="1"/>
          </p:cNvSpPr>
          <p:nvPr/>
        </p:nvSpPr>
        <p:spPr bwMode="auto">
          <a:xfrm>
            <a:off x="4281488" y="2252736"/>
            <a:ext cx="2362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200" b="1">
                <a:solidFill>
                  <a:schemeClr val="bg1"/>
                </a:solidFill>
                <a:latin typeface="Times New Roman" panose="02020603050405020304" pitchFamily="18" charset="0"/>
                <a:ea typeface="楷体_GB2312" pitchFamily="49" charset="-122"/>
              </a:rPr>
              <a:t>系重合</a:t>
            </a:r>
          </a:p>
        </p:txBody>
      </p:sp>
      <p:sp>
        <p:nvSpPr>
          <p:cNvPr id="581666" name="Line 34"/>
          <p:cNvSpPr>
            <a:spLocks noChangeShapeType="1"/>
          </p:cNvSpPr>
          <p:nvPr/>
        </p:nvSpPr>
        <p:spPr bwMode="auto">
          <a:xfrm flipV="1">
            <a:off x="5410200" y="4173239"/>
            <a:ext cx="2209800" cy="1219200"/>
          </a:xfrm>
          <a:prstGeom prst="line">
            <a:avLst/>
          </a:prstGeom>
          <a:noFill/>
          <a:ln w="1905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1667" name="Line 35"/>
          <p:cNvSpPr>
            <a:spLocks noChangeShapeType="1"/>
          </p:cNvSpPr>
          <p:nvPr/>
        </p:nvSpPr>
        <p:spPr bwMode="auto">
          <a:xfrm flipV="1">
            <a:off x="6172200" y="4173239"/>
            <a:ext cx="1447800" cy="12192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1668" name="Line 36"/>
          <p:cNvSpPr>
            <a:spLocks noChangeShapeType="1"/>
          </p:cNvSpPr>
          <p:nvPr/>
        </p:nvSpPr>
        <p:spPr bwMode="auto">
          <a:xfrm>
            <a:off x="5410200" y="5392439"/>
            <a:ext cx="762000" cy="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81671" name="Object 39"/>
          <p:cNvGraphicFramePr>
            <a:graphicFrameLocks noChangeAspect="1"/>
          </p:cNvGraphicFramePr>
          <p:nvPr>
            <p:extLst>
              <p:ext uri="{D42A27DB-BD31-4B8C-83A1-F6EECF244321}">
                <p14:modId xmlns:p14="http://schemas.microsoft.com/office/powerpoint/2010/main" val="3528623641"/>
              </p:ext>
            </p:extLst>
          </p:nvPr>
        </p:nvGraphicFramePr>
        <p:xfrm>
          <a:off x="609600" y="3987502"/>
          <a:ext cx="479425" cy="379412"/>
        </p:xfrm>
        <a:graphic>
          <a:graphicData uri="http://schemas.openxmlformats.org/presentationml/2006/ole">
            <mc:AlternateContent xmlns:mc="http://schemas.openxmlformats.org/markup-compatibility/2006">
              <mc:Choice xmlns:v="urn:schemas-microsoft-com:vml" Requires="v">
                <p:oleObj spid="_x0000_s72929" name="Equation" r:id="rId5" imgW="52176" imgH="52485" progId="Equation.3">
                  <p:embed/>
                </p:oleObj>
              </mc:Choice>
              <mc:Fallback>
                <p:oleObj name="Equation" r:id="rId5" imgW="52176" imgH="52485"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987502"/>
                        <a:ext cx="479425" cy="379412"/>
                      </a:xfrm>
                      <a:prstGeom prst="rect">
                        <a:avLst/>
                      </a:prstGeom>
                      <a:noFill/>
                      <a:ln w="222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1673" name="Text Box 41"/>
          <p:cNvSpPr txBox="1">
            <a:spLocks noChangeArrowheads="1"/>
          </p:cNvSpPr>
          <p:nvPr/>
        </p:nvSpPr>
        <p:spPr bwMode="auto">
          <a:xfrm>
            <a:off x="762000" y="5011439"/>
            <a:ext cx="6858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200" b="1" dirty="0">
                <a:solidFill>
                  <a:schemeClr val="bg1"/>
                </a:solidFill>
                <a:latin typeface="Times New Roman" panose="02020603050405020304" pitchFamily="18" charset="0"/>
                <a:ea typeface="楷体_GB2312" pitchFamily="49" charset="-122"/>
              </a:rPr>
              <a:t>正变换</a:t>
            </a:r>
            <a:endParaRPr kumimoji="1" lang="zh-CN" altLang="en-US" sz="2200" b="1" dirty="0">
              <a:latin typeface="Times New Roman" panose="02020603050405020304" pitchFamily="18" charset="0"/>
              <a:ea typeface="楷体_GB2312" pitchFamily="49" charset="-122"/>
            </a:endParaRPr>
          </a:p>
        </p:txBody>
      </p:sp>
      <p:graphicFrame>
        <p:nvGraphicFramePr>
          <p:cNvPr id="581676" name="Object 44"/>
          <p:cNvGraphicFramePr>
            <a:graphicFrameLocks noChangeAspect="1"/>
          </p:cNvGraphicFramePr>
          <p:nvPr>
            <p:extLst>
              <p:ext uri="{D42A27DB-BD31-4B8C-83A1-F6EECF244321}">
                <p14:modId xmlns:p14="http://schemas.microsoft.com/office/powerpoint/2010/main" val="2352691446"/>
              </p:ext>
            </p:extLst>
          </p:nvPr>
        </p:nvGraphicFramePr>
        <p:xfrm>
          <a:off x="1524001" y="5607719"/>
          <a:ext cx="1143000" cy="441325"/>
        </p:xfrm>
        <a:graphic>
          <a:graphicData uri="http://schemas.openxmlformats.org/presentationml/2006/ole">
            <mc:AlternateContent xmlns:mc="http://schemas.openxmlformats.org/markup-compatibility/2006">
              <mc:Choice xmlns:v="urn:schemas-microsoft-com:vml" Requires="v">
                <p:oleObj spid="_x0000_s72930" name="公式" r:id="rId7" imgW="252591" imgH="33532" progId="Equation.3">
                  <p:embed/>
                </p:oleObj>
              </mc:Choice>
              <mc:Fallback>
                <p:oleObj name="公式" r:id="rId7" imgW="252591" imgH="33532" progId="Equation.3">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1" y="5607719"/>
                        <a:ext cx="1143000" cy="441325"/>
                      </a:xfrm>
                      <a:prstGeom prst="rect">
                        <a:avLst/>
                      </a:prstGeom>
                      <a:noFill/>
                      <a:ln>
                        <a:noFill/>
                      </a:ln>
                      <a:effectLst/>
                      <a:extLst/>
                    </p:spPr>
                  </p:pic>
                </p:oleObj>
              </mc:Fallback>
            </mc:AlternateContent>
          </a:graphicData>
        </a:graphic>
      </p:graphicFrame>
      <p:graphicFrame>
        <p:nvGraphicFramePr>
          <p:cNvPr id="581677" name="Object 45"/>
          <p:cNvGraphicFramePr>
            <a:graphicFrameLocks noChangeAspect="1"/>
          </p:cNvGraphicFramePr>
          <p:nvPr>
            <p:extLst>
              <p:ext uri="{D42A27DB-BD31-4B8C-83A1-F6EECF244321}">
                <p14:modId xmlns:p14="http://schemas.microsoft.com/office/powerpoint/2010/main" val="54359375"/>
              </p:ext>
            </p:extLst>
          </p:nvPr>
        </p:nvGraphicFramePr>
        <p:xfrm>
          <a:off x="1523999" y="6066755"/>
          <a:ext cx="1143001" cy="414337"/>
        </p:xfrm>
        <a:graphic>
          <a:graphicData uri="http://schemas.openxmlformats.org/presentationml/2006/ole">
            <mc:AlternateContent xmlns:mc="http://schemas.openxmlformats.org/markup-compatibility/2006">
              <mc:Choice xmlns:v="urn:schemas-microsoft-com:vml" Requires="v">
                <p:oleObj spid="_x0000_s72931" name="Equation" r:id="rId9" imgW="204804" imgH="52485" progId="Equation.3">
                  <p:embed/>
                </p:oleObj>
              </mc:Choice>
              <mc:Fallback>
                <p:oleObj name="Equation" r:id="rId9" imgW="204804" imgH="52485" progId="Equation.3">
                  <p:embed/>
                  <p:pic>
                    <p:nvPicPr>
                      <p:cNvPr id="0"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3999" y="6066755"/>
                        <a:ext cx="1143001" cy="414337"/>
                      </a:xfrm>
                      <a:prstGeom prst="rect">
                        <a:avLst/>
                      </a:prstGeom>
                      <a:noFill/>
                      <a:ln>
                        <a:noFill/>
                      </a:ln>
                      <a:effectLst/>
                      <a:extLst/>
                    </p:spPr>
                  </p:pic>
                </p:oleObj>
              </mc:Fallback>
            </mc:AlternateContent>
          </a:graphicData>
        </a:graphic>
      </p:graphicFrame>
      <p:sp>
        <p:nvSpPr>
          <p:cNvPr id="581678" name="Rectangle 46"/>
          <p:cNvSpPr>
            <a:spLocks noChangeArrowheads="1"/>
          </p:cNvSpPr>
          <p:nvPr/>
        </p:nvSpPr>
        <p:spPr bwMode="auto">
          <a:xfrm>
            <a:off x="533400" y="4693170"/>
            <a:ext cx="3352800" cy="1850653"/>
          </a:xfrm>
          <a:prstGeom prst="rect">
            <a:avLst/>
          </a:prstGeom>
          <a:noFill/>
          <a:ln w="222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81679" name="AutoShape 47"/>
          <p:cNvSpPr>
            <a:spLocks noChangeArrowheads="1"/>
          </p:cNvSpPr>
          <p:nvPr/>
        </p:nvSpPr>
        <p:spPr bwMode="auto">
          <a:xfrm>
            <a:off x="4038600" y="3639839"/>
            <a:ext cx="609600" cy="1752600"/>
          </a:xfrm>
          <a:prstGeom prst="curvedLeftArrow">
            <a:avLst>
              <a:gd name="adj1" fmla="val 57500"/>
              <a:gd name="adj2" fmla="val 115000"/>
              <a:gd name="adj3" fmla="val 33333"/>
            </a:avLst>
          </a:prstGeom>
          <a:noFill/>
          <a:ln w="222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graphicFrame>
        <p:nvGraphicFramePr>
          <p:cNvPr id="581680" name="Object 48"/>
          <p:cNvGraphicFramePr>
            <a:graphicFrameLocks noChangeAspect="1"/>
          </p:cNvGraphicFramePr>
          <p:nvPr>
            <p:extLst>
              <p:ext uri="{D42A27DB-BD31-4B8C-83A1-F6EECF244321}">
                <p14:modId xmlns:p14="http://schemas.microsoft.com/office/powerpoint/2010/main" val="56876042"/>
              </p:ext>
            </p:extLst>
          </p:nvPr>
        </p:nvGraphicFramePr>
        <p:xfrm>
          <a:off x="5562600" y="4501852"/>
          <a:ext cx="533400" cy="509587"/>
        </p:xfrm>
        <a:graphic>
          <a:graphicData uri="http://schemas.openxmlformats.org/presentationml/2006/ole">
            <mc:AlternateContent xmlns:mc="http://schemas.openxmlformats.org/markup-compatibility/2006">
              <mc:Choice xmlns:v="urn:schemas-microsoft-com:vml" Requires="v">
                <p:oleObj spid="_x0000_s72932" name="Equation" r:id="rId11" imgW="0" imgH="33532" progId="Equation.3">
                  <p:embed/>
                </p:oleObj>
              </mc:Choice>
              <mc:Fallback>
                <p:oleObj name="Equation" r:id="rId11" imgW="0" imgH="33532" progId="Equation.3">
                  <p:embed/>
                  <p:pic>
                    <p:nvPicPr>
                      <p:cNvPr id="0"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4501852"/>
                        <a:ext cx="533400"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1681" name="Object 49"/>
          <p:cNvGraphicFramePr>
            <a:graphicFrameLocks noChangeAspect="1"/>
          </p:cNvGraphicFramePr>
          <p:nvPr>
            <p:extLst>
              <p:ext uri="{D42A27DB-BD31-4B8C-83A1-F6EECF244321}">
                <p14:modId xmlns:p14="http://schemas.microsoft.com/office/powerpoint/2010/main" val="1174360259"/>
              </p:ext>
            </p:extLst>
          </p:nvPr>
        </p:nvGraphicFramePr>
        <p:xfrm>
          <a:off x="7011018" y="4669185"/>
          <a:ext cx="532782" cy="513704"/>
        </p:xfrm>
        <a:graphic>
          <a:graphicData uri="http://schemas.openxmlformats.org/presentationml/2006/ole">
            <mc:AlternateContent xmlns:mc="http://schemas.openxmlformats.org/markup-compatibility/2006">
              <mc:Choice xmlns:v="urn:schemas-microsoft-com:vml" Requires="v">
                <p:oleObj spid="_x0000_s72933" name="Equation" r:id="rId13" imgW="152280" imgH="164880" progId="Equation.DSMT4">
                  <p:embed/>
                </p:oleObj>
              </mc:Choice>
              <mc:Fallback>
                <p:oleObj name="Equation" r:id="rId13" imgW="152280" imgH="164880" progId="Equation.DSMT4">
                  <p:embed/>
                  <p:pic>
                    <p:nvPicPr>
                      <p:cNvPr id="0" name="Object 49"/>
                      <p:cNvPicPr>
                        <a:picLocks noChangeAspect="1" noChangeArrowheads="1"/>
                      </p:cNvPicPr>
                      <p:nvPr/>
                    </p:nvPicPr>
                    <p:blipFill>
                      <a:blip r:embed="rId14"/>
                      <a:srcRect/>
                      <a:stretch>
                        <a:fillRect/>
                      </a:stretch>
                    </p:blipFill>
                    <p:spPr bwMode="auto">
                      <a:xfrm>
                        <a:off x="7011018" y="4669185"/>
                        <a:ext cx="532782" cy="513704"/>
                      </a:xfrm>
                      <a:prstGeom prst="rect">
                        <a:avLst/>
                      </a:prstGeom>
                      <a:noFill/>
                      <a:ln>
                        <a:noFill/>
                      </a:ln>
                      <a:effectLst/>
                      <a:extLst/>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1246191485"/>
              </p:ext>
            </p:extLst>
          </p:nvPr>
        </p:nvGraphicFramePr>
        <p:xfrm>
          <a:off x="618868" y="3263602"/>
          <a:ext cx="524131" cy="458787"/>
        </p:xfrm>
        <a:graphic>
          <a:graphicData uri="http://schemas.openxmlformats.org/presentationml/2006/ole">
            <mc:AlternateContent xmlns:mc="http://schemas.openxmlformats.org/markup-compatibility/2006">
              <mc:Choice xmlns:v="urn:schemas-microsoft-com:vml" Requires="v">
                <p:oleObj spid="_x0000_s72934" name="Equation" r:id="rId15" imgW="139680" imgH="177480" progId="Equation.DSMT4">
                  <p:embed/>
                </p:oleObj>
              </mc:Choice>
              <mc:Fallback>
                <p:oleObj name="Equation" r:id="rId15" imgW="139680" imgH="177480" progId="Equation.DSMT4">
                  <p:embed/>
                  <p:pic>
                    <p:nvPicPr>
                      <p:cNvPr id="0" name=""/>
                      <p:cNvPicPr>
                        <a:picLocks noChangeAspect="1" noChangeArrowheads="1"/>
                      </p:cNvPicPr>
                      <p:nvPr/>
                    </p:nvPicPr>
                    <p:blipFill>
                      <a:blip r:embed="rId16"/>
                      <a:srcRect/>
                      <a:stretch>
                        <a:fillRect/>
                      </a:stretch>
                    </p:blipFill>
                    <p:spPr bwMode="auto">
                      <a:xfrm>
                        <a:off x="618868" y="3263602"/>
                        <a:ext cx="524131" cy="458787"/>
                      </a:xfrm>
                      <a:prstGeom prst="rect">
                        <a:avLst/>
                      </a:prstGeom>
                      <a:noFill/>
                      <a:ln>
                        <a:solidFill>
                          <a:srgbClr val="FFC000"/>
                        </a:solidFill>
                      </a:ln>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1483567486"/>
              </p:ext>
            </p:extLst>
          </p:nvPr>
        </p:nvGraphicFramePr>
        <p:xfrm>
          <a:off x="1445086" y="3154064"/>
          <a:ext cx="1889126" cy="674688"/>
        </p:xfrm>
        <a:graphic>
          <a:graphicData uri="http://schemas.openxmlformats.org/presentationml/2006/ole">
            <mc:AlternateContent xmlns:mc="http://schemas.openxmlformats.org/markup-compatibility/2006">
              <mc:Choice xmlns:v="urn:schemas-microsoft-com:vml" Requires="v">
                <p:oleObj spid="_x0000_s72935" name="Equation" r:id="rId17" imgW="711000" imgH="253800" progId="Equation.DSMT4">
                  <p:embed/>
                </p:oleObj>
              </mc:Choice>
              <mc:Fallback>
                <p:oleObj name="Equation" r:id="rId17" imgW="711000" imgH="253800" progId="Equation.DSMT4">
                  <p:embed/>
                  <p:pic>
                    <p:nvPicPr>
                      <p:cNvPr id="0" name=""/>
                      <p:cNvPicPr>
                        <a:picLocks noChangeAspect="1" noChangeArrowheads="1"/>
                      </p:cNvPicPr>
                      <p:nvPr/>
                    </p:nvPicPr>
                    <p:blipFill>
                      <a:blip r:embed="rId18"/>
                      <a:srcRect/>
                      <a:stretch>
                        <a:fillRect/>
                      </a:stretch>
                    </p:blipFill>
                    <p:spPr bwMode="auto">
                      <a:xfrm>
                        <a:off x="1445086" y="3154064"/>
                        <a:ext cx="1889126" cy="674688"/>
                      </a:xfrm>
                      <a:prstGeom prst="rect">
                        <a:avLst/>
                      </a:prstGeom>
                      <a:noFill/>
                      <a:ln>
                        <a:noFill/>
                      </a:ln>
                      <a:extLst/>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3236551323"/>
              </p:ext>
            </p:extLst>
          </p:nvPr>
        </p:nvGraphicFramePr>
        <p:xfrm>
          <a:off x="1384094" y="3862549"/>
          <a:ext cx="2328863" cy="674688"/>
        </p:xfrm>
        <a:graphic>
          <a:graphicData uri="http://schemas.openxmlformats.org/presentationml/2006/ole">
            <mc:AlternateContent xmlns:mc="http://schemas.openxmlformats.org/markup-compatibility/2006">
              <mc:Choice xmlns:v="urn:schemas-microsoft-com:vml" Requires="v">
                <p:oleObj spid="_x0000_s72936" name="Equation" r:id="rId19" imgW="876240" imgH="253800" progId="Equation.DSMT4">
                  <p:embed/>
                </p:oleObj>
              </mc:Choice>
              <mc:Fallback>
                <p:oleObj name="Equation" r:id="rId19" imgW="876240" imgH="253800" progId="Equation.DSMT4">
                  <p:embed/>
                  <p:pic>
                    <p:nvPicPr>
                      <p:cNvPr id="0" name=""/>
                      <p:cNvPicPr>
                        <a:picLocks noChangeAspect="1" noChangeArrowheads="1"/>
                      </p:cNvPicPr>
                      <p:nvPr/>
                    </p:nvPicPr>
                    <p:blipFill>
                      <a:blip r:embed="rId20"/>
                      <a:srcRect/>
                      <a:stretch>
                        <a:fillRect/>
                      </a:stretch>
                    </p:blipFill>
                    <p:spPr bwMode="auto">
                      <a:xfrm>
                        <a:off x="1384094" y="3862549"/>
                        <a:ext cx="2328863" cy="674688"/>
                      </a:xfrm>
                      <a:prstGeom prst="rect">
                        <a:avLst/>
                      </a:prstGeom>
                      <a:noFill/>
                      <a:ln>
                        <a:noFill/>
                      </a:ln>
                      <a:extLst/>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4126767243"/>
              </p:ext>
            </p:extLst>
          </p:nvPr>
        </p:nvGraphicFramePr>
        <p:xfrm>
          <a:off x="1587501" y="4725691"/>
          <a:ext cx="1720850" cy="473075"/>
        </p:xfrm>
        <a:graphic>
          <a:graphicData uri="http://schemas.openxmlformats.org/presentationml/2006/ole">
            <mc:AlternateContent xmlns:mc="http://schemas.openxmlformats.org/markup-compatibility/2006">
              <mc:Choice xmlns:v="urn:schemas-microsoft-com:vml" Requires="v">
                <p:oleObj spid="_x0000_s72937" name="Equation" r:id="rId21" imgW="647640" imgH="177480" progId="Equation.DSMT4">
                  <p:embed/>
                </p:oleObj>
              </mc:Choice>
              <mc:Fallback>
                <p:oleObj name="Equation" r:id="rId21" imgW="647640" imgH="177480" progId="Equation.DSMT4">
                  <p:embed/>
                  <p:pic>
                    <p:nvPicPr>
                      <p:cNvPr id="0" name=""/>
                      <p:cNvPicPr>
                        <a:picLocks noChangeAspect="1" noChangeArrowheads="1"/>
                      </p:cNvPicPr>
                      <p:nvPr/>
                    </p:nvPicPr>
                    <p:blipFill>
                      <a:blip r:embed="rId22"/>
                      <a:srcRect/>
                      <a:stretch>
                        <a:fillRect/>
                      </a:stretch>
                    </p:blipFill>
                    <p:spPr bwMode="auto">
                      <a:xfrm>
                        <a:off x="1587501" y="4725691"/>
                        <a:ext cx="1720850" cy="473075"/>
                      </a:xfrm>
                      <a:prstGeom prst="rect">
                        <a:avLst/>
                      </a:prstGeom>
                      <a:noFill/>
                      <a:ln>
                        <a:noFill/>
                      </a:ln>
                      <a:extLst/>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2783691661"/>
              </p:ext>
            </p:extLst>
          </p:nvPr>
        </p:nvGraphicFramePr>
        <p:xfrm>
          <a:off x="1587501" y="5175671"/>
          <a:ext cx="1079500" cy="541337"/>
        </p:xfrm>
        <a:graphic>
          <a:graphicData uri="http://schemas.openxmlformats.org/presentationml/2006/ole">
            <mc:AlternateContent xmlns:mc="http://schemas.openxmlformats.org/markup-compatibility/2006">
              <mc:Choice xmlns:v="urn:schemas-microsoft-com:vml" Requires="v">
                <p:oleObj spid="_x0000_s72938" name="Equation" r:id="rId23" imgW="406080" imgH="203040" progId="Equation.DSMT4">
                  <p:embed/>
                </p:oleObj>
              </mc:Choice>
              <mc:Fallback>
                <p:oleObj name="Equation" r:id="rId23" imgW="406080" imgH="203040" progId="Equation.DSMT4">
                  <p:embed/>
                  <p:pic>
                    <p:nvPicPr>
                      <p:cNvPr id="0" name=""/>
                      <p:cNvPicPr>
                        <a:picLocks noChangeAspect="1" noChangeArrowheads="1"/>
                      </p:cNvPicPr>
                      <p:nvPr/>
                    </p:nvPicPr>
                    <p:blipFill>
                      <a:blip r:embed="rId24"/>
                      <a:srcRect/>
                      <a:stretch>
                        <a:fillRect/>
                      </a:stretch>
                    </p:blipFill>
                    <p:spPr bwMode="auto">
                      <a:xfrm>
                        <a:off x="1587501" y="5175671"/>
                        <a:ext cx="1079500" cy="541337"/>
                      </a:xfrm>
                      <a:prstGeom prst="rect">
                        <a:avLst/>
                      </a:prstGeom>
                      <a:noFill/>
                      <a:ln>
                        <a:noFill/>
                      </a:ln>
                      <a:extLst/>
                    </p:spPr>
                  </p:pic>
                </p:oleObj>
              </mc:Fallback>
            </mc:AlternateContent>
          </a:graphicData>
        </a:graphic>
      </p:graphicFrame>
      <p:sp>
        <p:nvSpPr>
          <p:cNvPr id="54" name="Text Box 3"/>
          <p:cNvSpPr txBox="1">
            <a:spLocks noChangeArrowheads="1"/>
          </p:cNvSpPr>
          <p:nvPr/>
        </p:nvSpPr>
        <p:spPr bwMode="auto">
          <a:xfrm>
            <a:off x="107504" y="1168876"/>
            <a:ext cx="888409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200" b="1" dirty="0" smtClean="0">
                <a:solidFill>
                  <a:srgbClr val="00FFFF"/>
                </a:solidFill>
                <a:latin typeface="Times New Roman" panose="02020603050405020304" pitchFamily="18" charset="0"/>
                <a:ea typeface="楷体_GB2312" pitchFamily="49" charset="-122"/>
                <a:cs typeface="Times New Roman" panose="02020603050405020304" pitchFamily="18" charset="0"/>
              </a:rPr>
              <a:t>惯性系：</a:t>
            </a:r>
            <a:r>
              <a:rPr kumimoji="1" lang="zh-CN" altLang="en-US" sz="2200" b="1" dirty="0" smtClean="0">
                <a:solidFill>
                  <a:schemeClr val="bg1"/>
                </a:solidFill>
                <a:latin typeface="Times New Roman" panose="02020603050405020304" pitchFamily="18" charset="0"/>
                <a:ea typeface="楷体_GB2312" pitchFamily="49" charset="-122"/>
                <a:cs typeface="Times New Roman" panose="02020603050405020304" pitchFamily="18" charset="0"/>
              </a:rPr>
              <a:t>物体在某参考系中，不受其他物体作用的情况下，保持静止或者匀速直线运动状态，该参考系就是惯性系。</a:t>
            </a:r>
            <a:r>
              <a:rPr kumimoji="1" lang="zh-CN" altLang="en-US" sz="2200" b="1" dirty="0" smtClean="0">
                <a:solidFill>
                  <a:srgbClr val="00FFFF"/>
                </a:solidFill>
                <a:latin typeface="Times New Roman" panose="02020603050405020304" pitchFamily="18" charset="0"/>
                <a:ea typeface="楷体_GB2312" pitchFamily="49" charset="-122"/>
                <a:cs typeface="Times New Roman" panose="02020603050405020304" pitchFamily="18" charset="0"/>
              </a:rPr>
              <a:t>相对于某惯性系匀速直线运动的参考系也是惯性系。</a:t>
            </a:r>
            <a:endParaRPr kumimoji="1" lang="en-US" altLang="zh-CN" sz="2200" b="1" dirty="0">
              <a:solidFill>
                <a:srgbClr val="00FFFF"/>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iterate type="wd">
                                    <p:tmPct val="100000"/>
                                  </p:iterate>
                                  <p:childTnLst>
                                    <p:set>
                                      <p:cBhvr>
                                        <p:cTn id="6" dur="1" fill="hold">
                                          <p:stCondLst>
                                            <p:cond delay="0"/>
                                          </p:stCondLst>
                                        </p:cTn>
                                        <p:tgtEl>
                                          <p:spTgt spid="581636"/>
                                        </p:tgtEl>
                                        <p:attrNameLst>
                                          <p:attrName>style.visibility</p:attrName>
                                        </p:attrNameLst>
                                      </p:cBhvr>
                                      <p:to>
                                        <p:strVal val="visible"/>
                                      </p:to>
                                    </p:set>
                                    <p:animEffect transition="in" filter="slide(fromBottom)">
                                      <p:cBhvr>
                                        <p:cTn id="7" dur="300"/>
                                        <p:tgtEl>
                                          <p:spTgt spid="581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iterate type="wd">
                                    <p:tmPct val="100000"/>
                                  </p:iterate>
                                  <p:childTnLst>
                                    <p:set>
                                      <p:cBhvr>
                                        <p:cTn id="11" dur="1" fill="hold">
                                          <p:stCondLst>
                                            <p:cond delay="0"/>
                                          </p:stCondLst>
                                        </p:cTn>
                                        <p:tgtEl>
                                          <p:spTgt spid="581635"/>
                                        </p:tgtEl>
                                        <p:attrNameLst>
                                          <p:attrName>style.visibility</p:attrName>
                                        </p:attrNameLst>
                                      </p:cBhvr>
                                      <p:to>
                                        <p:strVal val="visible"/>
                                      </p:to>
                                    </p:set>
                                    <p:animEffect transition="in" filter="randombar(horizontal)">
                                      <p:cBhvr>
                                        <p:cTn id="12" dur="300"/>
                                        <p:tgtEl>
                                          <p:spTgt spid="58163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iterate type="wd">
                                    <p:tmPct val="100000"/>
                                  </p:iterate>
                                  <p:childTnLst>
                                    <p:set>
                                      <p:cBhvr>
                                        <p:cTn id="16" dur="1" fill="hold">
                                          <p:stCondLst>
                                            <p:cond delay="0"/>
                                          </p:stCondLst>
                                        </p:cTn>
                                        <p:tgtEl>
                                          <p:spTgt spid="54"/>
                                        </p:tgtEl>
                                        <p:attrNameLst>
                                          <p:attrName>style.visibility</p:attrName>
                                        </p:attrNameLst>
                                      </p:cBhvr>
                                      <p:to>
                                        <p:strVal val="visible"/>
                                      </p:to>
                                    </p:set>
                                    <p:animEffect transition="in" filter="randombar(horizontal)">
                                      <p:cBhvr>
                                        <p:cTn id="17" dur="300"/>
                                        <p:tgtEl>
                                          <p:spTgt spid="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81637"/>
                                        </p:tgtEl>
                                        <p:attrNameLst>
                                          <p:attrName>style.visibility</p:attrName>
                                        </p:attrNameLst>
                                      </p:cBhvr>
                                      <p:to>
                                        <p:strVal val="visible"/>
                                      </p:to>
                                    </p:set>
                                    <p:animEffect transition="in" filter="slide(fromLeft)">
                                      <p:cBhvr>
                                        <p:cTn id="22" dur="500"/>
                                        <p:tgtEl>
                                          <p:spTgt spid="581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81638"/>
                                        </p:tgtEl>
                                        <p:attrNameLst>
                                          <p:attrName>style.visibility</p:attrName>
                                        </p:attrNameLst>
                                      </p:cBhvr>
                                      <p:to>
                                        <p:strVal val="visible"/>
                                      </p:to>
                                    </p:set>
                                    <p:animEffect transition="in" filter="wipe(right)">
                                      <p:cBhvr>
                                        <p:cTn id="27" dur="500"/>
                                        <p:tgtEl>
                                          <p:spTgt spid="5816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81639"/>
                                        </p:tgtEl>
                                        <p:attrNameLst>
                                          <p:attrName>style.visibility</p:attrName>
                                        </p:attrNameLst>
                                      </p:cBhvr>
                                      <p:to>
                                        <p:strVal val="visible"/>
                                      </p:to>
                                    </p:set>
                                    <p:animEffect transition="in" filter="wipe(down)">
                                      <p:cBhvr>
                                        <p:cTn id="32" dur="500"/>
                                        <p:tgtEl>
                                          <p:spTgt spid="581639"/>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581642"/>
                                        </p:tgtEl>
                                        <p:attrNameLst>
                                          <p:attrName>style.visibility</p:attrName>
                                        </p:attrNameLst>
                                      </p:cBhvr>
                                      <p:to>
                                        <p:strVal val="visible"/>
                                      </p:to>
                                    </p:set>
                                  </p:childTnLst>
                                </p:cTn>
                              </p:par>
                            </p:childTnLst>
                          </p:cTn>
                        </p:par>
                        <p:par>
                          <p:cTn id="36" fill="hold" nodeType="afterGroup">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581643"/>
                                        </p:tgtEl>
                                        <p:attrNameLst>
                                          <p:attrName>style.visibility</p:attrName>
                                        </p:attrNameLst>
                                      </p:cBhvr>
                                      <p:to>
                                        <p:strVal val="visible"/>
                                      </p:to>
                                    </p:set>
                                  </p:childTnLst>
                                </p:cTn>
                              </p:par>
                            </p:childTnLst>
                          </p:cTn>
                        </p:par>
                        <p:par>
                          <p:cTn id="39" fill="hold" nodeType="afterGroup">
                            <p:stCondLst>
                              <p:cond delay="1500"/>
                            </p:stCondLst>
                            <p:childTnLst>
                              <p:par>
                                <p:cTn id="40" presetID="1" presetClass="entr" presetSubtype="0" fill="hold" grpId="0" nodeType="afterEffect">
                                  <p:stCondLst>
                                    <p:cond delay="0"/>
                                  </p:stCondLst>
                                  <p:childTnLst>
                                    <p:set>
                                      <p:cBhvr>
                                        <p:cTn id="41" dur="1" fill="hold">
                                          <p:stCondLst>
                                            <p:cond delay="499"/>
                                          </p:stCondLst>
                                        </p:cTn>
                                        <p:tgtEl>
                                          <p:spTgt spid="58164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581640"/>
                                        </p:tgtEl>
                                        <p:attrNameLst>
                                          <p:attrName>style.visibility</p:attrName>
                                        </p:attrNameLst>
                                      </p:cBhvr>
                                      <p:to>
                                        <p:strVal val="visible"/>
                                      </p:to>
                                    </p:set>
                                    <p:animEffect transition="in" filter="slide(fromBottom)">
                                      <p:cBhvr>
                                        <p:cTn id="46" dur="500"/>
                                        <p:tgtEl>
                                          <p:spTgt spid="58164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581644"/>
                                        </p:tgtEl>
                                        <p:attrNameLst>
                                          <p:attrName>style.visibility</p:attrName>
                                        </p:attrNameLst>
                                      </p:cBhvr>
                                      <p:to>
                                        <p:strVal val="visible"/>
                                      </p:to>
                                    </p:set>
                                    <p:animEffect transition="in" filter="dissolve">
                                      <p:cBhvr>
                                        <p:cTn id="51" dur="500"/>
                                        <p:tgtEl>
                                          <p:spTgt spid="58164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581651"/>
                                        </p:tgtEl>
                                        <p:attrNameLst>
                                          <p:attrName>style.visibility</p:attrName>
                                        </p:attrNameLst>
                                      </p:cBhvr>
                                      <p:to>
                                        <p:strVal val="visible"/>
                                      </p:to>
                                    </p:set>
                                    <p:animEffect transition="in" filter="wipe(down)">
                                      <p:cBhvr>
                                        <p:cTn id="56" dur="500"/>
                                        <p:tgtEl>
                                          <p:spTgt spid="58165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581661"/>
                                        </p:tgtEl>
                                        <p:attrNameLst>
                                          <p:attrName>style.visibility</p:attrName>
                                        </p:attrNameLst>
                                      </p:cBhvr>
                                      <p:to>
                                        <p:strVal val="visible"/>
                                      </p:to>
                                    </p:set>
                                    <p:animEffect transition="in" filter="slide(fromLeft)">
                                      <p:cBhvr>
                                        <p:cTn id="61" dur="500"/>
                                        <p:tgtEl>
                                          <p:spTgt spid="58166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2" fill="hold" grpId="0" nodeType="clickEffect">
                                  <p:stCondLst>
                                    <p:cond delay="0"/>
                                  </p:stCondLst>
                                  <p:childTnLst>
                                    <p:set>
                                      <p:cBhvr>
                                        <p:cTn id="65" dur="1" fill="hold">
                                          <p:stCondLst>
                                            <p:cond delay="0"/>
                                          </p:stCondLst>
                                        </p:cTn>
                                        <p:tgtEl>
                                          <p:spTgt spid="581645"/>
                                        </p:tgtEl>
                                        <p:attrNameLst>
                                          <p:attrName>style.visibility</p:attrName>
                                        </p:attrNameLst>
                                      </p:cBhvr>
                                      <p:to>
                                        <p:strVal val="visible"/>
                                      </p:to>
                                    </p:set>
                                    <p:animEffect transition="in" filter="wipe(right)">
                                      <p:cBhvr>
                                        <p:cTn id="66" dur="500"/>
                                        <p:tgtEl>
                                          <p:spTgt spid="581645"/>
                                        </p:tgtEl>
                                      </p:cBhvr>
                                    </p:animEffect>
                                  </p:childTnLst>
                                </p:cTn>
                              </p:par>
                            </p:childTnLst>
                          </p:cTn>
                        </p:par>
                        <p:par>
                          <p:cTn id="67" fill="hold" nodeType="afterGroup">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581648"/>
                                        </p:tgtEl>
                                        <p:attrNameLst>
                                          <p:attrName>style.visibility</p:attrName>
                                        </p:attrNameLst>
                                      </p:cBhvr>
                                      <p:to>
                                        <p:strVal val="visible"/>
                                      </p:to>
                                    </p:set>
                                    <p:animEffect transition="in" filter="dissolve">
                                      <p:cBhvr>
                                        <p:cTn id="70" dur="500"/>
                                        <p:tgtEl>
                                          <p:spTgt spid="581648"/>
                                        </p:tgtEl>
                                      </p:cBhvr>
                                    </p:animEffect>
                                  </p:childTnLst>
                                </p:cTn>
                              </p:par>
                            </p:childTnLst>
                          </p:cTn>
                        </p:par>
                        <p:par>
                          <p:cTn id="71" fill="hold" nodeType="afterGroup">
                            <p:stCondLst>
                              <p:cond delay="1000"/>
                            </p:stCondLst>
                            <p:childTnLst>
                              <p:par>
                                <p:cTn id="72" presetID="1" presetClass="entr" presetSubtype="0" fill="hold" grpId="0" nodeType="afterEffect">
                                  <p:stCondLst>
                                    <p:cond delay="0"/>
                                  </p:stCondLst>
                                  <p:childTnLst>
                                    <p:set>
                                      <p:cBhvr>
                                        <p:cTn id="73" dur="1" fill="hold">
                                          <p:stCondLst>
                                            <p:cond delay="499"/>
                                          </p:stCondLst>
                                        </p:cTn>
                                        <p:tgtEl>
                                          <p:spTgt spid="581649"/>
                                        </p:tgtEl>
                                        <p:attrNameLst>
                                          <p:attrName>style.visibility</p:attrName>
                                        </p:attrNameLst>
                                      </p:cBhvr>
                                      <p:to>
                                        <p:strVal val="visible"/>
                                      </p:to>
                                    </p:set>
                                  </p:childTnLst>
                                </p:cTn>
                              </p:par>
                            </p:childTnLst>
                          </p:cTn>
                        </p:par>
                        <p:par>
                          <p:cTn id="74" fill="hold" nodeType="afterGroup">
                            <p:stCondLst>
                              <p:cond delay="1500"/>
                            </p:stCondLst>
                            <p:childTnLst>
                              <p:par>
                                <p:cTn id="75" presetID="1" presetClass="entr" presetSubtype="0" fill="hold" grpId="0" nodeType="afterEffect">
                                  <p:stCondLst>
                                    <p:cond delay="0"/>
                                  </p:stCondLst>
                                  <p:childTnLst>
                                    <p:set>
                                      <p:cBhvr>
                                        <p:cTn id="76" dur="1" fill="hold">
                                          <p:stCondLst>
                                            <p:cond delay="499"/>
                                          </p:stCondLst>
                                        </p:cTn>
                                        <p:tgtEl>
                                          <p:spTgt spid="581647"/>
                                        </p:tgtEl>
                                        <p:attrNameLst>
                                          <p:attrName>style.visibility</p:attrName>
                                        </p:attrNameLst>
                                      </p:cBhvr>
                                      <p:to>
                                        <p:strVal val="visible"/>
                                      </p:to>
                                    </p:set>
                                  </p:childTnLst>
                                </p:cTn>
                              </p:par>
                            </p:childTnLst>
                          </p:cTn>
                        </p:par>
                        <p:par>
                          <p:cTn id="77" fill="hold" nodeType="afterGroup">
                            <p:stCondLst>
                              <p:cond delay="2000"/>
                            </p:stCondLst>
                            <p:childTnLst>
                              <p:par>
                                <p:cTn id="78" presetID="1" presetClass="entr" presetSubtype="0" fill="hold" grpId="0" nodeType="afterEffect">
                                  <p:stCondLst>
                                    <p:cond delay="0"/>
                                  </p:stCondLst>
                                  <p:childTnLst>
                                    <p:set>
                                      <p:cBhvr>
                                        <p:cTn id="79" dur="1" fill="hold">
                                          <p:stCondLst>
                                            <p:cond delay="499"/>
                                          </p:stCondLst>
                                        </p:cTn>
                                        <p:tgtEl>
                                          <p:spTgt spid="581646"/>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81650"/>
                                        </p:tgtEl>
                                        <p:attrNameLst>
                                          <p:attrName>style.visibility</p:attrName>
                                        </p:attrNameLst>
                                      </p:cBhvr>
                                      <p:to>
                                        <p:strVal val="visible"/>
                                      </p:to>
                                    </p:set>
                                    <p:animEffect transition="in" filter="dissolve">
                                      <p:cBhvr>
                                        <p:cTn id="84" dur="500"/>
                                        <p:tgtEl>
                                          <p:spTgt spid="58165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nodeType="click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slide(fromLeft)">
                                      <p:cBhvr>
                                        <p:cTn id="89" dur="500"/>
                                        <p:tgtEl>
                                          <p:spTgt spid="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2" presetClass="entr" presetSubtype="4" fill="hold" grpId="0" nodeType="clickEffect">
                                  <p:stCondLst>
                                    <p:cond delay="0"/>
                                  </p:stCondLst>
                                  <p:iterate type="wd">
                                    <p:tmPct val="100000"/>
                                  </p:iterate>
                                  <p:childTnLst>
                                    <p:set>
                                      <p:cBhvr>
                                        <p:cTn id="93" dur="1" fill="hold">
                                          <p:stCondLst>
                                            <p:cond delay="0"/>
                                          </p:stCondLst>
                                        </p:cTn>
                                        <p:tgtEl>
                                          <p:spTgt spid="581663"/>
                                        </p:tgtEl>
                                        <p:attrNameLst>
                                          <p:attrName>style.visibility</p:attrName>
                                        </p:attrNameLst>
                                      </p:cBhvr>
                                      <p:to>
                                        <p:strVal val="visible"/>
                                      </p:to>
                                    </p:set>
                                    <p:animEffect transition="in" filter="slide(fromBottom)">
                                      <p:cBhvr>
                                        <p:cTn id="94" dur="300"/>
                                        <p:tgtEl>
                                          <p:spTgt spid="581663"/>
                                        </p:tgtEl>
                                      </p:cBhvr>
                                    </p:animEffect>
                                  </p:childTnLst>
                                </p:cTn>
                              </p:par>
                            </p:childTnLst>
                          </p:cTn>
                        </p:par>
                        <p:par>
                          <p:cTn id="95" fill="hold" nodeType="afterGroup">
                            <p:stCondLst>
                              <p:cond delay="3300"/>
                            </p:stCondLst>
                            <p:childTnLst>
                              <p:par>
                                <p:cTn id="96" presetID="1" presetClass="entr" presetSubtype="0" fill="hold" nodeType="afterEffect">
                                  <p:stCondLst>
                                    <p:cond delay="0"/>
                                  </p:stCondLst>
                                  <p:childTnLst>
                                    <p:set>
                                      <p:cBhvr>
                                        <p:cTn id="97" dur="1" fill="hold">
                                          <p:stCondLst>
                                            <p:cond delay="499"/>
                                          </p:stCondLst>
                                        </p:cTn>
                                        <p:tgtEl>
                                          <p:spTgt spid="581664"/>
                                        </p:tgtEl>
                                        <p:attrNameLst>
                                          <p:attrName>style.visibility</p:attrName>
                                        </p:attrNameLst>
                                      </p:cBhvr>
                                      <p:to>
                                        <p:strVal val="visible"/>
                                      </p:to>
                                    </p:set>
                                  </p:childTnLst>
                                </p:cTn>
                              </p:par>
                            </p:childTnLst>
                          </p:cTn>
                        </p:par>
                        <p:par>
                          <p:cTn id="98" fill="hold" nodeType="afterGroup">
                            <p:stCondLst>
                              <p:cond delay="3800"/>
                            </p:stCondLst>
                            <p:childTnLst>
                              <p:par>
                                <p:cTn id="99" presetID="14" presetClass="entr" presetSubtype="10" fill="hold" grpId="0" nodeType="afterEffect">
                                  <p:stCondLst>
                                    <p:cond delay="0"/>
                                  </p:stCondLst>
                                  <p:iterate type="wd">
                                    <p:tmPct val="100000"/>
                                  </p:iterate>
                                  <p:childTnLst>
                                    <p:set>
                                      <p:cBhvr>
                                        <p:cTn id="100" dur="1" fill="hold">
                                          <p:stCondLst>
                                            <p:cond delay="0"/>
                                          </p:stCondLst>
                                        </p:cTn>
                                        <p:tgtEl>
                                          <p:spTgt spid="581665"/>
                                        </p:tgtEl>
                                        <p:attrNameLst>
                                          <p:attrName>style.visibility</p:attrName>
                                        </p:attrNameLst>
                                      </p:cBhvr>
                                      <p:to>
                                        <p:strVal val="visible"/>
                                      </p:to>
                                    </p:set>
                                    <p:animEffect transition="in" filter="randombar(horizontal)">
                                      <p:cBhvr>
                                        <p:cTn id="101" dur="300"/>
                                        <p:tgtEl>
                                          <p:spTgt spid="58166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4" fill="hold" grpId="0" nodeType="clickEffect">
                                  <p:stCondLst>
                                    <p:cond delay="0"/>
                                  </p:stCondLst>
                                  <p:iterate type="wd">
                                    <p:tmPct val="100000"/>
                                  </p:iterate>
                                  <p:childTnLst>
                                    <p:set>
                                      <p:cBhvr>
                                        <p:cTn id="105" dur="1" fill="hold">
                                          <p:stCondLst>
                                            <p:cond delay="0"/>
                                          </p:stCondLst>
                                        </p:cTn>
                                        <p:tgtEl>
                                          <p:spTgt spid="581662"/>
                                        </p:tgtEl>
                                        <p:attrNameLst>
                                          <p:attrName>style.visibility</p:attrName>
                                        </p:attrNameLst>
                                      </p:cBhvr>
                                      <p:to>
                                        <p:strVal val="visible"/>
                                      </p:to>
                                    </p:set>
                                    <p:animEffect transition="in" filter="slide(fromBottom)">
                                      <p:cBhvr>
                                        <p:cTn id="106" dur="300"/>
                                        <p:tgtEl>
                                          <p:spTgt spid="581662"/>
                                        </p:tgtEl>
                                      </p:cBhvr>
                                    </p:animEffect>
                                  </p:childTnLst>
                                </p:cTn>
                              </p:par>
                            </p:childTnLst>
                          </p:cTn>
                        </p:par>
                        <p:par>
                          <p:cTn id="107" fill="hold" nodeType="afterGroup">
                            <p:stCondLst>
                              <p:cond delay="5100"/>
                            </p:stCondLst>
                            <p:childTnLst>
                              <p:par>
                                <p:cTn id="108" presetID="1" presetClass="entr" presetSubtype="0" fill="hold" grpId="0" nodeType="afterEffect">
                                  <p:stCondLst>
                                    <p:cond delay="0"/>
                                  </p:stCondLst>
                                  <p:childTnLst>
                                    <p:set>
                                      <p:cBhvr>
                                        <p:cTn id="109" dur="1" fill="hold">
                                          <p:stCondLst>
                                            <p:cond delay="499"/>
                                          </p:stCondLst>
                                        </p:cTn>
                                        <p:tgtEl>
                                          <p:spTgt spid="581657"/>
                                        </p:tgtEl>
                                        <p:attrNameLst>
                                          <p:attrName>style.visibility</p:attrName>
                                        </p:attrNameLst>
                                      </p:cBhvr>
                                      <p:to>
                                        <p:strVal val="visible"/>
                                      </p:to>
                                    </p:set>
                                  </p:childTnLst>
                                </p:cTn>
                              </p:par>
                            </p:childTnLst>
                          </p:cTn>
                        </p:par>
                        <p:par>
                          <p:cTn id="110" fill="hold" nodeType="afterGroup">
                            <p:stCondLst>
                              <p:cond delay="5600"/>
                            </p:stCondLst>
                            <p:childTnLst>
                              <p:par>
                                <p:cTn id="111" presetID="12" presetClass="entr" presetSubtype="4" fill="hold" grpId="0" nodeType="afterEffect">
                                  <p:stCondLst>
                                    <p:cond delay="0"/>
                                  </p:stCondLst>
                                  <p:iterate type="wd">
                                    <p:tmPct val="100000"/>
                                  </p:iterate>
                                  <p:childTnLst>
                                    <p:set>
                                      <p:cBhvr>
                                        <p:cTn id="112" dur="1" fill="hold">
                                          <p:stCondLst>
                                            <p:cond delay="0"/>
                                          </p:stCondLst>
                                        </p:cTn>
                                        <p:tgtEl>
                                          <p:spTgt spid="581658"/>
                                        </p:tgtEl>
                                        <p:attrNameLst>
                                          <p:attrName>style.visibility</p:attrName>
                                        </p:attrNameLst>
                                      </p:cBhvr>
                                      <p:to>
                                        <p:strVal val="visible"/>
                                      </p:to>
                                    </p:set>
                                    <p:animEffect transition="in" filter="slide(fromBottom)">
                                      <p:cBhvr>
                                        <p:cTn id="113" dur="300"/>
                                        <p:tgtEl>
                                          <p:spTgt spid="58165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 presetClass="entr" presetSubtype="4" fill="hold" nodeType="clickEffect">
                                  <p:stCondLst>
                                    <p:cond delay="0"/>
                                  </p:stCondLst>
                                  <p:childTnLst>
                                    <p:set>
                                      <p:cBhvr>
                                        <p:cTn id="117" dur="1" fill="hold">
                                          <p:stCondLst>
                                            <p:cond delay="0"/>
                                          </p:stCondLst>
                                        </p:cTn>
                                        <p:tgtEl>
                                          <p:spTgt spid="50"/>
                                        </p:tgtEl>
                                        <p:attrNameLst>
                                          <p:attrName>style.visibility</p:attrName>
                                        </p:attrNameLst>
                                      </p:cBhvr>
                                      <p:to>
                                        <p:strVal val="visible"/>
                                      </p:to>
                                    </p:set>
                                    <p:anim calcmode="lin" valueType="num">
                                      <p:cBhvr additive="base">
                                        <p:cTn id="118" dur="500" fill="hold"/>
                                        <p:tgtEl>
                                          <p:spTgt spid="50"/>
                                        </p:tgtEl>
                                        <p:attrNameLst>
                                          <p:attrName>ppt_x</p:attrName>
                                        </p:attrNameLst>
                                      </p:cBhvr>
                                      <p:tavLst>
                                        <p:tav tm="0">
                                          <p:val>
                                            <p:strVal val="#ppt_x"/>
                                          </p:val>
                                        </p:tav>
                                        <p:tav tm="100000">
                                          <p:val>
                                            <p:strVal val="#ppt_x"/>
                                          </p:val>
                                        </p:tav>
                                      </p:tavLst>
                                    </p:anim>
                                    <p:anim calcmode="lin" valueType="num">
                                      <p:cBhvr additive="base">
                                        <p:cTn id="119"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81666"/>
                                        </p:tgtEl>
                                        <p:attrNameLst>
                                          <p:attrName>style.visibility</p:attrName>
                                        </p:attrNameLst>
                                      </p:cBhvr>
                                      <p:to>
                                        <p:strVal val="visible"/>
                                      </p:to>
                                    </p:set>
                                    <p:animEffect transition="in" filter="wipe(left)">
                                      <p:cBhvr>
                                        <p:cTn id="124" dur="500"/>
                                        <p:tgtEl>
                                          <p:spTgt spid="58166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 presetClass="entr" presetSubtype="10" fill="hold" nodeType="clickEffect">
                                  <p:stCondLst>
                                    <p:cond delay="0"/>
                                  </p:stCondLst>
                                  <p:childTnLst>
                                    <p:set>
                                      <p:cBhvr>
                                        <p:cTn id="128" dur="1" fill="hold">
                                          <p:stCondLst>
                                            <p:cond delay="0"/>
                                          </p:stCondLst>
                                        </p:cTn>
                                        <p:tgtEl>
                                          <p:spTgt spid="581680"/>
                                        </p:tgtEl>
                                        <p:attrNameLst>
                                          <p:attrName>style.visibility</p:attrName>
                                        </p:attrNameLst>
                                      </p:cBhvr>
                                      <p:to>
                                        <p:strVal val="visible"/>
                                      </p:to>
                                    </p:set>
                                    <p:animEffect transition="in" filter="blinds(horizontal)">
                                      <p:cBhvr>
                                        <p:cTn id="129" dur="500"/>
                                        <p:tgtEl>
                                          <p:spTgt spid="581680"/>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2" presetClass="entr" presetSubtype="4" fill="hold" grpId="0" nodeType="clickEffect">
                                  <p:stCondLst>
                                    <p:cond delay="0"/>
                                  </p:stCondLst>
                                  <p:iterate type="wd">
                                    <p:tmPct val="100000"/>
                                  </p:iterate>
                                  <p:childTnLst>
                                    <p:set>
                                      <p:cBhvr>
                                        <p:cTn id="133" dur="1" fill="hold">
                                          <p:stCondLst>
                                            <p:cond delay="0"/>
                                          </p:stCondLst>
                                        </p:cTn>
                                        <p:tgtEl>
                                          <p:spTgt spid="581659"/>
                                        </p:tgtEl>
                                        <p:attrNameLst>
                                          <p:attrName>style.visibility</p:attrName>
                                        </p:attrNameLst>
                                      </p:cBhvr>
                                      <p:to>
                                        <p:strVal val="visible"/>
                                      </p:to>
                                    </p:set>
                                    <p:animEffect transition="in" filter="slide(fromBottom)">
                                      <p:cBhvr>
                                        <p:cTn id="134" dur="300"/>
                                        <p:tgtEl>
                                          <p:spTgt spid="581659"/>
                                        </p:tgtEl>
                                      </p:cBhvr>
                                    </p:animEffec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additive="base">
                                        <p:cTn id="139" dur="500" fill="hold"/>
                                        <p:tgtEl>
                                          <p:spTgt spid="49"/>
                                        </p:tgtEl>
                                        <p:attrNameLst>
                                          <p:attrName>ppt_x</p:attrName>
                                        </p:attrNameLst>
                                      </p:cBhvr>
                                      <p:tavLst>
                                        <p:tav tm="0">
                                          <p:val>
                                            <p:strVal val="#ppt_x"/>
                                          </p:val>
                                        </p:tav>
                                        <p:tav tm="100000">
                                          <p:val>
                                            <p:strVal val="#ppt_x"/>
                                          </p:val>
                                        </p:tav>
                                      </p:tavLst>
                                    </p:anim>
                                    <p:anim calcmode="lin" valueType="num">
                                      <p:cBhvr additive="base">
                                        <p:cTn id="14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nodeType="clickEffect">
                                  <p:stCondLst>
                                    <p:cond delay="0"/>
                                  </p:stCondLst>
                                  <p:childTnLst>
                                    <p:set>
                                      <p:cBhvr>
                                        <p:cTn id="144" dur="1" fill="hold">
                                          <p:stCondLst>
                                            <p:cond delay="499"/>
                                          </p:stCondLst>
                                        </p:cTn>
                                        <p:tgtEl>
                                          <p:spTgt spid="581671"/>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81667"/>
                                        </p:tgtEl>
                                        <p:attrNameLst>
                                          <p:attrName>style.visibility</p:attrName>
                                        </p:attrNameLst>
                                      </p:cBhvr>
                                      <p:to>
                                        <p:strVal val="visible"/>
                                      </p:to>
                                    </p:set>
                                    <p:animEffect transition="in" filter="wipe(left)">
                                      <p:cBhvr>
                                        <p:cTn id="149" dur="500"/>
                                        <p:tgtEl>
                                          <p:spTgt spid="581667"/>
                                        </p:tgtEl>
                                      </p:cBhvr>
                                    </p:animEffect>
                                  </p:childTnLst>
                                </p:cTn>
                              </p:par>
                            </p:childTnLst>
                          </p:cTn>
                        </p:par>
                        <p:par>
                          <p:cTn id="150" fill="hold" nodeType="afterGroup">
                            <p:stCondLst>
                              <p:cond delay="500"/>
                            </p:stCondLst>
                            <p:childTnLst>
                              <p:par>
                                <p:cTn id="151" presetID="1" presetClass="entr" presetSubtype="0" fill="hold" nodeType="afterEffect">
                                  <p:stCondLst>
                                    <p:cond delay="0"/>
                                  </p:stCondLst>
                                  <p:childTnLst>
                                    <p:set>
                                      <p:cBhvr>
                                        <p:cTn id="152" dur="1" fill="hold">
                                          <p:stCondLst>
                                            <p:cond delay="499"/>
                                          </p:stCondLst>
                                        </p:cTn>
                                        <p:tgtEl>
                                          <p:spTgt spid="58168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500" fill="hold"/>
                                        <p:tgtEl>
                                          <p:spTgt spid="51"/>
                                        </p:tgtEl>
                                        <p:attrNameLst>
                                          <p:attrName>ppt_x</p:attrName>
                                        </p:attrNameLst>
                                      </p:cBhvr>
                                      <p:tavLst>
                                        <p:tav tm="0">
                                          <p:val>
                                            <p:strVal val="#ppt_x"/>
                                          </p:val>
                                        </p:tav>
                                        <p:tav tm="100000">
                                          <p:val>
                                            <p:strVal val="#ppt_x"/>
                                          </p:val>
                                        </p:tav>
                                      </p:tavLst>
                                    </p:anim>
                                    <p:anim calcmode="lin" valueType="num">
                                      <p:cBhvr additive="base">
                                        <p:cTn id="1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3" presetClass="entr" presetSubtype="10" fill="hold" grpId="0" nodeType="clickEffect">
                                  <p:stCondLst>
                                    <p:cond delay="0"/>
                                  </p:stCondLst>
                                  <p:iterate type="wd">
                                    <p:tmPct val="100000"/>
                                  </p:iterate>
                                  <p:childTnLst>
                                    <p:set>
                                      <p:cBhvr>
                                        <p:cTn id="162" dur="1" fill="hold">
                                          <p:stCondLst>
                                            <p:cond delay="0"/>
                                          </p:stCondLst>
                                        </p:cTn>
                                        <p:tgtEl>
                                          <p:spTgt spid="581660"/>
                                        </p:tgtEl>
                                        <p:attrNameLst>
                                          <p:attrName>style.visibility</p:attrName>
                                        </p:attrNameLst>
                                      </p:cBhvr>
                                      <p:to>
                                        <p:strVal val="visible"/>
                                      </p:to>
                                    </p:set>
                                    <p:animEffect transition="in" filter="blinds(horizontal)">
                                      <p:cBhvr>
                                        <p:cTn id="163" dur="300"/>
                                        <p:tgtEl>
                                          <p:spTgt spid="581660"/>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2" presetClass="entr" presetSubtype="8" fill="hold" grpId="0" nodeType="clickEffect">
                                  <p:stCondLst>
                                    <p:cond delay="0"/>
                                  </p:stCondLst>
                                  <p:childTnLst>
                                    <p:set>
                                      <p:cBhvr>
                                        <p:cTn id="167" dur="1" fill="hold">
                                          <p:stCondLst>
                                            <p:cond delay="0"/>
                                          </p:stCondLst>
                                        </p:cTn>
                                        <p:tgtEl>
                                          <p:spTgt spid="581668"/>
                                        </p:tgtEl>
                                        <p:attrNameLst>
                                          <p:attrName>style.visibility</p:attrName>
                                        </p:attrNameLst>
                                      </p:cBhvr>
                                      <p:to>
                                        <p:strVal val="visible"/>
                                      </p:to>
                                    </p:set>
                                    <p:animEffect transition="in" filter="slide(fromLeft)">
                                      <p:cBhvr>
                                        <p:cTn id="168" dur="500"/>
                                        <p:tgtEl>
                                          <p:spTgt spid="581668"/>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1" fill="hold" grpId="0" nodeType="clickEffect">
                                  <p:stCondLst>
                                    <p:cond delay="0"/>
                                  </p:stCondLst>
                                  <p:childTnLst>
                                    <p:set>
                                      <p:cBhvr>
                                        <p:cTn id="172" dur="1" fill="hold">
                                          <p:stCondLst>
                                            <p:cond delay="0"/>
                                          </p:stCondLst>
                                        </p:cTn>
                                        <p:tgtEl>
                                          <p:spTgt spid="581679"/>
                                        </p:tgtEl>
                                        <p:attrNameLst>
                                          <p:attrName>style.visibility</p:attrName>
                                        </p:attrNameLst>
                                      </p:cBhvr>
                                      <p:to>
                                        <p:strVal val="visible"/>
                                      </p:to>
                                    </p:set>
                                    <p:animEffect transition="in" filter="wipe(up)">
                                      <p:cBhvr>
                                        <p:cTn id="173" dur="500"/>
                                        <p:tgtEl>
                                          <p:spTgt spid="581679"/>
                                        </p:tgtEl>
                                      </p:cBhvr>
                                    </p:animEffect>
                                  </p:childTnLst>
                                </p:cTn>
                              </p:par>
                            </p:childTnLst>
                          </p:cTn>
                        </p:par>
                      </p:childTnLst>
                    </p:cTn>
                  </p:par>
                  <p:par>
                    <p:cTn id="174" fill="hold">
                      <p:stCondLst>
                        <p:cond delay="indefinite"/>
                      </p:stCondLst>
                      <p:childTnLst>
                        <p:par>
                          <p:cTn id="175" fill="hold">
                            <p:stCondLst>
                              <p:cond delay="0"/>
                            </p:stCondLst>
                            <p:childTnLst>
                              <p:par>
                                <p:cTn id="176" presetID="2" presetClass="entr" presetSubtype="4" fill="hold" nodeType="clickEffect">
                                  <p:stCondLst>
                                    <p:cond delay="0"/>
                                  </p:stCondLst>
                                  <p:childTnLst>
                                    <p:set>
                                      <p:cBhvr>
                                        <p:cTn id="177" dur="1" fill="hold">
                                          <p:stCondLst>
                                            <p:cond delay="0"/>
                                          </p:stCondLst>
                                        </p:cTn>
                                        <p:tgtEl>
                                          <p:spTgt spid="52"/>
                                        </p:tgtEl>
                                        <p:attrNameLst>
                                          <p:attrName>style.visibility</p:attrName>
                                        </p:attrNameLst>
                                      </p:cBhvr>
                                      <p:to>
                                        <p:strVal val="visible"/>
                                      </p:to>
                                    </p:set>
                                    <p:anim calcmode="lin" valueType="num">
                                      <p:cBhvr additive="base">
                                        <p:cTn id="178" dur="500" fill="hold"/>
                                        <p:tgtEl>
                                          <p:spTgt spid="52"/>
                                        </p:tgtEl>
                                        <p:attrNameLst>
                                          <p:attrName>ppt_x</p:attrName>
                                        </p:attrNameLst>
                                      </p:cBhvr>
                                      <p:tavLst>
                                        <p:tav tm="0">
                                          <p:val>
                                            <p:strVal val="#ppt_x"/>
                                          </p:val>
                                        </p:tav>
                                        <p:tav tm="100000">
                                          <p:val>
                                            <p:strVal val="#ppt_x"/>
                                          </p:val>
                                        </p:tav>
                                      </p:tavLst>
                                    </p:anim>
                                    <p:anim calcmode="lin" valueType="num">
                                      <p:cBhvr additive="base">
                                        <p:cTn id="179"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2" presetClass="entr" presetSubtype="4" fill="hold" nodeType="clickEffect">
                                  <p:stCondLst>
                                    <p:cond delay="0"/>
                                  </p:stCondLst>
                                  <p:childTnLst>
                                    <p:set>
                                      <p:cBhvr>
                                        <p:cTn id="183" dur="1" fill="hold">
                                          <p:stCondLst>
                                            <p:cond delay="0"/>
                                          </p:stCondLst>
                                        </p:cTn>
                                        <p:tgtEl>
                                          <p:spTgt spid="53"/>
                                        </p:tgtEl>
                                        <p:attrNameLst>
                                          <p:attrName>style.visibility</p:attrName>
                                        </p:attrNameLst>
                                      </p:cBhvr>
                                      <p:to>
                                        <p:strVal val="visible"/>
                                      </p:to>
                                    </p:set>
                                    <p:anim calcmode="lin" valueType="num">
                                      <p:cBhvr additive="base">
                                        <p:cTn id="184" dur="500" fill="hold"/>
                                        <p:tgtEl>
                                          <p:spTgt spid="53"/>
                                        </p:tgtEl>
                                        <p:attrNameLst>
                                          <p:attrName>ppt_x</p:attrName>
                                        </p:attrNameLst>
                                      </p:cBhvr>
                                      <p:tavLst>
                                        <p:tav tm="0">
                                          <p:val>
                                            <p:strVal val="#ppt_x"/>
                                          </p:val>
                                        </p:tav>
                                        <p:tav tm="100000">
                                          <p:val>
                                            <p:strVal val="#ppt_x"/>
                                          </p:val>
                                        </p:tav>
                                      </p:tavLst>
                                    </p:anim>
                                    <p:anim calcmode="lin" valueType="num">
                                      <p:cBhvr additive="base">
                                        <p:cTn id="185"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5" presetClass="entr" presetSubtype="10" fill="hold" nodeType="clickEffect">
                                  <p:stCondLst>
                                    <p:cond delay="0"/>
                                  </p:stCondLst>
                                  <p:childTnLst>
                                    <p:set>
                                      <p:cBhvr>
                                        <p:cTn id="189" dur="1" fill="hold">
                                          <p:stCondLst>
                                            <p:cond delay="0"/>
                                          </p:stCondLst>
                                        </p:cTn>
                                        <p:tgtEl>
                                          <p:spTgt spid="581676"/>
                                        </p:tgtEl>
                                        <p:attrNameLst>
                                          <p:attrName>style.visibility</p:attrName>
                                        </p:attrNameLst>
                                      </p:cBhvr>
                                      <p:to>
                                        <p:strVal val="visible"/>
                                      </p:to>
                                    </p:set>
                                    <p:animEffect transition="in" filter="checkerboard(across)">
                                      <p:cBhvr>
                                        <p:cTn id="190" dur="500"/>
                                        <p:tgtEl>
                                          <p:spTgt spid="581676"/>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2" presetClass="entr" presetSubtype="4" fill="hold" nodeType="clickEffect">
                                  <p:stCondLst>
                                    <p:cond delay="0"/>
                                  </p:stCondLst>
                                  <p:childTnLst>
                                    <p:set>
                                      <p:cBhvr>
                                        <p:cTn id="194" dur="1" fill="hold">
                                          <p:stCondLst>
                                            <p:cond delay="0"/>
                                          </p:stCondLst>
                                        </p:cTn>
                                        <p:tgtEl>
                                          <p:spTgt spid="581677"/>
                                        </p:tgtEl>
                                        <p:attrNameLst>
                                          <p:attrName>style.visibility</p:attrName>
                                        </p:attrNameLst>
                                      </p:cBhvr>
                                      <p:to>
                                        <p:strVal val="visible"/>
                                      </p:to>
                                    </p:set>
                                    <p:animEffect transition="in" filter="slide(fromBottom)">
                                      <p:cBhvr>
                                        <p:cTn id="195" dur="500"/>
                                        <p:tgtEl>
                                          <p:spTgt spid="581677"/>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 presetClass="entr" presetSubtype="0" fill="hold" grpId="0" nodeType="clickEffect">
                                  <p:stCondLst>
                                    <p:cond delay="0"/>
                                  </p:stCondLst>
                                  <p:iterate type="wd">
                                    <p:tmAbs val="300"/>
                                  </p:iterate>
                                  <p:childTnLst>
                                    <p:set>
                                      <p:cBhvr>
                                        <p:cTn id="199" dur="1" fill="hold">
                                          <p:stCondLst>
                                            <p:cond delay="299"/>
                                          </p:stCondLst>
                                        </p:cTn>
                                        <p:tgtEl>
                                          <p:spTgt spid="581673"/>
                                        </p:tgtEl>
                                        <p:attrNameLst>
                                          <p:attrName>style.visibility</p:attrName>
                                        </p:attrNameLst>
                                      </p:cBhvr>
                                      <p:to>
                                        <p:strVal val="visible"/>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9" presetClass="entr" presetSubtype="10" fill="hold" grpId="0" nodeType="clickEffect">
                                  <p:stCondLst>
                                    <p:cond delay="0"/>
                                  </p:stCondLst>
                                  <p:childTnLst>
                                    <p:set>
                                      <p:cBhvr>
                                        <p:cTn id="203" dur="1" fill="hold">
                                          <p:stCondLst>
                                            <p:cond delay="0"/>
                                          </p:stCondLst>
                                        </p:cTn>
                                        <p:tgtEl>
                                          <p:spTgt spid="581678"/>
                                        </p:tgtEl>
                                        <p:attrNameLst>
                                          <p:attrName>style.visibility</p:attrName>
                                        </p:attrNameLst>
                                      </p:cBhvr>
                                      <p:to>
                                        <p:strVal val="visible"/>
                                      </p:to>
                                    </p:set>
                                    <p:anim calcmode="lin" valueType="num">
                                      <p:cBhvr>
                                        <p:cTn id="204" dur="5000" fill="hold"/>
                                        <p:tgtEl>
                                          <p:spTgt spid="581678"/>
                                        </p:tgtEl>
                                        <p:attrNameLst>
                                          <p:attrName>ppt_w</p:attrName>
                                        </p:attrNameLst>
                                      </p:cBhvr>
                                      <p:tavLst>
                                        <p:tav tm="0" fmla="#ppt_w*sin(2.5*pi*$)">
                                          <p:val>
                                            <p:fltVal val="0"/>
                                          </p:val>
                                        </p:tav>
                                        <p:tav tm="100000">
                                          <p:val>
                                            <p:fltVal val="1"/>
                                          </p:val>
                                        </p:tav>
                                      </p:tavLst>
                                    </p:anim>
                                    <p:anim calcmode="lin" valueType="num">
                                      <p:cBhvr>
                                        <p:cTn id="205" dur="5000" fill="hold"/>
                                        <p:tgtEl>
                                          <p:spTgt spid="5816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autoUpdateAnimBg="0"/>
      <p:bldP spid="581636" grpId="0" autoUpdateAnimBg="0"/>
      <p:bldP spid="581637" grpId="0" animBg="1"/>
      <p:bldP spid="581638" grpId="0" animBg="1"/>
      <p:bldP spid="581639" grpId="0" animBg="1"/>
      <p:bldP spid="581640" grpId="0" autoUpdateAnimBg="0"/>
      <p:bldP spid="581641" grpId="0" autoUpdateAnimBg="0"/>
      <p:bldP spid="581642" grpId="0" autoUpdateAnimBg="0"/>
      <p:bldP spid="581643" grpId="0" autoUpdateAnimBg="0"/>
      <p:bldP spid="581644" grpId="0" autoUpdateAnimBg="0"/>
      <p:bldP spid="581645" grpId="0" animBg="1"/>
      <p:bldP spid="581646" grpId="0" autoUpdateAnimBg="0"/>
      <p:bldP spid="581647" grpId="0" autoUpdateAnimBg="0"/>
      <p:bldP spid="581648" grpId="0" autoUpdateAnimBg="0"/>
      <p:bldP spid="581649" grpId="0" autoUpdateAnimBg="0"/>
      <p:bldP spid="581650" grpId="0" autoUpdateAnimBg="0"/>
      <p:bldP spid="581651" grpId="0" animBg="1"/>
      <p:bldP spid="581657" grpId="0" animBg="1"/>
      <p:bldP spid="581658" grpId="0" autoUpdateAnimBg="0"/>
      <p:bldP spid="581659" grpId="0" autoUpdateAnimBg="0"/>
      <p:bldP spid="581660" grpId="0" autoUpdateAnimBg="0"/>
      <p:bldP spid="581661" grpId="0" animBg="1"/>
      <p:bldP spid="581662" grpId="0" autoUpdateAnimBg="0"/>
      <p:bldP spid="581663" grpId="0" autoUpdateAnimBg="0"/>
      <p:bldP spid="581665" grpId="0" autoUpdateAnimBg="0"/>
      <p:bldP spid="581666" grpId="0" animBg="1"/>
      <p:bldP spid="581667" grpId="0" animBg="1"/>
      <p:bldP spid="581668" grpId="0" animBg="1"/>
      <p:bldP spid="581673" grpId="0" autoUpdateAnimBg="0"/>
      <p:bldP spid="581678" grpId="0" animBg="1"/>
      <p:bldP spid="581679" grpId="0" animBg="1"/>
      <p:bldP spid="54" grpId="0" autoUpdateAnimBg="0"/>
    </p:bld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9FF99"/>
            </a:gs>
            <a:gs pos="100000">
              <a:srgbClr val="99FF99">
                <a:gamma/>
                <a:shade val="46275"/>
                <a:invGamma/>
              </a:srgbClr>
            </a:gs>
          </a:gsLst>
          <a:path path="rect">
            <a:fillToRect l="50000" t="50000" r="50000" b="50000"/>
          </a:path>
        </a:gra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gradFill rotWithShape="1">
          <a:gsLst>
            <a:gs pos="0">
              <a:srgbClr val="99FF99"/>
            </a:gs>
            <a:gs pos="100000">
              <a:srgbClr val="99FF99">
                <a:gamma/>
                <a:shade val="46275"/>
                <a:invGamma/>
              </a:srgbClr>
            </a:gs>
          </a:gsLst>
          <a:path path="rect">
            <a:fillToRect l="50000" t="50000" r="50000" b="50000"/>
          </a:path>
        </a:gra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7705</TotalTime>
  <Words>2456</Words>
  <Application>Microsoft Office PowerPoint</Application>
  <PresentationFormat>全屏显示(4:3)</PresentationFormat>
  <Paragraphs>248</Paragraphs>
  <Slides>28</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28</vt:i4>
      </vt:variant>
    </vt:vector>
  </HeadingPairs>
  <TitlesOfParts>
    <vt:vector size="47" baseType="lpstr">
      <vt:lpstr>方正舒体</vt:lpstr>
      <vt:lpstr>仿宋_GB2312</vt:lpstr>
      <vt:lpstr>黑体</vt:lpstr>
      <vt:lpstr>华文仿宋</vt:lpstr>
      <vt:lpstr>华文新魏</vt:lpstr>
      <vt:lpstr>楷体_GB2312</vt:lpstr>
      <vt:lpstr>宋体</vt:lpstr>
      <vt:lpstr>Arial</vt:lpstr>
      <vt:lpstr>Arial</vt:lpstr>
      <vt:lpstr>Monotype Sorts</vt:lpstr>
      <vt:lpstr>Symbol</vt:lpstr>
      <vt:lpstr>Times New Roman</vt:lpstr>
      <vt:lpstr>Wingdings</vt:lpstr>
      <vt:lpstr>Wingdings 2</vt:lpstr>
      <vt:lpstr>1_默认设计模板</vt:lpstr>
      <vt:lpstr>公式</vt:lpstr>
      <vt:lpstr>MathType 7.0 Equation</vt:lpstr>
      <vt:lpstr>Equation</vt:lpstr>
      <vt:lpstr>PI3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KINEMATICS</dc:title>
  <dc:creator>Zhongfeng Xu</dc:creator>
  <cp:lastModifiedBy>jiangcw</cp:lastModifiedBy>
  <cp:revision>464</cp:revision>
  <dcterms:created xsi:type="dcterms:W3CDTF">2002-06-18T00:43:24Z</dcterms:created>
  <dcterms:modified xsi:type="dcterms:W3CDTF">2022-04-11T16:07:17Z</dcterms:modified>
</cp:coreProperties>
</file>