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93DC9-3893-45EB-A4D7-ACE652E2B43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CC33CD3-12A6-4121-95A6-B9BF2B2947A1}">
      <dgm:prSet phldrT="[文本]"/>
      <dgm:spPr/>
      <dgm:t>
        <a:bodyPr/>
        <a:lstStyle/>
        <a:p>
          <a:r>
            <a:rPr lang="en-US" altLang="zh-CN">
              <a:latin typeface="Times New Roman" panose="02020603050405020304" pitchFamily="18" charset="0"/>
              <a:cs typeface="Times New Roman" panose="02020603050405020304" pitchFamily="18" charset="0"/>
            </a:rPr>
            <a:t>Survey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22AE86-E5FC-413D-956B-C9490320B0BC}" type="parTrans" cxnId="{8D3F5E59-DD9C-43D0-B971-BDEBBDB1D5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B3E8173-EA80-4FF9-8FD1-71BAC4CC5B14}" type="sibTrans" cxnId="{8D3F5E59-DD9C-43D0-B971-BDEBBDB1D5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6E54A49-4A1A-4E88-9C61-BB10463FFC68}">
      <dgm:prSet phldrT="[文本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Depression Scale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69CFDA-6359-4662-809D-54D5E8BD4ABC}" type="parTrans" cxnId="{EF15AECE-FAAA-44C5-80DD-6A96BDCEA6E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7EDD6EF-B921-48AB-BB12-2100052E4387}" type="sibTrans" cxnId="{EF15AECE-FAAA-44C5-80DD-6A96BDCEA6E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7D530-A030-45BD-9CE6-494615129D56}">
      <dgm:prSet phldrT="[文本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Spend time on the internet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D390F3-90C4-4A08-BF2E-11D807882F0B}" type="parTrans" cxnId="{BFFA94A0-EEC1-435D-8FC1-86AE5295F3F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C46F8DD-2C60-475D-AE03-D54B6E28B55D}" type="sibTrans" cxnId="{BFFA94A0-EEC1-435D-8FC1-86AE5295F3F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B9F56FD-4C36-47DF-9DAD-03B5CCF13C42}">
      <dgm:prSet phldrT="[文本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Psychological change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1FE74B-1E68-4259-93C1-B5ED6C6FB752}" type="parTrans" cxnId="{E9D74F81-D3CB-4191-9FB6-E254B0182BF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0453997-3053-46AA-8331-A697DD26CC0D}" type="sibTrans" cxnId="{E9D74F81-D3CB-4191-9FB6-E254B0182BF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5C8AB49-CA2D-453E-B7DB-20B063008116}">
      <dgm:prSet phldrT="[文本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Decreasing productivity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77845B-1CD7-4AD9-A7AC-6C03DEB7880E}" type="parTrans" cxnId="{E4168E1C-C382-4EF3-A423-0606E8D9D639}">
      <dgm:prSet/>
      <dgm:spPr/>
      <dgm:t>
        <a:bodyPr/>
        <a:lstStyle/>
        <a:p>
          <a:endParaRPr lang="zh-CN" altLang="en-US"/>
        </a:p>
      </dgm:t>
    </dgm:pt>
    <dgm:pt modelId="{DFFD8C4E-1400-46F3-99F9-559409F2C930}" type="sibTrans" cxnId="{E4168E1C-C382-4EF3-A423-0606E8D9D639}">
      <dgm:prSet/>
      <dgm:spPr/>
      <dgm:t>
        <a:bodyPr/>
        <a:lstStyle/>
        <a:p>
          <a:endParaRPr lang="zh-CN" altLang="en-US"/>
        </a:p>
      </dgm:t>
    </dgm:pt>
    <dgm:pt modelId="{411E34EC-85ED-4F21-B160-688207B35DE7}">
      <dgm:prSet phldrT="[文本]"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Depressed mood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27968-87E7-46D2-93A2-CBDEBFF788C5}" type="parTrans" cxnId="{6BB3C414-7D08-495F-8FF8-08D8DBE696F4}">
      <dgm:prSet/>
      <dgm:spPr/>
      <dgm:t>
        <a:bodyPr/>
        <a:lstStyle/>
        <a:p>
          <a:endParaRPr lang="zh-CN" altLang="en-US"/>
        </a:p>
      </dgm:t>
    </dgm:pt>
    <dgm:pt modelId="{5A517A41-20E4-46AD-AEC5-068AD74A38FC}" type="sibTrans" cxnId="{6BB3C414-7D08-495F-8FF8-08D8DBE696F4}">
      <dgm:prSet/>
      <dgm:spPr/>
      <dgm:t>
        <a:bodyPr/>
        <a:lstStyle/>
        <a:p>
          <a:endParaRPr lang="zh-CN" altLang="en-US"/>
        </a:p>
      </dgm:t>
    </dgm:pt>
    <dgm:pt modelId="{2DFAF7EE-5CD0-45C1-9C65-6448EBEB5D4D}">
      <dgm:prSet phldrT="[文本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Effect of depressed mood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9DF6C-DE94-4605-97F5-F39222891AEC}" type="parTrans" cxnId="{7F2588FB-BD48-437F-8911-F277693874AC}">
      <dgm:prSet/>
      <dgm:spPr/>
      <dgm:t>
        <a:bodyPr/>
        <a:lstStyle/>
        <a:p>
          <a:endParaRPr lang="zh-CN" altLang="en-US"/>
        </a:p>
      </dgm:t>
    </dgm:pt>
    <dgm:pt modelId="{4E78CBE6-0352-46A8-9202-3274A54D2C3E}" type="sibTrans" cxnId="{7F2588FB-BD48-437F-8911-F277693874AC}">
      <dgm:prSet/>
      <dgm:spPr/>
      <dgm:t>
        <a:bodyPr/>
        <a:lstStyle/>
        <a:p>
          <a:endParaRPr lang="zh-CN" altLang="en-US"/>
        </a:p>
      </dgm:t>
    </dgm:pt>
    <dgm:pt modelId="{F7CA1913-CE1A-4BD7-9922-10C6D73DAC39}">
      <dgm:prSet phldrT="[文本]"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Most &amp; average using internet sites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3C790D-EF8B-4668-8B36-318A51A8C6C4}" type="parTrans" cxnId="{F8C6AA7D-6279-47BB-AA42-32F4DB317754}">
      <dgm:prSet/>
      <dgm:spPr/>
      <dgm:t>
        <a:bodyPr/>
        <a:lstStyle/>
        <a:p>
          <a:endParaRPr lang="zh-CN" altLang="en-US"/>
        </a:p>
      </dgm:t>
    </dgm:pt>
    <dgm:pt modelId="{9B00F150-B318-4191-96CB-2AD6EDEB004E}" type="sibTrans" cxnId="{F8C6AA7D-6279-47BB-AA42-32F4DB317754}">
      <dgm:prSet/>
      <dgm:spPr/>
      <dgm:t>
        <a:bodyPr/>
        <a:lstStyle/>
        <a:p>
          <a:endParaRPr lang="zh-CN" altLang="en-US"/>
        </a:p>
      </dgm:t>
    </dgm:pt>
    <dgm:pt modelId="{B166E4EC-24CB-4FEA-B39B-804D0C4B67EC}">
      <dgm:prSet phldrT="[文本]"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Spending time with the music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1A067-E53D-412D-80D9-37D99046D0E0}" type="parTrans" cxnId="{E9C46405-39AE-4B69-9849-5C9AAFBFE444}">
      <dgm:prSet/>
      <dgm:spPr/>
      <dgm:t>
        <a:bodyPr/>
        <a:lstStyle/>
        <a:p>
          <a:endParaRPr lang="zh-CN" altLang="en-US"/>
        </a:p>
      </dgm:t>
    </dgm:pt>
    <dgm:pt modelId="{430EADE1-E8DD-4476-8177-8E21C72F9001}" type="sibTrans" cxnId="{E9C46405-39AE-4B69-9849-5C9AAFBFE444}">
      <dgm:prSet/>
      <dgm:spPr/>
      <dgm:t>
        <a:bodyPr/>
        <a:lstStyle/>
        <a:p>
          <a:endParaRPr lang="zh-CN" altLang="en-US"/>
        </a:p>
      </dgm:t>
    </dgm:pt>
    <dgm:pt modelId="{CBBA66C7-F297-4885-8468-6E12A756A1EE}">
      <dgm:prSet phldrT="[文本]"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Irritability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9E52D-08B6-4311-8F8E-6B3D4FF45F3B}" type="parTrans" cxnId="{7AAAED55-02AB-4F4E-9041-32BDB02BF946}">
      <dgm:prSet/>
      <dgm:spPr/>
      <dgm:t>
        <a:bodyPr/>
        <a:lstStyle/>
        <a:p>
          <a:endParaRPr lang="zh-CN" altLang="en-US"/>
        </a:p>
      </dgm:t>
    </dgm:pt>
    <dgm:pt modelId="{4D60BC34-D9AC-4741-8578-8BC1218A31C5}" type="sibTrans" cxnId="{7AAAED55-02AB-4F4E-9041-32BDB02BF946}">
      <dgm:prSet/>
      <dgm:spPr/>
      <dgm:t>
        <a:bodyPr/>
        <a:lstStyle/>
        <a:p>
          <a:endParaRPr lang="zh-CN" altLang="en-US"/>
        </a:p>
      </dgm:t>
    </dgm:pt>
    <dgm:pt modelId="{E899CD1D-65BB-4F4C-8F23-13754EAEEF80}">
      <dgm:prSet phldrT="[文本]"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Image testing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B369A-E845-4FF2-B657-7D1453364473}" type="parTrans" cxnId="{F6E0F66C-52DB-4936-B32F-05B98B0B4ECC}">
      <dgm:prSet/>
      <dgm:spPr/>
      <dgm:t>
        <a:bodyPr/>
        <a:lstStyle/>
        <a:p>
          <a:endParaRPr lang="zh-CN" altLang="en-US"/>
        </a:p>
      </dgm:t>
    </dgm:pt>
    <dgm:pt modelId="{AE80E975-0473-4C9A-88C2-C09AEDFC4C25}" type="sibTrans" cxnId="{F6E0F66C-52DB-4936-B32F-05B98B0B4ECC}">
      <dgm:prSet/>
      <dgm:spPr/>
      <dgm:t>
        <a:bodyPr/>
        <a:lstStyle/>
        <a:p>
          <a:endParaRPr lang="zh-CN" altLang="en-US"/>
        </a:p>
      </dgm:t>
    </dgm:pt>
    <dgm:pt modelId="{915E1ABC-69AA-4883-8FCB-5D8B82C38882}" type="pres">
      <dgm:prSet presAssocID="{83793DC9-3893-45EB-A4D7-ACE652E2B4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1FE743-3EAB-47F6-8033-1C9862E26F4B}" type="pres">
      <dgm:prSet presAssocID="{FCC33CD3-12A6-4121-95A6-B9BF2B2947A1}" presName="root1" presStyleCnt="0"/>
      <dgm:spPr/>
    </dgm:pt>
    <dgm:pt modelId="{B8D997A2-A050-441B-A558-A05D732D1D19}" type="pres">
      <dgm:prSet presAssocID="{FCC33CD3-12A6-4121-95A6-B9BF2B2947A1}" presName="LevelOneTextNode" presStyleLbl="node0" presStyleIdx="0" presStyleCnt="1">
        <dgm:presLayoutVars>
          <dgm:chPref val="3"/>
        </dgm:presLayoutVars>
      </dgm:prSet>
      <dgm:spPr/>
    </dgm:pt>
    <dgm:pt modelId="{E186B751-D280-4FA9-84B8-F555AD0D9B72}" type="pres">
      <dgm:prSet presAssocID="{FCC33CD3-12A6-4121-95A6-B9BF2B2947A1}" presName="level2hierChild" presStyleCnt="0"/>
      <dgm:spPr/>
    </dgm:pt>
    <dgm:pt modelId="{26FCE35F-E683-4385-BA81-613597F5B2B4}" type="pres">
      <dgm:prSet presAssocID="{1669CFDA-6359-4662-809D-54D5E8BD4ABC}" presName="conn2-1" presStyleLbl="parChTrans1D2" presStyleIdx="0" presStyleCnt="3"/>
      <dgm:spPr/>
    </dgm:pt>
    <dgm:pt modelId="{4A590CBE-B2F1-41AA-8A62-56DE11EDEE93}" type="pres">
      <dgm:prSet presAssocID="{1669CFDA-6359-4662-809D-54D5E8BD4ABC}" presName="connTx" presStyleLbl="parChTrans1D2" presStyleIdx="0" presStyleCnt="3"/>
      <dgm:spPr/>
    </dgm:pt>
    <dgm:pt modelId="{BF18431A-FB22-4FC8-8A2D-856C15E4B102}" type="pres">
      <dgm:prSet presAssocID="{46E54A49-4A1A-4E88-9C61-BB10463FFC68}" presName="root2" presStyleCnt="0"/>
      <dgm:spPr/>
    </dgm:pt>
    <dgm:pt modelId="{C9F64FA8-3AEC-468C-BE16-8B718B69B9EE}" type="pres">
      <dgm:prSet presAssocID="{46E54A49-4A1A-4E88-9C61-BB10463FFC68}" presName="LevelTwoTextNode" presStyleLbl="node2" presStyleIdx="0" presStyleCnt="3">
        <dgm:presLayoutVars>
          <dgm:chPref val="3"/>
        </dgm:presLayoutVars>
      </dgm:prSet>
      <dgm:spPr/>
    </dgm:pt>
    <dgm:pt modelId="{3F8C87BB-0C8E-482F-B521-6D56EB8B6988}" type="pres">
      <dgm:prSet presAssocID="{46E54A49-4A1A-4E88-9C61-BB10463FFC68}" presName="level3hierChild" presStyleCnt="0"/>
      <dgm:spPr/>
    </dgm:pt>
    <dgm:pt modelId="{AF1F162D-2226-4ADD-92B9-F4F3EB9FEE4D}" type="pres">
      <dgm:prSet presAssocID="{7577845B-1CD7-4AD9-A7AC-6C03DEB7880E}" presName="conn2-1" presStyleLbl="parChTrans1D3" presStyleIdx="0" presStyleCnt="7"/>
      <dgm:spPr/>
    </dgm:pt>
    <dgm:pt modelId="{129A3AC1-7A99-4652-9EE6-E058F589E5BA}" type="pres">
      <dgm:prSet presAssocID="{7577845B-1CD7-4AD9-A7AC-6C03DEB7880E}" presName="connTx" presStyleLbl="parChTrans1D3" presStyleIdx="0" presStyleCnt="7"/>
      <dgm:spPr/>
    </dgm:pt>
    <dgm:pt modelId="{813D15B3-D9A9-4C18-BB94-1BEFB9EE6E35}" type="pres">
      <dgm:prSet presAssocID="{C5C8AB49-CA2D-453E-B7DB-20B063008116}" presName="root2" presStyleCnt="0"/>
      <dgm:spPr/>
    </dgm:pt>
    <dgm:pt modelId="{EEBDB5B9-BF3F-4B9D-A58F-602559FF83A9}" type="pres">
      <dgm:prSet presAssocID="{C5C8AB49-CA2D-453E-B7DB-20B063008116}" presName="LevelTwoTextNode" presStyleLbl="node3" presStyleIdx="0" presStyleCnt="7">
        <dgm:presLayoutVars>
          <dgm:chPref val="3"/>
        </dgm:presLayoutVars>
      </dgm:prSet>
      <dgm:spPr/>
    </dgm:pt>
    <dgm:pt modelId="{530606F7-1708-4FEB-AC92-DBEE43A72D30}" type="pres">
      <dgm:prSet presAssocID="{C5C8AB49-CA2D-453E-B7DB-20B063008116}" presName="level3hierChild" presStyleCnt="0"/>
      <dgm:spPr/>
    </dgm:pt>
    <dgm:pt modelId="{C8B52920-7F34-4A2D-9FB7-4C5415507D18}" type="pres">
      <dgm:prSet presAssocID="{C3227968-87E7-46D2-93A2-CBDEBFF788C5}" presName="conn2-1" presStyleLbl="parChTrans1D3" presStyleIdx="1" presStyleCnt="7"/>
      <dgm:spPr/>
    </dgm:pt>
    <dgm:pt modelId="{E5CACCFC-7C48-4D81-A48F-86C884786D69}" type="pres">
      <dgm:prSet presAssocID="{C3227968-87E7-46D2-93A2-CBDEBFF788C5}" presName="connTx" presStyleLbl="parChTrans1D3" presStyleIdx="1" presStyleCnt="7"/>
      <dgm:spPr/>
    </dgm:pt>
    <dgm:pt modelId="{147154D6-D076-4C89-8127-E97895C3FF07}" type="pres">
      <dgm:prSet presAssocID="{411E34EC-85ED-4F21-B160-688207B35DE7}" presName="root2" presStyleCnt="0"/>
      <dgm:spPr/>
    </dgm:pt>
    <dgm:pt modelId="{93FE8672-A628-4BC5-B704-096BC286B32B}" type="pres">
      <dgm:prSet presAssocID="{411E34EC-85ED-4F21-B160-688207B35DE7}" presName="LevelTwoTextNode" presStyleLbl="node3" presStyleIdx="1" presStyleCnt="7">
        <dgm:presLayoutVars>
          <dgm:chPref val="3"/>
        </dgm:presLayoutVars>
      </dgm:prSet>
      <dgm:spPr/>
    </dgm:pt>
    <dgm:pt modelId="{113C7A9A-ED4A-4468-B078-FF94EC79569E}" type="pres">
      <dgm:prSet presAssocID="{411E34EC-85ED-4F21-B160-688207B35DE7}" presName="level3hierChild" presStyleCnt="0"/>
      <dgm:spPr/>
    </dgm:pt>
    <dgm:pt modelId="{8F39DC77-F9EE-4DE9-9DBB-86F8444B057A}" type="pres">
      <dgm:prSet presAssocID="{C529DF6C-DE94-4605-97F5-F39222891AEC}" presName="conn2-1" presStyleLbl="parChTrans1D3" presStyleIdx="2" presStyleCnt="7"/>
      <dgm:spPr/>
    </dgm:pt>
    <dgm:pt modelId="{13CDB19C-A703-4A11-8ACC-8035C396E022}" type="pres">
      <dgm:prSet presAssocID="{C529DF6C-DE94-4605-97F5-F39222891AEC}" presName="connTx" presStyleLbl="parChTrans1D3" presStyleIdx="2" presStyleCnt="7"/>
      <dgm:spPr/>
    </dgm:pt>
    <dgm:pt modelId="{10153B05-4826-478A-8293-B85E2BAB8D5E}" type="pres">
      <dgm:prSet presAssocID="{2DFAF7EE-5CD0-45C1-9C65-6448EBEB5D4D}" presName="root2" presStyleCnt="0"/>
      <dgm:spPr/>
    </dgm:pt>
    <dgm:pt modelId="{1DA03B6A-501C-4858-9ED8-962F5727CA02}" type="pres">
      <dgm:prSet presAssocID="{2DFAF7EE-5CD0-45C1-9C65-6448EBEB5D4D}" presName="LevelTwoTextNode" presStyleLbl="node3" presStyleIdx="2" presStyleCnt="7">
        <dgm:presLayoutVars>
          <dgm:chPref val="3"/>
        </dgm:presLayoutVars>
      </dgm:prSet>
      <dgm:spPr/>
    </dgm:pt>
    <dgm:pt modelId="{EC749FD9-2A93-49E0-8189-961B442D9DBC}" type="pres">
      <dgm:prSet presAssocID="{2DFAF7EE-5CD0-45C1-9C65-6448EBEB5D4D}" presName="level3hierChild" presStyleCnt="0"/>
      <dgm:spPr/>
    </dgm:pt>
    <dgm:pt modelId="{791C69FF-7576-44A2-9761-A4761DC629BE}" type="pres">
      <dgm:prSet presAssocID="{B7D390F3-90C4-4A08-BF2E-11D807882F0B}" presName="conn2-1" presStyleLbl="parChTrans1D2" presStyleIdx="1" presStyleCnt="3"/>
      <dgm:spPr/>
    </dgm:pt>
    <dgm:pt modelId="{96694B64-11FD-4732-8D3A-C0C05A4F0E51}" type="pres">
      <dgm:prSet presAssocID="{B7D390F3-90C4-4A08-BF2E-11D807882F0B}" presName="connTx" presStyleLbl="parChTrans1D2" presStyleIdx="1" presStyleCnt="3"/>
      <dgm:spPr/>
    </dgm:pt>
    <dgm:pt modelId="{0C424C6D-AFE3-46FF-9C56-2BAB4F18FE45}" type="pres">
      <dgm:prSet presAssocID="{3E37D530-A030-45BD-9CE6-494615129D56}" presName="root2" presStyleCnt="0"/>
      <dgm:spPr/>
    </dgm:pt>
    <dgm:pt modelId="{73DC7398-DCFA-4BEC-A612-CA8C5F522E34}" type="pres">
      <dgm:prSet presAssocID="{3E37D530-A030-45BD-9CE6-494615129D56}" presName="LevelTwoTextNode" presStyleLbl="node2" presStyleIdx="1" presStyleCnt="3">
        <dgm:presLayoutVars>
          <dgm:chPref val="3"/>
        </dgm:presLayoutVars>
      </dgm:prSet>
      <dgm:spPr/>
    </dgm:pt>
    <dgm:pt modelId="{C31FEEDE-1E7A-4358-ACE2-50DB5B55348D}" type="pres">
      <dgm:prSet presAssocID="{3E37D530-A030-45BD-9CE6-494615129D56}" presName="level3hierChild" presStyleCnt="0"/>
      <dgm:spPr/>
    </dgm:pt>
    <dgm:pt modelId="{6764FB2C-4CE3-4CA2-A120-E04C8AB5A1F0}" type="pres">
      <dgm:prSet presAssocID="{8A3C790D-EF8B-4668-8B36-318A51A8C6C4}" presName="conn2-1" presStyleLbl="parChTrans1D3" presStyleIdx="3" presStyleCnt="7"/>
      <dgm:spPr/>
    </dgm:pt>
    <dgm:pt modelId="{832E31CF-0D81-496B-9D25-D3B550A92AB4}" type="pres">
      <dgm:prSet presAssocID="{8A3C790D-EF8B-4668-8B36-318A51A8C6C4}" presName="connTx" presStyleLbl="parChTrans1D3" presStyleIdx="3" presStyleCnt="7"/>
      <dgm:spPr/>
    </dgm:pt>
    <dgm:pt modelId="{7A8876C9-42FD-486F-8D71-DE17D5203169}" type="pres">
      <dgm:prSet presAssocID="{F7CA1913-CE1A-4BD7-9922-10C6D73DAC39}" presName="root2" presStyleCnt="0"/>
      <dgm:spPr/>
    </dgm:pt>
    <dgm:pt modelId="{9361A531-25C7-49AD-83EF-5584931A528D}" type="pres">
      <dgm:prSet presAssocID="{F7CA1913-CE1A-4BD7-9922-10C6D73DAC39}" presName="LevelTwoTextNode" presStyleLbl="node3" presStyleIdx="3" presStyleCnt="7">
        <dgm:presLayoutVars>
          <dgm:chPref val="3"/>
        </dgm:presLayoutVars>
      </dgm:prSet>
      <dgm:spPr/>
    </dgm:pt>
    <dgm:pt modelId="{BF5CF7E3-28BA-4B33-B849-1FE4117A4B6F}" type="pres">
      <dgm:prSet presAssocID="{F7CA1913-CE1A-4BD7-9922-10C6D73DAC39}" presName="level3hierChild" presStyleCnt="0"/>
      <dgm:spPr/>
    </dgm:pt>
    <dgm:pt modelId="{3055200E-9D9A-4017-B52E-497B8A617A22}" type="pres">
      <dgm:prSet presAssocID="{6261A067-E53D-412D-80D9-37D99046D0E0}" presName="conn2-1" presStyleLbl="parChTrans1D3" presStyleIdx="4" presStyleCnt="7"/>
      <dgm:spPr/>
    </dgm:pt>
    <dgm:pt modelId="{ACD71622-ED6A-4368-9ECF-97E014B77463}" type="pres">
      <dgm:prSet presAssocID="{6261A067-E53D-412D-80D9-37D99046D0E0}" presName="connTx" presStyleLbl="parChTrans1D3" presStyleIdx="4" presStyleCnt="7"/>
      <dgm:spPr/>
    </dgm:pt>
    <dgm:pt modelId="{E912910B-4156-4A19-A03F-4FA12951D061}" type="pres">
      <dgm:prSet presAssocID="{B166E4EC-24CB-4FEA-B39B-804D0C4B67EC}" presName="root2" presStyleCnt="0"/>
      <dgm:spPr/>
    </dgm:pt>
    <dgm:pt modelId="{B7D4E8BB-9DA5-4CCF-9EFF-56931CC408B2}" type="pres">
      <dgm:prSet presAssocID="{B166E4EC-24CB-4FEA-B39B-804D0C4B67EC}" presName="LevelTwoTextNode" presStyleLbl="node3" presStyleIdx="4" presStyleCnt="7">
        <dgm:presLayoutVars>
          <dgm:chPref val="3"/>
        </dgm:presLayoutVars>
      </dgm:prSet>
      <dgm:spPr/>
    </dgm:pt>
    <dgm:pt modelId="{F2F06A7D-57B8-4653-B25D-7EF078E691E3}" type="pres">
      <dgm:prSet presAssocID="{B166E4EC-24CB-4FEA-B39B-804D0C4B67EC}" presName="level3hierChild" presStyleCnt="0"/>
      <dgm:spPr/>
    </dgm:pt>
    <dgm:pt modelId="{45265A3E-9758-41F5-A09F-B8E74B134AA8}" type="pres">
      <dgm:prSet presAssocID="{BF1FE74B-1E68-4259-93C1-B5ED6C6FB752}" presName="conn2-1" presStyleLbl="parChTrans1D2" presStyleIdx="2" presStyleCnt="3"/>
      <dgm:spPr/>
    </dgm:pt>
    <dgm:pt modelId="{76735B76-E286-4BC7-A9DC-9915E906CEB2}" type="pres">
      <dgm:prSet presAssocID="{BF1FE74B-1E68-4259-93C1-B5ED6C6FB752}" presName="connTx" presStyleLbl="parChTrans1D2" presStyleIdx="2" presStyleCnt="3"/>
      <dgm:spPr/>
    </dgm:pt>
    <dgm:pt modelId="{AE8B8C8D-2E00-460A-859F-733BF6E99A16}" type="pres">
      <dgm:prSet presAssocID="{4B9F56FD-4C36-47DF-9DAD-03B5CCF13C42}" presName="root2" presStyleCnt="0"/>
      <dgm:spPr/>
    </dgm:pt>
    <dgm:pt modelId="{7374E23A-FF90-464F-A1FE-08388A9D0CDD}" type="pres">
      <dgm:prSet presAssocID="{4B9F56FD-4C36-47DF-9DAD-03B5CCF13C42}" presName="LevelTwoTextNode" presStyleLbl="node2" presStyleIdx="2" presStyleCnt="3">
        <dgm:presLayoutVars>
          <dgm:chPref val="3"/>
        </dgm:presLayoutVars>
      </dgm:prSet>
      <dgm:spPr/>
    </dgm:pt>
    <dgm:pt modelId="{9C7B0EDC-F46D-4E90-852D-507A6A54DC0B}" type="pres">
      <dgm:prSet presAssocID="{4B9F56FD-4C36-47DF-9DAD-03B5CCF13C42}" presName="level3hierChild" presStyleCnt="0"/>
      <dgm:spPr/>
    </dgm:pt>
    <dgm:pt modelId="{CD8A48B4-3FBF-441F-8777-39E32DEF1D6B}" type="pres">
      <dgm:prSet presAssocID="{9309E52D-08B6-4311-8F8E-6B3D4FF45F3B}" presName="conn2-1" presStyleLbl="parChTrans1D3" presStyleIdx="5" presStyleCnt="7"/>
      <dgm:spPr/>
    </dgm:pt>
    <dgm:pt modelId="{7E6CBA6A-25BD-4788-809E-7DFE928E83A9}" type="pres">
      <dgm:prSet presAssocID="{9309E52D-08B6-4311-8F8E-6B3D4FF45F3B}" presName="connTx" presStyleLbl="parChTrans1D3" presStyleIdx="5" presStyleCnt="7"/>
      <dgm:spPr/>
    </dgm:pt>
    <dgm:pt modelId="{942409FC-3C6A-4A73-BE32-723452B9097F}" type="pres">
      <dgm:prSet presAssocID="{CBBA66C7-F297-4885-8468-6E12A756A1EE}" presName="root2" presStyleCnt="0"/>
      <dgm:spPr/>
    </dgm:pt>
    <dgm:pt modelId="{E13874D9-96E2-45C5-9754-3635F6BD95AF}" type="pres">
      <dgm:prSet presAssocID="{CBBA66C7-F297-4885-8468-6E12A756A1EE}" presName="LevelTwoTextNode" presStyleLbl="node3" presStyleIdx="5" presStyleCnt="7">
        <dgm:presLayoutVars>
          <dgm:chPref val="3"/>
        </dgm:presLayoutVars>
      </dgm:prSet>
      <dgm:spPr/>
    </dgm:pt>
    <dgm:pt modelId="{15D09AF4-D2D2-4421-B078-419D1FB78F5F}" type="pres">
      <dgm:prSet presAssocID="{CBBA66C7-F297-4885-8468-6E12A756A1EE}" presName="level3hierChild" presStyleCnt="0"/>
      <dgm:spPr/>
    </dgm:pt>
    <dgm:pt modelId="{4617CE90-74DC-439D-8CD1-F4BAE4AB8774}" type="pres">
      <dgm:prSet presAssocID="{F96B369A-E845-4FF2-B657-7D1453364473}" presName="conn2-1" presStyleLbl="parChTrans1D3" presStyleIdx="6" presStyleCnt="7"/>
      <dgm:spPr/>
    </dgm:pt>
    <dgm:pt modelId="{59BDDBE7-75D0-48E0-9BCD-B80E16D6D460}" type="pres">
      <dgm:prSet presAssocID="{F96B369A-E845-4FF2-B657-7D1453364473}" presName="connTx" presStyleLbl="parChTrans1D3" presStyleIdx="6" presStyleCnt="7"/>
      <dgm:spPr/>
    </dgm:pt>
    <dgm:pt modelId="{BF661551-E0F4-4135-9F75-13849F77566B}" type="pres">
      <dgm:prSet presAssocID="{E899CD1D-65BB-4F4C-8F23-13754EAEEF80}" presName="root2" presStyleCnt="0"/>
      <dgm:spPr/>
    </dgm:pt>
    <dgm:pt modelId="{E5D6C96F-2556-494D-81A7-3B526721F223}" type="pres">
      <dgm:prSet presAssocID="{E899CD1D-65BB-4F4C-8F23-13754EAEEF80}" presName="LevelTwoTextNode" presStyleLbl="node3" presStyleIdx="6" presStyleCnt="7">
        <dgm:presLayoutVars>
          <dgm:chPref val="3"/>
        </dgm:presLayoutVars>
      </dgm:prSet>
      <dgm:spPr/>
    </dgm:pt>
    <dgm:pt modelId="{EDBF95E6-777C-4338-818D-DA79FDAAFC19}" type="pres">
      <dgm:prSet presAssocID="{E899CD1D-65BB-4F4C-8F23-13754EAEEF80}" presName="level3hierChild" presStyleCnt="0"/>
      <dgm:spPr/>
    </dgm:pt>
  </dgm:ptLst>
  <dgm:cxnLst>
    <dgm:cxn modelId="{E9C46405-39AE-4B69-9849-5C9AAFBFE444}" srcId="{3E37D530-A030-45BD-9CE6-494615129D56}" destId="{B166E4EC-24CB-4FEA-B39B-804D0C4B67EC}" srcOrd="1" destOrd="0" parTransId="{6261A067-E53D-412D-80D9-37D99046D0E0}" sibTransId="{430EADE1-E8DD-4476-8177-8E21C72F9001}"/>
    <dgm:cxn modelId="{61AFDA08-2D9C-4B0A-95C7-BE0759A0C3E2}" type="presOf" srcId="{C5C8AB49-CA2D-453E-B7DB-20B063008116}" destId="{EEBDB5B9-BF3F-4B9D-A58F-602559FF83A9}" srcOrd="0" destOrd="0" presId="urn:microsoft.com/office/officeart/2008/layout/HorizontalMultiLevelHierarchy"/>
    <dgm:cxn modelId="{55CB670A-A500-44A6-81B2-F44C3C76DDDB}" type="presOf" srcId="{C529DF6C-DE94-4605-97F5-F39222891AEC}" destId="{13CDB19C-A703-4A11-8ACC-8035C396E022}" srcOrd="1" destOrd="0" presId="urn:microsoft.com/office/officeart/2008/layout/HorizontalMultiLevelHierarchy"/>
    <dgm:cxn modelId="{6BB3C414-7D08-495F-8FF8-08D8DBE696F4}" srcId="{46E54A49-4A1A-4E88-9C61-BB10463FFC68}" destId="{411E34EC-85ED-4F21-B160-688207B35DE7}" srcOrd="1" destOrd="0" parTransId="{C3227968-87E7-46D2-93A2-CBDEBFF788C5}" sibTransId="{5A517A41-20E4-46AD-AEC5-068AD74A38FC}"/>
    <dgm:cxn modelId="{8E0FF415-ADBA-4DBC-9599-47AAD45C5ED1}" type="presOf" srcId="{C3227968-87E7-46D2-93A2-CBDEBFF788C5}" destId="{E5CACCFC-7C48-4D81-A48F-86C884786D69}" srcOrd="1" destOrd="0" presId="urn:microsoft.com/office/officeart/2008/layout/HorizontalMultiLevelHierarchy"/>
    <dgm:cxn modelId="{400B0318-7681-4A63-952D-DB6BC75547FD}" type="presOf" srcId="{C529DF6C-DE94-4605-97F5-F39222891AEC}" destId="{8F39DC77-F9EE-4DE9-9DBB-86F8444B057A}" srcOrd="0" destOrd="0" presId="urn:microsoft.com/office/officeart/2008/layout/HorizontalMultiLevelHierarchy"/>
    <dgm:cxn modelId="{4EC58619-9D35-40D6-85E3-F6E1CF5B8DE2}" type="presOf" srcId="{83793DC9-3893-45EB-A4D7-ACE652E2B432}" destId="{915E1ABC-69AA-4883-8FCB-5D8B82C38882}" srcOrd="0" destOrd="0" presId="urn:microsoft.com/office/officeart/2008/layout/HorizontalMultiLevelHierarchy"/>
    <dgm:cxn modelId="{E4168E1C-C382-4EF3-A423-0606E8D9D639}" srcId="{46E54A49-4A1A-4E88-9C61-BB10463FFC68}" destId="{C5C8AB49-CA2D-453E-B7DB-20B063008116}" srcOrd="0" destOrd="0" parTransId="{7577845B-1CD7-4AD9-A7AC-6C03DEB7880E}" sibTransId="{DFFD8C4E-1400-46F3-99F9-559409F2C930}"/>
    <dgm:cxn modelId="{15D5C02A-8402-4AE3-9C40-4A896473DB38}" type="presOf" srcId="{3E37D530-A030-45BD-9CE6-494615129D56}" destId="{73DC7398-DCFA-4BEC-A612-CA8C5F522E34}" srcOrd="0" destOrd="0" presId="urn:microsoft.com/office/officeart/2008/layout/HorizontalMultiLevelHierarchy"/>
    <dgm:cxn modelId="{E36B5F2D-58C4-4D5D-812A-AF800ECF8690}" type="presOf" srcId="{B166E4EC-24CB-4FEA-B39B-804D0C4B67EC}" destId="{B7D4E8BB-9DA5-4CCF-9EFF-56931CC408B2}" srcOrd="0" destOrd="0" presId="urn:microsoft.com/office/officeart/2008/layout/HorizontalMultiLevelHierarchy"/>
    <dgm:cxn modelId="{4F5E153F-E0A5-4F99-B680-652A06BE26D9}" type="presOf" srcId="{FCC33CD3-12A6-4121-95A6-B9BF2B2947A1}" destId="{B8D997A2-A050-441B-A558-A05D732D1D19}" srcOrd="0" destOrd="0" presId="urn:microsoft.com/office/officeart/2008/layout/HorizontalMultiLevelHierarchy"/>
    <dgm:cxn modelId="{BD7FF960-29FC-4EDA-B680-3E95DE2B2AC6}" type="presOf" srcId="{9309E52D-08B6-4311-8F8E-6B3D4FF45F3B}" destId="{7E6CBA6A-25BD-4788-809E-7DFE928E83A9}" srcOrd="1" destOrd="0" presId="urn:microsoft.com/office/officeart/2008/layout/HorizontalMultiLevelHierarchy"/>
    <dgm:cxn modelId="{6F6EAC61-7499-4DB2-9CA6-40754BF17FE8}" type="presOf" srcId="{6261A067-E53D-412D-80D9-37D99046D0E0}" destId="{ACD71622-ED6A-4368-9ECF-97E014B77463}" srcOrd="1" destOrd="0" presId="urn:microsoft.com/office/officeart/2008/layout/HorizontalMultiLevelHierarchy"/>
    <dgm:cxn modelId="{A99FD768-C308-4CEA-BC8B-85EDB33713D5}" type="presOf" srcId="{7577845B-1CD7-4AD9-A7AC-6C03DEB7880E}" destId="{129A3AC1-7A99-4652-9EE6-E058F589E5BA}" srcOrd="1" destOrd="0" presId="urn:microsoft.com/office/officeart/2008/layout/HorizontalMultiLevelHierarchy"/>
    <dgm:cxn modelId="{51E23669-462A-4843-8491-20D775F8BC0A}" type="presOf" srcId="{9309E52D-08B6-4311-8F8E-6B3D4FF45F3B}" destId="{CD8A48B4-3FBF-441F-8777-39E32DEF1D6B}" srcOrd="0" destOrd="0" presId="urn:microsoft.com/office/officeart/2008/layout/HorizontalMultiLevelHierarchy"/>
    <dgm:cxn modelId="{F6E0F66C-52DB-4936-B32F-05B98B0B4ECC}" srcId="{4B9F56FD-4C36-47DF-9DAD-03B5CCF13C42}" destId="{E899CD1D-65BB-4F4C-8F23-13754EAEEF80}" srcOrd="1" destOrd="0" parTransId="{F96B369A-E845-4FF2-B657-7D1453364473}" sibTransId="{AE80E975-0473-4C9A-88C2-C09AEDFC4C25}"/>
    <dgm:cxn modelId="{30ED9D51-1813-4544-AFC9-5697A90C1170}" type="presOf" srcId="{6261A067-E53D-412D-80D9-37D99046D0E0}" destId="{3055200E-9D9A-4017-B52E-497B8A617A22}" srcOrd="0" destOrd="0" presId="urn:microsoft.com/office/officeart/2008/layout/HorizontalMultiLevelHierarchy"/>
    <dgm:cxn modelId="{CB26B453-4BE6-4979-BEDF-6D3B74376C6C}" type="presOf" srcId="{F96B369A-E845-4FF2-B657-7D1453364473}" destId="{59BDDBE7-75D0-48E0-9BCD-B80E16D6D460}" srcOrd="1" destOrd="0" presId="urn:microsoft.com/office/officeart/2008/layout/HorizontalMultiLevelHierarchy"/>
    <dgm:cxn modelId="{7AAAED55-02AB-4F4E-9041-32BDB02BF946}" srcId="{4B9F56FD-4C36-47DF-9DAD-03B5CCF13C42}" destId="{CBBA66C7-F297-4885-8468-6E12A756A1EE}" srcOrd="0" destOrd="0" parTransId="{9309E52D-08B6-4311-8F8E-6B3D4FF45F3B}" sibTransId="{4D60BC34-D9AC-4741-8578-8BC1218A31C5}"/>
    <dgm:cxn modelId="{536D1C58-7509-4DBD-9C00-898D52FA6010}" type="presOf" srcId="{8A3C790D-EF8B-4668-8B36-318A51A8C6C4}" destId="{832E31CF-0D81-496B-9D25-D3B550A92AB4}" srcOrd="1" destOrd="0" presId="urn:microsoft.com/office/officeart/2008/layout/HorizontalMultiLevelHierarchy"/>
    <dgm:cxn modelId="{8D3F5E59-DD9C-43D0-B971-BDEBBDB1D59C}" srcId="{83793DC9-3893-45EB-A4D7-ACE652E2B432}" destId="{FCC33CD3-12A6-4121-95A6-B9BF2B2947A1}" srcOrd="0" destOrd="0" parTransId="{E722AE86-E5FC-413D-956B-C9490320B0BC}" sibTransId="{9B3E8173-EA80-4FF9-8FD1-71BAC4CC5B14}"/>
    <dgm:cxn modelId="{F8C6AA7D-6279-47BB-AA42-32F4DB317754}" srcId="{3E37D530-A030-45BD-9CE6-494615129D56}" destId="{F7CA1913-CE1A-4BD7-9922-10C6D73DAC39}" srcOrd="0" destOrd="0" parTransId="{8A3C790D-EF8B-4668-8B36-318A51A8C6C4}" sibTransId="{9B00F150-B318-4191-96CB-2AD6EDEB004E}"/>
    <dgm:cxn modelId="{E9D74F81-D3CB-4191-9FB6-E254B0182BF4}" srcId="{FCC33CD3-12A6-4121-95A6-B9BF2B2947A1}" destId="{4B9F56FD-4C36-47DF-9DAD-03B5CCF13C42}" srcOrd="2" destOrd="0" parTransId="{BF1FE74B-1E68-4259-93C1-B5ED6C6FB752}" sibTransId="{80453997-3053-46AA-8331-A697DD26CC0D}"/>
    <dgm:cxn modelId="{7C94F387-4023-4F68-8CEC-923873D9F029}" type="presOf" srcId="{BF1FE74B-1E68-4259-93C1-B5ED6C6FB752}" destId="{76735B76-E286-4BC7-A9DC-9915E906CEB2}" srcOrd="1" destOrd="0" presId="urn:microsoft.com/office/officeart/2008/layout/HorizontalMultiLevelHierarchy"/>
    <dgm:cxn modelId="{BFFA94A0-EEC1-435D-8FC1-86AE5295F3FC}" srcId="{FCC33CD3-12A6-4121-95A6-B9BF2B2947A1}" destId="{3E37D530-A030-45BD-9CE6-494615129D56}" srcOrd="1" destOrd="0" parTransId="{B7D390F3-90C4-4A08-BF2E-11D807882F0B}" sibTransId="{6C46F8DD-2C60-475D-AE03-D54B6E28B55D}"/>
    <dgm:cxn modelId="{37E2F9A0-2556-48DB-8317-B91849618C75}" type="presOf" srcId="{411E34EC-85ED-4F21-B160-688207B35DE7}" destId="{93FE8672-A628-4BC5-B704-096BC286B32B}" srcOrd="0" destOrd="0" presId="urn:microsoft.com/office/officeart/2008/layout/HorizontalMultiLevelHierarchy"/>
    <dgm:cxn modelId="{4EA773AD-3C2C-4591-A691-B73885C6CB44}" type="presOf" srcId="{C3227968-87E7-46D2-93A2-CBDEBFF788C5}" destId="{C8B52920-7F34-4A2D-9FB7-4C5415507D18}" srcOrd="0" destOrd="0" presId="urn:microsoft.com/office/officeart/2008/layout/HorizontalMultiLevelHierarchy"/>
    <dgm:cxn modelId="{193EB0AF-F20D-4FA0-84B3-B1F615D2FD59}" type="presOf" srcId="{BF1FE74B-1E68-4259-93C1-B5ED6C6FB752}" destId="{45265A3E-9758-41F5-A09F-B8E74B134AA8}" srcOrd="0" destOrd="0" presId="urn:microsoft.com/office/officeart/2008/layout/HorizontalMultiLevelHierarchy"/>
    <dgm:cxn modelId="{912114B8-A054-4F9F-A6F6-A9F0436C441E}" type="presOf" srcId="{8A3C790D-EF8B-4668-8B36-318A51A8C6C4}" destId="{6764FB2C-4CE3-4CA2-A120-E04C8AB5A1F0}" srcOrd="0" destOrd="0" presId="urn:microsoft.com/office/officeart/2008/layout/HorizontalMultiLevelHierarchy"/>
    <dgm:cxn modelId="{37C8D2BA-85ED-4942-A7F7-393C79BEA454}" type="presOf" srcId="{B7D390F3-90C4-4A08-BF2E-11D807882F0B}" destId="{791C69FF-7576-44A2-9761-A4761DC629BE}" srcOrd="0" destOrd="0" presId="urn:microsoft.com/office/officeart/2008/layout/HorizontalMultiLevelHierarchy"/>
    <dgm:cxn modelId="{85186EC1-82DD-4128-B0E4-2F5D94229599}" type="presOf" srcId="{B7D390F3-90C4-4A08-BF2E-11D807882F0B}" destId="{96694B64-11FD-4732-8D3A-C0C05A4F0E51}" srcOrd="1" destOrd="0" presId="urn:microsoft.com/office/officeart/2008/layout/HorizontalMultiLevelHierarchy"/>
    <dgm:cxn modelId="{9260D1C5-D50A-481A-BCE6-2201BEA5C076}" type="presOf" srcId="{46E54A49-4A1A-4E88-9C61-BB10463FFC68}" destId="{C9F64FA8-3AEC-468C-BE16-8B718B69B9EE}" srcOrd="0" destOrd="0" presId="urn:microsoft.com/office/officeart/2008/layout/HorizontalMultiLevelHierarchy"/>
    <dgm:cxn modelId="{46EB57C7-830C-4F1C-BC18-B4E0DBF6E42B}" type="presOf" srcId="{1669CFDA-6359-4662-809D-54D5E8BD4ABC}" destId="{4A590CBE-B2F1-41AA-8A62-56DE11EDEE93}" srcOrd="1" destOrd="0" presId="urn:microsoft.com/office/officeart/2008/layout/HorizontalMultiLevelHierarchy"/>
    <dgm:cxn modelId="{80446BCE-4859-4001-BA4B-C706DDF589B7}" type="presOf" srcId="{F7CA1913-CE1A-4BD7-9922-10C6D73DAC39}" destId="{9361A531-25C7-49AD-83EF-5584931A528D}" srcOrd="0" destOrd="0" presId="urn:microsoft.com/office/officeart/2008/layout/HorizontalMultiLevelHierarchy"/>
    <dgm:cxn modelId="{EF15AECE-FAAA-44C5-80DD-6A96BDCEA6E9}" srcId="{FCC33CD3-12A6-4121-95A6-B9BF2B2947A1}" destId="{46E54A49-4A1A-4E88-9C61-BB10463FFC68}" srcOrd="0" destOrd="0" parTransId="{1669CFDA-6359-4662-809D-54D5E8BD4ABC}" sibTransId="{57EDD6EF-B921-48AB-BB12-2100052E4387}"/>
    <dgm:cxn modelId="{378F04DA-B902-4E6B-91F2-BFA35B92D1CD}" type="presOf" srcId="{CBBA66C7-F297-4885-8468-6E12A756A1EE}" destId="{E13874D9-96E2-45C5-9754-3635F6BD95AF}" srcOrd="0" destOrd="0" presId="urn:microsoft.com/office/officeart/2008/layout/HorizontalMultiLevelHierarchy"/>
    <dgm:cxn modelId="{759D17DC-EB6D-499B-B582-5E2E3C3475AF}" type="presOf" srcId="{E899CD1D-65BB-4F4C-8F23-13754EAEEF80}" destId="{E5D6C96F-2556-494D-81A7-3B526721F223}" srcOrd="0" destOrd="0" presId="urn:microsoft.com/office/officeart/2008/layout/HorizontalMultiLevelHierarchy"/>
    <dgm:cxn modelId="{DD5840DE-E190-4905-8213-C57E2A1CEBF4}" type="presOf" srcId="{4B9F56FD-4C36-47DF-9DAD-03B5CCF13C42}" destId="{7374E23A-FF90-464F-A1FE-08388A9D0CDD}" srcOrd="0" destOrd="0" presId="urn:microsoft.com/office/officeart/2008/layout/HorizontalMultiLevelHierarchy"/>
    <dgm:cxn modelId="{08866CEB-9A8C-4395-9694-CD03372171DC}" type="presOf" srcId="{2DFAF7EE-5CD0-45C1-9C65-6448EBEB5D4D}" destId="{1DA03B6A-501C-4858-9ED8-962F5727CA02}" srcOrd="0" destOrd="0" presId="urn:microsoft.com/office/officeart/2008/layout/HorizontalMultiLevelHierarchy"/>
    <dgm:cxn modelId="{4E943AEE-DAC4-4CBF-9EA7-BEF84951DBF2}" type="presOf" srcId="{7577845B-1CD7-4AD9-A7AC-6C03DEB7880E}" destId="{AF1F162D-2226-4ADD-92B9-F4F3EB9FEE4D}" srcOrd="0" destOrd="0" presId="urn:microsoft.com/office/officeart/2008/layout/HorizontalMultiLevelHierarchy"/>
    <dgm:cxn modelId="{96360CF8-3FED-42F9-B479-F55DB4ADF9F8}" type="presOf" srcId="{1669CFDA-6359-4662-809D-54D5E8BD4ABC}" destId="{26FCE35F-E683-4385-BA81-613597F5B2B4}" srcOrd="0" destOrd="0" presId="urn:microsoft.com/office/officeart/2008/layout/HorizontalMultiLevelHierarchy"/>
    <dgm:cxn modelId="{BD3DA7F8-5D37-4D5A-A4E5-95328418B8B6}" type="presOf" srcId="{F96B369A-E845-4FF2-B657-7D1453364473}" destId="{4617CE90-74DC-439D-8CD1-F4BAE4AB8774}" srcOrd="0" destOrd="0" presId="urn:microsoft.com/office/officeart/2008/layout/HorizontalMultiLevelHierarchy"/>
    <dgm:cxn modelId="{7F2588FB-BD48-437F-8911-F277693874AC}" srcId="{46E54A49-4A1A-4E88-9C61-BB10463FFC68}" destId="{2DFAF7EE-5CD0-45C1-9C65-6448EBEB5D4D}" srcOrd="2" destOrd="0" parTransId="{C529DF6C-DE94-4605-97F5-F39222891AEC}" sibTransId="{4E78CBE6-0352-46A8-9202-3274A54D2C3E}"/>
    <dgm:cxn modelId="{A5E2C5DB-44A6-4B61-8F8A-2732E3F95032}" type="presParOf" srcId="{915E1ABC-69AA-4883-8FCB-5D8B82C38882}" destId="{661FE743-3EAB-47F6-8033-1C9862E26F4B}" srcOrd="0" destOrd="0" presId="urn:microsoft.com/office/officeart/2008/layout/HorizontalMultiLevelHierarchy"/>
    <dgm:cxn modelId="{4AA7ABD5-0E5F-4081-95F7-38DC881EB5F9}" type="presParOf" srcId="{661FE743-3EAB-47F6-8033-1C9862E26F4B}" destId="{B8D997A2-A050-441B-A558-A05D732D1D19}" srcOrd="0" destOrd="0" presId="urn:microsoft.com/office/officeart/2008/layout/HorizontalMultiLevelHierarchy"/>
    <dgm:cxn modelId="{95289ED7-9798-4DC1-906B-BB982E97C0A3}" type="presParOf" srcId="{661FE743-3EAB-47F6-8033-1C9862E26F4B}" destId="{E186B751-D280-4FA9-84B8-F555AD0D9B72}" srcOrd="1" destOrd="0" presId="urn:microsoft.com/office/officeart/2008/layout/HorizontalMultiLevelHierarchy"/>
    <dgm:cxn modelId="{268DB15F-0B66-4382-B0DC-0486B9A92F5F}" type="presParOf" srcId="{E186B751-D280-4FA9-84B8-F555AD0D9B72}" destId="{26FCE35F-E683-4385-BA81-613597F5B2B4}" srcOrd="0" destOrd="0" presId="urn:microsoft.com/office/officeart/2008/layout/HorizontalMultiLevelHierarchy"/>
    <dgm:cxn modelId="{BE4F5D1D-0107-411E-BD7F-4D1814C4F594}" type="presParOf" srcId="{26FCE35F-E683-4385-BA81-613597F5B2B4}" destId="{4A590CBE-B2F1-41AA-8A62-56DE11EDEE93}" srcOrd="0" destOrd="0" presId="urn:microsoft.com/office/officeart/2008/layout/HorizontalMultiLevelHierarchy"/>
    <dgm:cxn modelId="{2F29ABB3-53E5-49D7-9AE5-861088480193}" type="presParOf" srcId="{E186B751-D280-4FA9-84B8-F555AD0D9B72}" destId="{BF18431A-FB22-4FC8-8A2D-856C15E4B102}" srcOrd="1" destOrd="0" presId="urn:microsoft.com/office/officeart/2008/layout/HorizontalMultiLevelHierarchy"/>
    <dgm:cxn modelId="{8C7233C3-D563-44B8-B8E4-5630C3F10AB7}" type="presParOf" srcId="{BF18431A-FB22-4FC8-8A2D-856C15E4B102}" destId="{C9F64FA8-3AEC-468C-BE16-8B718B69B9EE}" srcOrd="0" destOrd="0" presId="urn:microsoft.com/office/officeart/2008/layout/HorizontalMultiLevelHierarchy"/>
    <dgm:cxn modelId="{E0FCBD7B-C090-4FEB-AD28-7FC90B430DA8}" type="presParOf" srcId="{BF18431A-FB22-4FC8-8A2D-856C15E4B102}" destId="{3F8C87BB-0C8E-482F-B521-6D56EB8B6988}" srcOrd="1" destOrd="0" presId="urn:microsoft.com/office/officeart/2008/layout/HorizontalMultiLevelHierarchy"/>
    <dgm:cxn modelId="{D8198FC0-52C9-4997-AC00-58184151A0BC}" type="presParOf" srcId="{3F8C87BB-0C8E-482F-B521-6D56EB8B6988}" destId="{AF1F162D-2226-4ADD-92B9-F4F3EB9FEE4D}" srcOrd="0" destOrd="0" presId="urn:microsoft.com/office/officeart/2008/layout/HorizontalMultiLevelHierarchy"/>
    <dgm:cxn modelId="{2FCDCA25-D649-4956-A9A3-336EE2CC3055}" type="presParOf" srcId="{AF1F162D-2226-4ADD-92B9-F4F3EB9FEE4D}" destId="{129A3AC1-7A99-4652-9EE6-E058F589E5BA}" srcOrd="0" destOrd="0" presId="urn:microsoft.com/office/officeart/2008/layout/HorizontalMultiLevelHierarchy"/>
    <dgm:cxn modelId="{6DEEF046-A4AD-41B8-9FE5-36D105D53F57}" type="presParOf" srcId="{3F8C87BB-0C8E-482F-B521-6D56EB8B6988}" destId="{813D15B3-D9A9-4C18-BB94-1BEFB9EE6E35}" srcOrd="1" destOrd="0" presId="urn:microsoft.com/office/officeart/2008/layout/HorizontalMultiLevelHierarchy"/>
    <dgm:cxn modelId="{76511541-4843-4364-9776-2ED4FCD4990A}" type="presParOf" srcId="{813D15B3-D9A9-4C18-BB94-1BEFB9EE6E35}" destId="{EEBDB5B9-BF3F-4B9D-A58F-602559FF83A9}" srcOrd="0" destOrd="0" presId="urn:microsoft.com/office/officeart/2008/layout/HorizontalMultiLevelHierarchy"/>
    <dgm:cxn modelId="{9F30EA6A-4161-473E-B620-C0C4B2519A67}" type="presParOf" srcId="{813D15B3-D9A9-4C18-BB94-1BEFB9EE6E35}" destId="{530606F7-1708-4FEB-AC92-DBEE43A72D30}" srcOrd="1" destOrd="0" presId="urn:microsoft.com/office/officeart/2008/layout/HorizontalMultiLevelHierarchy"/>
    <dgm:cxn modelId="{772ED83B-450D-4D38-B0CC-8117F55DEC86}" type="presParOf" srcId="{3F8C87BB-0C8E-482F-B521-6D56EB8B6988}" destId="{C8B52920-7F34-4A2D-9FB7-4C5415507D18}" srcOrd="2" destOrd="0" presId="urn:microsoft.com/office/officeart/2008/layout/HorizontalMultiLevelHierarchy"/>
    <dgm:cxn modelId="{7C6C8ED5-1798-480A-B86E-5292A119FFA1}" type="presParOf" srcId="{C8B52920-7F34-4A2D-9FB7-4C5415507D18}" destId="{E5CACCFC-7C48-4D81-A48F-86C884786D69}" srcOrd="0" destOrd="0" presId="urn:microsoft.com/office/officeart/2008/layout/HorizontalMultiLevelHierarchy"/>
    <dgm:cxn modelId="{E8DB0A79-14C0-49A3-96B3-05B35B4F6C50}" type="presParOf" srcId="{3F8C87BB-0C8E-482F-B521-6D56EB8B6988}" destId="{147154D6-D076-4C89-8127-E97895C3FF07}" srcOrd="3" destOrd="0" presId="urn:microsoft.com/office/officeart/2008/layout/HorizontalMultiLevelHierarchy"/>
    <dgm:cxn modelId="{765FF6ED-584A-496E-B5D2-C35667D049B6}" type="presParOf" srcId="{147154D6-D076-4C89-8127-E97895C3FF07}" destId="{93FE8672-A628-4BC5-B704-096BC286B32B}" srcOrd="0" destOrd="0" presId="urn:microsoft.com/office/officeart/2008/layout/HorizontalMultiLevelHierarchy"/>
    <dgm:cxn modelId="{52F5BCED-B161-4D1F-A6E8-7E20D5F5D9A6}" type="presParOf" srcId="{147154D6-D076-4C89-8127-E97895C3FF07}" destId="{113C7A9A-ED4A-4468-B078-FF94EC79569E}" srcOrd="1" destOrd="0" presId="urn:microsoft.com/office/officeart/2008/layout/HorizontalMultiLevelHierarchy"/>
    <dgm:cxn modelId="{BF96F354-02B5-437C-985A-21A555CEB9BE}" type="presParOf" srcId="{3F8C87BB-0C8E-482F-B521-6D56EB8B6988}" destId="{8F39DC77-F9EE-4DE9-9DBB-86F8444B057A}" srcOrd="4" destOrd="0" presId="urn:microsoft.com/office/officeart/2008/layout/HorizontalMultiLevelHierarchy"/>
    <dgm:cxn modelId="{B9962409-8961-4D73-9CB1-FB6DCA2B0C45}" type="presParOf" srcId="{8F39DC77-F9EE-4DE9-9DBB-86F8444B057A}" destId="{13CDB19C-A703-4A11-8ACC-8035C396E022}" srcOrd="0" destOrd="0" presId="urn:microsoft.com/office/officeart/2008/layout/HorizontalMultiLevelHierarchy"/>
    <dgm:cxn modelId="{2D9A2159-A6AF-42A4-B917-191D0985FF8D}" type="presParOf" srcId="{3F8C87BB-0C8E-482F-B521-6D56EB8B6988}" destId="{10153B05-4826-478A-8293-B85E2BAB8D5E}" srcOrd="5" destOrd="0" presId="urn:microsoft.com/office/officeart/2008/layout/HorizontalMultiLevelHierarchy"/>
    <dgm:cxn modelId="{F55F7B2F-6339-411B-98B7-388C7681201C}" type="presParOf" srcId="{10153B05-4826-478A-8293-B85E2BAB8D5E}" destId="{1DA03B6A-501C-4858-9ED8-962F5727CA02}" srcOrd="0" destOrd="0" presId="urn:microsoft.com/office/officeart/2008/layout/HorizontalMultiLevelHierarchy"/>
    <dgm:cxn modelId="{B75D84B8-7963-4A8E-A03B-0D677E984247}" type="presParOf" srcId="{10153B05-4826-478A-8293-B85E2BAB8D5E}" destId="{EC749FD9-2A93-49E0-8189-961B442D9DBC}" srcOrd="1" destOrd="0" presId="urn:microsoft.com/office/officeart/2008/layout/HorizontalMultiLevelHierarchy"/>
    <dgm:cxn modelId="{5BE3065D-469D-45A0-B7B9-BDB95B858258}" type="presParOf" srcId="{E186B751-D280-4FA9-84B8-F555AD0D9B72}" destId="{791C69FF-7576-44A2-9761-A4761DC629BE}" srcOrd="2" destOrd="0" presId="urn:microsoft.com/office/officeart/2008/layout/HorizontalMultiLevelHierarchy"/>
    <dgm:cxn modelId="{29BDFE79-85A3-407B-86D9-78EED8AA5F59}" type="presParOf" srcId="{791C69FF-7576-44A2-9761-A4761DC629BE}" destId="{96694B64-11FD-4732-8D3A-C0C05A4F0E51}" srcOrd="0" destOrd="0" presId="urn:microsoft.com/office/officeart/2008/layout/HorizontalMultiLevelHierarchy"/>
    <dgm:cxn modelId="{72DCC362-60E2-45BF-B54B-21FC8906187C}" type="presParOf" srcId="{E186B751-D280-4FA9-84B8-F555AD0D9B72}" destId="{0C424C6D-AFE3-46FF-9C56-2BAB4F18FE45}" srcOrd="3" destOrd="0" presId="urn:microsoft.com/office/officeart/2008/layout/HorizontalMultiLevelHierarchy"/>
    <dgm:cxn modelId="{3BFD17D1-3FB5-4B44-9061-17D54AE282DF}" type="presParOf" srcId="{0C424C6D-AFE3-46FF-9C56-2BAB4F18FE45}" destId="{73DC7398-DCFA-4BEC-A612-CA8C5F522E34}" srcOrd="0" destOrd="0" presId="urn:microsoft.com/office/officeart/2008/layout/HorizontalMultiLevelHierarchy"/>
    <dgm:cxn modelId="{72326CA8-D3D0-4527-8CF3-F66DA6BB1065}" type="presParOf" srcId="{0C424C6D-AFE3-46FF-9C56-2BAB4F18FE45}" destId="{C31FEEDE-1E7A-4358-ACE2-50DB5B55348D}" srcOrd="1" destOrd="0" presId="urn:microsoft.com/office/officeart/2008/layout/HorizontalMultiLevelHierarchy"/>
    <dgm:cxn modelId="{B27187F5-C64B-4AAF-846D-2B36B91F0190}" type="presParOf" srcId="{C31FEEDE-1E7A-4358-ACE2-50DB5B55348D}" destId="{6764FB2C-4CE3-4CA2-A120-E04C8AB5A1F0}" srcOrd="0" destOrd="0" presId="urn:microsoft.com/office/officeart/2008/layout/HorizontalMultiLevelHierarchy"/>
    <dgm:cxn modelId="{CDD16CDE-F020-4150-A967-4357EA5EAA52}" type="presParOf" srcId="{6764FB2C-4CE3-4CA2-A120-E04C8AB5A1F0}" destId="{832E31CF-0D81-496B-9D25-D3B550A92AB4}" srcOrd="0" destOrd="0" presId="urn:microsoft.com/office/officeart/2008/layout/HorizontalMultiLevelHierarchy"/>
    <dgm:cxn modelId="{7BF6CFF9-135E-4AEF-91A5-63885F560D0A}" type="presParOf" srcId="{C31FEEDE-1E7A-4358-ACE2-50DB5B55348D}" destId="{7A8876C9-42FD-486F-8D71-DE17D5203169}" srcOrd="1" destOrd="0" presId="urn:microsoft.com/office/officeart/2008/layout/HorizontalMultiLevelHierarchy"/>
    <dgm:cxn modelId="{768B37B9-C3A0-483F-92CD-D1CB256498EF}" type="presParOf" srcId="{7A8876C9-42FD-486F-8D71-DE17D5203169}" destId="{9361A531-25C7-49AD-83EF-5584931A528D}" srcOrd="0" destOrd="0" presId="urn:microsoft.com/office/officeart/2008/layout/HorizontalMultiLevelHierarchy"/>
    <dgm:cxn modelId="{33C6DFF0-8991-43FD-B8B3-079B1173B85C}" type="presParOf" srcId="{7A8876C9-42FD-486F-8D71-DE17D5203169}" destId="{BF5CF7E3-28BA-4B33-B849-1FE4117A4B6F}" srcOrd="1" destOrd="0" presId="urn:microsoft.com/office/officeart/2008/layout/HorizontalMultiLevelHierarchy"/>
    <dgm:cxn modelId="{BD0BD9AA-325B-48D5-9375-87D29E531659}" type="presParOf" srcId="{C31FEEDE-1E7A-4358-ACE2-50DB5B55348D}" destId="{3055200E-9D9A-4017-B52E-497B8A617A22}" srcOrd="2" destOrd="0" presId="urn:microsoft.com/office/officeart/2008/layout/HorizontalMultiLevelHierarchy"/>
    <dgm:cxn modelId="{3F918296-B7BF-4B97-BE37-4DA6947E9CD4}" type="presParOf" srcId="{3055200E-9D9A-4017-B52E-497B8A617A22}" destId="{ACD71622-ED6A-4368-9ECF-97E014B77463}" srcOrd="0" destOrd="0" presId="urn:microsoft.com/office/officeart/2008/layout/HorizontalMultiLevelHierarchy"/>
    <dgm:cxn modelId="{82E08487-755B-48CA-AA52-8C783627D5C3}" type="presParOf" srcId="{C31FEEDE-1E7A-4358-ACE2-50DB5B55348D}" destId="{E912910B-4156-4A19-A03F-4FA12951D061}" srcOrd="3" destOrd="0" presId="urn:microsoft.com/office/officeart/2008/layout/HorizontalMultiLevelHierarchy"/>
    <dgm:cxn modelId="{3678B553-ECE0-4AE6-B47D-62E5E3CECB38}" type="presParOf" srcId="{E912910B-4156-4A19-A03F-4FA12951D061}" destId="{B7D4E8BB-9DA5-4CCF-9EFF-56931CC408B2}" srcOrd="0" destOrd="0" presId="urn:microsoft.com/office/officeart/2008/layout/HorizontalMultiLevelHierarchy"/>
    <dgm:cxn modelId="{9ACC6A9C-D984-4A12-A914-1454E4FD5235}" type="presParOf" srcId="{E912910B-4156-4A19-A03F-4FA12951D061}" destId="{F2F06A7D-57B8-4653-B25D-7EF078E691E3}" srcOrd="1" destOrd="0" presId="urn:microsoft.com/office/officeart/2008/layout/HorizontalMultiLevelHierarchy"/>
    <dgm:cxn modelId="{1D513403-6769-4402-99CE-594DBB7CC2EF}" type="presParOf" srcId="{E186B751-D280-4FA9-84B8-F555AD0D9B72}" destId="{45265A3E-9758-41F5-A09F-B8E74B134AA8}" srcOrd="4" destOrd="0" presId="urn:microsoft.com/office/officeart/2008/layout/HorizontalMultiLevelHierarchy"/>
    <dgm:cxn modelId="{FABF5D50-F388-49FE-83BD-8196DD269873}" type="presParOf" srcId="{45265A3E-9758-41F5-A09F-B8E74B134AA8}" destId="{76735B76-E286-4BC7-A9DC-9915E906CEB2}" srcOrd="0" destOrd="0" presId="urn:microsoft.com/office/officeart/2008/layout/HorizontalMultiLevelHierarchy"/>
    <dgm:cxn modelId="{4BFB6473-B482-4048-B31D-FCA9E371335E}" type="presParOf" srcId="{E186B751-D280-4FA9-84B8-F555AD0D9B72}" destId="{AE8B8C8D-2E00-460A-859F-733BF6E99A16}" srcOrd="5" destOrd="0" presId="urn:microsoft.com/office/officeart/2008/layout/HorizontalMultiLevelHierarchy"/>
    <dgm:cxn modelId="{A689F825-45D5-4754-957F-020EB37E8804}" type="presParOf" srcId="{AE8B8C8D-2E00-460A-859F-733BF6E99A16}" destId="{7374E23A-FF90-464F-A1FE-08388A9D0CDD}" srcOrd="0" destOrd="0" presId="urn:microsoft.com/office/officeart/2008/layout/HorizontalMultiLevelHierarchy"/>
    <dgm:cxn modelId="{F7C0634B-53EA-48D5-85BD-D1AC5FA5EDCA}" type="presParOf" srcId="{AE8B8C8D-2E00-460A-859F-733BF6E99A16}" destId="{9C7B0EDC-F46D-4E90-852D-507A6A54DC0B}" srcOrd="1" destOrd="0" presId="urn:microsoft.com/office/officeart/2008/layout/HorizontalMultiLevelHierarchy"/>
    <dgm:cxn modelId="{705635E8-5949-409F-89EA-D85158C8B4F6}" type="presParOf" srcId="{9C7B0EDC-F46D-4E90-852D-507A6A54DC0B}" destId="{CD8A48B4-3FBF-441F-8777-39E32DEF1D6B}" srcOrd="0" destOrd="0" presId="urn:microsoft.com/office/officeart/2008/layout/HorizontalMultiLevelHierarchy"/>
    <dgm:cxn modelId="{AE929FA1-DFEE-4FF4-8667-2AB6123FD176}" type="presParOf" srcId="{CD8A48B4-3FBF-441F-8777-39E32DEF1D6B}" destId="{7E6CBA6A-25BD-4788-809E-7DFE928E83A9}" srcOrd="0" destOrd="0" presId="urn:microsoft.com/office/officeart/2008/layout/HorizontalMultiLevelHierarchy"/>
    <dgm:cxn modelId="{F78CCC8D-ABE3-4443-868A-84ED1418EE5C}" type="presParOf" srcId="{9C7B0EDC-F46D-4E90-852D-507A6A54DC0B}" destId="{942409FC-3C6A-4A73-BE32-723452B9097F}" srcOrd="1" destOrd="0" presId="urn:microsoft.com/office/officeart/2008/layout/HorizontalMultiLevelHierarchy"/>
    <dgm:cxn modelId="{6FF33AEA-69B6-494A-8552-64AA3EAA2761}" type="presParOf" srcId="{942409FC-3C6A-4A73-BE32-723452B9097F}" destId="{E13874D9-96E2-45C5-9754-3635F6BD95AF}" srcOrd="0" destOrd="0" presId="urn:microsoft.com/office/officeart/2008/layout/HorizontalMultiLevelHierarchy"/>
    <dgm:cxn modelId="{84E2463D-BA68-4FDA-BFD3-A5D7B3FC9679}" type="presParOf" srcId="{942409FC-3C6A-4A73-BE32-723452B9097F}" destId="{15D09AF4-D2D2-4421-B078-419D1FB78F5F}" srcOrd="1" destOrd="0" presId="urn:microsoft.com/office/officeart/2008/layout/HorizontalMultiLevelHierarchy"/>
    <dgm:cxn modelId="{4C561FD9-95F3-4030-9149-465293892F44}" type="presParOf" srcId="{9C7B0EDC-F46D-4E90-852D-507A6A54DC0B}" destId="{4617CE90-74DC-439D-8CD1-F4BAE4AB8774}" srcOrd="2" destOrd="0" presId="urn:microsoft.com/office/officeart/2008/layout/HorizontalMultiLevelHierarchy"/>
    <dgm:cxn modelId="{56E06598-40E4-49F5-A76C-44C02FAC5D2F}" type="presParOf" srcId="{4617CE90-74DC-439D-8CD1-F4BAE4AB8774}" destId="{59BDDBE7-75D0-48E0-9BCD-B80E16D6D460}" srcOrd="0" destOrd="0" presId="urn:microsoft.com/office/officeart/2008/layout/HorizontalMultiLevelHierarchy"/>
    <dgm:cxn modelId="{2D20A106-B094-42A0-84C7-61AD48715331}" type="presParOf" srcId="{9C7B0EDC-F46D-4E90-852D-507A6A54DC0B}" destId="{BF661551-E0F4-4135-9F75-13849F77566B}" srcOrd="3" destOrd="0" presId="urn:microsoft.com/office/officeart/2008/layout/HorizontalMultiLevelHierarchy"/>
    <dgm:cxn modelId="{8D04BF11-B6AA-497E-88F2-1B45EA3D7D7A}" type="presParOf" srcId="{BF661551-E0F4-4135-9F75-13849F77566B}" destId="{E5D6C96F-2556-494D-81A7-3B526721F223}" srcOrd="0" destOrd="0" presId="urn:microsoft.com/office/officeart/2008/layout/HorizontalMultiLevelHierarchy"/>
    <dgm:cxn modelId="{5BA4535B-9EC3-4A0D-9A71-72070610040C}" type="presParOf" srcId="{BF661551-E0F4-4135-9F75-13849F77566B}" destId="{EDBF95E6-777C-4338-818D-DA79FDAAFC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7CE90-74DC-439D-8CD1-F4BAE4AB8774}">
      <dsp:nvSpPr>
        <dsp:cNvPr id="0" name=""/>
        <dsp:cNvSpPr/>
      </dsp:nvSpPr>
      <dsp:spPr>
        <a:xfrm>
          <a:off x="3149342" y="5295591"/>
          <a:ext cx="418181" cy="39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90" y="0"/>
              </a:lnTo>
              <a:lnTo>
                <a:pt x="209090" y="398419"/>
              </a:lnTo>
              <a:lnTo>
                <a:pt x="418181" y="39841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43993" y="5480361"/>
        <a:ext cx="28879" cy="28879"/>
      </dsp:txXfrm>
    </dsp:sp>
    <dsp:sp modelId="{CD8A48B4-3FBF-441F-8777-39E32DEF1D6B}">
      <dsp:nvSpPr>
        <dsp:cNvPr id="0" name=""/>
        <dsp:cNvSpPr/>
      </dsp:nvSpPr>
      <dsp:spPr>
        <a:xfrm>
          <a:off x="3149342" y="4897171"/>
          <a:ext cx="418181" cy="398419"/>
        </a:xfrm>
        <a:custGeom>
          <a:avLst/>
          <a:gdLst/>
          <a:ahLst/>
          <a:cxnLst/>
          <a:rect l="0" t="0" r="0" b="0"/>
          <a:pathLst>
            <a:path>
              <a:moveTo>
                <a:pt x="0" y="398419"/>
              </a:moveTo>
              <a:lnTo>
                <a:pt x="209090" y="398419"/>
              </a:lnTo>
              <a:lnTo>
                <a:pt x="209090" y="0"/>
              </a:lnTo>
              <a:lnTo>
                <a:pt x="418181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43993" y="5081941"/>
        <a:ext cx="28879" cy="28879"/>
      </dsp:txXfrm>
    </dsp:sp>
    <dsp:sp modelId="{45265A3E-9758-41F5-A09F-B8E74B134AA8}">
      <dsp:nvSpPr>
        <dsp:cNvPr id="0" name=""/>
        <dsp:cNvSpPr/>
      </dsp:nvSpPr>
      <dsp:spPr>
        <a:xfrm>
          <a:off x="640256" y="3502703"/>
          <a:ext cx="418181" cy="1792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90" y="0"/>
              </a:lnTo>
              <a:lnTo>
                <a:pt x="209090" y="1792887"/>
              </a:lnTo>
              <a:lnTo>
                <a:pt x="418181" y="1792887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803321" y="4353122"/>
        <a:ext cx="92050" cy="92050"/>
      </dsp:txXfrm>
    </dsp:sp>
    <dsp:sp modelId="{3055200E-9D9A-4017-B52E-497B8A617A22}">
      <dsp:nvSpPr>
        <dsp:cNvPr id="0" name=""/>
        <dsp:cNvSpPr/>
      </dsp:nvSpPr>
      <dsp:spPr>
        <a:xfrm>
          <a:off x="3149342" y="3701913"/>
          <a:ext cx="418181" cy="39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90" y="0"/>
              </a:lnTo>
              <a:lnTo>
                <a:pt x="209090" y="398419"/>
              </a:lnTo>
              <a:lnTo>
                <a:pt x="418181" y="39841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43993" y="3886683"/>
        <a:ext cx="28879" cy="28879"/>
      </dsp:txXfrm>
    </dsp:sp>
    <dsp:sp modelId="{6764FB2C-4CE3-4CA2-A120-E04C8AB5A1F0}">
      <dsp:nvSpPr>
        <dsp:cNvPr id="0" name=""/>
        <dsp:cNvSpPr/>
      </dsp:nvSpPr>
      <dsp:spPr>
        <a:xfrm>
          <a:off x="3149342" y="3303494"/>
          <a:ext cx="418181" cy="398419"/>
        </a:xfrm>
        <a:custGeom>
          <a:avLst/>
          <a:gdLst/>
          <a:ahLst/>
          <a:cxnLst/>
          <a:rect l="0" t="0" r="0" b="0"/>
          <a:pathLst>
            <a:path>
              <a:moveTo>
                <a:pt x="0" y="398419"/>
              </a:moveTo>
              <a:lnTo>
                <a:pt x="209090" y="398419"/>
              </a:lnTo>
              <a:lnTo>
                <a:pt x="209090" y="0"/>
              </a:lnTo>
              <a:lnTo>
                <a:pt x="418181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43993" y="3488263"/>
        <a:ext cx="28879" cy="28879"/>
      </dsp:txXfrm>
    </dsp:sp>
    <dsp:sp modelId="{791C69FF-7576-44A2-9761-A4761DC629BE}">
      <dsp:nvSpPr>
        <dsp:cNvPr id="0" name=""/>
        <dsp:cNvSpPr/>
      </dsp:nvSpPr>
      <dsp:spPr>
        <a:xfrm>
          <a:off x="640256" y="3502703"/>
          <a:ext cx="418181" cy="199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90" y="0"/>
              </a:lnTo>
              <a:lnTo>
                <a:pt x="209090" y="199209"/>
              </a:lnTo>
              <a:lnTo>
                <a:pt x="418181" y="19920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837766" y="3590728"/>
        <a:ext cx="23160" cy="23160"/>
      </dsp:txXfrm>
    </dsp:sp>
    <dsp:sp modelId="{8F39DC77-F9EE-4DE9-9DBB-86F8444B057A}">
      <dsp:nvSpPr>
        <dsp:cNvPr id="0" name=""/>
        <dsp:cNvSpPr/>
      </dsp:nvSpPr>
      <dsp:spPr>
        <a:xfrm>
          <a:off x="3149342" y="1709816"/>
          <a:ext cx="418181" cy="796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90" y="0"/>
              </a:lnTo>
              <a:lnTo>
                <a:pt x="209090" y="796838"/>
              </a:lnTo>
              <a:lnTo>
                <a:pt x="418181" y="79683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935" y="2085738"/>
        <a:ext cx="44995" cy="44995"/>
      </dsp:txXfrm>
    </dsp:sp>
    <dsp:sp modelId="{C8B52920-7F34-4A2D-9FB7-4C5415507D18}">
      <dsp:nvSpPr>
        <dsp:cNvPr id="0" name=""/>
        <dsp:cNvSpPr/>
      </dsp:nvSpPr>
      <dsp:spPr>
        <a:xfrm>
          <a:off x="3149342" y="1664096"/>
          <a:ext cx="418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81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47978" y="1699361"/>
        <a:ext cx="20909" cy="20909"/>
      </dsp:txXfrm>
    </dsp:sp>
    <dsp:sp modelId="{AF1F162D-2226-4ADD-92B9-F4F3EB9FEE4D}">
      <dsp:nvSpPr>
        <dsp:cNvPr id="0" name=""/>
        <dsp:cNvSpPr/>
      </dsp:nvSpPr>
      <dsp:spPr>
        <a:xfrm>
          <a:off x="3149342" y="912977"/>
          <a:ext cx="418181" cy="796838"/>
        </a:xfrm>
        <a:custGeom>
          <a:avLst/>
          <a:gdLst/>
          <a:ahLst/>
          <a:cxnLst/>
          <a:rect l="0" t="0" r="0" b="0"/>
          <a:pathLst>
            <a:path>
              <a:moveTo>
                <a:pt x="0" y="796838"/>
              </a:moveTo>
              <a:lnTo>
                <a:pt x="209090" y="796838"/>
              </a:lnTo>
              <a:lnTo>
                <a:pt x="209090" y="0"/>
              </a:lnTo>
              <a:lnTo>
                <a:pt x="418181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935" y="1288899"/>
        <a:ext cx="44995" cy="44995"/>
      </dsp:txXfrm>
    </dsp:sp>
    <dsp:sp modelId="{26FCE35F-E683-4385-BA81-613597F5B2B4}">
      <dsp:nvSpPr>
        <dsp:cNvPr id="0" name=""/>
        <dsp:cNvSpPr/>
      </dsp:nvSpPr>
      <dsp:spPr>
        <a:xfrm>
          <a:off x="640256" y="1709816"/>
          <a:ext cx="418181" cy="1792887"/>
        </a:xfrm>
        <a:custGeom>
          <a:avLst/>
          <a:gdLst/>
          <a:ahLst/>
          <a:cxnLst/>
          <a:rect l="0" t="0" r="0" b="0"/>
          <a:pathLst>
            <a:path>
              <a:moveTo>
                <a:pt x="0" y="1792887"/>
              </a:moveTo>
              <a:lnTo>
                <a:pt x="209090" y="1792887"/>
              </a:lnTo>
              <a:lnTo>
                <a:pt x="209090" y="0"/>
              </a:lnTo>
              <a:lnTo>
                <a:pt x="418181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chemeClr val="tx1"/>
            </a:solidFill>
          </a:endParaRPr>
        </a:p>
      </dsp:txBody>
      <dsp:txXfrm>
        <a:off x="803321" y="2560234"/>
        <a:ext cx="92050" cy="92050"/>
      </dsp:txXfrm>
    </dsp:sp>
    <dsp:sp modelId="{B8D997A2-A050-441B-A558-A05D732D1D19}">
      <dsp:nvSpPr>
        <dsp:cNvPr id="0" name=""/>
        <dsp:cNvSpPr/>
      </dsp:nvSpPr>
      <dsp:spPr>
        <a:xfrm rot="16200000">
          <a:off x="-1356034" y="3183968"/>
          <a:ext cx="3355111" cy="6374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>
              <a:latin typeface="Times New Roman" panose="02020603050405020304" pitchFamily="18" charset="0"/>
              <a:cs typeface="Times New Roman" panose="02020603050405020304" pitchFamily="18" charset="0"/>
            </a:rPr>
            <a:t>Survey</a:t>
          </a:r>
          <a:endParaRPr lang="zh-CN" alt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1356034" y="3183968"/>
        <a:ext cx="3355111" cy="637471"/>
      </dsp:txXfrm>
    </dsp:sp>
    <dsp:sp modelId="{C9F64FA8-3AEC-468C-BE16-8B718B69B9EE}">
      <dsp:nvSpPr>
        <dsp:cNvPr id="0" name=""/>
        <dsp:cNvSpPr/>
      </dsp:nvSpPr>
      <dsp:spPr>
        <a:xfrm>
          <a:off x="1058437" y="1391080"/>
          <a:ext cx="2090905" cy="6374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Depression Scale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8437" y="1391080"/>
        <a:ext cx="2090905" cy="637471"/>
      </dsp:txXfrm>
    </dsp:sp>
    <dsp:sp modelId="{EEBDB5B9-BF3F-4B9D-A58F-602559FF83A9}">
      <dsp:nvSpPr>
        <dsp:cNvPr id="0" name=""/>
        <dsp:cNvSpPr/>
      </dsp:nvSpPr>
      <dsp:spPr>
        <a:xfrm>
          <a:off x="3567523" y="594241"/>
          <a:ext cx="2090905" cy="6374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Decreasing productivity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3" y="594241"/>
        <a:ext cx="2090905" cy="637471"/>
      </dsp:txXfrm>
    </dsp:sp>
    <dsp:sp modelId="{93FE8672-A628-4BC5-B704-096BC286B32B}">
      <dsp:nvSpPr>
        <dsp:cNvPr id="0" name=""/>
        <dsp:cNvSpPr/>
      </dsp:nvSpPr>
      <dsp:spPr>
        <a:xfrm>
          <a:off x="3567523" y="1391080"/>
          <a:ext cx="2090905" cy="6374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Depressed mood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3" y="1391080"/>
        <a:ext cx="2090905" cy="637471"/>
      </dsp:txXfrm>
    </dsp:sp>
    <dsp:sp modelId="{1DA03B6A-501C-4858-9ED8-962F5727CA02}">
      <dsp:nvSpPr>
        <dsp:cNvPr id="0" name=""/>
        <dsp:cNvSpPr/>
      </dsp:nvSpPr>
      <dsp:spPr>
        <a:xfrm>
          <a:off x="3567523" y="2187919"/>
          <a:ext cx="2090905" cy="6374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 of depressed mood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3" y="2187919"/>
        <a:ext cx="2090905" cy="637471"/>
      </dsp:txXfrm>
    </dsp:sp>
    <dsp:sp modelId="{73DC7398-DCFA-4BEC-A612-CA8C5F522E34}">
      <dsp:nvSpPr>
        <dsp:cNvPr id="0" name=""/>
        <dsp:cNvSpPr/>
      </dsp:nvSpPr>
      <dsp:spPr>
        <a:xfrm>
          <a:off x="1058437" y="3383177"/>
          <a:ext cx="2090905" cy="6374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Spend time on the internet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8437" y="3383177"/>
        <a:ext cx="2090905" cy="637471"/>
      </dsp:txXfrm>
    </dsp:sp>
    <dsp:sp modelId="{9361A531-25C7-49AD-83EF-5584931A528D}">
      <dsp:nvSpPr>
        <dsp:cNvPr id="0" name=""/>
        <dsp:cNvSpPr/>
      </dsp:nvSpPr>
      <dsp:spPr>
        <a:xfrm>
          <a:off x="3567523" y="2984758"/>
          <a:ext cx="2090905" cy="6374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Most &amp; average using internet sites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3" y="2984758"/>
        <a:ext cx="2090905" cy="637471"/>
      </dsp:txXfrm>
    </dsp:sp>
    <dsp:sp modelId="{B7D4E8BB-9DA5-4CCF-9EFF-56931CC408B2}">
      <dsp:nvSpPr>
        <dsp:cNvPr id="0" name=""/>
        <dsp:cNvSpPr/>
      </dsp:nvSpPr>
      <dsp:spPr>
        <a:xfrm>
          <a:off x="3567523" y="3781597"/>
          <a:ext cx="2090905" cy="6374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Spending time with the music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3" y="3781597"/>
        <a:ext cx="2090905" cy="637471"/>
      </dsp:txXfrm>
    </dsp:sp>
    <dsp:sp modelId="{7374E23A-FF90-464F-A1FE-08388A9D0CDD}">
      <dsp:nvSpPr>
        <dsp:cNvPr id="0" name=""/>
        <dsp:cNvSpPr/>
      </dsp:nvSpPr>
      <dsp:spPr>
        <a:xfrm>
          <a:off x="1058437" y="4976855"/>
          <a:ext cx="2090905" cy="6374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Psychological change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8437" y="4976855"/>
        <a:ext cx="2090905" cy="637471"/>
      </dsp:txXfrm>
    </dsp:sp>
    <dsp:sp modelId="{E13874D9-96E2-45C5-9754-3635F6BD95AF}">
      <dsp:nvSpPr>
        <dsp:cNvPr id="0" name=""/>
        <dsp:cNvSpPr/>
      </dsp:nvSpPr>
      <dsp:spPr>
        <a:xfrm>
          <a:off x="3567523" y="4578436"/>
          <a:ext cx="2090905" cy="6374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Irritability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3" y="4578436"/>
        <a:ext cx="2090905" cy="637471"/>
      </dsp:txXfrm>
    </dsp:sp>
    <dsp:sp modelId="{E5D6C96F-2556-494D-81A7-3B526721F223}">
      <dsp:nvSpPr>
        <dsp:cNvPr id="0" name=""/>
        <dsp:cNvSpPr/>
      </dsp:nvSpPr>
      <dsp:spPr>
        <a:xfrm>
          <a:off x="3567523" y="5375275"/>
          <a:ext cx="2090905" cy="6374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Image testing</a:t>
          </a:r>
          <a:endParaRPr lang="zh-C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3" y="5375275"/>
        <a:ext cx="2090905" cy="637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05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0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2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9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3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1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2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7D15-22BC-4FD3-9FA3-699D0A21C7C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C63A78-6C69-4F21-9083-5EFE00A2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EFE7-C333-AB42-D64B-14DB79AF9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1" y="-233084"/>
            <a:ext cx="8023411" cy="109369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&amp; Mental Health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F6CBC-A03B-4711-31E7-6F454F94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9707" r="2155" b="4753"/>
          <a:stretch/>
        </p:blipFill>
        <p:spPr>
          <a:xfrm>
            <a:off x="742426" y="1022139"/>
            <a:ext cx="5455025" cy="2406861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AAEFA4-298A-9480-A168-2F8631B33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834600"/>
              </p:ext>
            </p:extLst>
          </p:nvPr>
        </p:nvGraphicFramePr>
        <p:xfrm>
          <a:off x="6364942" y="125506"/>
          <a:ext cx="5661214" cy="660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3015035-5D62-C6EC-1C3A-7DCEE87CA396}"/>
              </a:ext>
            </a:extLst>
          </p:cNvPr>
          <p:cNvSpPr txBox="1"/>
          <p:nvPr/>
        </p:nvSpPr>
        <p:spPr>
          <a:xfrm>
            <a:off x="3805339" y="3504164"/>
            <a:ext cx="25596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physical contact More time on the internet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0F1431-8D60-9226-B60E-1766B5D50E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3" y="4235660"/>
            <a:ext cx="1648226" cy="2331441"/>
          </a:xfrm>
          <a:prstGeom prst="rect">
            <a:avLst/>
          </a:prstGeom>
        </p:spPr>
      </p:pic>
      <p:pic>
        <p:nvPicPr>
          <p:cNvPr id="1026" name="Picture 2" descr="生气剪贴画。免费下载。 | Creazilla">
            <a:extLst>
              <a:ext uri="{FF2B5EF4-FFF2-40B4-BE49-F238E27FC236}">
                <a16:creationId xmlns:a16="http://schemas.microsoft.com/office/drawing/2014/main" id="{8B0E965E-2BF7-AAB8-45D9-B9BD04B5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32" y="4235660"/>
            <a:ext cx="1019561" cy="10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6F99A5-24D7-90D8-405E-B1704D5C64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10" y="4235660"/>
            <a:ext cx="2331441" cy="23314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B7B648-C08B-6305-0265-40ADD307F290}"/>
              </a:ext>
            </a:extLst>
          </p:cNvPr>
          <p:cNvSpPr txBox="1"/>
          <p:nvPr/>
        </p:nvSpPr>
        <p:spPr>
          <a:xfrm>
            <a:off x="722176" y="3504784"/>
            <a:ext cx="2178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Destructive mentality Increasing depression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CB23A8-5B42-055A-9A6F-AE758EB1A958}"/>
              </a:ext>
            </a:extLst>
          </p:cNvPr>
          <p:cNvSpPr txBox="1"/>
          <p:nvPr/>
        </p:nvSpPr>
        <p:spPr>
          <a:xfrm>
            <a:off x="2560893" y="3514778"/>
            <a:ext cx="1698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irritable Social anxiety</a:t>
            </a:r>
          </a:p>
        </p:txBody>
      </p:sp>
      <p:pic>
        <p:nvPicPr>
          <p:cNvPr id="1028" name="Picture 4" descr="下载&quot;焦虑的脸&quot; emoji高清大图- emoji表情大全,emoji百科">
            <a:extLst>
              <a:ext uri="{FF2B5EF4-FFF2-40B4-BE49-F238E27FC236}">
                <a16:creationId xmlns:a16="http://schemas.microsoft.com/office/drawing/2014/main" id="{719E848C-5297-2214-39F8-6A0196BC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32" y="5547540"/>
            <a:ext cx="1019561" cy="10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7052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</TotalTime>
  <Words>52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丝状</vt:lpstr>
      <vt:lpstr>COVID-19 &amp; Mental Health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&amp; Mental Health</dc:title>
  <dc:creator>Zhang Jack</dc:creator>
  <cp:lastModifiedBy>Zhang Jack</cp:lastModifiedBy>
  <cp:revision>2</cp:revision>
  <dcterms:created xsi:type="dcterms:W3CDTF">2023-04-20T12:41:15Z</dcterms:created>
  <dcterms:modified xsi:type="dcterms:W3CDTF">2023-04-20T16:39:18Z</dcterms:modified>
</cp:coreProperties>
</file>