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470" r:id="rId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5E5DA2-2700-44D8-97EA-8644C5A1C717}" type="datetimeFigureOut">
              <a:rPr lang="zh-CN" altLang="en-US" smtClean="0"/>
              <a:t>2023/6/1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052012-4D10-46DA-82C5-80DD56B0A4AD}" type="slidenum">
              <a:rPr lang="zh-CN" altLang="en-US" smtClean="0"/>
              <a:t>‹#›</a:t>
            </a:fld>
            <a:endParaRPr lang="zh-CN" altLang="en-US"/>
          </a:p>
        </p:txBody>
      </p:sp>
    </p:spTree>
    <p:extLst>
      <p:ext uri="{BB962C8B-B14F-4D97-AF65-F5344CB8AC3E}">
        <p14:creationId xmlns:p14="http://schemas.microsoft.com/office/powerpoint/2010/main" val="28829294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052012-4D10-46DA-82C5-80DD56B0A4AD}" type="slidenum">
              <a:rPr lang="zh-CN" altLang="en-US" smtClean="0"/>
              <a:t>2</a:t>
            </a:fld>
            <a:endParaRPr lang="zh-CN" altLang="en-US"/>
          </a:p>
        </p:txBody>
      </p:sp>
    </p:spTree>
    <p:extLst>
      <p:ext uri="{BB962C8B-B14F-4D97-AF65-F5344CB8AC3E}">
        <p14:creationId xmlns:p14="http://schemas.microsoft.com/office/powerpoint/2010/main" val="3039661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9D9213-D7D9-1548-8AAF-CA3D6740102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E07D046-6F3B-4F8E-BE1F-E01347CA92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356BE97-02FC-D671-83C9-759A7EF57440}"/>
              </a:ext>
            </a:extLst>
          </p:cNvPr>
          <p:cNvSpPr>
            <a:spLocks noGrp="1"/>
          </p:cNvSpPr>
          <p:nvPr>
            <p:ph type="dt" sz="half" idx="10"/>
          </p:nvPr>
        </p:nvSpPr>
        <p:spPr/>
        <p:txBody>
          <a:bodyPr/>
          <a:lstStyle/>
          <a:p>
            <a:fld id="{6407CAC7-241A-4F54-89F7-E91FA70B5D14}" type="datetimeFigureOut">
              <a:rPr lang="zh-CN" altLang="en-US" smtClean="0"/>
              <a:t>2023/6/1</a:t>
            </a:fld>
            <a:endParaRPr lang="zh-CN" altLang="en-US"/>
          </a:p>
        </p:txBody>
      </p:sp>
      <p:sp>
        <p:nvSpPr>
          <p:cNvPr id="5" name="页脚占位符 4">
            <a:extLst>
              <a:ext uri="{FF2B5EF4-FFF2-40B4-BE49-F238E27FC236}">
                <a16:creationId xmlns:a16="http://schemas.microsoft.com/office/drawing/2014/main" id="{A01AF24A-7C36-2C46-7018-13B667DE3E1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C50EE1F-33D8-C35F-8E74-CFC123963D33}"/>
              </a:ext>
            </a:extLst>
          </p:cNvPr>
          <p:cNvSpPr>
            <a:spLocks noGrp="1"/>
          </p:cNvSpPr>
          <p:nvPr>
            <p:ph type="sldNum" sz="quarter" idx="12"/>
          </p:nvPr>
        </p:nvSpPr>
        <p:spPr/>
        <p:txBody>
          <a:bodyPr/>
          <a:lstStyle/>
          <a:p>
            <a:fld id="{B57D50FD-4B24-4DC9-A1F5-13DEECBB634B}" type="slidenum">
              <a:rPr lang="zh-CN" altLang="en-US" smtClean="0"/>
              <a:t>‹#›</a:t>
            </a:fld>
            <a:endParaRPr lang="zh-CN" altLang="en-US"/>
          </a:p>
        </p:txBody>
      </p:sp>
    </p:spTree>
    <p:extLst>
      <p:ext uri="{BB962C8B-B14F-4D97-AF65-F5344CB8AC3E}">
        <p14:creationId xmlns:p14="http://schemas.microsoft.com/office/powerpoint/2010/main" val="1025181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A8DE15-3EF6-75EF-5FC6-9F88799580A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0E1E141-662E-AECD-16FE-07C2FD15493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7CA6E77-D9D6-F2CC-9664-2208618BF464}"/>
              </a:ext>
            </a:extLst>
          </p:cNvPr>
          <p:cNvSpPr>
            <a:spLocks noGrp="1"/>
          </p:cNvSpPr>
          <p:nvPr>
            <p:ph type="dt" sz="half" idx="10"/>
          </p:nvPr>
        </p:nvSpPr>
        <p:spPr/>
        <p:txBody>
          <a:bodyPr/>
          <a:lstStyle/>
          <a:p>
            <a:fld id="{6407CAC7-241A-4F54-89F7-E91FA70B5D14}" type="datetimeFigureOut">
              <a:rPr lang="zh-CN" altLang="en-US" smtClean="0"/>
              <a:t>2023/6/1</a:t>
            </a:fld>
            <a:endParaRPr lang="zh-CN" altLang="en-US"/>
          </a:p>
        </p:txBody>
      </p:sp>
      <p:sp>
        <p:nvSpPr>
          <p:cNvPr id="5" name="页脚占位符 4">
            <a:extLst>
              <a:ext uri="{FF2B5EF4-FFF2-40B4-BE49-F238E27FC236}">
                <a16:creationId xmlns:a16="http://schemas.microsoft.com/office/drawing/2014/main" id="{90F2F098-4C7C-E9CB-C34F-366655DE68A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7DA3224-9F0D-DC4F-0086-95AF638770BC}"/>
              </a:ext>
            </a:extLst>
          </p:cNvPr>
          <p:cNvSpPr>
            <a:spLocks noGrp="1"/>
          </p:cNvSpPr>
          <p:nvPr>
            <p:ph type="sldNum" sz="quarter" idx="12"/>
          </p:nvPr>
        </p:nvSpPr>
        <p:spPr/>
        <p:txBody>
          <a:bodyPr/>
          <a:lstStyle/>
          <a:p>
            <a:fld id="{B57D50FD-4B24-4DC9-A1F5-13DEECBB634B}" type="slidenum">
              <a:rPr lang="zh-CN" altLang="en-US" smtClean="0"/>
              <a:t>‹#›</a:t>
            </a:fld>
            <a:endParaRPr lang="zh-CN" altLang="en-US"/>
          </a:p>
        </p:txBody>
      </p:sp>
    </p:spTree>
    <p:extLst>
      <p:ext uri="{BB962C8B-B14F-4D97-AF65-F5344CB8AC3E}">
        <p14:creationId xmlns:p14="http://schemas.microsoft.com/office/powerpoint/2010/main" val="3459780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6D55AB0-1E3F-A4F6-1802-E59FC9081D5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E4C1BC7-48F2-F5A1-85C1-F7F36BE9A68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CFACB48-8228-4454-0C5F-4AC60B9F3740}"/>
              </a:ext>
            </a:extLst>
          </p:cNvPr>
          <p:cNvSpPr>
            <a:spLocks noGrp="1"/>
          </p:cNvSpPr>
          <p:nvPr>
            <p:ph type="dt" sz="half" idx="10"/>
          </p:nvPr>
        </p:nvSpPr>
        <p:spPr/>
        <p:txBody>
          <a:bodyPr/>
          <a:lstStyle/>
          <a:p>
            <a:fld id="{6407CAC7-241A-4F54-89F7-E91FA70B5D14}" type="datetimeFigureOut">
              <a:rPr lang="zh-CN" altLang="en-US" smtClean="0"/>
              <a:t>2023/6/1</a:t>
            </a:fld>
            <a:endParaRPr lang="zh-CN" altLang="en-US"/>
          </a:p>
        </p:txBody>
      </p:sp>
      <p:sp>
        <p:nvSpPr>
          <p:cNvPr id="5" name="页脚占位符 4">
            <a:extLst>
              <a:ext uri="{FF2B5EF4-FFF2-40B4-BE49-F238E27FC236}">
                <a16:creationId xmlns:a16="http://schemas.microsoft.com/office/drawing/2014/main" id="{70919E71-6A90-1605-C6A1-E3C1917D174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071E064-413E-F49A-4710-D4992A6EBBCB}"/>
              </a:ext>
            </a:extLst>
          </p:cNvPr>
          <p:cNvSpPr>
            <a:spLocks noGrp="1"/>
          </p:cNvSpPr>
          <p:nvPr>
            <p:ph type="sldNum" sz="quarter" idx="12"/>
          </p:nvPr>
        </p:nvSpPr>
        <p:spPr/>
        <p:txBody>
          <a:bodyPr/>
          <a:lstStyle/>
          <a:p>
            <a:fld id="{B57D50FD-4B24-4DC9-A1F5-13DEECBB634B}" type="slidenum">
              <a:rPr lang="zh-CN" altLang="en-US" smtClean="0"/>
              <a:t>‹#›</a:t>
            </a:fld>
            <a:endParaRPr lang="zh-CN" altLang="en-US"/>
          </a:p>
        </p:txBody>
      </p:sp>
    </p:spTree>
    <p:extLst>
      <p:ext uri="{BB962C8B-B14F-4D97-AF65-F5344CB8AC3E}">
        <p14:creationId xmlns:p14="http://schemas.microsoft.com/office/powerpoint/2010/main" val="32274527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内容页-2">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5A27253A-091C-4153-89C3-3241D800088E}"/>
              </a:ext>
            </a:extLst>
          </p:cNvPr>
          <p:cNvGrpSpPr/>
          <p:nvPr userDrawn="1"/>
        </p:nvGrpSpPr>
        <p:grpSpPr>
          <a:xfrm>
            <a:off x="11754712" y="0"/>
            <a:ext cx="179251" cy="6858000"/>
            <a:chOff x="11754712" y="0"/>
            <a:chExt cx="179251" cy="6858000"/>
          </a:xfrm>
        </p:grpSpPr>
        <p:grpSp>
          <p:nvGrpSpPr>
            <p:cNvPr id="16" name="组合 15">
              <a:extLst>
                <a:ext uri="{FF2B5EF4-FFF2-40B4-BE49-F238E27FC236}">
                  <a16:creationId xmlns:a16="http://schemas.microsoft.com/office/drawing/2014/main" id="{0BAC0D15-6509-42AE-80FA-5B0E6E516C13}"/>
                </a:ext>
              </a:extLst>
            </p:cNvPr>
            <p:cNvGrpSpPr/>
            <p:nvPr/>
          </p:nvGrpSpPr>
          <p:grpSpPr>
            <a:xfrm>
              <a:off x="11754712" y="2700746"/>
              <a:ext cx="179251" cy="1456507"/>
              <a:chOff x="11721374" y="2711252"/>
              <a:chExt cx="179251" cy="1456507"/>
            </a:xfrm>
          </p:grpSpPr>
          <p:pic>
            <p:nvPicPr>
              <p:cNvPr id="19" name="图形 18">
                <a:extLst>
                  <a:ext uri="{FF2B5EF4-FFF2-40B4-BE49-F238E27FC236}">
                    <a16:creationId xmlns:a16="http://schemas.microsoft.com/office/drawing/2014/main" id="{D150CAFF-15C6-44C7-B6AB-37D9E1862A4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721374" y="2711252"/>
                <a:ext cx="179251" cy="179251"/>
              </a:xfrm>
              <a:prstGeom prst="rect">
                <a:avLst/>
              </a:prstGeom>
            </p:spPr>
          </p:pic>
          <p:grpSp>
            <p:nvGrpSpPr>
              <p:cNvPr id="20" name="组合 19">
                <a:extLst>
                  <a:ext uri="{FF2B5EF4-FFF2-40B4-BE49-F238E27FC236}">
                    <a16:creationId xmlns:a16="http://schemas.microsoft.com/office/drawing/2014/main" id="{5A03B0FF-2FDB-43C3-8E76-E07C00288803}"/>
                  </a:ext>
                </a:extLst>
              </p:cNvPr>
              <p:cNvGrpSpPr/>
              <p:nvPr/>
            </p:nvGrpSpPr>
            <p:grpSpPr>
              <a:xfrm>
                <a:off x="11736311" y="3167502"/>
                <a:ext cx="149376" cy="130703"/>
                <a:chOff x="6130757" y="1551740"/>
                <a:chExt cx="236060" cy="206552"/>
              </a:xfrm>
            </p:grpSpPr>
            <p:sp>
              <p:nvSpPr>
                <p:cNvPr id="32" name="任意多边形: 形状 31">
                  <a:extLst>
                    <a:ext uri="{FF2B5EF4-FFF2-40B4-BE49-F238E27FC236}">
                      <a16:creationId xmlns:a16="http://schemas.microsoft.com/office/drawing/2014/main" id="{504891D0-FD51-4745-96A8-506B830EB659}"/>
                    </a:ext>
                  </a:extLst>
                </p:cNvPr>
                <p:cNvSpPr/>
                <p:nvPr/>
              </p:nvSpPr>
              <p:spPr>
                <a:xfrm>
                  <a:off x="6130757" y="1551740"/>
                  <a:ext cx="236060" cy="153439"/>
                </a:xfrm>
                <a:custGeom>
                  <a:avLst/>
                  <a:gdLst>
                    <a:gd name="connsiteX0" fmla="*/ 47212 w 236060"/>
                    <a:gd name="connsiteY0" fmla="*/ 153439 h 153439"/>
                    <a:gd name="connsiteX1" fmla="*/ 0 w 236060"/>
                    <a:gd name="connsiteY1" fmla="*/ 153439 h 153439"/>
                    <a:gd name="connsiteX2" fmla="*/ 0 w 236060"/>
                    <a:gd name="connsiteY2" fmla="*/ 0 h 153439"/>
                    <a:gd name="connsiteX3" fmla="*/ 236060 w 236060"/>
                    <a:gd name="connsiteY3" fmla="*/ 0 h 153439"/>
                    <a:gd name="connsiteX4" fmla="*/ 236060 w 236060"/>
                    <a:gd name="connsiteY4" fmla="*/ 153439 h 153439"/>
                    <a:gd name="connsiteX5" fmla="*/ 188848 w 236060"/>
                    <a:gd name="connsiteY5" fmla="*/ 153439 h 153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060" h="153439">
                      <a:moveTo>
                        <a:pt x="47212" y="153439"/>
                      </a:moveTo>
                      <a:lnTo>
                        <a:pt x="0" y="153439"/>
                      </a:lnTo>
                      <a:lnTo>
                        <a:pt x="0" y="0"/>
                      </a:lnTo>
                      <a:lnTo>
                        <a:pt x="236060" y="0"/>
                      </a:lnTo>
                      <a:lnTo>
                        <a:pt x="236060" y="153439"/>
                      </a:lnTo>
                      <a:lnTo>
                        <a:pt x="188848" y="153439"/>
                      </a:lnTo>
                      <a:close/>
                    </a:path>
                  </a:pathLst>
                </a:custGeom>
                <a:noFill/>
                <a:ln w="8382" cap="flat">
                  <a:solidFill>
                    <a:schemeClr val="bg1">
                      <a:lumMod val="65000"/>
                      <a:alpha val="78000"/>
                    </a:schemeClr>
                  </a:solidFill>
                  <a:prstDash val="solid"/>
                  <a:round/>
                </a:ln>
              </p:spPr>
              <p:txBody>
                <a:bodyPr rtlCol="0" anchor="ctr"/>
                <a:lstStyle/>
                <a:p>
                  <a:endParaRPr lang="zh-CN" altLang="en-US"/>
                </a:p>
              </p:txBody>
            </p:sp>
            <p:sp>
              <p:nvSpPr>
                <p:cNvPr id="33" name="任意多边形: 形状 32">
                  <a:extLst>
                    <a:ext uri="{FF2B5EF4-FFF2-40B4-BE49-F238E27FC236}">
                      <a16:creationId xmlns:a16="http://schemas.microsoft.com/office/drawing/2014/main" id="{3C5B69B9-FCE1-4B92-97CE-EB40FC8D9C99}"/>
                    </a:ext>
                  </a:extLst>
                </p:cNvPr>
                <p:cNvSpPr/>
                <p:nvPr/>
              </p:nvSpPr>
              <p:spPr>
                <a:xfrm>
                  <a:off x="6201575" y="1640263"/>
                  <a:ext cx="5901" cy="23606"/>
                </a:xfrm>
                <a:custGeom>
                  <a:avLst/>
                  <a:gdLst>
                    <a:gd name="connsiteX0" fmla="*/ 0 w 5901"/>
                    <a:gd name="connsiteY0" fmla="*/ 0 h 23606"/>
                    <a:gd name="connsiteX1" fmla="*/ 0 w 5901"/>
                    <a:gd name="connsiteY1" fmla="*/ 23606 h 23606"/>
                  </a:gdLst>
                  <a:ahLst/>
                  <a:cxnLst>
                    <a:cxn ang="0">
                      <a:pos x="connsiteX0" y="connsiteY0"/>
                    </a:cxn>
                    <a:cxn ang="0">
                      <a:pos x="connsiteX1" y="connsiteY1"/>
                    </a:cxn>
                  </a:cxnLst>
                  <a:rect l="l" t="t" r="r" b="b"/>
                  <a:pathLst>
                    <a:path w="5901" h="23606">
                      <a:moveTo>
                        <a:pt x="0" y="0"/>
                      </a:moveTo>
                      <a:lnTo>
                        <a:pt x="0" y="23606"/>
                      </a:lnTo>
                    </a:path>
                  </a:pathLst>
                </a:custGeom>
                <a:noFill/>
                <a:ln w="8382" cap="rnd">
                  <a:solidFill>
                    <a:schemeClr val="bg1">
                      <a:lumMod val="65000"/>
                      <a:alpha val="78000"/>
                    </a:schemeClr>
                  </a:solidFill>
                  <a:prstDash val="solid"/>
                  <a:round/>
                </a:ln>
              </p:spPr>
              <p:txBody>
                <a:bodyPr rtlCol="0" anchor="ctr"/>
                <a:lstStyle/>
                <a:p>
                  <a:endParaRPr lang="zh-CN" altLang="en-US"/>
                </a:p>
              </p:txBody>
            </p:sp>
            <p:sp>
              <p:nvSpPr>
                <p:cNvPr id="34" name="任意多边形: 形状 33">
                  <a:extLst>
                    <a:ext uri="{FF2B5EF4-FFF2-40B4-BE49-F238E27FC236}">
                      <a16:creationId xmlns:a16="http://schemas.microsoft.com/office/drawing/2014/main" id="{FA83C49F-31F3-41A0-802A-1500B59A70C8}"/>
                    </a:ext>
                  </a:extLst>
                </p:cNvPr>
                <p:cNvSpPr/>
                <p:nvPr/>
              </p:nvSpPr>
              <p:spPr>
                <a:xfrm>
                  <a:off x="6248787" y="1705179"/>
                  <a:ext cx="5901" cy="35409"/>
                </a:xfrm>
                <a:custGeom>
                  <a:avLst/>
                  <a:gdLst>
                    <a:gd name="connsiteX0" fmla="*/ 0 w 5901"/>
                    <a:gd name="connsiteY0" fmla="*/ 0 h 35409"/>
                    <a:gd name="connsiteX1" fmla="*/ 0 w 5901"/>
                    <a:gd name="connsiteY1" fmla="*/ 35409 h 35409"/>
                  </a:gdLst>
                  <a:ahLst/>
                  <a:cxnLst>
                    <a:cxn ang="0">
                      <a:pos x="connsiteX0" y="connsiteY0"/>
                    </a:cxn>
                    <a:cxn ang="0">
                      <a:pos x="connsiteX1" y="connsiteY1"/>
                    </a:cxn>
                  </a:cxnLst>
                  <a:rect l="l" t="t" r="r" b="b"/>
                  <a:pathLst>
                    <a:path w="5901" h="35409">
                      <a:moveTo>
                        <a:pt x="0" y="0"/>
                      </a:moveTo>
                      <a:lnTo>
                        <a:pt x="0" y="35409"/>
                      </a:lnTo>
                    </a:path>
                  </a:pathLst>
                </a:custGeom>
                <a:noFill/>
                <a:ln w="8382" cap="rnd">
                  <a:solidFill>
                    <a:schemeClr val="bg1">
                      <a:lumMod val="65000"/>
                      <a:alpha val="78000"/>
                    </a:schemeClr>
                  </a:solidFill>
                  <a:prstDash val="solid"/>
                  <a:round/>
                </a:ln>
              </p:spPr>
              <p:txBody>
                <a:bodyPr rtlCol="0" anchor="ctr"/>
                <a:lstStyle/>
                <a:p>
                  <a:endParaRPr lang="zh-CN" altLang="en-US"/>
                </a:p>
              </p:txBody>
            </p:sp>
            <p:sp>
              <p:nvSpPr>
                <p:cNvPr id="35" name="任意多边形: 形状 34">
                  <a:extLst>
                    <a:ext uri="{FF2B5EF4-FFF2-40B4-BE49-F238E27FC236}">
                      <a16:creationId xmlns:a16="http://schemas.microsoft.com/office/drawing/2014/main" id="{64BC1ACA-35E3-4EA3-B773-51EC96E12455}"/>
                    </a:ext>
                  </a:extLst>
                </p:cNvPr>
                <p:cNvSpPr/>
                <p:nvPr/>
              </p:nvSpPr>
              <p:spPr>
                <a:xfrm>
                  <a:off x="6248787" y="1616657"/>
                  <a:ext cx="5901" cy="47212"/>
                </a:xfrm>
                <a:custGeom>
                  <a:avLst/>
                  <a:gdLst>
                    <a:gd name="connsiteX0" fmla="*/ 0 w 5901"/>
                    <a:gd name="connsiteY0" fmla="*/ 0 h 47212"/>
                    <a:gd name="connsiteX1" fmla="*/ 0 w 5901"/>
                    <a:gd name="connsiteY1" fmla="*/ 47212 h 47212"/>
                  </a:gdLst>
                  <a:ahLst/>
                  <a:cxnLst>
                    <a:cxn ang="0">
                      <a:pos x="connsiteX0" y="connsiteY0"/>
                    </a:cxn>
                    <a:cxn ang="0">
                      <a:pos x="connsiteX1" y="connsiteY1"/>
                    </a:cxn>
                  </a:cxnLst>
                  <a:rect l="l" t="t" r="r" b="b"/>
                  <a:pathLst>
                    <a:path w="5901" h="47212">
                      <a:moveTo>
                        <a:pt x="0" y="0"/>
                      </a:moveTo>
                      <a:lnTo>
                        <a:pt x="0" y="47212"/>
                      </a:lnTo>
                    </a:path>
                  </a:pathLst>
                </a:custGeom>
                <a:noFill/>
                <a:ln w="8382" cap="rnd">
                  <a:solidFill>
                    <a:schemeClr val="bg1">
                      <a:lumMod val="65000"/>
                      <a:alpha val="78000"/>
                    </a:schemeClr>
                  </a:solidFill>
                  <a:prstDash val="solid"/>
                  <a:round/>
                </a:ln>
              </p:spPr>
              <p:txBody>
                <a:bodyPr rtlCol="0" anchor="ctr"/>
                <a:lstStyle/>
                <a:p>
                  <a:endParaRPr lang="zh-CN" altLang="en-US"/>
                </a:p>
              </p:txBody>
            </p:sp>
            <p:sp>
              <p:nvSpPr>
                <p:cNvPr id="36" name="任意多边形: 形状 35">
                  <a:extLst>
                    <a:ext uri="{FF2B5EF4-FFF2-40B4-BE49-F238E27FC236}">
                      <a16:creationId xmlns:a16="http://schemas.microsoft.com/office/drawing/2014/main" id="{DA763A4F-E1A5-4957-A68D-6D919C9573CB}"/>
                    </a:ext>
                  </a:extLst>
                </p:cNvPr>
                <p:cNvSpPr/>
                <p:nvPr/>
              </p:nvSpPr>
              <p:spPr>
                <a:xfrm>
                  <a:off x="6295999" y="1593051"/>
                  <a:ext cx="5901" cy="70818"/>
                </a:xfrm>
                <a:custGeom>
                  <a:avLst/>
                  <a:gdLst>
                    <a:gd name="connsiteX0" fmla="*/ 0 w 5901"/>
                    <a:gd name="connsiteY0" fmla="*/ 0 h 70818"/>
                    <a:gd name="connsiteX1" fmla="*/ 0 w 5901"/>
                    <a:gd name="connsiteY1" fmla="*/ 70818 h 70818"/>
                  </a:gdLst>
                  <a:ahLst/>
                  <a:cxnLst>
                    <a:cxn ang="0">
                      <a:pos x="connsiteX0" y="connsiteY0"/>
                    </a:cxn>
                    <a:cxn ang="0">
                      <a:pos x="connsiteX1" y="connsiteY1"/>
                    </a:cxn>
                  </a:cxnLst>
                  <a:rect l="l" t="t" r="r" b="b"/>
                  <a:pathLst>
                    <a:path w="5901" h="70818">
                      <a:moveTo>
                        <a:pt x="0" y="0"/>
                      </a:moveTo>
                      <a:lnTo>
                        <a:pt x="0" y="70818"/>
                      </a:lnTo>
                    </a:path>
                  </a:pathLst>
                </a:custGeom>
                <a:noFill/>
                <a:ln w="8382" cap="rnd">
                  <a:solidFill>
                    <a:schemeClr val="bg1">
                      <a:lumMod val="65000"/>
                      <a:alpha val="78000"/>
                    </a:schemeClr>
                  </a:solidFill>
                  <a:prstDash val="solid"/>
                  <a:round/>
                </a:ln>
              </p:spPr>
              <p:txBody>
                <a:bodyPr rtlCol="0" anchor="ctr"/>
                <a:lstStyle/>
                <a:p>
                  <a:endParaRPr lang="zh-CN" altLang="en-US"/>
                </a:p>
              </p:txBody>
            </p:sp>
            <p:sp>
              <p:nvSpPr>
                <p:cNvPr id="37" name="任意多边形: 形状 36">
                  <a:extLst>
                    <a:ext uri="{FF2B5EF4-FFF2-40B4-BE49-F238E27FC236}">
                      <a16:creationId xmlns:a16="http://schemas.microsoft.com/office/drawing/2014/main" id="{0AE17A54-2C2F-4DD2-AFC1-860CA5328FAC}"/>
                    </a:ext>
                  </a:extLst>
                </p:cNvPr>
                <p:cNvSpPr/>
                <p:nvPr/>
              </p:nvSpPr>
              <p:spPr>
                <a:xfrm>
                  <a:off x="6177969" y="1752391"/>
                  <a:ext cx="141636" cy="5901"/>
                </a:xfrm>
                <a:custGeom>
                  <a:avLst/>
                  <a:gdLst>
                    <a:gd name="connsiteX0" fmla="*/ 0 w 141636"/>
                    <a:gd name="connsiteY0" fmla="*/ 0 h 5901"/>
                    <a:gd name="connsiteX1" fmla="*/ 141636 w 141636"/>
                    <a:gd name="connsiteY1" fmla="*/ 0 h 5901"/>
                  </a:gdLst>
                  <a:ahLst/>
                  <a:cxnLst>
                    <a:cxn ang="0">
                      <a:pos x="connsiteX0" y="connsiteY0"/>
                    </a:cxn>
                    <a:cxn ang="0">
                      <a:pos x="connsiteX1" y="connsiteY1"/>
                    </a:cxn>
                  </a:cxnLst>
                  <a:rect l="l" t="t" r="r" b="b"/>
                  <a:pathLst>
                    <a:path w="141636" h="5901">
                      <a:moveTo>
                        <a:pt x="0" y="0"/>
                      </a:moveTo>
                      <a:lnTo>
                        <a:pt x="141636" y="0"/>
                      </a:lnTo>
                    </a:path>
                  </a:pathLst>
                </a:custGeom>
                <a:noFill/>
                <a:ln w="8382" cap="rnd">
                  <a:solidFill>
                    <a:schemeClr val="bg1">
                      <a:lumMod val="65000"/>
                      <a:alpha val="78000"/>
                    </a:schemeClr>
                  </a:solidFill>
                  <a:prstDash val="solid"/>
                  <a:round/>
                </a:ln>
              </p:spPr>
              <p:txBody>
                <a:bodyPr rtlCol="0" anchor="ctr"/>
                <a:lstStyle/>
                <a:p>
                  <a:endParaRPr lang="zh-CN" altLang="en-US"/>
                </a:p>
              </p:txBody>
            </p:sp>
          </p:grpSp>
          <p:grpSp>
            <p:nvGrpSpPr>
              <p:cNvPr id="21" name="组合 20">
                <a:extLst>
                  <a:ext uri="{FF2B5EF4-FFF2-40B4-BE49-F238E27FC236}">
                    <a16:creationId xmlns:a16="http://schemas.microsoft.com/office/drawing/2014/main" id="{E41A4214-DC80-4CEE-8C79-3B7497FF3DD6}"/>
                  </a:ext>
                </a:extLst>
              </p:cNvPr>
              <p:cNvGrpSpPr/>
              <p:nvPr/>
            </p:nvGrpSpPr>
            <p:grpSpPr>
              <a:xfrm>
                <a:off x="11735065" y="3600285"/>
                <a:ext cx="151869" cy="129089"/>
                <a:chOff x="6120000" y="1872328"/>
                <a:chExt cx="240000" cy="204000"/>
              </a:xfrm>
            </p:grpSpPr>
            <p:sp>
              <p:nvSpPr>
                <p:cNvPr id="28" name="任意多边形: 形状 27">
                  <a:extLst>
                    <a:ext uri="{FF2B5EF4-FFF2-40B4-BE49-F238E27FC236}">
                      <a16:creationId xmlns:a16="http://schemas.microsoft.com/office/drawing/2014/main" id="{BFE2220B-1B69-483C-A900-72FDFBD57B4A}"/>
                    </a:ext>
                  </a:extLst>
                </p:cNvPr>
                <p:cNvSpPr/>
                <p:nvPr/>
              </p:nvSpPr>
              <p:spPr>
                <a:xfrm>
                  <a:off x="6120000" y="1872328"/>
                  <a:ext cx="240000" cy="6000"/>
                </a:xfrm>
                <a:custGeom>
                  <a:avLst/>
                  <a:gdLst>
                    <a:gd name="connsiteX0" fmla="*/ 0 w 240000"/>
                    <a:gd name="connsiteY0" fmla="*/ 0 h 6000"/>
                    <a:gd name="connsiteX1" fmla="*/ 240000 w 240000"/>
                    <a:gd name="connsiteY1" fmla="*/ 0 h 6000"/>
                  </a:gdLst>
                  <a:ahLst/>
                  <a:cxnLst>
                    <a:cxn ang="0">
                      <a:pos x="connsiteX0" y="connsiteY0"/>
                    </a:cxn>
                    <a:cxn ang="0">
                      <a:pos x="connsiteX1" y="connsiteY1"/>
                    </a:cxn>
                  </a:cxnLst>
                  <a:rect l="l" t="t" r="r" b="b"/>
                  <a:pathLst>
                    <a:path w="240000" h="6000">
                      <a:moveTo>
                        <a:pt x="0" y="0"/>
                      </a:moveTo>
                      <a:lnTo>
                        <a:pt x="240000" y="0"/>
                      </a:lnTo>
                    </a:path>
                  </a:pathLst>
                </a:custGeom>
                <a:noFill/>
                <a:ln w="8382" cap="rnd">
                  <a:solidFill>
                    <a:schemeClr val="bg1">
                      <a:lumMod val="65000"/>
                      <a:alpha val="78000"/>
                    </a:schemeClr>
                  </a:solidFill>
                  <a:prstDash val="solid"/>
                  <a:round/>
                </a:ln>
              </p:spPr>
              <p:txBody>
                <a:bodyPr rtlCol="0" anchor="ctr"/>
                <a:lstStyle/>
                <a:p>
                  <a:endParaRPr lang="zh-CN" altLang="en-US"/>
                </a:p>
              </p:txBody>
            </p:sp>
            <p:sp>
              <p:nvSpPr>
                <p:cNvPr id="29" name="任意多边形: 形状 28">
                  <a:extLst>
                    <a:ext uri="{FF2B5EF4-FFF2-40B4-BE49-F238E27FC236}">
                      <a16:creationId xmlns:a16="http://schemas.microsoft.com/office/drawing/2014/main" id="{EDD101DE-2324-404D-B1B5-1AC54372850D}"/>
                    </a:ext>
                  </a:extLst>
                </p:cNvPr>
                <p:cNvSpPr/>
                <p:nvPr/>
              </p:nvSpPr>
              <p:spPr>
                <a:xfrm>
                  <a:off x="6144000" y="1872328"/>
                  <a:ext cx="192000" cy="156000"/>
                </a:xfrm>
                <a:custGeom>
                  <a:avLst/>
                  <a:gdLst>
                    <a:gd name="connsiteX0" fmla="*/ 0 w 192000"/>
                    <a:gd name="connsiteY0" fmla="*/ 0 h 156000"/>
                    <a:gd name="connsiteX1" fmla="*/ 192000 w 192000"/>
                    <a:gd name="connsiteY1" fmla="*/ 0 h 156000"/>
                    <a:gd name="connsiteX2" fmla="*/ 192000 w 192000"/>
                    <a:gd name="connsiteY2" fmla="*/ 156000 h 156000"/>
                    <a:gd name="connsiteX3" fmla="*/ 0 w 192000"/>
                    <a:gd name="connsiteY3" fmla="*/ 156000 h 156000"/>
                    <a:gd name="connsiteX4" fmla="*/ 0 w 192000"/>
                    <a:gd name="connsiteY4" fmla="*/ 0 h 15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000" h="156000">
                      <a:moveTo>
                        <a:pt x="0" y="0"/>
                      </a:moveTo>
                      <a:lnTo>
                        <a:pt x="192000" y="0"/>
                      </a:lnTo>
                      <a:lnTo>
                        <a:pt x="192000" y="156000"/>
                      </a:lnTo>
                      <a:lnTo>
                        <a:pt x="0" y="156000"/>
                      </a:lnTo>
                      <a:lnTo>
                        <a:pt x="0" y="0"/>
                      </a:lnTo>
                      <a:close/>
                    </a:path>
                  </a:pathLst>
                </a:custGeom>
                <a:noFill/>
                <a:ln w="8382" cap="rnd">
                  <a:solidFill>
                    <a:schemeClr val="bg1">
                      <a:lumMod val="65000"/>
                      <a:alpha val="78000"/>
                    </a:schemeClr>
                  </a:solidFill>
                  <a:prstDash val="solid"/>
                  <a:round/>
                </a:ln>
              </p:spPr>
              <p:txBody>
                <a:bodyPr rtlCol="0" anchor="ctr"/>
                <a:lstStyle/>
                <a:p>
                  <a:endParaRPr lang="zh-CN" altLang="en-US"/>
                </a:p>
              </p:txBody>
            </p:sp>
            <p:sp>
              <p:nvSpPr>
                <p:cNvPr id="30" name="任意多边形: 形状 29">
                  <a:extLst>
                    <a:ext uri="{FF2B5EF4-FFF2-40B4-BE49-F238E27FC236}">
                      <a16:creationId xmlns:a16="http://schemas.microsoft.com/office/drawing/2014/main" id="{3CAD2A37-A3E9-4E45-B769-CB3324E870C2}"/>
                    </a:ext>
                  </a:extLst>
                </p:cNvPr>
                <p:cNvSpPr/>
                <p:nvPr/>
              </p:nvSpPr>
              <p:spPr>
                <a:xfrm>
                  <a:off x="6228000" y="1920328"/>
                  <a:ext cx="30000" cy="60000"/>
                </a:xfrm>
                <a:custGeom>
                  <a:avLst/>
                  <a:gdLst>
                    <a:gd name="connsiteX0" fmla="*/ 0 w 30000"/>
                    <a:gd name="connsiteY0" fmla="*/ 0 h 60000"/>
                    <a:gd name="connsiteX1" fmla="*/ 30000 w 30000"/>
                    <a:gd name="connsiteY1" fmla="*/ 30000 h 60000"/>
                    <a:gd name="connsiteX2" fmla="*/ 0 w 30000"/>
                    <a:gd name="connsiteY2" fmla="*/ 60000 h 60000"/>
                  </a:gdLst>
                  <a:ahLst/>
                  <a:cxnLst>
                    <a:cxn ang="0">
                      <a:pos x="connsiteX0" y="connsiteY0"/>
                    </a:cxn>
                    <a:cxn ang="0">
                      <a:pos x="connsiteX1" y="connsiteY1"/>
                    </a:cxn>
                    <a:cxn ang="0">
                      <a:pos x="connsiteX2" y="connsiteY2"/>
                    </a:cxn>
                  </a:cxnLst>
                  <a:rect l="l" t="t" r="r" b="b"/>
                  <a:pathLst>
                    <a:path w="30000" h="60000">
                      <a:moveTo>
                        <a:pt x="0" y="0"/>
                      </a:moveTo>
                      <a:lnTo>
                        <a:pt x="30000" y="30000"/>
                      </a:lnTo>
                      <a:lnTo>
                        <a:pt x="0" y="60000"/>
                      </a:lnTo>
                    </a:path>
                  </a:pathLst>
                </a:custGeom>
                <a:noFill/>
                <a:ln w="8382" cap="rnd">
                  <a:solidFill>
                    <a:schemeClr val="bg1">
                      <a:lumMod val="65000"/>
                      <a:alpha val="78000"/>
                    </a:schemeClr>
                  </a:solidFill>
                  <a:prstDash val="solid"/>
                  <a:round/>
                </a:ln>
              </p:spPr>
              <p:txBody>
                <a:bodyPr rtlCol="0" anchor="ctr"/>
                <a:lstStyle/>
                <a:p>
                  <a:endParaRPr lang="zh-CN" altLang="en-US"/>
                </a:p>
              </p:txBody>
            </p:sp>
            <p:sp>
              <p:nvSpPr>
                <p:cNvPr id="31" name="任意多边形: 形状 30">
                  <a:extLst>
                    <a:ext uri="{FF2B5EF4-FFF2-40B4-BE49-F238E27FC236}">
                      <a16:creationId xmlns:a16="http://schemas.microsoft.com/office/drawing/2014/main" id="{D971DEBF-0E87-4D4C-8E06-7F5FBC324F08}"/>
                    </a:ext>
                  </a:extLst>
                </p:cNvPr>
                <p:cNvSpPr/>
                <p:nvPr/>
              </p:nvSpPr>
              <p:spPr>
                <a:xfrm>
                  <a:off x="6192000" y="2028328"/>
                  <a:ext cx="96000" cy="48000"/>
                </a:xfrm>
                <a:custGeom>
                  <a:avLst/>
                  <a:gdLst>
                    <a:gd name="connsiteX0" fmla="*/ 0 w 96000"/>
                    <a:gd name="connsiteY0" fmla="*/ 48000 h 48000"/>
                    <a:gd name="connsiteX1" fmla="*/ 48000 w 96000"/>
                    <a:gd name="connsiteY1" fmla="*/ 0 h 48000"/>
                    <a:gd name="connsiteX2" fmla="*/ 96000 w 96000"/>
                    <a:gd name="connsiteY2" fmla="*/ 48000 h 48000"/>
                  </a:gdLst>
                  <a:ahLst/>
                  <a:cxnLst>
                    <a:cxn ang="0">
                      <a:pos x="connsiteX0" y="connsiteY0"/>
                    </a:cxn>
                    <a:cxn ang="0">
                      <a:pos x="connsiteX1" y="connsiteY1"/>
                    </a:cxn>
                    <a:cxn ang="0">
                      <a:pos x="connsiteX2" y="connsiteY2"/>
                    </a:cxn>
                  </a:cxnLst>
                  <a:rect l="l" t="t" r="r" b="b"/>
                  <a:pathLst>
                    <a:path w="96000" h="48000">
                      <a:moveTo>
                        <a:pt x="0" y="48000"/>
                      </a:moveTo>
                      <a:lnTo>
                        <a:pt x="48000" y="0"/>
                      </a:lnTo>
                      <a:lnTo>
                        <a:pt x="96000" y="48000"/>
                      </a:lnTo>
                    </a:path>
                  </a:pathLst>
                </a:custGeom>
                <a:noFill/>
                <a:ln w="8382" cap="rnd">
                  <a:solidFill>
                    <a:schemeClr val="bg1">
                      <a:lumMod val="65000"/>
                      <a:alpha val="78000"/>
                    </a:schemeClr>
                  </a:solidFill>
                  <a:prstDash val="solid"/>
                  <a:round/>
                </a:ln>
              </p:spPr>
              <p:txBody>
                <a:bodyPr rtlCol="0" anchor="ctr"/>
                <a:lstStyle/>
                <a:p>
                  <a:endParaRPr lang="zh-CN" altLang="en-US"/>
                </a:p>
              </p:txBody>
            </p:sp>
          </p:grpSp>
          <p:grpSp>
            <p:nvGrpSpPr>
              <p:cNvPr id="22" name="组合 21">
                <a:extLst>
                  <a:ext uri="{FF2B5EF4-FFF2-40B4-BE49-F238E27FC236}">
                    <a16:creationId xmlns:a16="http://schemas.microsoft.com/office/drawing/2014/main" id="{F61AA84D-E517-470C-A14F-B7E248BA7318}"/>
                  </a:ext>
                </a:extLst>
              </p:cNvPr>
              <p:cNvGrpSpPr/>
              <p:nvPr/>
            </p:nvGrpSpPr>
            <p:grpSpPr>
              <a:xfrm>
                <a:off x="11740046" y="4025853"/>
                <a:ext cx="141906" cy="141906"/>
                <a:chOff x="6125507" y="2177982"/>
                <a:chExt cx="224257" cy="224257"/>
              </a:xfrm>
            </p:grpSpPr>
            <p:sp>
              <p:nvSpPr>
                <p:cNvPr id="23" name="任意多边形: 形状 22">
                  <a:extLst>
                    <a:ext uri="{FF2B5EF4-FFF2-40B4-BE49-F238E27FC236}">
                      <a16:creationId xmlns:a16="http://schemas.microsoft.com/office/drawing/2014/main" id="{FD2C1D7A-214E-4939-960F-3FB30746DFB0}"/>
                    </a:ext>
                  </a:extLst>
                </p:cNvPr>
                <p:cNvSpPr/>
                <p:nvPr/>
              </p:nvSpPr>
              <p:spPr>
                <a:xfrm>
                  <a:off x="6125507" y="2260603"/>
                  <a:ext cx="224257" cy="141636"/>
                </a:xfrm>
                <a:custGeom>
                  <a:avLst/>
                  <a:gdLst>
                    <a:gd name="connsiteX0" fmla="*/ 0 w 224257"/>
                    <a:gd name="connsiteY0" fmla="*/ 0 h 141636"/>
                    <a:gd name="connsiteX1" fmla="*/ 224257 w 224257"/>
                    <a:gd name="connsiteY1" fmla="*/ 0 h 141636"/>
                    <a:gd name="connsiteX2" fmla="*/ 224257 w 224257"/>
                    <a:gd name="connsiteY2" fmla="*/ 129833 h 141636"/>
                    <a:gd name="connsiteX3" fmla="*/ 212454 w 224257"/>
                    <a:gd name="connsiteY3" fmla="*/ 141636 h 141636"/>
                    <a:gd name="connsiteX4" fmla="*/ 11803 w 224257"/>
                    <a:gd name="connsiteY4" fmla="*/ 141636 h 141636"/>
                    <a:gd name="connsiteX5" fmla="*/ 0 w 224257"/>
                    <a:gd name="connsiteY5" fmla="*/ 129833 h 141636"/>
                    <a:gd name="connsiteX6" fmla="*/ 0 w 224257"/>
                    <a:gd name="connsiteY6" fmla="*/ 0 h 1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4257" h="141636">
                      <a:moveTo>
                        <a:pt x="0" y="0"/>
                      </a:moveTo>
                      <a:lnTo>
                        <a:pt x="224257" y="0"/>
                      </a:lnTo>
                      <a:lnTo>
                        <a:pt x="224257" y="129833"/>
                      </a:lnTo>
                      <a:cubicBezTo>
                        <a:pt x="224257" y="136352"/>
                        <a:pt x="218973" y="141636"/>
                        <a:pt x="212454" y="141636"/>
                      </a:cubicBezTo>
                      <a:lnTo>
                        <a:pt x="11803" y="141636"/>
                      </a:lnTo>
                      <a:cubicBezTo>
                        <a:pt x="5284" y="141636"/>
                        <a:pt x="0" y="136352"/>
                        <a:pt x="0" y="129833"/>
                      </a:cubicBezTo>
                      <a:lnTo>
                        <a:pt x="0" y="0"/>
                      </a:lnTo>
                      <a:close/>
                    </a:path>
                  </a:pathLst>
                </a:custGeom>
                <a:noFill/>
                <a:ln w="8382" cap="flat">
                  <a:solidFill>
                    <a:schemeClr val="bg1">
                      <a:lumMod val="65000"/>
                      <a:alpha val="78000"/>
                    </a:schemeClr>
                  </a:solidFill>
                  <a:prstDash val="solid"/>
                  <a:round/>
                </a:ln>
              </p:spPr>
              <p:txBody>
                <a:bodyPr rtlCol="0" anchor="ctr"/>
                <a:lstStyle/>
                <a:p>
                  <a:endParaRPr lang="zh-CN" altLang="en-US"/>
                </a:p>
              </p:txBody>
            </p:sp>
            <p:sp>
              <p:nvSpPr>
                <p:cNvPr id="24" name="任意多边形: 形状 23">
                  <a:extLst>
                    <a:ext uri="{FF2B5EF4-FFF2-40B4-BE49-F238E27FC236}">
                      <a16:creationId xmlns:a16="http://schemas.microsoft.com/office/drawing/2014/main" id="{DA1DD484-68FB-473E-918C-3E77B33AED5D}"/>
                    </a:ext>
                  </a:extLst>
                </p:cNvPr>
                <p:cNvSpPr/>
                <p:nvPr/>
              </p:nvSpPr>
              <p:spPr>
                <a:xfrm>
                  <a:off x="6125507" y="2195687"/>
                  <a:ext cx="224257" cy="64916"/>
                </a:xfrm>
                <a:custGeom>
                  <a:avLst/>
                  <a:gdLst>
                    <a:gd name="connsiteX0" fmla="*/ 0 w 224257"/>
                    <a:gd name="connsiteY0" fmla="*/ 11803 h 64916"/>
                    <a:gd name="connsiteX1" fmla="*/ 11803 w 224257"/>
                    <a:gd name="connsiteY1" fmla="*/ 0 h 64916"/>
                    <a:gd name="connsiteX2" fmla="*/ 212454 w 224257"/>
                    <a:gd name="connsiteY2" fmla="*/ 0 h 64916"/>
                    <a:gd name="connsiteX3" fmla="*/ 224257 w 224257"/>
                    <a:gd name="connsiteY3" fmla="*/ 11803 h 64916"/>
                    <a:gd name="connsiteX4" fmla="*/ 224257 w 224257"/>
                    <a:gd name="connsiteY4" fmla="*/ 64917 h 64916"/>
                    <a:gd name="connsiteX5" fmla="*/ 0 w 224257"/>
                    <a:gd name="connsiteY5" fmla="*/ 64917 h 64916"/>
                    <a:gd name="connsiteX6" fmla="*/ 0 w 224257"/>
                    <a:gd name="connsiteY6" fmla="*/ 11803 h 64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4257" h="64916">
                      <a:moveTo>
                        <a:pt x="0" y="11803"/>
                      </a:moveTo>
                      <a:cubicBezTo>
                        <a:pt x="0" y="5284"/>
                        <a:pt x="5284" y="0"/>
                        <a:pt x="11803" y="0"/>
                      </a:cubicBezTo>
                      <a:lnTo>
                        <a:pt x="212454" y="0"/>
                      </a:lnTo>
                      <a:cubicBezTo>
                        <a:pt x="218973" y="0"/>
                        <a:pt x="224257" y="5284"/>
                        <a:pt x="224257" y="11803"/>
                      </a:cubicBezTo>
                      <a:lnTo>
                        <a:pt x="224257" y="64917"/>
                      </a:lnTo>
                      <a:lnTo>
                        <a:pt x="0" y="64917"/>
                      </a:lnTo>
                      <a:lnTo>
                        <a:pt x="0" y="11803"/>
                      </a:lnTo>
                      <a:close/>
                    </a:path>
                  </a:pathLst>
                </a:custGeom>
                <a:noFill/>
                <a:ln w="8382" cap="flat">
                  <a:solidFill>
                    <a:schemeClr val="bg1">
                      <a:lumMod val="65000"/>
                      <a:alpha val="78000"/>
                    </a:schemeClr>
                  </a:solidFill>
                  <a:prstDash val="solid"/>
                  <a:round/>
                </a:ln>
              </p:spPr>
              <p:txBody>
                <a:bodyPr rtlCol="0" anchor="ctr"/>
                <a:lstStyle/>
                <a:p>
                  <a:endParaRPr lang="zh-CN" altLang="en-US"/>
                </a:p>
              </p:txBody>
            </p:sp>
            <p:sp>
              <p:nvSpPr>
                <p:cNvPr id="25" name="任意多边形: 形状 24">
                  <a:extLst>
                    <a:ext uri="{FF2B5EF4-FFF2-40B4-BE49-F238E27FC236}">
                      <a16:creationId xmlns:a16="http://schemas.microsoft.com/office/drawing/2014/main" id="{3D6856CD-3EC6-4A59-A2FE-AA1088591DE1}"/>
                    </a:ext>
                  </a:extLst>
                </p:cNvPr>
                <p:cNvSpPr/>
                <p:nvPr/>
              </p:nvSpPr>
              <p:spPr>
                <a:xfrm>
                  <a:off x="6190424" y="2296012"/>
                  <a:ext cx="106227" cy="70818"/>
                </a:xfrm>
                <a:custGeom>
                  <a:avLst/>
                  <a:gdLst>
                    <a:gd name="connsiteX0" fmla="*/ 0 w 106227"/>
                    <a:gd name="connsiteY0" fmla="*/ 35409 h 70818"/>
                    <a:gd name="connsiteX1" fmla="*/ 35409 w 106227"/>
                    <a:gd name="connsiteY1" fmla="*/ 70818 h 70818"/>
                    <a:gd name="connsiteX2" fmla="*/ 106227 w 106227"/>
                    <a:gd name="connsiteY2" fmla="*/ 0 h 70818"/>
                  </a:gdLst>
                  <a:ahLst/>
                  <a:cxnLst>
                    <a:cxn ang="0">
                      <a:pos x="connsiteX0" y="connsiteY0"/>
                    </a:cxn>
                    <a:cxn ang="0">
                      <a:pos x="connsiteX1" y="connsiteY1"/>
                    </a:cxn>
                    <a:cxn ang="0">
                      <a:pos x="connsiteX2" y="connsiteY2"/>
                    </a:cxn>
                  </a:cxnLst>
                  <a:rect l="l" t="t" r="r" b="b"/>
                  <a:pathLst>
                    <a:path w="106227" h="70818">
                      <a:moveTo>
                        <a:pt x="0" y="35409"/>
                      </a:moveTo>
                      <a:lnTo>
                        <a:pt x="35409" y="70818"/>
                      </a:lnTo>
                      <a:lnTo>
                        <a:pt x="106227" y="0"/>
                      </a:lnTo>
                    </a:path>
                  </a:pathLst>
                </a:custGeom>
                <a:noFill/>
                <a:ln w="8382" cap="rnd">
                  <a:solidFill>
                    <a:schemeClr val="bg1">
                      <a:lumMod val="65000"/>
                      <a:alpha val="78000"/>
                    </a:schemeClr>
                  </a:solidFill>
                  <a:prstDash val="solid"/>
                  <a:round/>
                </a:ln>
              </p:spPr>
              <p:txBody>
                <a:bodyPr rtlCol="0" anchor="ctr"/>
                <a:lstStyle/>
                <a:p>
                  <a:endParaRPr lang="zh-CN" altLang="en-US"/>
                </a:p>
              </p:txBody>
            </p:sp>
            <p:sp>
              <p:nvSpPr>
                <p:cNvPr id="26" name="任意多边形: 形状 25">
                  <a:extLst>
                    <a:ext uri="{FF2B5EF4-FFF2-40B4-BE49-F238E27FC236}">
                      <a16:creationId xmlns:a16="http://schemas.microsoft.com/office/drawing/2014/main" id="{9BC5E7E8-6C1C-4D90-8A59-B27FC7BE955B}"/>
                    </a:ext>
                  </a:extLst>
                </p:cNvPr>
                <p:cNvSpPr/>
                <p:nvPr/>
              </p:nvSpPr>
              <p:spPr>
                <a:xfrm>
                  <a:off x="6190424" y="2177982"/>
                  <a:ext cx="5901" cy="47212"/>
                </a:xfrm>
                <a:custGeom>
                  <a:avLst/>
                  <a:gdLst>
                    <a:gd name="connsiteX0" fmla="*/ 0 w 5901"/>
                    <a:gd name="connsiteY0" fmla="*/ 0 h 47212"/>
                    <a:gd name="connsiteX1" fmla="*/ 0 w 5901"/>
                    <a:gd name="connsiteY1" fmla="*/ 47212 h 47212"/>
                  </a:gdLst>
                  <a:ahLst/>
                  <a:cxnLst>
                    <a:cxn ang="0">
                      <a:pos x="connsiteX0" y="connsiteY0"/>
                    </a:cxn>
                    <a:cxn ang="0">
                      <a:pos x="connsiteX1" y="connsiteY1"/>
                    </a:cxn>
                  </a:cxnLst>
                  <a:rect l="l" t="t" r="r" b="b"/>
                  <a:pathLst>
                    <a:path w="5901" h="47212">
                      <a:moveTo>
                        <a:pt x="0" y="0"/>
                      </a:moveTo>
                      <a:lnTo>
                        <a:pt x="0" y="47212"/>
                      </a:lnTo>
                    </a:path>
                  </a:pathLst>
                </a:custGeom>
                <a:noFill/>
                <a:ln w="8382" cap="rnd">
                  <a:solidFill>
                    <a:schemeClr val="bg1">
                      <a:lumMod val="65000"/>
                      <a:alpha val="78000"/>
                    </a:schemeClr>
                  </a:solidFill>
                  <a:prstDash val="solid"/>
                  <a:miter/>
                </a:ln>
              </p:spPr>
              <p:txBody>
                <a:bodyPr rtlCol="0" anchor="ctr"/>
                <a:lstStyle/>
                <a:p>
                  <a:endParaRPr lang="zh-CN" altLang="en-US"/>
                </a:p>
              </p:txBody>
            </p:sp>
            <p:sp>
              <p:nvSpPr>
                <p:cNvPr id="27" name="任意多边形: 形状 26">
                  <a:extLst>
                    <a:ext uri="{FF2B5EF4-FFF2-40B4-BE49-F238E27FC236}">
                      <a16:creationId xmlns:a16="http://schemas.microsoft.com/office/drawing/2014/main" id="{64E8E333-AB67-488C-9ED9-F10593E8B4F8}"/>
                    </a:ext>
                  </a:extLst>
                </p:cNvPr>
                <p:cNvSpPr/>
                <p:nvPr/>
              </p:nvSpPr>
              <p:spPr>
                <a:xfrm>
                  <a:off x="6284848" y="2177982"/>
                  <a:ext cx="5901" cy="47212"/>
                </a:xfrm>
                <a:custGeom>
                  <a:avLst/>
                  <a:gdLst>
                    <a:gd name="connsiteX0" fmla="*/ 0 w 5901"/>
                    <a:gd name="connsiteY0" fmla="*/ 0 h 47212"/>
                    <a:gd name="connsiteX1" fmla="*/ 0 w 5901"/>
                    <a:gd name="connsiteY1" fmla="*/ 47212 h 47212"/>
                  </a:gdLst>
                  <a:ahLst/>
                  <a:cxnLst>
                    <a:cxn ang="0">
                      <a:pos x="connsiteX0" y="connsiteY0"/>
                    </a:cxn>
                    <a:cxn ang="0">
                      <a:pos x="connsiteX1" y="connsiteY1"/>
                    </a:cxn>
                  </a:cxnLst>
                  <a:rect l="l" t="t" r="r" b="b"/>
                  <a:pathLst>
                    <a:path w="5901" h="47212">
                      <a:moveTo>
                        <a:pt x="0" y="0"/>
                      </a:moveTo>
                      <a:lnTo>
                        <a:pt x="0" y="47212"/>
                      </a:lnTo>
                    </a:path>
                  </a:pathLst>
                </a:custGeom>
                <a:noFill/>
                <a:ln w="8382" cap="rnd">
                  <a:solidFill>
                    <a:schemeClr val="bg1">
                      <a:lumMod val="65000"/>
                      <a:alpha val="78000"/>
                    </a:schemeClr>
                  </a:solidFill>
                  <a:prstDash val="solid"/>
                  <a:miter/>
                </a:ln>
              </p:spPr>
              <p:txBody>
                <a:bodyPr rtlCol="0" anchor="ctr"/>
                <a:lstStyle/>
                <a:p>
                  <a:endParaRPr lang="zh-CN" altLang="en-US"/>
                </a:p>
              </p:txBody>
            </p:sp>
          </p:grpSp>
        </p:grpSp>
        <p:cxnSp>
          <p:nvCxnSpPr>
            <p:cNvPr id="17" name="直接连接符 16">
              <a:extLst>
                <a:ext uri="{FF2B5EF4-FFF2-40B4-BE49-F238E27FC236}">
                  <a16:creationId xmlns:a16="http://schemas.microsoft.com/office/drawing/2014/main" id="{4C56C94A-B7E5-44E2-8EF2-BE0DA4C7DEF7}"/>
                </a:ext>
              </a:extLst>
            </p:cNvPr>
            <p:cNvCxnSpPr>
              <a:cxnSpLocks/>
            </p:cNvCxnSpPr>
            <p:nvPr/>
          </p:nvCxnSpPr>
          <p:spPr>
            <a:xfrm>
              <a:off x="11844337" y="0"/>
              <a:ext cx="0" cy="368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64D2F984-A995-4BDD-A798-1F86A881462F}"/>
                </a:ext>
              </a:extLst>
            </p:cNvPr>
            <p:cNvCxnSpPr>
              <a:cxnSpLocks/>
            </p:cNvCxnSpPr>
            <p:nvPr/>
          </p:nvCxnSpPr>
          <p:spPr>
            <a:xfrm>
              <a:off x="11844337" y="6345238"/>
              <a:ext cx="0" cy="512762"/>
            </a:xfrm>
            <a:prstGeom prst="line">
              <a:avLst/>
            </a:prstGeom>
          </p:spPr>
          <p:style>
            <a:lnRef idx="1">
              <a:schemeClr val="accent1"/>
            </a:lnRef>
            <a:fillRef idx="0">
              <a:schemeClr val="accent1"/>
            </a:fillRef>
            <a:effectRef idx="0">
              <a:schemeClr val="accent1"/>
            </a:effectRef>
            <a:fontRef idx="minor">
              <a:schemeClr val="tx1"/>
            </a:fontRef>
          </p:style>
        </p:cxnSp>
      </p:grpSp>
      <p:sp>
        <p:nvSpPr>
          <p:cNvPr id="39" name="文本占位符 38">
            <a:extLst>
              <a:ext uri="{FF2B5EF4-FFF2-40B4-BE49-F238E27FC236}">
                <a16:creationId xmlns:a16="http://schemas.microsoft.com/office/drawing/2014/main" id="{33B970DA-D5BF-4268-8A31-3951CB8DD9AA}"/>
              </a:ext>
            </a:extLst>
          </p:cNvPr>
          <p:cNvSpPr>
            <a:spLocks noGrp="1"/>
          </p:cNvSpPr>
          <p:nvPr>
            <p:ph type="body" sz="quarter" idx="10" hasCustomPrompt="1"/>
          </p:nvPr>
        </p:nvSpPr>
        <p:spPr>
          <a:xfrm>
            <a:off x="5171539" y="627109"/>
            <a:ext cx="1906672" cy="487378"/>
          </a:xfrm>
          <a:prstGeom prst="rect">
            <a:avLst/>
          </a:prstGeom>
          <a:noFill/>
        </p:spPr>
        <p:txBody>
          <a:bodyPr wrap="square" rtlCol="0">
            <a:spAutoFit/>
          </a:bodyPr>
          <a:lstStyle>
            <a:lvl1pPr marL="0" indent="0" algn="ctr">
              <a:buNone/>
              <a:defRPr lang="zh-CN" altLang="en-US" sz="2800" spc="300" smtClean="0">
                <a:latin typeface="+mj-ea"/>
                <a:ea typeface="+mj-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ctr" defTabSz="457200"/>
            <a:r>
              <a:rPr lang="zh-CN" altLang="en-US" dirty="0"/>
              <a:t>未来规划</a:t>
            </a:r>
          </a:p>
        </p:txBody>
      </p:sp>
      <p:grpSp>
        <p:nvGrpSpPr>
          <p:cNvPr id="38" name="组合 37">
            <a:extLst>
              <a:ext uri="{FF2B5EF4-FFF2-40B4-BE49-F238E27FC236}">
                <a16:creationId xmlns:a16="http://schemas.microsoft.com/office/drawing/2014/main" id="{B2295778-6DFC-4F75-98A5-C6A1CFDA29F0}"/>
              </a:ext>
            </a:extLst>
          </p:cNvPr>
          <p:cNvGrpSpPr/>
          <p:nvPr userDrawn="1"/>
        </p:nvGrpSpPr>
        <p:grpSpPr>
          <a:xfrm>
            <a:off x="131898" y="125480"/>
            <a:ext cx="384040" cy="6587077"/>
            <a:chOff x="131898" y="176280"/>
            <a:chExt cx="384040" cy="6587077"/>
          </a:xfrm>
        </p:grpSpPr>
        <p:grpSp>
          <p:nvGrpSpPr>
            <p:cNvPr id="40" name="组合 39">
              <a:extLst>
                <a:ext uri="{FF2B5EF4-FFF2-40B4-BE49-F238E27FC236}">
                  <a16:creationId xmlns:a16="http://schemas.microsoft.com/office/drawing/2014/main" id="{2A8F3BF1-E9A5-4189-BD15-D48925FE4833}"/>
                </a:ext>
              </a:extLst>
            </p:cNvPr>
            <p:cNvGrpSpPr/>
            <p:nvPr/>
          </p:nvGrpSpPr>
          <p:grpSpPr>
            <a:xfrm>
              <a:off x="294059" y="6369341"/>
              <a:ext cx="59718" cy="394016"/>
              <a:chOff x="236240" y="6290675"/>
              <a:chExt cx="73245" cy="483266"/>
            </a:xfrm>
          </p:grpSpPr>
          <p:sp>
            <p:nvSpPr>
              <p:cNvPr id="42" name="椭圆 41">
                <a:extLst>
                  <a:ext uri="{FF2B5EF4-FFF2-40B4-BE49-F238E27FC236}">
                    <a16:creationId xmlns:a16="http://schemas.microsoft.com/office/drawing/2014/main" id="{BCE20BFC-61C9-4BC7-8819-A759868AC48C}"/>
                  </a:ext>
                </a:extLst>
              </p:cNvPr>
              <p:cNvSpPr/>
              <p:nvPr/>
            </p:nvSpPr>
            <p:spPr>
              <a:xfrm>
                <a:off x="236240" y="6290675"/>
                <a:ext cx="73245" cy="73245"/>
              </a:xfrm>
              <a:prstGeom prst="ellipse">
                <a:avLst/>
              </a:prstGeom>
              <a:solidFill>
                <a:srgbClr val="1840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a:extLst>
                  <a:ext uri="{FF2B5EF4-FFF2-40B4-BE49-F238E27FC236}">
                    <a16:creationId xmlns:a16="http://schemas.microsoft.com/office/drawing/2014/main" id="{13EE581D-75FD-43EF-9EF5-DBFCA9505F1B}"/>
                  </a:ext>
                </a:extLst>
              </p:cNvPr>
              <p:cNvSpPr/>
              <p:nvPr/>
            </p:nvSpPr>
            <p:spPr>
              <a:xfrm>
                <a:off x="236240" y="6598190"/>
                <a:ext cx="73245" cy="73245"/>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a:extLst>
                  <a:ext uri="{FF2B5EF4-FFF2-40B4-BE49-F238E27FC236}">
                    <a16:creationId xmlns:a16="http://schemas.microsoft.com/office/drawing/2014/main" id="{77917F96-E516-4CD4-B996-271978C9324F}"/>
                  </a:ext>
                </a:extLst>
              </p:cNvPr>
              <p:cNvSpPr/>
              <p:nvPr/>
            </p:nvSpPr>
            <p:spPr>
              <a:xfrm>
                <a:off x="236240" y="6495685"/>
                <a:ext cx="73245" cy="73245"/>
              </a:xfrm>
              <a:prstGeom prst="ellipse">
                <a:avLst/>
              </a:prstGeom>
              <a:solidFill>
                <a:srgbClr val="5A5C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椭圆 44">
                <a:extLst>
                  <a:ext uri="{FF2B5EF4-FFF2-40B4-BE49-F238E27FC236}">
                    <a16:creationId xmlns:a16="http://schemas.microsoft.com/office/drawing/2014/main" id="{4656E710-F57E-4401-B185-A64A4A0BFB2B}"/>
                  </a:ext>
                </a:extLst>
              </p:cNvPr>
              <p:cNvSpPr/>
              <p:nvPr/>
            </p:nvSpPr>
            <p:spPr>
              <a:xfrm>
                <a:off x="236240" y="6700696"/>
                <a:ext cx="73245" cy="7324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 name="椭圆 45">
                <a:extLst>
                  <a:ext uri="{FF2B5EF4-FFF2-40B4-BE49-F238E27FC236}">
                    <a16:creationId xmlns:a16="http://schemas.microsoft.com/office/drawing/2014/main" id="{DF228914-CDF0-4528-9B12-F82A19BE5B0C}"/>
                  </a:ext>
                </a:extLst>
              </p:cNvPr>
              <p:cNvSpPr/>
              <p:nvPr/>
            </p:nvSpPr>
            <p:spPr>
              <a:xfrm>
                <a:off x="236240" y="6393180"/>
                <a:ext cx="73245" cy="73245"/>
              </a:xfrm>
              <a:prstGeom prst="ellipse">
                <a:avLst/>
              </a:prstGeom>
              <a:solidFill>
                <a:srgbClr val="0000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椭圆 40">
              <a:extLst>
                <a:ext uri="{FF2B5EF4-FFF2-40B4-BE49-F238E27FC236}">
                  <a16:creationId xmlns:a16="http://schemas.microsoft.com/office/drawing/2014/main" id="{6F4D0901-70F6-4DEC-BA12-E38FE82747E7}"/>
                </a:ext>
              </a:extLst>
            </p:cNvPr>
            <p:cNvSpPr/>
            <p:nvPr/>
          </p:nvSpPr>
          <p:spPr>
            <a:xfrm>
              <a:off x="131898" y="176280"/>
              <a:ext cx="384040" cy="384040"/>
            </a:xfrm>
            <a:prstGeom prst="ellipse">
              <a:avLst/>
            </a:prstGeom>
            <a:solidFill>
              <a:schemeClr val="bg1"/>
            </a:solidFill>
            <a:ln>
              <a:noFill/>
            </a:ln>
            <a:effectLst>
              <a:outerShdw blurRad="190500" sx="102000" sy="102000" algn="ctr" rotWithShape="0">
                <a:srgbClr val="1840D5">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rgbClr val="1840D5"/>
                  </a:solidFill>
                </a:rPr>
                <a:t>s</a:t>
              </a:r>
              <a:endParaRPr lang="zh-CN" altLang="en-US" sz="1600" dirty="0">
                <a:solidFill>
                  <a:srgbClr val="1840D5"/>
                </a:solidFill>
              </a:endParaRPr>
            </a:p>
          </p:txBody>
        </p:sp>
      </p:grpSp>
      <p:cxnSp>
        <p:nvCxnSpPr>
          <p:cNvPr id="50" name="直接连接符 49">
            <a:extLst>
              <a:ext uri="{FF2B5EF4-FFF2-40B4-BE49-F238E27FC236}">
                <a16:creationId xmlns:a16="http://schemas.microsoft.com/office/drawing/2014/main" id="{E269FFB3-C67E-47C1-B5EB-0BC96B8F8F00}"/>
              </a:ext>
            </a:extLst>
          </p:cNvPr>
          <p:cNvCxnSpPr>
            <a:cxnSpLocks/>
          </p:cNvCxnSpPr>
          <p:nvPr userDrawn="1"/>
        </p:nvCxnSpPr>
        <p:spPr>
          <a:xfrm>
            <a:off x="5769769" y="1078083"/>
            <a:ext cx="652463" cy="0"/>
          </a:xfrm>
          <a:prstGeom prst="line">
            <a:avLst/>
          </a:prstGeom>
          <a:ln w="28575" cap="rnd">
            <a:solidFill>
              <a:schemeClr val="accent1"/>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7290685"/>
      </p:ext>
    </p:extLst>
  </p:cSld>
  <p:clrMapOvr>
    <a:masterClrMapping/>
  </p:clrMapOvr>
  <p:extLst>
    <p:ext uri="{DCECCB84-F9BA-43D5-87BE-67443E8EF086}">
      <p15:sldGuideLst xmlns:p15="http://schemas.microsoft.com/office/powerpoint/2012/main">
        <p15:guide id="1" orient="horz" pos="73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5C8F92-2725-3FBE-F6D8-585F35DEBA1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7BF85B2-ADA4-6DE4-D1F5-61F7EDE5800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12C7887-2E3B-5D78-8DDF-4576D6E7480E}"/>
              </a:ext>
            </a:extLst>
          </p:cNvPr>
          <p:cNvSpPr>
            <a:spLocks noGrp="1"/>
          </p:cNvSpPr>
          <p:nvPr>
            <p:ph type="dt" sz="half" idx="10"/>
          </p:nvPr>
        </p:nvSpPr>
        <p:spPr/>
        <p:txBody>
          <a:bodyPr/>
          <a:lstStyle/>
          <a:p>
            <a:fld id="{6407CAC7-241A-4F54-89F7-E91FA70B5D14}" type="datetimeFigureOut">
              <a:rPr lang="zh-CN" altLang="en-US" smtClean="0"/>
              <a:t>2023/6/1</a:t>
            </a:fld>
            <a:endParaRPr lang="zh-CN" altLang="en-US"/>
          </a:p>
        </p:txBody>
      </p:sp>
      <p:sp>
        <p:nvSpPr>
          <p:cNvPr id="5" name="页脚占位符 4">
            <a:extLst>
              <a:ext uri="{FF2B5EF4-FFF2-40B4-BE49-F238E27FC236}">
                <a16:creationId xmlns:a16="http://schemas.microsoft.com/office/drawing/2014/main" id="{703C4A28-D6E5-7A08-3DC3-E10315B54AE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5AF8538-AB2B-BA83-616F-632D89C6DC2A}"/>
              </a:ext>
            </a:extLst>
          </p:cNvPr>
          <p:cNvSpPr>
            <a:spLocks noGrp="1"/>
          </p:cNvSpPr>
          <p:nvPr>
            <p:ph type="sldNum" sz="quarter" idx="12"/>
          </p:nvPr>
        </p:nvSpPr>
        <p:spPr/>
        <p:txBody>
          <a:bodyPr/>
          <a:lstStyle/>
          <a:p>
            <a:fld id="{B57D50FD-4B24-4DC9-A1F5-13DEECBB634B}" type="slidenum">
              <a:rPr lang="zh-CN" altLang="en-US" smtClean="0"/>
              <a:t>‹#›</a:t>
            </a:fld>
            <a:endParaRPr lang="zh-CN" altLang="en-US"/>
          </a:p>
        </p:txBody>
      </p:sp>
    </p:spTree>
    <p:extLst>
      <p:ext uri="{BB962C8B-B14F-4D97-AF65-F5344CB8AC3E}">
        <p14:creationId xmlns:p14="http://schemas.microsoft.com/office/powerpoint/2010/main" val="4190948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C06D86-B50C-E785-1FF6-3EA3820F284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698B38E-6F81-ADBC-3559-2A16EC9F78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E20F5A3-F7C8-51E1-B322-141EA71C6AAD}"/>
              </a:ext>
            </a:extLst>
          </p:cNvPr>
          <p:cNvSpPr>
            <a:spLocks noGrp="1"/>
          </p:cNvSpPr>
          <p:nvPr>
            <p:ph type="dt" sz="half" idx="10"/>
          </p:nvPr>
        </p:nvSpPr>
        <p:spPr/>
        <p:txBody>
          <a:bodyPr/>
          <a:lstStyle/>
          <a:p>
            <a:fld id="{6407CAC7-241A-4F54-89F7-E91FA70B5D14}" type="datetimeFigureOut">
              <a:rPr lang="zh-CN" altLang="en-US" smtClean="0"/>
              <a:t>2023/6/1</a:t>
            </a:fld>
            <a:endParaRPr lang="zh-CN" altLang="en-US"/>
          </a:p>
        </p:txBody>
      </p:sp>
      <p:sp>
        <p:nvSpPr>
          <p:cNvPr id="5" name="页脚占位符 4">
            <a:extLst>
              <a:ext uri="{FF2B5EF4-FFF2-40B4-BE49-F238E27FC236}">
                <a16:creationId xmlns:a16="http://schemas.microsoft.com/office/drawing/2014/main" id="{CF3FE59F-CFAC-6EC2-E1EA-776277D3633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F3E8B3A-7B17-6ECF-B2EC-A6188DE1FFF8}"/>
              </a:ext>
            </a:extLst>
          </p:cNvPr>
          <p:cNvSpPr>
            <a:spLocks noGrp="1"/>
          </p:cNvSpPr>
          <p:nvPr>
            <p:ph type="sldNum" sz="quarter" idx="12"/>
          </p:nvPr>
        </p:nvSpPr>
        <p:spPr/>
        <p:txBody>
          <a:bodyPr/>
          <a:lstStyle/>
          <a:p>
            <a:fld id="{B57D50FD-4B24-4DC9-A1F5-13DEECBB634B}" type="slidenum">
              <a:rPr lang="zh-CN" altLang="en-US" smtClean="0"/>
              <a:t>‹#›</a:t>
            </a:fld>
            <a:endParaRPr lang="zh-CN" altLang="en-US"/>
          </a:p>
        </p:txBody>
      </p:sp>
    </p:spTree>
    <p:extLst>
      <p:ext uri="{BB962C8B-B14F-4D97-AF65-F5344CB8AC3E}">
        <p14:creationId xmlns:p14="http://schemas.microsoft.com/office/powerpoint/2010/main" val="2407092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135FE4-3443-427C-7292-66A22913EDC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3E9B5F9-CC64-B54F-83F0-2993DC4A473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9A3A612-3C9B-963B-C7F0-F7D1A66CE41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11B4546-0E0F-AC47-7162-9A0B79A73524}"/>
              </a:ext>
            </a:extLst>
          </p:cNvPr>
          <p:cNvSpPr>
            <a:spLocks noGrp="1"/>
          </p:cNvSpPr>
          <p:nvPr>
            <p:ph type="dt" sz="half" idx="10"/>
          </p:nvPr>
        </p:nvSpPr>
        <p:spPr/>
        <p:txBody>
          <a:bodyPr/>
          <a:lstStyle/>
          <a:p>
            <a:fld id="{6407CAC7-241A-4F54-89F7-E91FA70B5D14}" type="datetimeFigureOut">
              <a:rPr lang="zh-CN" altLang="en-US" smtClean="0"/>
              <a:t>2023/6/1</a:t>
            </a:fld>
            <a:endParaRPr lang="zh-CN" altLang="en-US"/>
          </a:p>
        </p:txBody>
      </p:sp>
      <p:sp>
        <p:nvSpPr>
          <p:cNvPr id="6" name="页脚占位符 5">
            <a:extLst>
              <a:ext uri="{FF2B5EF4-FFF2-40B4-BE49-F238E27FC236}">
                <a16:creationId xmlns:a16="http://schemas.microsoft.com/office/drawing/2014/main" id="{11745AA9-F5D8-73C2-1F61-C31A6C3BD8F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AFC9AC0-46D3-F80F-0F94-7B1320F0BDED}"/>
              </a:ext>
            </a:extLst>
          </p:cNvPr>
          <p:cNvSpPr>
            <a:spLocks noGrp="1"/>
          </p:cNvSpPr>
          <p:nvPr>
            <p:ph type="sldNum" sz="quarter" idx="12"/>
          </p:nvPr>
        </p:nvSpPr>
        <p:spPr/>
        <p:txBody>
          <a:bodyPr/>
          <a:lstStyle/>
          <a:p>
            <a:fld id="{B57D50FD-4B24-4DC9-A1F5-13DEECBB634B}" type="slidenum">
              <a:rPr lang="zh-CN" altLang="en-US" smtClean="0"/>
              <a:t>‹#›</a:t>
            </a:fld>
            <a:endParaRPr lang="zh-CN" altLang="en-US"/>
          </a:p>
        </p:txBody>
      </p:sp>
    </p:spTree>
    <p:extLst>
      <p:ext uri="{BB962C8B-B14F-4D97-AF65-F5344CB8AC3E}">
        <p14:creationId xmlns:p14="http://schemas.microsoft.com/office/powerpoint/2010/main" val="2933173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A07E5C-4EB2-E950-C213-185012EC71F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2D2EA62-6531-55D3-B384-AA9B941EBF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B4050DB-9F12-D9B4-4A2B-8B4487FBEA2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6210EB9-9BC4-BEB1-BEEA-74F04A0078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A8B3AFB-613F-B65A-8F2A-7774622443E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C72C6EB-7B42-6D35-E5A5-468DD7ED9040}"/>
              </a:ext>
            </a:extLst>
          </p:cNvPr>
          <p:cNvSpPr>
            <a:spLocks noGrp="1"/>
          </p:cNvSpPr>
          <p:nvPr>
            <p:ph type="dt" sz="half" idx="10"/>
          </p:nvPr>
        </p:nvSpPr>
        <p:spPr/>
        <p:txBody>
          <a:bodyPr/>
          <a:lstStyle/>
          <a:p>
            <a:fld id="{6407CAC7-241A-4F54-89F7-E91FA70B5D14}" type="datetimeFigureOut">
              <a:rPr lang="zh-CN" altLang="en-US" smtClean="0"/>
              <a:t>2023/6/1</a:t>
            </a:fld>
            <a:endParaRPr lang="zh-CN" altLang="en-US"/>
          </a:p>
        </p:txBody>
      </p:sp>
      <p:sp>
        <p:nvSpPr>
          <p:cNvPr id="8" name="页脚占位符 7">
            <a:extLst>
              <a:ext uri="{FF2B5EF4-FFF2-40B4-BE49-F238E27FC236}">
                <a16:creationId xmlns:a16="http://schemas.microsoft.com/office/drawing/2014/main" id="{E56F3E2C-5C91-F925-120F-53C87D7362B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EB2D4C9-AC01-7855-15F2-FFE838EDE44F}"/>
              </a:ext>
            </a:extLst>
          </p:cNvPr>
          <p:cNvSpPr>
            <a:spLocks noGrp="1"/>
          </p:cNvSpPr>
          <p:nvPr>
            <p:ph type="sldNum" sz="quarter" idx="12"/>
          </p:nvPr>
        </p:nvSpPr>
        <p:spPr/>
        <p:txBody>
          <a:bodyPr/>
          <a:lstStyle/>
          <a:p>
            <a:fld id="{B57D50FD-4B24-4DC9-A1F5-13DEECBB634B}" type="slidenum">
              <a:rPr lang="zh-CN" altLang="en-US" smtClean="0"/>
              <a:t>‹#›</a:t>
            </a:fld>
            <a:endParaRPr lang="zh-CN" altLang="en-US"/>
          </a:p>
        </p:txBody>
      </p:sp>
    </p:spTree>
    <p:extLst>
      <p:ext uri="{BB962C8B-B14F-4D97-AF65-F5344CB8AC3E}">
        <p14:creationId xmlns:p14="http://schemas.microsoft.com/office/powerpoint/2010/main" val="2191550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7F8AB3-9F08-C42A-83AA-5DCB5F91752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56BBB43-BDD6-96F0-985B-C64167BF585B}"/>
              </a:ext>
            </a:extLst>
          </p:cNvPr>
          <p:cNvSpPr>
            <a:spLocks noGrp="1"/>
          </p:cNvSpPr>
          <p:nvPr>
            <p:ph type="dt" sz="half" idx="10"/>
          </p:nvPr>
        </p:nvSpPr>
        <p:spPr/>
        <p:txBody>
          <a:bodyPr/>
          <a:lstStyle/>
          <a:p>
            <a:fld id="{6407CAC7-241A-4F54-89F7-E91FA70B5D14}" type="datetimeFigureOut">
              <a:rPr lang="zh-CN" altLang="en-US" smtClean="0"/>
              <a:t>2023/6/1</a:t>
            </a:fld>
            <a:endParaRPr lang="zh-CN" altLang="en-US"/>
          </a:p>
        </p:txBody>
      </p:sp>
      <p:sp>
        <p:nvSpPr>
          <p:cNvPr id="4" name="页脚占位符 3">
            <a:extLst>
              <a:ext uri="{FF2B5EF4-FFF2-40B4-BE49-F238E27FC236}">
                <a16:creationId xmlns:a16="http://schemas.microsoft.com/office/drawing/2014/main" id="{D32F0274-29D1-5199-7DC7-516C05C0781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4333B89-C786-3844-BD00-85EDEF55E8DB}"/>
              </a:ext>
            </a:extLst>
          </p:cNvPr>
          <p:cNvSpPr>
            <a:spLocks noGrp="1"/>
          </p:cNvSpPr>
          <p:nvPr>
            <p:ph type="sldNum" sz="quarter" idx="12"/>
          </p:nvPr>
        </p:nvSpPr>
        <p:spPr/>
        <p:txBody>
          <a:bodyPr/>
          <a:lstStyle/>
          <a:p>
            <a:fld id="{B57D50FD-4B24-4DC9-A1F5-13DEECBB634B}" type="slidenum">
              <a:rPr lang="zh-CN" altLang="en-US" smtClean="0"/>
              <a:t>‹#›</a:t>
            </a:fld>
            <a:endParaRPr lang="zh-CN" altLang="en-US"/>
          </a:p>
        </p:txBody>
      </p:sp>
    </p:spTree>
    <p:extLst>
      <p:ext uri="{BB962C8B-B14F-4D97-AF65-F5344CB8AC3E}">
        <p14:creationId xmlns:p14="http://schemas.microsoft.com/office/powerpoint/2010/main" val="3461336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0697483-BEC3-3C4B-9427-5ED006C2DCCA}"/>
              </a:ext>
            </a:extLst>
          </p:cNvPr>
          <p:cNvSpPr>
            <a:spLocks noGrp="1"/>
          </p:cNvSpPr>
          <p:nvPr>
            <p:ph type="dt" sz="half" idx="10"/>
          </p:nvPr>
        </p:nvSpPr>
        <p:spPr/>
        <p:txBody>
          <a:bodyPr/>
          <a:lstStyle/>
          <a:p>
            <a:fld id="{6407CAC7-241A-4F54-89F7-E91FA70B5D14}" type="datetimeFigureOut">
              <a:rPr lang="zh-CN" altLang="en-US" smtClean="0"/>
              <a:t>2023/6/1</a:t>
            </a:fld>
            <a:endParaRPr lang="zh-CN" altLang="en-US"/>
          </a:p>
        </p:txBody>
      </p:sp>
      <p:sp>
        <p:nvSpPr>
          <p:cNvPr id="3" name="页脚占位符 2">
            <a:extLst>
              <a:ext uri="{FF2B5EF4-FFF2-40B4-BE49-F238E27FC236}">
                <a16:creationId xmlns:a16="http://schemas.microsoft.com/office/drawing/2014/main" id="{7E1060ED-CE1C-36CC-117D-C813633822D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0F593C4-EECC-5B0A-0982-CEB885CFFCD7}"/>
              </a:ext>
            </a:extLst>
          </p:cNvPr>
          <p:cNvSpPr>
            <a:spLocks noGrp="1"/>
          </p:cNvSpPr>
          <p:nvPr>
            <p:ph type="sldNum" sz="quarter" idx="12"/>
          </p:nvPr>
        </p:nvSpPr>
        <p:spPr/>
        <p:txBody>
          <a:bodyPr/>
          <a:lstStyle/>
          <a:p>
            <a:fld id="{B57D50FD-4B24-4DC9-A1F5-13DEECBB634B}" type="slidenum">
              <a:rPr lang="zh-CN" altLang="en-US" smtClean="0"/>
              <a:t>‹#›</a:t>
            </a:fld>
            <a:endParaRPr lang="zh-CN" altLang="en-US"/>
          </a:p>
        </p:txBody>
      </p:sp>
    </p:spTree>
    <p:extLst>
      <p:ext uri="{BB962C8B-B14F-4D97-AF65-F5344CB8AC3E}">
        <p14:creationId xmlns:p14="http://schemas.microsoft.com/office/powerpoint/2010/main" val="979205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E740B8-8C93-E3F2-4038-DADACD82081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659621B-0A10-3080-E72A-960D1CD737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7DB94F1-B270-9488-81AB-53A93146AB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FEC5032-EC7D-3BA3-5CDE-C073B9DC0921}"/>
              </a:ext>
            </a:extLst>
          </p:cNvPr>
          <p:cNvSpPr>
            <a:spLocks noGrp="1"/>
          </p:cNvSpPr>
          <p:nvPr>
            <p:ph type="dt" sz="half" idx="10"/>
          </p:nvPr>
        </p:nvSpPr>
        <p:spPr/>
        <p:txBody>
          <a:bodyPr/>
          <a:lstStyle/>
          <a:p>
            <a:fld id="{6407CAC7-241A-4F54-89F7-E91FA70B5D14}" type="datetimeFigureOut">
              <a:rPr lang="zh-CN" altLang="en-US" smtClean="0"/>
              <a:t>2023/6/1</a:t>
            </a:fld>
            <a:endParaRPr lang="zh-CN" altLang="en-US"/>
          </a:p>
        </p:txBody>
      </p:sp>
      <p:sp>
        <p:nvSpPr>
          <p:cNvPr id="6" name="页脚占位符 5">
            <a:extLst>
              <a:ext uri="{FF2B5EF4-FFF2-40B4-BE49-F238E27FC236}">
                <a16:creationId xmlns:a16="http://schemas.microsoft.com/office/drawing/2014/main" id="{D8B2644C-870A-D48E-72BB-6D6B4AD915F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F5A5BCC-4F9E-BE78-D6D1-01E699587C02}"/>
              </a:ext>
            </a:extLst>
          </p:cNvPr>
          <p:cNvSpPr>
            <a:spLocks noGrp="1"/>
          </p:cNvSpPr>
          <p:nvPr>
            <p:ph type="sldNum" sz="quarter" idx="12"/>
          </p:nvPr>
        </p:nvSpPr>
        <p:spPr/>
        <p:txBody>
          <a:bodyPr/>
          <a:lstStyle/>
          <a:p>
            <a:fld id="{B57D50FD-4B24-4DC9-A1F5-13DEECBB634B}" type="slidenum">
              <a:rPr lang="zh-CN" altLang="en-US" smtClean="0"/>
              <a:t>‹#›</a:t>
            </a:fld>
            <a:endParaRPr lang="zh-CN" altLang="en-US"/>
          </a:p>
        </p:txBody>
      </p:sp>
    </p:spTree>
    <p:extLst>
      <p:ext uri="{BB962C8B-B14F-4D97-AF65-F5344CB8AC3E}">
        <p14:creationId xmlns:p14="http://schemas.microsoft.com/office/powerpoint/2010/main" val="2743252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82630C-6722-EF1E-98CC-414A7158042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D934D86-540D-8429-D59D-41FCD9F18C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5163F89-0B23-BAD1-122F-D819C6D489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581099A-CE7A-B0D2-7756-BAFC46A0C37A}"/>
              </a:ext>
            </a:extLst>
          </p:cNvPr>
          <p:cNvSpPr>
            <a:spLocks noGrp="1"/>
          </p:cNvSpPr>
          <p:nvPr>
            <p:ph type="dt" sz="half" idx="10"/>
          </p:nvPr>
        </p:nvSpPr>
        <p:spPr/>
        <p:txBody>
          <a:bodyPr/>
          <a:lstStyle/>
          <a:p>
            <a:fld id="{6407CAC7-241A-4F54-89F7-E91FA70B5D14}" type="datetimeFigureOut">
              <a:rPr lang="zh-CN" altLang="en-US" smtClean="0"/>
              <a:t>2023/6/1</a:t>
            </a:fld>
            <a:endParaRPr lang="zh-CN" altLang="en-US"/>
          </a:p>
        </p:txBody>
      </p:sp>
      <p:sp>
        <p:nvSpPr>
          <p:cNvPr id="6" name="页脚占位符 5">
            <a:extLst>
              <a:ext uri="{FF2B5EF4-FFF2-40B4-BE49-F238E27FC236}">
                <a16:creationId xmlns:a16="http://schemas.microsoft.com/office/drawing/2014/main" id="{E1B91650-B8DE-74C4-EE03-D6A16DFC670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90BF6CD-6FF7-D990-4C8D-DA8FF032F8F6}"/>
              </a:ext>
            </a:extLst>
          </p:cNvPr>
          <p:cNvSpPr>
            <a:spLocks noGrp="1"/>
          </p:cNvSpPr>
          <p:nvPr>
            <p:ph type="sldNum" sz="quarter" idx="12"/>
          </p:nvPr>
        </p:nvSpPr>
        <p:spPr/>
        <p:txBody>
          <a:bodyPr/>
          <a:lstStyle/>
          <a:p>
            <a:fld id="{B57D50FD-4B24-4DC9-A1F5-13DEECBB634B}" type="slidenum">
              <a:rPr lang="zh-CN" altLang="en-US" smtClean="0"/>
              <a:t>‹#›</a:t>
            </a:fld>
            <a:endParaRPr lang="zh-CN" altLang="en-US"/>
          </a:p>
        </p:txBody>
      </p:sp>
    </p:spTree>
    <p:extLst>
      <p:ext uri="{BB962C8B-B14F-4D97-AF65-F5344CB8AC3E}">
        <p14:creationId xmlns:p14="http://schemas.microsoft.com/office/powerpoint/2010/main" val="2339199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027AF11-8EF5-E821-2EFF-BB0EDFB636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22DDDA0-7E39-1969-372D-55D1350AA4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8F8F7BA-B790-CD56-9FF1-C4D12EF74B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07CAC7-241A-4F54-89F7-E91FA70B5D14}" type="datetimeFigureOut">
              <a:rPr lang="zh-CN" altLang="en-US" smtClean="0"/>
              <a:t>2023/6/1</a:t>
            </a:fld>
            <a:endParaRPr lang="zh-CN" altLang="en-US"/>
          </a:p>
        </p:txBody>
      </p:sp>
      <p:sp>
        <p:nvSpPr>
          <p:cNvPr id="5" name="页脚占位符 4">
            <a:extLst>
              <a:ext uri="{FF2B5EF4-FFF2-40B4-BE49-F238E27FC236}">
                <a16:creationId xmlns:a16="http://schemas.microsoft.com/office/drawing/2014/main" id="{68F5C7FF-1E9A-547C-CC4F-BF3FE2E029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1C50944-AE8A-C5B1-33B8-937651D533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7D50FD-4B24-4DC9-A1F5-13DEECBB634B}" type="slidenum">
              <a:rPr lang="zh-CN" altLang="en-US" smtClean="0"/>
              <a:t>‹#›</a:t>
            </a:fld>
            <a:endParaRPr lang="zh-CN" altLang="en-US"/>
          </a:p>
        </p:txBody>
      </p:sp>
    </p:spTree>
    <p:extLst>
      <p:ext uri="{BB962C8B-B14F-4D97-AF65-F5344CB8AC3E}">
        <p14:creationId xmlns:p14="http://schemas.microsoft.com/office/powerpoint/2010/main" val="3106689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8.tmp"/><Relationship Id="rId3" Type="http://schemas.openxmlformats.org/officeDocument/2006/relationships/image" Target="../media/image3.jpg"/><Relationship Id="rId7" Type="http://schemas.openxmlformats.org/officeDocument/2006/relationships/image" Target="../media/image7.tmp"/><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6.tmp"/><Relationship Id="rId5" Type="http://schemas.openxmlformats.org/officeDocument/2006/relationships/image" Target="../media/image5.tmp"/><Relationship Id="rId10" Type="http://schemas.openxmlformats.org/officeDocument/2006/relationships/image" Target="../media/image10.tmp"/><Relationship Id="rId4" Type="http://schemas.openxmlformats.org/officeDocument/2006/relationships/image" Target="../media/image4.tmp"/><Relationship Id="rId9" Type="http://schemas.openxmlformats.org/officeDocument/2006/relationships/image" Target="../media/image9.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3BAA9A-7403-0119-55AC-E62F8F01E866}"/>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7026222F-82C5-71EF-67C0-D71391DC9631}"/>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705057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 name="文本框 60" descr="章节标题1">
            <a:extLst>
              <a:ext uri="{FF2B5EF4-FFF2-40B4-BE49-F238E27FC236}">
                <a16:creationId xmlns:a16="http://schemas.microsoft.com/office/drawing/2014/main" id="{5863B82C-D339-4270-BA88-DFFE7D0C5F90}"/>
              </a:ext>
            </a:extLst>
          </p:cNvPr>
          <p:cNvSpPr txBox="1"/>
          <p:nvPr/>
        </p:nvSpPr>
        <p:spPr>
          <a:xfrm>
            <a:off x="803421" y="662223"/>
            <a:ext cx="2336460" cy="369332"/>
          </a:xfrm>
          <a:prstGeom prst="rect">
            <a:avLst/>
          </a:prstGeom>
          <a:noFill/>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pc="300" dirty="0">
                <a:solidFill>
                  <a:schemeClr val="accent1"/>
                </a:solidFill>
                <a:latin typeface="等线" panose="02010600030101010101" pitchFamily="2" charset="-122"/>
                <a:ea typeface="等线" panose="02010600030101010101" pitchFamily="2" charset="-122"/>
              </a:rPr>
              <a:t>INTRODUCTION</a:t>
            </a:r>
            <a:endParaRPr lang="en-US" altLang="zh-CN" spc="300" dirty="0">
              <a:solidFill>
                <a:schemeClr val="tx1">
                  <a:lumMod val="85000"/>
                  <a:lumOff val="15000"/>
                </a:schemeClr>
              </a:solidFill>
              <a:latin typeface="等线" panose="02010600030101010101" pitchFamily="2" charset="-122"/>
              <a:ea typeface="等线" panose="02010600030101010101" pitchFamily="2" charset="-122"/>
            </a:endParaRPr>
          </a:p>
        </p:txBody>
      </p:sp>
      <p:sp>
        <p:nvSpPr>
          <p:cNvPr id="62" name="文本框 61" descr="章节概要1">
            <a:extLst>
              <a:ext uri="{FF2B5EF4-FFF2-40B4-BE49-F238E27FC236}">
                <a16:creationId xmlns:a16="http://schemas.microsoft.com/office/drawing/2014/main" id="{A0A22754-EB00-4741-A26E-A231A634E698}"/>
              </a:ext>
            </a:extLst>
          </p:cNvPr>
          <p:cNvSpPr txBox="1"/>
          <p:nvPr/>
        </p:nvSpPr>
        <p:spPr>
          <a:xfrm>
            <a:off x="781045" y="1014841"/>
            <a:ext cx="3577118" cy="1754326"/>
          </a:xfrm>
          <a:prstGeom prst="rect">
            <a:avLst/>
          </a:prstGeom>
          <a:noFill/>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66750">
              <a:spcBef>
                <a:spcPct val="0"/>
              </a:spcBef>
              <a:spcAft>
                <a:spcPct val="35000"/>
              </a:spcAft>
            </a:pPr>
            <a:r>
              <a:rPr lang="en-US" altLang="zh-CN" sz="1200" dirty="0">
                <a:latin typeface="Times New Roman" panose="02020603050405020304" pitchFamily="18" charset="0"/>
                <a:ea typeface="等线" panose="02010600030101010101" pitchFamily="2" charset="-122"/>
                <a:cs typeface="Times New Roman" panose="02020603050405020304" pitchFamily="18" charset="0"/>
              </a:rPr>
              <a:t>COVID – 19 attacked the whole human civilization with its worst range in both physical and psychological way. Weak Psychological health can be initialized as Anxiety, Depression, Insomnia, Mood Swing, Mind Diversion, and many more. A quantitative report on the anxiety and depression scale based on a collected dataset from various professions on their regular lifestyle, choices, and internet uses phone through simulations and statistical reports.</a:t>
            </a:r>
            <a:endParaRPr lang="zh-CN" altLang="en-US" sz="1200"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67" name="文本框 66" descr="章节标题1">
            <a:extLst>
              <a:ext uri="{FF2B5EF4-FFF2-40B4-BE49-F238E27FC236}">
                <a16:creationId xmlns:a16="http://schemas.microsoft.com/office/drawing/2014/main" id="{F53EC70F-A522-4CFD-A5CC-4EA88188C998}"/>
              </a:ext>
            </a:extLst>
          </p:cNvPr>
          <p:cNvSpPr txBox="1"/>
          <p:nvPr/>
        </p:nvSpPr>
        <p:spPr>
          <a:xfrm>
            <a:off x="803421" y="2760717"/>
            <a:ext cx="2336460" cy="369332"/>
          </a:xfrm>
          <a:prstGeom prst="rect">
            <a:avLst/>
          </a:prstGeom>
          <a:noFill/>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pc="300" dirty="0">
                <a:solidFill>
                  <a:schemeClr val="accent1"/>
                </a:solidFill>
                <a:latin typeface="等线" panose="02010600030101010101" pitchFamily="2" charset="-122"/>
                <a:ea typeface="等线" panose="02010600030101010101" pitchFamily="2" charset="-122"/>
              </a:rPr>
              <a:t>METHOD</a:t>
            </a:r>
            <a:endParaRPr lang="en-US" altLang="zh-CN" spc="300" dirty="0">
              <a:solidFill>
                <a:schemeClr val="tx1">
                  <a:lumMod val="85000"/>
                  <a:lumOff val="15000"/>
                </a:schemeClr>
              </a:solidFill>
              <a:latin typeface="等线" panose="02010600030101010101" pitchFamily="2" charset="-122"/>
              <a:ea typeface="等线" panose="02010600030101010101" pitchFamily="2" charset="-122"/>
            </a:endParaRPr>
          </a:p>
        </p:txBody>
      </p:sp>
      <p:sp>
        <p:nvSpPr>
          <p:cNvPr id="71" name="文本框 70" descr="章节标题1">
            <a:extLst>
              <a:ext uri="{FF2B5EF4-FFF2-40B4-BE49-F238E27FC236}">
                <a16:creationId xmlns:a16="http://schemas.microsoft.com/office/drawing/2014/main" id="{B8B98F85-074F-41C9-9BB5-D403549BFFFA}"/>
              </a:ext>
            </a:extLst>
          </p:cNvPr>
          <p:cNvSpPr txBox="1"/>
          <p:nvPr/>
        </p:nvSpPr>
        <p:spPr>
          <a:xfrm>
            <a:off x="4474899" y="2934398"/>
            <a:ext cx="2336460" cy="369332"/>
          </a:xfrm>
          <a:prstGeom prst="rect">
            <a:avLst/>
          </a:prstGeom>
          <a:noFill/>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pc="300" dirty="0">
                <a:solidFill>
                  <a:schemeClr val="accent1"/>
                </a:solidFill>
                <a:latin typeface="等线" panose="02010600030101010101" pitchFamily="2" charset="-122"/>
                <a:ea typeface="等线" panose="02010600030101010101" pitchFamily="2" charset="-122"/>
              </a:rPr>
              <a:t>RESULTS</a:t>
            </a:r>
            <a:endParaRPr lang="en-US" altLang="zh-CN" spc="300" dirty="0">
              <a:solidFill>
                <a:schemeClr val="tx1">
                  <a:lumMod val="85000"/>
                  <a:lumOff val="15000"/>
                </a:schemeClr>
              </a:solidFill>
              <a:latin typeface="等线" panose="02010600030101010101" pitchFamily="2" charset="-122"/>
              <a:ea typeface="等线" panose="02010600030101010101" pitchFamily="2" charset="-122"/>
            </a:endParaRPr>
          </a:p>
        </p:txBody>
      </p:sp>
      <p:pic>
        <p:nvPicPr>
          <p:cNvPr id="80" name="图片 79" descr="山上盖着雪&#10;&#10;描述已自动生成">
            <a:extLst>
              <a:ext uri="{FF2B5EF4-FFF2-40B4-BE49-F238E27FC236}">
                <a16:creationId xmlns:a16="http://schemas.microsoft.com/office/drawing/2014/main" id="{3401F337-6F19-4EBC-956D-84FB83328454}"/>
              </a:ext>
            </a:extLst>
          </p:cNvPr>
          <p:cNvPicPr>
            <a:picLocks noChangeAspect="1"/>
          </p:cNvPicPr>
          <p:nvPr/>
        </p:nvPicPr>
        <p:blipFill>
          <a:blip r:embed="rId3">
            <a:extLst>
              <a:ext uri="{28A0092B-C50C-407E-A947-70E740481C1C}">
                <a14:useLocalDpi xmlns:a14="http://schemas.microsoft.com/office/drawing/2010/main" val="0"/>
              </a:ext>
            </a:extLst>
          </a:blip>
          <a:srcRect l="940" t="7195" r="1296" b="76027"/>
          <a:stretch>
            <a:fillRect/>
          </a:stretch>
        </p:blipFill>
        <p:spPr>
          <a:xfrm>
            <a:off x="0" y="3719420"/>
            <a:ext cx="12192000" cy="3138580"/>
          </a:xfrm>
          <a:custGeom>
            <a:avLst/>
            <a:gdLst>
              <a:gd name="connsiteX0" fmla="*/ 10259331 w 12192000"/>
              <a:gd name="connsiteY0" fmla="*/ 1735 h 3138580"/>
              <a:gd name="connsiteX1" fmla="*/ 10478858 w 12192000"/>
              <a:gd name="connsiteY1" fmla="*/ 84100 h 3138580"/>
              <a:gd name="connsiteX2" fmla="*/ 10881652 w 12192000"/>
              <a:gd name="connsiteY2" fmla="*/ 354069 h 3138580"/>
              <a:gd name="connsiteX3" fmla="*/ 11128527 w 12192000"/>
              <a:gd name="connsiteY3" fmla="*/ 354069 h 3138580"/>
              <a:gd name="connsiteX4" fmla="*/ 11904847 w 12192000"/>
              <a:gd name="connsiteY4" fmla="*/ 521508 h 3138580"/>
              <a:gd name="connsiteX5" fmla="*/ 12115602 w 12192000"/>
              <a:gd name="connsiteY5" fmla="*/ 458772 h 3138580"/>
              <a:gd name="connsiteX6" fmla="*/ 12192000 w 12192000"/>
              <a:gd name="connsiteY6" fmla="*/ 402244 h 3138580"/>
              <a:gd name="connsiteX7" fmla="*/ 12192000 w 12192000"/>
              <a:gd name="connsiteY7" fmla="*/ 3138580 h 3138580"/>
              <a:gd name="connsiteX8" fmla="*/ 0 w 12192000"/>
              <a:gd name="connsiteY8" fmla="*/ 3138580 h 3138580"/>
              <a:gd name="connsiteX9" fmla="*/ 0 w 12192000"/>
              <a:gd name="connsiteY9" fmla="*/ 2586569 h 3138580"/>
              <a:gd name="connsiteX10" fmla="*/ 26095 w 12192000"/>
              <a:gd name="connsiteY10" fmla="*/ 2585036 h 3138580"/>
              <a:gd name="connsiteX11" fmla="*/ 1687982 w 12192000"/>
              <a:gd name="connsiteY11" fmla="*/ 2641563 h 3138580"/>
              <a:gd name="connsiteX12" fmla="*/ 1999472 w 12192000"/>
              <a:gd name="connsiteY12" fmla="*/ 2708277 h 3138580"/>
              <a:gd name="connsiteX13" fmla="*/ 2674367 w 12192000"/>
              <a:gd name="connsiteY13" fmla="*/ 2404354 h 3138580"/>
              <a:gd name="connsiteX14" fmla="*/ 3027388 w 12192000"/>
              <a:gd name="connsiteY14" fmla="*/ 2456243 h 3138580"/>
              <a:gd name="connsiteX15" fmla="*/ 3754198 w 12192000"/>
              <a:gd name="connsiteY15" fmla="*/ 2100430 h 3138580"/>
              <a:gd name="connsiteX16" fmla="*/ 4096836 w 12192000"/>
              <a:gd name="connsiteY16" fmla="*/ 2048541 h 3138580"/>
              <a:gd name="connsiteX17" fmla="*/ 4590029 w 12192000"/>
              <a:gd name="connsiteY17" fmla="*/ 1729790 h 3138580"/>
              <a:gd name="connsiteX18" fmla="*/ 4989775 w 12192000"/>
              <a:gd name="connsiteY18" fmla="*/ 1770561 h 3138580"/>
              <a:gd name="connsiteX19" fmla="*/ 7066372 w 12192000"/>
              <a:gd name="connsiteY19" fmla="*/ 884734 h 3138580"/>
              <a:gd name="connsiteX20" fmla="*/ 7741267 w 12192000"/>
              <a:gd name="connsiteY20" fmla="*/ 958861 h 3138580"/>
              <a:gd name="connsiteX21" fmla="*/ 8748417 w 12192000"/>
              <a:gd name="connsiteY21" fmla="*/ 825432 h 3138580"/>
              <a:gd name="connsiteX22" fmla="*/ 9289448 w 12192000"/>
              <a:gd name="connsiteY22" fmla="*/ 382684 h 3138580"/>
              <a:gd name="connsiteX23" fmla="*/ 9837429 w 12192000"/>
              <a:gd name="connsiteY23" fmla="*/ 185700 h 3138580"/>
              <a:gd name="connsiteX24" fmla="*/ 10175608 w 12192000"/>
              <a:gd name="connsiteY24" fmla="*/ 3597 h 3138580"/>
              <a:gd name="connsiteX25" fmla="*/ 10259331 w 12192000"/>
              <a:gd name="connsiteY25" fmla="*/ 1735 h 3138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192000" h="3138580">
                <a:moveTo>
                  <a:pt x="10259331" y="1735"/>
                </a:moveTo>
                <a:cubicBezTo>
                  <a:pt x="10345052" y="9833"/>
                  <a:pt x="10432135" y="45183"/>
                  <a:pt x="10478858" y="84100"/>
                </a:cubicBezTo>
                <a:lnTo>
                  <a:pt x="10881652" y="354069"/>
                </a:lnTo>
                <a:cubicBezTo>
                  <a:pt x="10956063" y="380014"/>
                  <a:pt x="10957995" y="326163"/>
                  <a:pt x="11128527" y="354069"/>
                </a:cubicBezTo>
                <a:cubicBezTo>
                  <a:pt x="11299060" y="381976"/>
                  <a:pt x="11713162" y="523252"/>
                  <a:pt x="11904847" y="521508"/>
                </a:cubicBezTo>
                <a:cubicBezTo>
                  <a:pt x="12000690" y="520636"/>
                  <a:pt x="12062122" y="494073"/>
                  <a:pt x="12115602" y="458772"/>
                </a:cubicBezTo>
                <a:lnTo>
                  <a:pt x="12192000" y="402244"/>
                </a:lnTo>
                <a:lnTo>
                  <a:pt x="12192000" y="3138580"/>
                </a:lnTo>
                <a:lnTo>
                  <a:pt x="0" y="3138580"/>
                </a:lnTo>
                <a:lnTo>
                  <a:pt x="0" y="2586569"/>
                </a:lnTo>
                <a:lnTo>
                  <a:pt x="26095" y="2585036"/>
                </a:lnTo>
                <a:cubicBezTo>
                  <a:pt x="587791" y="2559819"/>
                  <a:pt x="1331834" y="2605920"/>
                  <a:pt x="1687982" y="2641563"/>
                </a:cubicBezTo>
                <a:cubicBezTo>
                  <a:pt x="1909113" y="2647724"/>
                  <a:pt x="1824691" y="2681098"/>
                  <a:pt x="1999472" y="2708277"/>
                </a:cubicBezTo>
                <a:cubicBezTo>
                  <a:pt x="2246934" y="2720632"/>
                  <a:pt x="2556692" y="2387057"/>
                  <a:pt x="2674367" y="2404354"/>
                </a:cubicBezTo>
                <a:lnTo>
                  <a:pt x="3027388" y="2456243"/>
                </a:lnTo>
                <a:cubicBezTo>
                  <a:pt x="3207360" y="2405589"/>
                  <a:pt x="3639985" y="2117727"/>
                  <a:pt x="3754198" y="2100430"/>
                </a:cubicBezTo>
                <a:cubicBezTo>
                  <a:pt x="3868411" y="2083133"/>
                  <a:pt x="3957532" y="2110314"/>
                  <a:pt x="4096836" y="2048541"/>
                </a:cubicBezTo>
                <a:cubicBezTo>
                  <a:pt x="4236141" y="1986766"/>
                  <a:pt x="4330454" y="1903991"/>
                  <a:pt x="4590029" y="1729790"/>
                </a:cubicBezTo>
                <a:cubicBezTo>
                  <a:pt x="4714625" y="1752029"/>
                  <a:pt x="4769135" y="1803919"/>
                  <a:pt x="4989775" y="1770561"/>
                </a:cubicBezTo>
                <a:cubicBezTo>
                  <a:pt x="5584200" y="1792799"/>
                  <a:pt x="6914089" y="905119"/>
                  <a:pt x="7066372" y="884734"/>
                </a:cubicBezTo>
                <a:cubicBezTo>
                  <a:pt x="7182316" y="879175"/>
                  <a:pt x="7502458" y="946507"/>
                  <a:pt x="7741267" y="958861"/>
                </a:cubicBezTo>
                <a:cubicBezTo>
                  <a:pt x="7980076" y="971216"/>
                  <a:pt x="8490386" y="921462"/>
                  <a:pt x="8748417" y="825432"/>
                </a:cubicBezTo>
                <a:cubicBezTo>
                  <a:pt x="9006448" y="729402"/>
                  <a:pt x="9102554" y="456812"/>
                  <a:pt x="9289448" y="382684"/>
                </a:cubicBezTo>
                <a:lnTo>
                  <a:pt x="9837429" y="185700"/>
                </a:lnTo>
                <a:cubicBezTo>
                  <a:pt x="9953372" y="128869"/>
                  <a:pt x="10068703" y="20530"/>
                  <a:pt x="10175608" y="3597"/>
                </a:cubicBezTo>
                <a:cubicBezTo>
                  <a:pt x="10202334" y="-637"/>
                  <a:pt x="10230757" y="-965"/>
                  <a:pt x="10259331" y="1735"/>
                </a:cubicBezTo>
                <a:close/>
              </a:path>
            </a:pathLst>
          </a:custGeom>
        </p:spPr>
      </p:pic>
      <p:sp>
        <p:nvSpPr>
          <p:cNvPr id="2" name="文本占位符 1">
            <a:extLst>
              <a:ext uri="{FF2B5EF4-FFF2-40B4-BE49-F238E27FC236}">
                <a16:creationId xmlns:a16="http://schemas.microsoft.com/office/drawing/2014/main" id="{2B5EA0D3-AA81-404F-BAF3-4BE407A44FB2}"/>
              </a:ext>
            </a:extLst>
          </p:cNvPr>
          <p:cNvSpPr>
            <a:spLocks noGrp="1"/>
          </p:cNvSpPr>
          <p:nvPr>
            <p:ph type="body" sz="quarter" idx="10"/>
          </p:nvPr>
        </p:nvSpPr>
        <p:spPr>
          <a:xfrm>
            <a:off x="2420313" y="168680"/>
            <a:ext cx="7351373" cy="480131"/>
          </a:xfrm>
        </p:spPr>
        <p:txBody>
          <a:bodyPr wrap="square">
            <a:spAutoFit/>
          </a:bodyPr>
          <a:lstStyle/>
          <a:p>
            <a:r>
              <a:rPr lang="en-US" altLang="zh-CN" dirty="0">
                <a:latin typeface="Times New Roman" panose="02020603050405020304" pitchFamily="18" charset="0"/>
                <a:ea typeface="等线 Light" panose="02010600030101010101" pitchFamily="2" charset="-122"/>
                <a:cs typeface="Times New Roman" panose="02020603050405020304" pitchFamily="18" charset="0"/>
              </a:rPr>
              <a:t>Impact</a:t>
            </a:r>
            <a:r>
              <a:rPr lang="zh-CN" altLang="en-US" dirty="0">
                <a:latin typeface="Times New Roman" panose="02020603050405020304" pitchFamily="18" charset="0"/>
                <a:ea typeface="等线 Light" panose="02010600030101010101" pitchFamily="2" charset="-122"/>
                <a:cs typeface="Times New Roman" panose="02020603050405020304" pitchFamily="18" charset="0"/>
              </a:rPr>
              <a:t> </a:t>
            </a:r>
            <a:r>
              <a:rPr lang="en-US" altLang="zh-CN" dirty="0">
                <a:latin typeface="Times New Roman" panose="02020603050405020304" pitchFamily="18" charset="0"/>
                <a:ea typeface="等线 Light" panose="02010600030101010101" pitchFamily="2" charset="-122"/>
                <a:cs typeface="Times New Roman" panose="02020603050405020304" pitchFamily="18" charset="0"/>
              </a:rPr>
              <a:t>of</a:t>
            </a:r>
            <a:r>
              <a:rPr lang="zh-CN" altLang="en-US" dirty="0">
                <a:latin typeface="Times New Roman" panose="02020603050405020304" pitchFamily="18" charset="0"/>
                <a:ea typeface="等线 Light" panose="02010600030101010101" pitchFamily="2" charset="-122"/>
                <a:cs typeface="Times New Roman" panose="02020603050405020304" pitchFamily="18" charset="0"/>
              </a:rPr>
              <a:t> </a:t>
            </a:r>
            <a:r>
              <a:rPr lang="en-US" altLang="zh-CN" dirty="0">
                <a:latin typeface="Times New Roman" panose="02020603050405020304" pitchFamily="18" charset="0"/>
                <a:ea typeface="等线 Light" panose="02010600030101010101" pitchFamily="2" charset="-122"/>
                <a:cs typeface="Times New Roman" panose="02020603050405020304" pitchFamily="18" charset="0"/>
              </a:rPr>
              <a:t>COVID-19</a:t>
            </a:r>
            <a:r>
              <a:rPr lang="zh-CN" altLang="en-US" dirty="0">
                <a:latin typeface="Times New Roman" panose="02020603050405020304" pitchFamily="18" charset="0"/>
                <a:ea typeface="等线 Light" panose="02010600030101010101" pitchFamily="2" charset="-122"/>
                <a:cs typeface="Times New Roman" panose="02020603050405020304" pitchFamily="18" charset="0"/>
              </a:rPr>
              <a:t> </a:t>
            </a:r>
            <a:r>
              <a:rPr lang="en-US" altLang="zh-CN" dirty="0">
                <a:latin typeface="Times New Roman" panose="02020603050405020304" pitchFamily="18" charset="0"/>
                <a:ea typeface="等线 Light" panose="02010600030101010101" pitchFamily="2" charset="-122"/>
                <a:cs typeface="Times New Roman" panose="02020603050405020304" pitchFamily="18" charset="0"/>
              </a:rPr>
              <a:t>on</a:t>
            </a:r>
            <a:r>
              <a:rPr lang="zh-CN" altLang="en-US" dirty="0">
                <a:latin typeface="Times New Roman" panose="02020603050405020304" pitchFamily="18" charset="0"/>
                <a:ea typeface="等线 Light" panose="02010600030101010101" pitchFamily="2" charset="-122"/>
                <a:cs typeface="Times New Roman" panose="02020603050405020304" pitchFamily="18" charset="0"/>
              </a:rPr>
              <a:t> </a:t>
            </a:r>
            <a:r>
              <a:rPr lang="en-US" altLang="zh-CN" dirty="0">
                <a:latin typeface="Times New Roman" panose="02020603050405020304" pitchFamily="18" charset="0"/>
                <a:ea typeface="等线 Light" panose="02010600030101010101" pitchFamily="2" charset="-122"/>
                <a:cs typeface="Times New Roman" panose="02020603050405020304" pitchFamily="18" charset="0"/>
              </a:rPr>
              <a:t>mental</a:t>
            </a:r>
            <a:r>
              <a:rPr lang="zh-CN" altLang="en-US" dirty="0">
                <a:latin typeface="Times New Roman" panose="02020603050405020304" pitchFamily="18" charset="0"/>
                <a:ea typeface="等线 Light" panose="02010600030101010101" pitchFamily="2" charset="-122"/>
                <a:cs typeface="Times New Roman" panose="02020603050405020304" pitchFamily="18" charset="0"/>
              </a:rPr>
              <a:t> </a:t>
            </a:r>
            <a:r>
              <a:rPr lang="en-US" altLang="zh-CN" dirty="0">
                <a:latin typeface="Times New Roman" panose="02020603050405020304" pitchFamily="18" charset="0"/>
                <a:ea typeface="等线 Light" panose="02010600030101010101" pitchFamily="2" charset="-122"/>
                <a:cs typeface="Times New Roman" panose="02020603050405020304" pitchFamily="18" charset="0"/>
              </a:rPr>
              <a:t>health</a:t>
            </a:r>
            <a:endParaRPr lang="zh-CN" altLang="en-US" dirty="0">
              <a:latin typeface="Times New Roman" panose="02020603050405020304" pitchFamily="18" charset="0"/>
              <a:ea typeface="等线 Light" panose="02010600030101010101" pitchFamily="2" charset="-122"/>
              <a:cs typeface="Times New Roman" panose="02020603050405020304" pitchFamily="18" charset="0"/>
            </a:endParaRPr>
          </a:p>
        </p:txBody>
      </p:sp>
      <p:cxnSp>
        <p:nvCxnSpPr>
          <p:cNvPr id="4" name="直接连接符 3">
            <a:extLst>
              <a:ext uri="{FF2B5EF4-FFF2-40B4-BE49-F238E27FC236}">
                <a16:creationId xmlns:a16="http://schemas.microsoft.com/office/drawing/2014/main" id="{A896C675-AC17-A98C-542F-F7D3FBC504C5}"/>
              </a:ext>
            </a:extLst>
          </p:cNvPr>
          <p:cNvCxnSpPr>
            <a:cxnSpLocks/>
          </p:cNvCxnSpPr>
          <p:nvPr/>
        </p:nvCxnSpPr>
        <p:spPr>
          <a:xfrm>
            <a:off x="4375705" y="896948"/>
            <a:ext cx="0" cy="5745600"/>
          </a:xfrm>
          <a:prstGeom prst="line">
            <a:avLst/>
          </a:prstGeom>
          <a:ln>
            <a:solidFill>
              <a:schemeClr val="accent1"/>
            </a:solidFill>
            <a:headEnd type="oval" w="lg" len="lg"/>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BE5791F0-C200-5C02-7023-094DE90372BB}"/>
              </a:ext>
            </a:extLst>
          </p:cNvPr>
          <p:cNvCxnSpPr>
            <a:cxnSpLocks/>
          </p:cNvCxnSpPr>
          <p:nvPr/>
        </p:nvCxnSpPr>
        <p:spPr>
          <a:xfrm>
            <a:off x="8233954" y="858849"/>
            <a:ext cx="0" cy="5756400"/>
          </a:xfrm>
          <a:prstGeom prst="line">
            <a:avLst/>
          </a:prstGeom>
          <a:ln>
            <a:solidFill>
              <a:schemeClr val="accent1"/>
            </a:solidFill>
            <a:headEnd type="oval" w="lg" len="lg"/>
          </a:ln>
        </p:spPr>
        <p:style>
          <a:lnRef idx="1">
            <a:schemeClr val="accent1"/>
          </a:lnRef>
          <a:fillRef idx="0">
            <a:schemeClr val="accent1"/>
          </a:fillRef>
          <a:effectRef idx="0">
            <a:schemeClr val="accent1"/>
          </a:effectRef>
          <a:fontRef idx="minor">
            <a:schemeClr val="tx1"/>
          </a:fontRef>
        </p:style>
      </p:cxnSp>
      <p:pic>
        <p:nvPicPr>
          <p:cNvPr id="8" name="图片 7">
            <a:extLst>
              <a:ext uri="{FF2B5EF4-FFF2-40B4-BE49-F238E27FC236}">
                <a16:creationId xmlns:a16="http://schemas.microsoft.com/office/drawing/2014/main" id="{63D60BCB-5402-ED6A-2B26-4A82D775CC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440" y="3201405"/>
            <a:ext cx="3385017" cy="1739962"/>
          </a:xfrm>
          <a:prstGeom prst="rect">
            <a:avLst/>
          </a:prstGeom>
        </p:spPr>
      </p:pic>
      <p:cxnSp>
        <p:nvCxnSpPr>
          <p:cNvPr id="46" name="直接连接符 45">
            <a:extLst>
              <a:ext uri="{FF2B5EF4-FFF2-40B4-BE49-F238E27FC236}">
                <a16:creationId xmlns:a16="http://schemas.microsoft.com/office/drawing/2014/main" id="{C22127C0-EC07-4510-9727-DBEEB1F9142E}"/>
              </a:ext>
            </a:extLst>
          </p:cNvPr>
          <p:cNvCxnSpPr>
            <a:cxnSpLocks/>
          </p:cNvCxnSpPr>
          <p:nvPr/>
        </p:nvCxnSpPr>
        <p:spPr>
          <a:xfrm>
            <a:off x="634192" y="891363"/>
            <a:ext cx="0" cy="5756400"/>
          </a:xfrm>
          <a:prstGeom prst="line">
            <a:avLst/>
          </a:prstGeom>
          <a:ln>
            <a:solidFill>
              <a:schemeClr val="accent1"/>
            </a:solidFill>
            <a:headEnd type="oval" w="lg" len="lg"/>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1CE427E7-B00F-D25E-3799-DB7921BE7DAD}"/>
              </a:ext>
            </a:extLst>
          </p:cNvPr>
          <p:cNvSpPr txBox="1"/>
          <p:nvPr/>
        </p:nvSpPr>
        <p:spPr>
          <a:xfrm>
            <a:off x="8358807" y="6003374"/>
            <a:ext cx="3583404" cy="646331"/>
          </a:xfrm>
          <a:prstGeom prst="rect">
            <a:avLst/>
          </a:prstGeom>
          <a:noFill/>
        </p:spPr>
        <p:txBody>
          <a:bodyPr wrap="square">
            <a:spAutoFit/>
          </a:bodyPr>
          <a:lstStyle/>
          <a:p>
            <a:r>
              <a:rPr lang="en-US" altLang="zh-CN" sz="900" dirty="0">
                <a:latin typeface="Times New Roman" panose="02020603050405020304" pitchFamily="18" charset="0"/>
                <a:cs typeface="Times New Roman" panose="02020603050405020304" pitchFamily="18" charset="0"/>
              </a:rPr>
              <a:t>Md. </a:t>
            </a:r>
            <a:r>
              <a:rPr lang="en-US" altLang="zh-CN" sz="900" dirty="0" err="1">
                <a:latin typeface="Times New Roman" panose="02020603050405020304" pitchFamily="18" charset="0"/>
                <a:cs typeface="Times New Roman" panose="02020603050405020304" pitchFamily="18" charset="0"/>
              </a:rPr>
              <a:t>Mosfikur</a:t>
            </a:r>
            <a:r>
              <a:rPr lang="en-US" altLang="zh-CN" sz="900" dirty="0">
                <a:latin typeface="Times New Roman" panose="02020603050405020304" pitchFamily="18" charset="0"/>
                <a:cs typeface="Times New Roman" panose="02020603050405020304" pitchFamily="18" charset="0"/>
              </a:rPr>
              <a:t> Rahman , Mohd. </a:t>
            </a:r>
            <a:r>
              <a:rPr lang="en-US" altLang="zh-CN" sz="900" dirty="0" err="1">
                <a:latin typeface="Times New Roman" panose="02020603050405020304" pitchFamily="18" charset="0"/>
                <a:cs typeface="Times New Roman" panose="02020603050405020304" pitchFamily="18" charset="0"/>
              </a:rPr>
              <a:t>Saifuzzaman</a:t>
            </a:r>
            <a:r>
              <a:rPr lang="en-US" altLang="zh-CN" sz="900" dirty="0">
                <a:latin typeface="Times New Roman" panose="02020603050405020304" pitchFamily="18" charset="0"/>
                <a:cs typeface="Times New Roman" panose="02020603050405020304" pitchFamily="18" charset="0"/>
              </a:rPr>
              <a:t>, Akash Ahmed, </a:t>
            </a:r>
            <a:r>
              <a:rPr lang="en-US" altLang="zh-CN" sz="900" dirty="0" err="1">
                <a:latin typeface="Times New Roman" panose="02020603050405020304" pitchFamily="18" charset="0"/>
                <a:cs typeface="Times New Roman" panose="02020603050405020304" pitchFamily="18" charset="0"/>
              </a:rPr>
              <a:t>Mahfuja</a:t>
            </a:r>
            <a:r>
              <a:rPr lang="en-US" altLang="zh-CN" sz="900" dirty="0">
                <a:latin typeface="Times New Roman" panose="02020603050405020304" pitchFamily="18" charset="0"/>
                <a:cs typeface="Times New Roman" panose="02020603050405020304" pitchFamily="18" charset="0"/>
              </a:rPr>
              <a:t> </a:t>
            </a:r>
            <a:r>
              <a:rPr lang="en-US" altLang="zh-CN" sz="900" dirty="0" err="1">
                <a:latin typeface="Times New Roman" panose="02020603050405020304" pitchFamily="18" charset="0"/>
                <a:cs typeface="Times New Roman" panose="02020603050405020304" pitchFamily="18" charset="0"/>
              </a:rPr>
              <a:t>Ferdousi</a:t>
            </a:r>
            <a:r>
              <a:rPr lang="en-US" altLang="zh-CN" sz="900" dirty="0">
                <a:latin typeface="Times New Roman" panose="02020603050405020304" pitchFamily="18" charset="0"/>
                <a:cs typeface="Times New Roman" panose="02020603050405020304" pitchFamily="18" charset="0"/>
              </a:rPr>
              <a:t> </a:t>
            </a:r>
            <a:r>
              <a:rPr lang="en-US" altLang="zh-CN" sz="900" dirty="0" err="1">
                <a:latin typeface="Times New Roman" panose="02020603050405020304" pitchFamily="18" charset="0"/>
                <a:cs typeface="Times New Roman" panose="02020603050405020304" pitchFamily="18" charset="0"/>
              </a:rPr>
              <a:t>Mahin</a:t>
            </a:r>
            <a:r>
              <a:rPr lang="en-US" altLang="zh-CN" sz="900" dirty="0">
                <a:latin typeface="Times New Roman" panose="02020603050405020304" pitchFamily="18" charset="0"/>
                <a:cs typeface="Times New Roman" panose="02020603050405020304" pitchFamily="18" charset="0"/>
              </a:rPr>
              <a:t>, Syeda Farjana </a:t>
            </a:r>
            <a:r>
              <a:rPr lang="en-US" altLang="zh-CN" sz="900" dirty="0" err="1">
                <a:latin typeface="Times New Roman" panose="02020603050405020304" pitchFamily="18" charset="0"/>
                <a:cs typeface="Times New Roman" panose="02020603050405020304" pitchFamily="18" charset="0"/>
              </a:rPr>
              <a:t>Shetu</a:t>
            </a:r>
            <a:endParaRPr lang="en-US" altLang="zh-CN" sz="900" dirty="0">
              <a:latin typeface="Times New Roman" panose="02020603050405020304" pitchFamily="18" charset="0"/>
              <a:cs typeface="Times New Roman" panose="02020603050405020304" pitchFamily="18" charset="0"/>
            </a:endParaRPr>
          </a:p>
          <a:p>
            <a:r>
              <a:rPr lang="en-US" altLang="zh-CN" sz="900" dirty="0">
                <a:latin typeface="Times New Roman" panose="02020603050405020304" pitchFamily="18" charset="0"/>
                <a:cs typeface="Times New Roman" panose="02020603050405020304" pitchFamily="18" charset="0"/>
              </a:rPr>
              <a:t>Department of Computer Science and Engineering, Daffodil International University, Bangladesh</a:t>
            </a:r>
            <a:endParaRPr lang="zh-CN" altLang="en-US" sz="900" dirty="0">
              <a:latin typeface="Times New Roman" panose="02020603050405020304" pitchFamily="18" charset="0"/>
              <a:cs typeface="Times New Roman" panose="02020603050405020304" pitchFamily="18" charset="0"/>
            </a:endParaRPr>
          </a:p>
        </p:txBody>
      </p:sp>
      <p:sp>
        <p:nvSpPr>
          <p:cNvPr id="72" name="文本框 71" descr="章节概要1">
            <a:extLst>
              <a:ext uri="{FF2B5EF4-FFF2-40B4-BE49-F238E27FC236}">
                <a16:creationId xmlns:a16="http://schemas.microsoft.com/office/drawing/2014/main" id="{841DF2F9-B011-4D03-84B0-DFD4AD501A73}"/>
              </a:ext>
            </a:extLst>
          </p:cNvPr>
          <p:cNvSpPr txBox="1"/>
          <p:nvPr/>
        </p:nvSpPr>
        <p:spPr>
          <a:xfrm>
            <a:off x="661164" y="4930825"/>
            <a:ext cx="3732084" cy="1508105"/>
          </a:xfrm>
          <a:prstGeom prst="rect">
            <a:avLst/>
          </a:prstGeom>
          <a:noFill/>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defTabSz="666750">
              <a:spcBef>
                <a:spcPct val="0"/>
              </a:spcBef>
              <a:buFont typeface="Arial" panose="020B0604020202020204" pitchFamily="34" charset="0"/>
              <a:buChar char="•"/>
            </a:pPr>
            <a:r>
              <a:rPr lang="en-US" altLang="zh-CN" sz="1150" dirty="0">
                <a:latin typeface="Times New Roman" panose="02020603050405020304" pitchFamily="18" charset="0"/>
                <a:cs typeface="Times New Roman" panose="02020603050405020304" pitchFamily="18" charset="0"/>
              </a:rPr>
              <a:t>Data Collection: The report was gender (male and female) and age-based from age 1 to 60. The data was collected using simple words like agree-disagree-normal and many more. The survey form was divided into three parts to find the psychological condition of humans.</a:t>
            </a:r>
          </a:p>
          <a:p>
            <a:pPr marL="171450" indent="-171450" defTabSz="666750">
              <a:spcBef>
                <a:spcPct val="0"/>
              </a:spcBef>
              <a:buFont typeface="Arial" panose="020B0604020202020204" pitchFamily="34" charset="0"/>
              <a:buChar char="•"/>
            </a:pPr>
            <a:r>
              <a:rPr lang="en-US" altLang="zh-CN" sz="1150" dirty="0">
                <a:latin typeface="Times New Roman" panose="02020603050405020304" pitchFamily="18" charset="0"/>
                <a:ea typeface="等线" panose="02010600030101010101" pitchFamily="2" charset="-122"/>
                <a:cs typeface="Times New Roman" panose="02020603050405020304" pitchFamily="18" charset="0"/>
              </a:rPr>
              <a:t>Development and Algorithm: We have used this algorithm to analyze male and female reports in percentages from different perspectives.</a:t>
            </a:r>
            <a:endParaRPr lang="zh-CN" altLang="en-US" sz="1150" dirty="0">
              <a:latin typeface="Times New Roman" panose="02020603050405020304" pitchFamily="18" charset="0"/>
              <a:ea typeface="等线" panose="02010600030101010101" pitchFamily="2" charset="-122"/>
              <a:cs typeface="Times New Roman" panose="02020603050405020304" pitchFamily="18" charset="0"/>
            </a:endParaRPr>
          </a:p>
        </p:txBody>
      </p:sp>
      <p:pic>
        <p:nvPicPr>
          <p:cNvPr id="12" name="图片 11">
            <a:extLst>
              <a:ext uri="{FF2B5EF4-FFF2-40B4-BE49-F238E27FC236}">
                <a16:creationId xmlns:a16="http://schemas.microsoft.com/office/drawing/2014/main" id="{E6B484CA-87D8-11D6-CBB3-03207D20CD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11975" y="739065"/>
            <a:ext cx="2954848" cy="1121132"/>
          </a:xfrm>
          <a:prstGeom prst="rect">
            <a:avLst/>
          </a:prstGeom>
        </p:spPr>
      </p:pic>
      <p:pic>
        <p:nvPicPr>
          <p:cNvPr id="14" name="图片 13">
            <a:extLst>
              <a:ext uri="{FF2B5EF4-FFF2-40B4-BE49-F238E27FC236}">
                <a16:creationId xmlns:a16="http://schemas.microsoft.com/office/drawing/2014/main" id="{4B0F94C2-1BDD-7FBF-1191-2D941875EC6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11975" y="1858823"/>
            <a:ext cx="2954848" cy="1029217"/>
          </a:xfrm>
          <a:prstGeom prst="rect">
            <a:avLst/>
          </a:prstGeom>
        </p:spPr>
      </p:pic>
      <p:sp>
        <p:nvSpPr>
          <p:cNvPr id="16" name="文本框 15">
            <a:extLst>
              <a:ext uri="{FF2B5EF4-FFF2-40B4-BE49-F238E27FC236}">
                <a16:creationId xmlns:a16="http://schemas.microsoft.com/office/drawing/2014/main" id="{B6D61CCD-45D2-16F2-8136-57BB9E7D11E4}"/>
              </a:ext>
            </a:extLst>
          </p:cNvPr>
          <p:cNvSpPr txBox="1"/>
          <p:nvPr/>
        </p:nvSpPr>
        <p:spPr>
          <a:xfrm>
            <a:off x="4492441" y="3303730"/>
            <a:ext cx="3759053" cy="2308324"/>
          </a:xfrm>
          <a:prstGeom prst="rect">
            <a:avLst/>
          </a:prstGeom>
          <a:noFill/>
        </p:spPr>
        <p:txBody>
          <a:bodyPr wrap="square">
            <a:spAutoFit/>
          </a:bodyPr>
          <a:lstStyle/>
          <a:p>
            <a:r>
              <a:rPr lang="en-US" altLang="zh-CN" sz="1200" dirty="0">
                <a:latin typeface="Times New Roman" panose="02020603050405020304" pitchFamily="18" charset="0"/>
                <a:cs typeface="Times New Roman" panose="02020603050405020304" pitchFamily="18" charset="0"/>
              </a:rPr>
              <a:t>According to the Survey, about 37.2% male, 49.8% female, and in total, 42.78% of people are depressed with their daily life. It can be referred to as the depression scale. According to the internet, we can say most people use all of the social services regularly. As a result, maximum time they stay at home. Mostly 63.7% of Females do not like to go out and then only for an hour (26.5%). On the other hand, 18.6% of male do not like to go out, and 26.5% of males go out for an hour. As a result, compared to the depression scale with the image remarking, we get 16.85% of people’s Psychological condition changes due to the lockdown of COVID-19.</a:t>
            </a:r>
            <a:endParaRPr lang="zh-CN" altLang="en-US" sz="1200" dirty="0">
              <a:latin typeface="Times New Roman" panose="02020603050405020304" pitchFamily="18" charset="0"/>
              <a:cs typeface="Times New Roman" panose="02020603050405020304" pitchFamily="18" charset="0"/>
            </a:endParaRPr>
          </a:p>
        </p:txBody>
      </p:sp>
      <p:sp>
        <p:nvSpPr>
          <p:cNvPr id="17" name="文本框 16" descr="章节标题1">
            <a:extLst>
              <a:ext uri="{FF2B5EF4-FFF2-40B4-BE49-F238E27FC236}">
                <a16:creationId xmlns:a16="http://schemas.microsoft.com/office/drawing/2014/main" id="{B18449B1-6F61-88D1-0CFA-2AE18F2D03BD}"/>
              </a:ext>
            </a:extLst>
          </p:cNvPr>
          <p:cNvSpPr txBox="1"/>
          <p:nvPr/>
        </p:nvSpPr>
        <p:spPr>
          <a:xfrm>
            <a:off x="4509983" y="5599586"/>
            <a:ext cx="2336460" cy="369332"/>
          </a:xfrm>
          <a:prstGeom prst="rect">
            <a:avLst/>
          </a:prstGeom>
          <a:noFill/>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pc="300" dirty="0">
                <a:solidFill>
                  <a:schemeClr val="accent1"/>
                </a:solidFill>
                <a:latin typeface="等线" panose="02010600030101010101" pitchFamily="2" charset="-122"/>
                <a:ea typeface="等线" panose="02010600030101010101" pitchFamily="2" charset="-122"/>
              </a:rPr>
              <a:t>DISSCUSSION</a:t>
            </a:r>
            <a:endParaRPr lang="en-US" altLang="zh-CN" spc="300" dirty="0">
              <a:solidFill>
                <a:schemeClr val="tx1">
                  <a:lumMod val="85000"/>
                  <a:lumOff val="15000"/>
                </a:schemeClr>
              </a:solidFill>
              <a:latin typeface="等线" panose="02010600030101010101" pitchFamily="2" charset="-122"/>
              <a:ea typeface="等线" panose="02010600030101010101" pitchFamily="2" charset="-122"/>
            </a:endParaRPr>
          </a:p>
        </p:txBody>
      </p:sp>
      <p:sp>
        <p:nvSpPr>
          <p:cNvPr id="19" name="文本框 18">
            <a:extLst>
              <a:ext uri="{FF2B5EF4-FFF2-40B4-BE49-F238E27FC236}">
                <a16:creationId xmlns:a16="http://schemas.microsoft.com/office/drawing/2014/main" id="{3CF0C386-704D-AAAE-D007-54BB4CAE1B4A}"/>
              </a:ext>
            </a:extLst>
          </p:cNvPr>
          <p:cNvSpPr txBox="1"/>
          <p:nvPr/>
        </p:nvSpPr>
        <p:spPr>
          <a:xfrm>
            <a:off x="4492441" y="5970592"/>
            <a:ext cx="3690719" cy="461665"/>
          </a:xfrm>
          <a:prstGeom prst="rect">
            <a:avLst/>
          </a:prstGeom>
          <a:noFill/>
        </p:spPr>
        <p:txBody>
          <a:bodyPr wrap="square">
            <a:spAutoFit/>
          </a:bodyPr>
          <a:lstStyle/>
          <a:p>
            <a:r>
              <a:rPr lang="en-US" altLang="zh-CN" sz="1200" dirty="0">
                <a:latin typeface="Times New Roman" panose="02020603050405020304" pitchFamily="18" charset="0"/>
                <a:cs typeface="Times New Roman" panose="02020603050405020304" pitchFamily="18" charset="0"/>
              </a:rPr>
              <a:t>We have done some detailed analysis on the questions, and those are represented as visualization reports. </a:t>
            </a:r>
            <a:endParaRPr lang="zh-CN" altLang="en-US" sz="1200" dirty="0">
              <a:latin typeface="Times New Roman" panose="02020603050405020304" pitchFamily="18" charset="0"/>
              <a:cs typeface="Times New Roman" panose="02020603050405020304" pitchFamily="18" charset="0"/>
            </a:endParaRPr>
          </a:p>
        </p:txBody>
      </p:sp>
      <p:pic>
        <p:nvPicPr>
          <p:cNvPr id="21" name="图片 20">
            <a:extLst>
              <a:ext uri="{FF2B5EF4-FFF2-40B4-BE49-F238E27FC236}">
                <a16:creationId xmlns:a16="http://schemas.microsoft.com/office/drawing/2014/main" id="{26EDF70C-ED15-CF5E-0A60-0FE0B44B964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53704" y="649389"/>
            <a:ext cx="1935519" cy="1121132"/>
          </a:xfrm>
          <a:prstGeom prst="rect">
            <a:avLst/>
          </a:prstGeom>
        </p:spPr>
      </p:pic>
      <p:pic>
        <p:nvPicPr>
          <p:cNvPr id="23" name="图片 22">
            <a:extLst>
              <a:ext uri="{FF2B5EF4-FFF2-40B4-BE49-F238E27FC236}">
                <a16:creationId xmlns:a16="http://schemas.microsoft.com/office/drawing/2014/main" id="{BBBB42D8-B2E9-C78F-771E-3220B447D53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289223" y="586023"/>
            <a:ext cx="1906077" cy="1469178"/>
          </a:xfrm>
          <a:prstGeom prst="rect">
            <a:avLst/>
          </a:prstGeom>
        </p:spPr>
      </p:pic>
      <p:pic>
        <p:nvPicPr>
          <p:cNvPr id="25" name="图片 24">
            <a:extLst>
              <a:ext uri="{FF2B5EF4-FFF2-40B4-BE49-F238E27FC236}">
                <a16:creationId xmlns:a16="http://schemas.microsoft.com/office/drawing/2014/main" id="{E11D6367-EB65-0059-B202-BCFF6C1C167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350687" y="1893674"/>
            <a:ext cx="1961657" cy="1897952"/>
          </a:xfrm>
          <a:prstGeom prst="rect">
            <a:avLst/>
          </a:prstGeom>
        </p:spPr>
      </p:pic>
      <p:pic>
        <p:nvPicPr>
          <p:cNvPr id="27" name="图片 26">
            <a:extLst>
              <a:ext uri="{FF2B5EF4-FFF2-40B4-BE49-F238E27FC236}">
                <a16:creationId xmlns:a16="http://schemas.microsoft.com/office/drawing/2014/main" id="{FCFE9413-70EC-7F99-BF7A-4DE7EDC373F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68702" y="2147259"/>
            <a:ext cx="1887459" cy="1656816"/>
          </a:xfrm>
          <a:prstGeom prst="rect">
            <a:avLst/>
          </a:prstGeom>
        </p:spPr>
      </p:pic>
      <p:sp>
        <p:nvSpPr>
          <p:cNvPr id="31" name="文本框 30">
            <a:extLst>
              <a:ext uri="{FF2B5EF4-FFF2-40B4-BE49-F238E27FC236}">
                <a16:creationId xmlns:a16="http://schemas.microsoft.com/office/drawing/2014/main" id="{BE877477-C272-CFFF-2505-C4ED593757CE}"/>
              </a:ext>
            </a:extLst>
          </p:cNvPr>
          <p:cNvSpPr txBox="1"/>
          <p:nvPr/>
        </p:nvSpPr>
        <p:spPr>
          <a:xfrm>
            <a:off x="8358807" y="4086229"/>
            <a:ext cx="3759051" cy="1938992"/>
          </a:xfrm>
          <a:prstGeom prst="rect">
            <a:avLst/>
          </a:prstGeom>
          <a:noFill/>
        </p:spPr>
        <p:txBody>
          <a:bodyPr wrap="square">
            <a:spAutoFit/>
          </a:bodyPr>
          <a:lstStyle/>
          <a:p>
            <a:r>
              <a:rPr lang="en-US" altLang="zh-CN" sz="1200" dirty="0">
                <a:latin typeface="Times New Roman" panose="02020603050405020304" pitchFamily="18" charset="0"/>
                <a:cs typeface="Times New Roman" panose="02020603050405020304" pitchFamily="18" charset="0"/>
              </a:rPr>
              <a:t>COVID-19 has a significant impact on mental health. It is creating a destructive mentality and increasing depression in regular life. As a result, suicidal attempts are increasing. Life of people are becoming more irritable, and people have social anxiety. For COVID-19 social distance has increased. So, physical contact is decreasing. Social colony breakdown is the main reason for this. As people have to stay at home most of the time, they spend their leisure time on the internet. So, the natural lifestyle of humans is being hampered.</a:t>
            </a:r>
            <a:endParaRPr lang="zh-CN" altLang="en-US" sz="1200" dirty="0">
              <a:latin typeface="Times New Roman" panose="02020603050405020304" pitchFamily="18" charset="0"/>
              <a:cs typeface="Times New Roman" panose="02020603050405020304" pitchFamily="18" charset="0"/>
            </a:endParaRPr>
          </a:p>
        </p:txBody>
      </p:sp>
      <p:sp>
        <p:nvSpPr>
          <p:cNvPr id="32" name="文本框 31" descr="章节标题1">
            <a:extLst>
              <a:ext uri="{FF2B5EF4-FFF2-40B4-BE49-F238E27FC236}">
                <a16:creationId xmlns:a16="http://schemas.microsoft.com/office/drawing/2014/main" id="{E79079A1-5A39-96F3-8457-5B24E76BE447}"/>
              </a:ext>
            </a:extLst>
          </p:cNvPr>
          <p:cNvSpPr txBox="1"/>
          <p:nvPr/>
        </p:nvSpPr>
        <p:spPr>
          <a:xfrm>
            <a:off x="8350687" y="3733023"/>
            <a:ext cx="2336460" cy="369332"/>
          </a:xfrm>
          <a:prstGeom prst="rect">
            <a:avLst/>
          </a:prstGeom>
          <a:noFill/>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pc="300" dirty="0">
                <a:solidFill>
                  <a:schemeClr val="accent1"/>
                </a:solidFill>
                <a:latin typeface="等线" panose="02010600030101010101" pitchFamily="2" charset="-122"/>
                <a:ea typeface="等线" panose="02010600030101010101" pitchFamily="2" charset="-122"/>
              </a:rPr>
              <a:t>CONCLUSION</a:t>
            </a:r>
            <a:endParaRPr lang="en-US" altLang="zh-CN" spc="300" dirty="0">
              <a:solidFill>
                <a:schemeClr val="tx1">
                  <a:lumMod val="85000"/>
                  <a:lumOff val="15000"/>
                </a:schemeClr>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414894610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ont">
      <a:majorFont>
        <a:latin typeface="等线 Light"/>
        <a:ea typeface="等线 Light"/>
        <a:cs typeface=""/>
      </a:majorFont>
      <a:minorFont>
        <a:latin typeface="等线"/>
        <a:ea typeface="等线"/>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453</Words>
  <Application>Microsoft Office PowerPoint</Application>
  <PresentationFormat>宽屏</PresentationFormat>
  <Paragraphs>15</Paragraphs>
  <Slides>2</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vt:i4>
      </vt:variant>
    </vt:vector>
  </HeadingPairs>
  <TitlesOfParts>
    <vt:vector size="7" baseType="lpstr">
      <vt:lpstr>等线</vt:lpstr>
      <vt:lpstr>等线 Light</vt:lpstr>
      <vt:lpstr>Arial</vt:lpstr>
      <vt:lpstr>Times New Roman</vt:lpstr>
      <vt:lpstr>Office 主题​​</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子杰 张</dc:creator>
  <cp:lastModifiedBy>子杰 张</cp:lastModifiedBy>
  <cp:revision>2</cp:revision>
  <dcterms:created xsi:type="dcterms:W3CDTF">2023-06-01T07:23:59Z</dcterms:created>
  <dcterms:modified xsi:type="dcterms:W3CDTF">2023-06-01T08:46:59Z</dcterms:modified>
</cp:coreProperties>
</file>