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7"/>
  </p:handoutMasterIdLst>
  <p:sldIdLst>
    <p:sldId id="256" r:id="rId4"/>
    <p:sldId id="288" r:id="rId6"/>
    <p:sldId id="258" r:id="rId7"/>
    <p:sldId id="259" r:id="rId8"/>
    <p:sldId id="289" r:id="rId9"/>
    <p:sldId id="304" r:id="rId10"/>
    <p:sldId id="290" r:id="rId11"/>
    <p:sldId id="262" r:id="rId12"/>
    <p:sldId id="291" r:id="rId13"/>
    <p:sldId id="305" r:id="rId14"/>
    <p:sldId id="292" r:id="rId15"/>
    <p:sldId id="329" r:id="rId16"/>
    <p:sldId id="330" r:id="rId17"/>
    <p:sldId id="293" r:id="rId18"/>
    <p:sldId id="294" r:id="rId19"/>
    <p:sldId id="301" r:id="rId20"/>
    <p:sldId id="321" r:id="rId21"/>
    <p:sldId id="302" r:id="rId22"/>
    <p:sldId id="323" r:id="rId23"/>
    <p:sldId id="325" r:id="rId24"/>
    <p:sldId id="316" r:id="rId25"/>
    <p:sldId id="317" r:id="rId26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oguo Xie" initials="b" lastIdx="1" clrIdx="0"/>
  <p:cmAuthor id="2" name="Guo Xiang Zhang" initials="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tags" Target="tags/tag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2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355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277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379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</a:ln>
        </p:spPr>
        <p:txBody>
          <a:bodyPr wrap="square" lIns="95500" tIns="47750" rIns="95500" bIns="47750" anchor="b"/>
          <a:lstStyle/>
          <a:p>
            <a:pPr lvl="0" indent="0" algn="r" defTabSz="955675"/>
            <a:fld id="{9A0DB2DC-4C9A-4742-B13C-FB6460FD3503}" type="slidenum">
              <a:rPr lang="en-US" altLang="zh-CN" sz="13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300" b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" name="Rectangle 7"/>
          <p:cNvSpPr txBox="1">
            <a:spLocks noGrp="1"/>
          </p:cNvSpPr>
          <p:nvPr/>
        </p:nvSpPr>
        <p:spPr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</a:ln>
        </p:spPr>
        <p:txBody>
          <a:bodyPr lIns="99039" tIns="49519" rIns="99039" bIns="49519" anchor="b"/>
          <a:lstStyle/>
          <a:p>
            <a:pPr lvl="0" indent="0" algn="r" defTabSz="990600"/>
            <a:fld id="{9A0DB2DC-4C9A-4742-B13C-FB6460FD3503}" type="slidenum">
              <a:rPr lang="en-US" altLang="zh-CN" sz="13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3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7172" name="Rectangle 3"/>
          <p:cNvSpPr>
            <a:spLocks noGrp="1"/>
          </p:cNvSpPr>
          <p:nvPr>
            <p:ph type="body"/>
          </p:nvPr>
        </p:nvSpPr>
        <p:spPr>
          <a:xfrm>
            <a:off x="709613" y="4860925"/>
            <a:ext cx="5680075" cy="4606925"/>
          </a:xfrm>
        </p:spPr>
        <p:txBody>
          <a:bodyPr wrap="square" lIns="99039" tIns="49519" rIns="99039" bIns="49519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4313" y="9721850"/>
            <a:ext cx="3074987" cy="512763"/>
          </a:xfrm>
          <a:prstGeom prst="rect">
            <a:avLst/>
          </a:prstGeom>
          <a:noFill/>
          <a:ln w="9525">
            <a:noFill/>
          </a:ln>
        </p:spPr>
        <p:txBody>
          <a:bodyPr wrap="square" lIns="95500" tIns="47750" rIns="95500" bIns="47750" anchor="b"/>
          <a:lstStyle/>
          <a:p>
            <a:pPr lvl="0" indent="0" algn="r" defTabSz="955675"/>
            <a:fld id="{9A0DB2DC-4C9A-4742-B13C-FB6460FD3503}" type="slidenum">
              <a:rPr lang="en-US" altLang="zh-CN" sz="13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300" b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" name="Rectangle 7"/>
          <p:cNvSpPr txBox="1">
            <a:spLocks noGrp="1"/>
          </p:cNvSpPr>
          <p:nvPr/>
        </p:nvSpPr>
        <p:spPr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</a:ln>
        </p:spPr>
        <p:txBody>
          <a:bodyPr lIns="99039" tIns="49519" rIns="99039" bIns="49519" anchor="b"/>
          <a:lstStyle/>
          <a:p>
            <a:pPr lvl="0" indent="0" algn="r" defTabSz="990600"/>
            <a:fld id="{9A0DB2DC-4C9A-4742-B13C-FB6460FD3503}" type="slidenum">
              <a:rPr lang="en-US" altLang="zh-CN" sz="13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3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7172" name="Rectangle 3"/>
          <p:cNvSpPr>
            <a:spLocks noGrp="1"/>
          </p:cNvSpPr>
          <p:nvPr>
            <p:ph type="body"/>
          </p:nvPr>
        </p:nvSpPr>
        <p:spPr>
          <a:xfrm>
            <a:off x="709613" y="4860925"/>
            <a:ext cx="5680075" cy="4606925"/>
          </a:xfrm>
        </p:spPr>
        <p:txBody>
          <a:bodyPr wrap="square" lIns="99039" tIns="49519" rIns="99039" bIns="49519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481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584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686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891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891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096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457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560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662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765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867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969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072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174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2"/>
          <p:cNvSpPr/>
          <p:nvPr/>
        </p:nvSpPr>
        <p:spPr>
          <a:xfrm>
            <a:off x="4760913" y="20638"/>
            <a:ext cx="4438650" cy="4038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>
              <a:alpha val="100000"/>
            </a:schemeClr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051" name="Group 3"/>
          <p:cNvGrpSpPr/>
          <p:nvPr/>
        </p:nvGrpSpPr>
        <p:grpSpPr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2217" name="Freeform 4"/>
            <p:cNvSpPr/>
            <p:nvPr/>
          </p:nvSpPr>
          <p:spPr>
            <a:xfrm>
              <a:off x="3060" y="18"/>
              <a:ext cx="490" cy="187"/>
            </a:xfrm>
            <a:custGeom>
              <a:avLst/>
              <a:gdLst/>
              <a:ahLst/>
              <a:cxnLst>
                <a:cxn ang="0">
                  <a:pos x="9164" y="3219"/>
                </a:cxn>
                <a:cxn ang="0">
                  <a:pos x="11740" y="2578"/>
                </a:cxn>
                <a:cxn ang="0">
                  <a:pos x="11866" y="2199"/>
                </a:cxn>
                <a:cxn ang="0">
                  <a:pos x="11356" y="0"/>
                </a:cxn>
                <a:cxn ang="0">
                  <a:pos x="3213" y="0"/>
                </a:cxn>
                <a:cxn ang="0">
                  <a:pos x="1303" y="2835"/>
                </a:cxn>
                <a:cxn ang="0">
                  <a:pos x="9164" y="3219"/>
                </a:cxn>
              </a:cxnLst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8" name="Freeform 5"/>
            <p:cNvSpPr>
              <a:spLocks noEditPoints="1"/>
            </p:cNvSpPr>
            <p:nvPr/>
          </p:nvSpPr>
          <p:spPr>
            <a:xfrm>
              <a:off x="2918" y="18"/>
              <a:ext cx="2958" cy="2699"/>
            </a:xfrm>
            <a:custGeom>
              <a:avLst/>
              <a:gdLst/>
              <a:ahLst/>
              <a:cxnLst>
                <a:cxn ang="0">
                  <a:pos x="65147" y="126"/>
                </a:cxn>
                <a:cxn ang="0">
                  <a:pos x="20301" y="0"/>
                </a:cxn>
                <a:cxn ang="0">
                  <a:pos x="29095" y="2709"/>
                </a:cxn>
                <a:cxn ang="0">
                  <a:pos x="22501" y="5034"/>
                </a:cxn>
                <a:cxn ang="0">
                  <a:pos x="26769" y="9169"/>
                </a:cxn>
                <a:cxn ang="0">
                  <a:pos x="9562" y="7738"/>
                </a:cxn>
                <a:cxn ang="0">
                  <a:pos x="3347" y="8122"/>
                </a:cxn>
                <a:cxn ang="0">
                  <a:pos x="25722" y="62871"/>
                </a:cxn>
                <a:cxn ang="0">
                  <a:pos x="18613" y="44043"/>
                </a:cxn>
                <a:cxn ang="0">
                  <a:pos x="13576" y="48537"/>
                </a:cxn>
                <a:cxn ang="0">
                  <a:pos x="12145" y="56174"/>
                </a:cxn>
                <a:cxn ang="0">
                  <a:pos x="16029" y="34208"/>
                </a:cxn>
                <a:cxn ang="0">
                  <a:pos x="19791" y="29431"/>
                </a:cxn>
                <a:cxn ang="0">
                  <a:pos x="27027" y="30604"/>
                </a:cxn>
                <a:cxn ang="0">
                  <a:pos x="24316" y="39520"/>
                </a:cxn>
                <a:cxn ang="0">
                  <a:pos x="24827" y="50988"/>
                </a:cxn>
                <a:cxn ang="0">
                  <a:pos x="66578" y="62360"/>
                </a:cxn>
                <a:cxn ang="0">
                  <a:pos x="58705" y="55127"/>
                </a:cxn>
                <a:cxn ang="0">
                  <a:pos x="54943" y="44554"/>
                </a:cxn>
                <a:cxn ang="0">
                  <a:pos x="51186" y="34870"/>
                </a:cxn>
                <a:cxn ang="0">
                  <a:pos x="59468" y="33055"/>
                </a:cxn>
                <a:cxn ang="0">
                  <a:pos x="52617" y="28789"/>
                </a:cxn>
                <a:cxn ang="0">
                  <a:pos x="56758" y="29173"/>
                </a:cxn>
                <a:cxn ang="0">
                  <a:pos x="56632" y="26975"/>
                </a:cxn>
                <a:cxn ang="0">
                  <a:pos x="48602" y="27233"/>
                </a:cxn>
                <a:cxn ang="0">
                  <a:pos x="46150" y="44296"/>
                </a:cxn>
                <a:cxn ang="0">
                  <a:pos x="44871" y="29684"/>
                </a:cxn>
                <a:cxn ang="0">
                  <a:pos x="42797" y="23503"/>
                </a:cxn>
                <a:cxn ang="0">
                  <a:pos x="44871" y="17549"/>
                </a:cxn>
                <a:cxn ang="0">
                  <a:pos x="43824" y="12772"/>
                </a:cxn>
                <a:cxn ang="0">
                  <a:pos x="42797" y="7996"/>
                </a:cxn>
                <a:cxn ang="0">
                  <a:pos x="47707" y="13308"/>
                </a:cxn>
                <a:cxn ang="0">
                  <a:pos x="53638" y="6080"/>
                </a:cxn>
                <a:cxn ang="0">
                  <a:pos x="52875" y="12262"/>
                </a:cxn>
                <a:cxn ang="0">
                  <a:pos x="51848" y="16785"/>
                </a:cxn>
                <a:cxn ang="0">
                  <a:pos x="51848" y="23376"/>
                </a:cxn>
                <a:cxn ang="0">
                  <a:pos x="72125" y="23376"/>
                </a:cxn>
                <a:cxn ang="0">
                  <a:pos x="71614" y="9810"/>
                </a:cxn>
                <a:cxn ang="0">
                  <a:pos x="32189" y="8916"/>
                </a:cxn>
                <a:cxn ang="0">
                  <a:pos x="37893" y="12009"/>
                </a:cxn>
                <a:cxn ang="0">
                  <a:pos x="22117" y="25191"/>
                </a:cxn>
                <a:cxn ang="0">
                  <a:pos x="8925" y="12646"/>
                </a:cxn>
                <a:cxn ang="0">
                  <a:pos x="24696" y="13692"/>
                </a:cxn>
                <a:cxn ang="0">
                  <a:pos x="28432" y="13566"/>
                </a:cxn>
                <a:cxn ang="0">
                  <a:pos x="39041" y="15633"/>
                </a:cxn>
                <a:cxn ang="0">
                  <a:pos x="35693" y="33055"/>
                </a:cxn>
                <a:cxn ang="0">
                  <a:pos x="33620" y="17680"/>
                </a:cxn>
                <a:cxn ang="0">
                  <a:pos x="22117" y="25191"/>
                </a:cxn>
                <a:cxn ang="0">
                  <a:pos x="28842" y="29047"/>
                </a:cxn>
                <a:cxn ang="0">
                  <a:pos x="31931" y="20409"/>
                </a:cxn>
                <a:cxn ang="0">
                  <a:pos x="42135" y="37705"/>
                </a:cxn>
                <a:cxn ang="0">
                  <a:pos x="27790" y="41435"/>
                </a:cxn>
                <a:cxn ang="0">
                  <a:pos x="39936" y="35764"/>
                </a:cxn>
                <a:cxn ang="0">
                  <a:pos x="41114" y="17164"/>
                </a:cxn>
                <a:cxn ang="0">
                  <a:pos x="40472" y="27511"/>
                </a:cxn>
                <a:cxn ang="0">
                  <a:pos x="38656" y="18600"/>
                </a:cxn>
                <a:cxn ang="0">
                  <a:pos x="65556" y="23118"/>
                </a:cxn>
                <a:cxn ang="0">
                  <a:pos x="59595" y="20920"/>
                </a:cxn>
              </a:cxnLst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9" name="Freeform 6"/>
            <p:cNvSpPr/>
            <p:nvPr/>
          </p:nvSpPr>
          <p:spPr>
            <a:xfrm>
              <a:off x="3621" y="1287"/>
              <a:ext cx="238" cy="283"/>
            </a:xfrm>
            <a:custGeom>
              <a:avLst/>
              <a:gdLst/>
              <a:ahLst/>
              <a:cxnLst>
                <a:cxn ang="0">
                  <a:pos x="5206" y="1941"/>
                </a:cxn>
                <a:cxn ang="0">
                  <a:pos x="3514" y="7227"/>
                </a:cxn>
                <a:cxn ang="0">
                  <a:pos x="5206" y="1941"/>
                </a:cxn>
              </a:cxnLst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0" name="Freeform 7"/>
            <p:cNvSpPr/>
            <p:nvPr/>
          </p:nvSpPr>
          <p:spPr>
            <a:xfrm>
              <a:off x="3403" y="1403"/>
              <a:ext cx="208" cy="379"/>
            </a:xfrm>
            <a:custGeom>
              <a:avLst/>
              <a:gdLst/>
              <a:ahLst/>
              <a:cxnLst>
                <a:cxn ang="0">
                  <a:pos x="2471" y="3472"/>
                </a:cxn>
                <a:cxn ang="0">
                  <a:pos x="1568" y="8914"/>
                </a:cxn>
                <a:cxn ang="0">
                  <a:pos x="5225" y="5796"/>
                </a:cxn>
                <a:cxn ang="0">
                  <a:pos x="4840" y="3088"/>
                </a:cxn>
                <a:cxn ang="0">
                  <a:pos x="2471" y="3472"/>
                </a:cxn>
              </a:cxnLst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1" name="Freeform 8"/>
            <p:cNvSpPr/>
            <p:nvPr/>
          </p:nvSpPr>
          <p:spPr>
            <a:xfrm>
              <a:off x="3272" y="645"/>
              <a:ext cx="674" cy="318"/>
            </a:xfrm>
            <a:custGeom>
              <a:avLst/>
              <a:gdLst/>
              <a:ahLst/>
              <a:cxnLst>
                <a:cxn ang="0">
                  <a:pos x="13979" y="510"/>
                </a:cxn>
                <a:cxn ang="0">
                  <a:pos x="2996" y="510"/>
                </a:cxn>
                <a:cxn ang="0">
                  <a:pos x="250" y="3210"/>
                </a:cxn>
                <a:cxn ang="0">
                  <a:pos x="7489" y="7465"/>
                </a:cxn>
                <a:cxn ang="0">
                  <a:pos x="11982" y="6956"/>
                </a:cxn>
                <a:cxn ang="0">
                  <a:pos x="14104" y="6829"/>
                </a:cxn>
                <a:cxn ang="0">
                  <a:pos x="13979" y="510"/>
                </a:cxn>
              </a:cxnLst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2" name="Freeform 9"/>
            <p:cNvSpPr/>
            <p:nvPr/>
          </p:nvSpPr>
          <p:spPr>
            <a:xfrm>
              <a:off x="4046" y="1545"/>
              <a:ext cx="499" cy="516"/>
            </a:xfrm>
            <a:custGeom>
              <a:avLst/>
              <a:gdLst/>
              <a:ahLst/>
              <a:cxnLst>
                <a:cxn ang="0">
                  <a:pos x="9085" y="637"/>
                </a:cxn>
                <a:cxn ang="0">
                  <a:pos x="4198" y="637"/>
                </a:cxn>
                <a:cxn ang="0">
                  <a:pos x="1636" y="7371"/>
                </a:cxn>
                <a:cxn ang="0">
                  <a:pos x="10721" y="8033"/>
                </a:cxn>
                <a:cxn ang="0">
                  <a:pos x="9085" y="637"/>
                </a:cxn>
              </a:cxnLst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3" name="Freeform 10"/>
            <p:cNvSpPr/>
            <p:nvPr/>
          </p:nvSpPr>
          <p:spPr>
            <a:xfrm>
              <a:off x="5173" y="1024"/>
              <a:ext cx="501" cy="96"/>
            </a:xfrm>
            <a:custGeom>
              <a:avLst/>
              <a:gdLst/>
              <a:ahLst/>
              <a:cxnLst>
                <a:cxn ang="0">
                  <a:pos x="1948" y="0"/>
                </a:cxn>
                <a:cxn ang="0">
                  <a:pos x="5172" y="1940"/>
                </a:cxn>
                <a:cxn ang="0">
                  <a:pos x="1948" y="0"/>
                </a:cxn>
              </a:cxnLst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4" name="Freeform 11"/>
            <p:cNvSpPr/>
            <p:nvPr/>
          </p:nvSpPr>
          <p:spPr>
            <a:xfrm>
              <a:off x="5340" y="1004"/>
              <a:ext cx="385" cy="237"/>
            </a:xfrm>
            <a:custGeom>
              <a:avLst/>
              <a:gdLst/>
              <a:ahLst/>
              <a:cxnLst>
                <a:cxn ang="0">
                  <a:pos x="2720" y="4755"/>
                </a:cxn>
                <a:cxn ang="0">
                  <a:pos x="9108" y="2188"/>
                </a:cxn>
                <a:cxn ang="0">
                  <a:pos x="6236" y="383"/>
                </a:cxn>
                <a:cxn ang="0">
                  <a:pos x="2462" y="4095"/>
                </a:cxn>
                <a:cxn ang="0">
                  <a:pos x="2720" y="4755"/>
                </a:cxn>
              </a:cxnLst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5" name="Freeform 12"/>
            <p:cNvSpPr/>
            <p:nvPr/>
          </p:nvSpPr>
          <p:spPr>
            <a:xfrm>
              <a:off x="5325" y="1201"/>
              <a:ext cx="415" cy="187"/>
            </a:xfrm>
            <a:custGeom>
              <a:avLst/>
              <a:gdLst/>
              <a:ahLst/>
              <a:cxnLst>
                <a:cxn ang="0">
                  <a:pos x="9322" y="768"/>
                </a:cxn>
                <a:cxn ang="0">
                  <a:pos x="3097" y="2199"/>
                </a:cxn>
                <a:cxn ang="0">
                  <a:pos x="2202" y="3346"/>
                </a:cxn>
                <a:cxn ang="0">
                  <a:pos x="9859" y="2962"/>
                </a:cxn>
                <a:cxn ang="0">
                  <a:pos x="10628" y="2578"/>
                </a:cxn>
                <a:cxn ang="0">
                  <a:pos x="10628" y="0"/>
                </a:cxn>
                <a:cxn ang="0">
                  <a:pos x="9322" y="768"/>
                </a:cxn>
              </a:cxnLst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6" name="Freeform 13"/>
            <p:cNvSpPr/>
            <p:nvPr/>
          </p:nvSpPr>
          <p:spPr>
            <a:xfrm>
              <a:off x="5001" y="1378"/>
              <a:ext cx="698" cy="167"/>
            </a:xfrm>
            <a:custGeom>
              <a:avLst/>
              <a:gdLst/>
              <a:ahLst/>
              <a:cxnLst>
                <a:cxn ang="0">
                  <a:pos x="2711" y="127"/>
                </a:cxn>
                <a:cxn ang="0">
                  <a:pos x="1022" y="1817"/>
                </a:cxn>
                <a:cxn ang="0">
                  <a:pos x="7369" y="2844"/>
                </a:cxn>
                <a:cxn ang="0">
                  <a:pos x="15144" y="2971"/>
                </a:cxn>
                <a:cxn ang="0">
                  <a:pos x="14759" y="1022"/>
                </a:cxn>
                <a:cxn ang="0">
                  <a:pos x="10617" y="385"/>
                </a:cxn>
                <a:cxn ang="0">
                  <a:pos x="2711" y="127"/>
                </a:cxn>
              </a:cxnLst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7" name="Freeform 14"/>
            <p:cNvSpPr/>
            <p:nvPr/>
          </p:nvSpPr>
          <p:spPr>
            <a:xfrm>
              <a:off x="5077" y="1540"/>
              <a:ext cx="567" cy="146"/>
            </a:xfrm>
            <a:custGeom>
              <a:avLst/>
              <a:gdLst/>
              <a:ahLst/>
              <a:cxnLst>
                <a:cxn ang="0">
                  <a:pos x="12712" y="2432"/>
                </a:cxn>
                <a:cxn ang="0">
                  <a:pos x="13355" y="508"/>
                </a:cxn>
                <a:cxn ang="0">
                  <a:pos x="9609" y="1269"/>
                </a:cxn>
                <a:cxn ang="0">
                  <a:pos x="4663" y="760"/>
                </a:cxn>
                <a:cxn ang="0">
                  <a:pos x="258" y="508"/>
                </a:cxn>
                <a:cxn ang="0">
                  <a:pos x="12712" y="2432"/>
                </a:cxn>
              </a:cxnLst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8" name="Freeform 15"/>
            <p:cNvSpPr/>
            <p:nvPr/>
          </p:nvSpPr>
          <p:spPr>
            <a:xfrm>
              <a:off x="5042" y="1656"/>
              <a:ext cx="584" cy="480"/>
            </a:xfrm>
            <a:custGeom>
              <a:avLst/>
              <a:gdLst/>
              <a:ahLst/>
              <a:cxnLst>
                <a:cxn ang="0">
                  <a:pos x="386" y="6841"/>
                </a:cxn>
                <a:cxn ang="0">
                  <a:pos x="3402" y="6968"/>
                </a:cxn>
                <a:cxn ang="0">
                  <a:pos x="6551" y="9928"/>
                </a:cxn>
                <a:cxn ang="0">
                  <a:pos x="7734" y="10823"/>
                </a:cxn>
                <a:cxn ang="0">
                  <a:pos x="10598" y="6715"/>
                </a:cxn>
                <a:cxn ang="0">
                  <a:pos x="14544" y="6715"/>
                </a:cxn>
                <a:cxn ang="0">
                  <a:pos x="10339" y="3471"/>
                </a:cxn>
                <a:cxn ang="0">
                  <a:pos x="4850" y="2067"/>
                </a:cxn>
                <a:cxn ang="0">
                  <a:pos x="1574" y="5285"/>
                </a:cxn>
                <a:cxn ang="0">
                  <a:pos x="386" y="6841"/>
                </a:cxn>
              </a:cxnLst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9" name="Freeform 16"/>
            <p:cNvSpPr/>
            <p:nvPr/>
          </p:nvSpPr>
          <p:spPr>
            <a:xfrm>
              <a:off x="5421" y="1464"/>
              <a:ext cx="329" cy="854"/>
            </a:xfrm>
            <a:custGeom>
              <a:avLst/>
              <a:gdLst/>
              <a:ahLst/>
              <a:cxnLst>
                <a:cxn ang="0">
                  <a:pos x="6610" y="5159"/>
                </a:cxn>
                <a:cxn ang="0">
                  <a:pos x="2845" y="6332"/>
                </a:cxn>
                <a:cxn ang="0">
                  <a:pos x="2845" y="7610"/>
                </a:cxn>
                <a:cxn ang="0">
                  <a:pos x="6484" y="11617"/>
                </a:cxn>
                <a:cxn ang="0">
                  <a:pos x="4409" y="15220"/>
                </a:cxn>
                <a:cxn ang="0">
                  <a:pos x="0" y="19101"/>
                </a:cxn>
                <a:cxn ang="0">
                  <a:pos x="2202" y="19996"/>
                </a:cxn>
                <a:cxn ang="0">
                  <a:pos x="6099" y="21426"/>
                </a:cxn>
                <a:cxn ang="0">
                  <a:pos x="8174" y="20915"/>
                </a:cxn>
                <a:cxn ang="0">
                  <a:pos x="8427" y="0"/>
                </a:cxn>
                <a:cxn ang="0">
                  <a:pos x="6610" y="5159"/>
                </a:cxn>
              </a:cxnLst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052" name="Group 17"/>
          <p:cNvGrpSpPr/>
          <p:nvPr/>
        </p:nvGrpSpPr>
        <p:grpSpPr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72" name="Rectangle 18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3" name="Freeform 19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4" name="Freeform 20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5" name="Freeform 21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6" name="Freeform 22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7" name="Freeform 23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8" name="Freeform 24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9" name="Freeform 25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0" name="Freeform 26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1" name="Freeform 27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2" name="Freeform 28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3" name="Rectangle 29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84" name="Rectangle 30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85" name="Freeform 31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6" name="Freeform 32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7" name="Freeform 33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8" name="Freeform 34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9" name="Freeform 35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0" name="Freeform 36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1" name="Freeform 37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2" name="Freeform 38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3" name="Freeform 39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4" name="Freeform 40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5" name="Rectangle 41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96" name="Rectangle 42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97" name="Freeform 43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8" name="Freeform 44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9" name="Freeform 45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0" name="Freeform 46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1" name="Freeform 47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2" name="Freeform 48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3" name="Freeform 49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4" name="Freeform 50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5" name="Freeform 51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6" name="Freeform 52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7" name="Rectangle 53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08" name="Rectangle 54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09" name="Freeform 55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0" name="Freeform 56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1" name="Freeform 57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2" name="Freeform 58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3" name="Freeform 59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4" name="Freeform 60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5" name="Freeform 61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6" name="Freeform 62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7" name="Freeform 63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8" name="Freeform 64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9" name="Rectangle 65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20" name="Rectangle 66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21" name="Freeform 67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2" name="Freeform 68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3" name="Freeform 69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4" name="Freeform 70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5" name="Freeform 71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6" name="Freeform 72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7" name="Freeform 73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8" name="Freeform 74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9" name="Freeform 75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0" name="Freeform 76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1" name="Rectangle 77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32" name="Rectangle 78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33" name="Freeform 79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4" name="Freeform 80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5" name="Freeform 81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6" name="Freeform 82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7" name="Freeform 83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8" name="Freeform 84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9" name="Freeform 85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0" name="Freeform 86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1" name="Freeform 87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2" name="Freeform 88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3" name="Rectangle 89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44" name="Rectangle 90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45" name="Freeform 91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6" name="Freeform 92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7" name="Freeform 93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8" name="Freeform 94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9" name="Freeform 95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0" name="Freeform 96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" name="Freeform 97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" name="Freeform 98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3" name="Freeform 99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4" name="Freeform 100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5" name="Rectangle 101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6" name="Rectangle 102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7" name="Freeform 103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8" name="Freeform 104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9" name="Freeform 105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0" name="Freeform 106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1" name="Freeform 107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2" name="Freeform 108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3" name="Freeform 109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4" name="Freeform 110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5" name="Freeform 111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6" name="Freeform 112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7" name="Rectangle 113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68" name="Rectangle 114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69" name="Freeform 115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0" name="Freeform 116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" name="Freeform 117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2" name="Freeform 118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3" name="Freeform 119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4" name="Freeform 120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5" name="Freeform 121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6" name="Freeform 122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7" name="Freeform 123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8" name="Freeform 124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9" name="Rectangle 125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80" name="Rectangle 126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81" name="Freeform 127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2" name="Freeform 128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3" name="Freeform 129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4" name="Freeform 130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5" name="Freeform 131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6" name="Freeform 132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7" name="Freeform 133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8" name="Freeform 134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9" name="Freeform 135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0" name="Freeform 136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1" name="Rectangle 137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92" name="Rectangle 138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93" name="Freeform 139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4" name="Freeform 140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5" name="Freeform 141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6" name="Freeform 142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7" name="Freeform 143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8" name="Freeform 144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9" name="Freeform 145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0" name="Freeform 146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1" name="Freeform 147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2" name="Freeform 148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3" name="Rectangle 149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4" name="Rectangle 150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5" name="Freeform 151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6" name="Freeform 152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7" name="Freeform 153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8" name="Freeform 154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9" name="Freeform 155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0" name="Freeform 156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1" name="Freeform 157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2" name="Freeform 158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3" name="Freeform 159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4" name="Freeform 160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5" name="Rectangle 161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16" name="Freeform 162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5"/>
                </a:cxn>
              </a:cxnLst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053" name="Group 168"/>
          <p:cNvGrpSpPr/>
          <p:nvPr/>
        </p:nvGrpSpPr>
        <p:grpSpPr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2059" name="Freeform 169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847" y="1564"/>
                </a:cxn>
                <a:cxn ang="0">
                  <a:pos x="4766" y="1306"/>
                </a:cxn>
                <a:cxn ang="0">
                  <a:pos x="4892" y="1180"/>
                </a:cxn>
                <a:cxn ang="0">
                  <a:pos x="4004" y="127"/>
                </a:cxn>
                <a:cxn ang="0">
                  <a:pos x="1020" y="1438"/>
                </a:cxn>
                <a:cxn ang="0">
                  <a:pos x="3847" y="1564"/>
                </a:cxn>
              </a:cxnLst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0" name="Freeform 170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21073" y="20051"/>
                </a:cxn>
                <a:cxn ang="0">
                  <a:pos x="19667" y="16162"/>
                </a:cxn>
                <a:cxn ang="0">
                  <a:pos x="18362" y="12814"/>
                </a:cxn>
                <a:cxn ang="0">
                  <a:pos x="21331" y="12020"/>
                </a:cxn>
                <a:cxn ang="0">
                  <a:pos x="18873" y="10615"/>
                </a:cxn>
                <a:cxn ang="0">
                  <a:pos x="20304" y="10741"/>
                </a:cxn>
                <a:cxn ang="0">
                  <a:pos x="20304" y="9947"/>
                </a:cxn>
                <a:cxn ang="0">
                  <a:pos x="17467" y="10074"/>
                </a:cxn>
                <a:cxn ang="0">
                  <a:pos x="16547" y="16162"/>
                </a:cxn>
                <a:cxn ang="0">
                  <a:pos x="16036" y="10867"/>
                </a:cxn>
                <a:cxn ang="0">
                  <a:pos x="15268" y="8668"/>
                </a:cxn>
                <a:cxn ang="0">
                  <a:pos x="16036" y="6599"/>
                </a:cxn>
                <a:cxn ang="0">
                  <a:pos x="15652" y="4784"/>
                </a:cxn>
                <a:cxn ang="0">
                  <a:pos x="15394" y="3095"/>
                </a:cxn>
                <a:cxn ang="0">
                  <a:pos x="17083" y="5037"/>
                </a:cxn>
                <a:cxn ang="0">
                  <a:pos x="19283" y="2326"/>
                </a:cxn>
                <a:cxn ang="0">
                  <a:pos x="19000" y="4652"/>
                </a:cxn>
                <a:cxn ang="0">
                  <a:pos x="18489" y="6215"/>
                </a:cxn>
                <a:cxn ang="0">
                  <a:pos x="18620" y="8668"/>
                </a:cxn>
                <a:cxn ang="0">
                  <a:pos x="25726" y="3757"/>
                </a:cxn>
                <a:cxn ang="0">
                  <a:pos x="11636" y="126"/>
                </a:cxn>
                <a:cxn ang="0">
                  <a:pos x="7237" y="1022"/>
                </a:cxn>
                <a:cxn ang="0">
                  <a:pos x="10999" y="1558"/>
                </a:cxn>
                <a:cxn ang="0">
                  <a:pos x="7748" y="2837"/>
                </a:cxn>
                <a:cxn ang="0">
                  <a:pos x="7495" y="3757"/>
                </a:cxn>
                <a:cxn ang="0">
                  <a:pos x="4910" y="2200"/>
                </a:cxn>
                <a:cxn ang="0">
                  <a:pos x="1689" y="14883"/>
                </a:cxn>
                <a:cxn ang="0">
                  <a:pos x="7879" y="18873"/>
                </a:cxn>
                <a:cxn ang="0">
                  <a:pos x="5831" y="17209"/>
                </a:cxn>
                <a:cxn ang="0">
                  <a:pos x="4526" y="18746"/>
                </a:cxn>
                <a:cxn ang="0">
                  <a:pos x="4142" y="16546"/>
                </a:cxn>
                <a:cxn ang="0">
                  <a:pos x="5957" y="11125"/>
                </a:cxn>
                <a:cxn ang="0">
                  <a:pos x="8668" y="10741"/>
                </a:cxn>
                <a:cxn ang="0">
                  <a:pos x="9184" y="12273"/>
                </a:cxn>
                <a:cxn ang="0">
                  <a:pos x="7879" y="15651"/>
                </a:cxn>
                <a:cxn ang="0">
                  <a:pos x="11763" y="23272"/>
                </a:cxn>
                <a:cxn ang="0">
                  <a:pos x="24067" y="21457"/>
                </a:cxn>
                <a:cxn ang="0">
                  <a:pos x="23531" y="8541"/>
                </a:cxn>
                <a:cxn ang="0">
                  <a:pos x="21331" y="7747"/>
                </a:cxn>
                <a:cxn ang="0">
                  <a:pos x="14605" y="7879"/>
                </a:cxn>
                <a:cxn ang="0">
                  <a:pos x="13963" y="11252"/>
                </a:cxn>
                <a:cxn ang="0">
                  <a:pos x="14757" y="6468"/>
                </a:cxn>
                <a:cxn ang="0">
                  <a:pos x="11510" y="3348"/>
                </a:cxn>
                <a:cxn ang="0">
                  <a:pos x="13578" y="4526"/>
                </a:cxn>
                <a:cxn ang="0">
                  <a:pos x="7879" y="9310"/>
                </a:cxn>
                <a:cxn ang="0">
                  <a:pos x="3095" y="4784"/>
                </a:cxn>
                <a:cxn ang="0">
                  <a:pos x="8799" y="5168"/>
                </a:cxn>
                <a:cxn ang="0">
                  <a:pos x="10231" y="5168"/>
                </a:cxn>
                <a:cxn ang="0">
                  <a:pos x="13963" y="5831"/>
                </a:cxn>
                <a:cxn ang="0">
                  <a:pos x="12815" y="12020"/>
                </a:cxn>
                <a:cxn ang="0">
                  <a:pos x="12021" y="6599"/>
                </a:cxn>
                <a:cxn ang="0">
                  <a:pos x="7879" y="9310"/>
                </a:cxn>
                <a:cxn ang="0">
                  <a:pos x="10357" y="10615"/>
                </a:cxn>
                <a:cxn ang="0">
                  <a:pos x="11379" y="7494"/>
                </a:cxn>
                <a:cxn ang="0">
                  <a:pos x="13194" y="18746"/>
                </a:cxn>
                <a:cxn ang="0">
                  <a:pos x="10615" y="12405"/>
                </a:cxn>
                <a:cxn ang="0">
                  <a:pos x="15141" y="13710"/>
                </a:cxn>
              </a:cxnLst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1" name="Freeform 171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816" y="678"/>
                </a:cxn>
                <a:cxn ang="0">
                  <a:pos x="1179" y="2652"/>
                </a:cxn>
                <a:cxn ang="0">
                  <a:pos x="1816" y="678"/>
                </a:cxn>
              </a:cxnLst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2" name="Freeform 172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3" name="Freeform 173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5204" y="252"/>
                </a:cxn>
                <a:cxn ang="0">
                  <a:pos x="1180" y="126"/>
                </a:cxn>
                <a:cxn ang="0">
                  <a:pos x="127" y="1145"/>
                </a:cxn>
                <a:cxn ang="0">
                  <a:pos x="2845" y="2698"/>
                </a:cxn>
                <a:cxn ang="0">
                  <a:pos x="4409" y="2567"/>
                </a:cxn>
                <a:cxn ang="0">
                  <a:pos x="5204" y="2441"/>
                </a:cxn>
                <a:cxn ang="0">
                  <a:pos x="5204" y="252"/>
                </a:cxn>
              </a:cxnLst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4" name="Freeform 174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5" name="Freeform 175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689"/>
                </a:cxn>
                <a:cxn ang="0">
                  <a:pos x="637" y="0"/>
                </a:cxn>
              </a:cxnLst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6" name="Freeform 176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929" y="1691"/>
                </a:cxn>
                <a:cxn ang="0">
                  <a:pos x="3268" y="770"/>
                </a:cxn>
                <a:cxn ang="0">
                  <a:pos x="2212" y="127"/>
                </a:cxn>
                <a:cxn ang="0">
                  <a:pos x="929" y="1438"/>
                </a:cxn>
                <a:cxn ang="0">
                  <a:pos x="929" y="1691"/>
                </a:cxn>
              </a:cxnLst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7" name="Freeform 177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3221" y="769"/>
                </a:cxn>
                <a:cxn ang="0">
                  <a:pos x="1022" y="1305"/>
                </a:cxn>
                <a:cxn ang="0">
                  <a:pos x="769" y="1690"/>
                </a:cxn>
                <a:cxn ang="0">
                  <a:pos x="3505" y="1563"/>
                </a:cxn>
                <a:cxn ang="0">
                  <a:pos x="3221" y="769"/>
                </a:cxn>
              </a:cxnLst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8" name="Freeform 178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5173" y="375"/>
                </a:cxn>
                <a:cxn ang="0">
                  <a:pos x="3766" y="125"/>
                </a:cxn>
                <a:cxn ang="0">
                  <a:pos x="896" y="0"/>
                </a:cxn>
                <a:cxn ang="0">
                  <a:pos x="258" y="625"/>
                </a:cxn>
                <a:cxn ang="0">
                  <a:pos x="2586" y="1000"/>
                </a:cxn>
                <a:cxn ang="0">
                  <a:pos x="5329" y="1000"/>
                </a:cxn>
                <a:cxn ang="0">
                  <a:pos x="5173" y="375"/>
                </a:cxn>
              </a:cxnLst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9" name="Freeform 179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4842" y="260"/>
                </a:cxn>
                <a:cxn ang="0">
                  <a:pos x="3400" y="519"/>
                </a:cxn>
                <a:cxn ang="0">
                  <a:pos x="1700" y="387"/>
                </a:cxn>
                <a:cxn ang="0">
                  <a:pos x="127" y="260"/>
                </a:cxn>
                <a:cxn ang="0">
                  <a:pos x="4583" y="1064"/>
                </a:cxn>
                <a:cxn ang="0">
                  <a:pos x="4842" y="260"/>
                </a:cxn>
              </a:cxnLst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0" name="Freeform 180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3595" y="1179"/>
                </a:cxn>
                <a:cxn ang="0">
                  <a:pos x="1681" y="769"/>
                </a:cxn>
                <a:cxn ang="0">
                  <a:pos x="510" y="1943"/>
                </a:cxn>
                <a:cxn ang="0">
                  <a:pos x="126" y="2459"/>
                </a:cxn>
                <a:cxn ang="0">
                  <a:pos x="1146" y="2459"/>
                </a:cxn>
                <a:cxn ang="0">
                  <a:pos x="2191" y="3506"/>
                </a:cxn>
                <a:cxn ang="0">
                  <a:pos x="2701" y="3890"/>
                </a:cxn>
                <a:cxn ang="0">
                  <a:pos x="3721" y="2459"/>
                </a:cxn>
                <a:cxn ang="0">
                  <a:pos x="5024" y="2459"/>
                </a:cxn>
                <a:cxn ang="0">
                  <a:pos x="3595" y="1179"/>
                </a:cxn>
              </a:cxnLst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1" name="Freeform 181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817" y="252"/>
                </a:cxn>
                <a:cxn ang="0">
                  <a:pos x="2313" y="2191"/>
                </a:cxn>
                <a:cxn ang="0">
                  <a:pos x="887" y="2574"/>
                </a:cxn>
                <a:cxn ang="0">
                  <a:pos x="887" y="2958"/>
                </a:cxn>
                <a:cxn ang="0">
                  <a:pos x="2182" y="4381"/>
                </a:cxn>
                <a:cxn ang="0">
                  <a:pos x="1522" y="5785"/>
                </a:cxn>
                <a:cxn ang="0">
                  <a:pos x="0" y="7082"/>
                </a:cxn>
                <a:cxn ang="0">
                  <a:pos x="635" y="7465"/>
                </a:cxn>
                <a:cxn ang="0">
                  <a:pos x="2056" y="7975"/>
                </a:cxn>
                <a:cxn ang="0">
                  <a:pos x="2948" y="7339"/>
                </a:cxn>
                <a:cxn ang="0">
                  <a:pos x="3200" y="1807"/>
                </a:cxn>
                <a:cxn ang="0">
                  <a:pos x="3200" y="252"/>
                </a:cxn>
                <a:cxn ang="0">
                  <a:pos x="2817" y="252"/>
                </a:cxn>
              </a:cxnLst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28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28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28" name="Rectangle 16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8400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" name="Rectangle 1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" name="Rectangle 16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2"/>
          <p:cNvSpPr/>
          <p:nvPr/>
        </p:nvSpPr>
        <p:spPr>
          <a:xfrm>
            <a:off x="4760913" y="20638"/>
            <a:ext cx="4438650" cy="4038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>
              <a:alpha val="100000"/>
            </a:schemeClr>
          </a:solidFill>
          <a:ln w="0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051" name="Group 3"/>
          <p:cNvGrpSpPr/>
          <p:nvPr/>
        </p:nvGrpSpPr>
        <p:grpSpPr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2217" name="Freeform 4"/>
            <p:cNvSpPr/>
            <p:nvPr/>
          </p:nvSpPr>
          <p:spPr>
            <a:xfrm>
              <a:off x="3060" y="18"/>
              <a:ext cx="490" cy="187"/>
            </a:xfrm>
            <a:custGeom>
              <a:avLst/>
              <a:gdLst/>
              <a:ahLst/>
              <a:cxnLst>
                <a:cxn ang="0">
                  <a:pos x="9164" y="3219"/>
                </a:cxn>
                <a:cxn ang="0">
                  <a:pos x="11740" y="2578"/>
                </a:cxn>
                <a:cxn ang="0">
                  <a:pos x="11866" y="2199"/>
                </a:cxn>
                <a:cxn ang="0">
                  <a:pos x="11356" y="0"/>
                </a:cxn>
                <a:cxn ang="0">
                  <a:pos x="3213" y="0"/>
                </a:cxn>
                <a:cxn ang="0">
                  <a:pos x="1303" y="2835"/>
                </a:cxn>
                <a:cxn ang="0">
                  <a:pos x="9164" y="3219"/>
                </a:cxn>
              </a:cxnLst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8" name="Freeform 5"/>
            <p:cNvSpPr>
              <a:spLocks noEditPoints="1"/>
            </p:cNvSpPr>
            <p:nvPr/>
          </p:nvSpPr>
          <p:spPr>
            <a:xfrm>
              <a:off x="2918" y="18"/>
              <a:ext cx="2958" cy="2699"/>
            </a:xfrm>
            <a:custGeom>
              <a:avLst/>
              <a:gdLst/>
              <a:ahLst/>
              <a:cxnLst>
                <a:cxn ang="0">
                  <a:pos x="65147" y="126"/>
                </a:cxn>
                <a:cxn ang="0">
                  <a:pos x="20301" y="0"/>
                </a:cxn>
                <a:cxn ang="0">
                  <a:pos x="29095" y="2709"/>
                </a:cxn>
                <a:cxn ang="0">
                  <a:pos x="22501" y="5034"/>
                </a:cxn>
                <a:cxn ang="0">
                  <a:pos x="26769" y="9169"/>
                </a:cxn>
                <a:cxn ang="0">
                  <a:pos x="9562" y="7738"/>
                </a:cxn>
                <a:cxn ang="0">
                  <a:pos x="3347" y="8122"/>
                </a:cxn>
                <a:cxn ang="0">
                  <a:pos x="25722" y="62871"/>
                </a:cxn>
                <a:cxn ang="0">
                  <a:pos x="18613" y="44043"/>
                </a:cxn>
                <a:cxn ang="0">
                  <a:pos x="13576" y="48537"/>
                </a:cxn>
                <a:cxn ang="0">
                  <a:pos x="12145" y="56174"/>
                </a:cxn>
                <a:cxn ang="0">
                  <a:pos x="16029" y="34208"/>
                </a:cxn>
                <a:cxn ang="0">
                  <a:pos x="19791" y="29431"/>
                </a:cxn>
                <a:cxn ang="0">
                  <a:pos x="27027" y="30604"/>
                </a:cxn>
                <a:cxn ang="0">
                  <a:pos x="24316" y="39520"/>
                </a:cxn>
                <a:cxn ang="0">
                  <a:pos x="24827" y="50988"/>
                </a:cxn>
                <a:cxn ang="0">
                  <a:pos x="66578" y="62360"/>
                </a:cxn>
                <a:cxn ang="0">
                  <a:pos x="58705" y="55127"/>
                </a:cxn>
                <a:cxn ang="0">
                  <a:pos x="54943" y="44554"/>
                </a:cxn>
                <a:cxn ang="0">
                  <a:pos x="51186" y="34870"/>
                </a:cxn>
                <a:cxn ang="0">
                  <a:pos x="59468" y="33055"/>
                </a:cxn>
                <a:cxn ang="0">
                  <a:pos x="52617" y="28789"/>
                </a:cxn>
                <a:cxn ang="0">
                  <a:pos x="56758" y="29173"/>
                </a:cxn>
                <a:cxn ang="0">
                  <a:pos x="56632" y="26975"/>
                </a:cxn>
                <a:cxn ang="0">
                  <a:pos x="48602" y="27233"/>
                </a:cxn>
                <a:cxn ang="0">
                  <a:pos x="46150" y="44296"/>
                </a:cxn>
                <a:cxn ang="0">
                  <a:pos x="44871" y="29684"/>
                </a:cxn>
                <a:cxn ang="0">
                  <a:pos x="42797" y="23503"/>
                </a:cxn>
                <a:cxn ang="0">
                  <a:pos x="44871" y="17549"/>
                </a:cxn>
                <a:cxn ang="0">
                  <a:pos x="43824" y="12772"/>
                </a:cxn>
                <a:cxn ang="0">
                  <a:pos x="42797" y="7996"/>
                </a:cxn>
                <a:cxn ang="0">
                  <a:pos x="47707" y="13308"/>
                </a:cxn>
                <a:cxn ang="0">
                  <a:pos x="53638" y="6080"/>
                </a:cxn>
                <a:cxn ang="0">
                  <a:pos x="52875" y="12262"/>
                </a:cxn>
                <a:cxn ang="0">
                  <a:pos x="51848" y="16785"/>
                </a:cxn>
                <a:cxn ang="0">
                  <a:pos x="51848" y="23376"/>
                </a:cxn>
                <a:cxn ang="0">
                  <a:pos x="72125" y="23376"/>
                </a:cxn>
                <a:cxn ang="0">
                  <a:pos x="71614" y="9810"/>
                </a:cxn>
                <a:cxn ang="0">
                  <a:pos x="32189" y="8916"/>
                </a:cxn>
                <a:cxn ang="0">
                  <a:pos x="37893" y="12009"/>
                </a:cxn>
                <a:cxn ang="0">
                  <a:pos x="22117" y="25191"/>
                </a:cxn>
                <a:cxn ang="0">
                  <a:pos x="8925" y="12646"/>
                </a:cxn>
                <a:cxn ang="0">
                  <a:pos x="24696" y="13692"/>
                </a:cxn>
                <a:cxn ang="0">
                  <a:pos x="28432" y="13566"/>
                </a:cxn>
                <a:cxn ang="0">
                  <a:pos x="39041" y="15633"/>
                </a:cxn>
                <a:cxn ang="0">
                  <a:pos x="35693" y="33055"/>
                </a:cxn>
                <a:cxn ang="0">
                  <a:pos x="33620" y="17680"/>
                </a:cxn>
                <a:cxn ang="0">
                  <a:pos x="22117" y="25191"/>
                </a:cxn>
                <a:cxn ang="0">
                  <a:pos x="28842" y="29047"/>
                </a:cxn>
                <a:cxn ang="0">
                  <a:pos x="31931" y="20409"/>
                </a:cxn>
                <a:cxn ang="0">
                  <a:pos x="42135" y="37705"/>
                </a:cxn>
                <a:cxn ang="0">
                  <a:pos x="27790" y="41435"/>
                </a:cxn>
                <a:cxn ang="0">
                  <a:pos x="39936" y="35764"/>
                </a:cxn>
                <a:cxn ang="0">
                  <a:pos x="41114" y="17164"/>
                </a:cxn>
                <a:cxn ang="0">
                  <a:pos x="40472" y="27511"/>
                </a:cxn>
                <a:cxn ang="0">
                  <a:pos x="38656" y="18600"/>
                </a:cxn>
                <a:cxn ang="0">
                  <a:pos x="65556" y="23118"/>
                </a:cxn>
                <a:cxn ang="0">
                  <a:pos x="59595" y="20920"/>
                </a:cxn>
              </a:cxnLst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9" name="Freeform 6"/>
            <p:cNvSpPr/>
            <p:nvPr/>
          </p:nvSpPr>
          <p:spPr>
            <a:xfrm>
              <a:off x="3621" y="1287"/>
              <a:ext cx="238" cy="283"/>
            </a:xfrm>
            <a:custGeom>
              <a:avLst/>
              <a:gdLst/>
              <a:ahLst/>
              <a:cxnLst>
                <a:cxn ang="0">
                  <a:pos x="5206" y="1941"/>
                </a:cxn>
                <a:cxn ang="0">
                  <a:pos x="3514" y="7227"/>
                </a:cxn>
                <a:cxn ang="0">
                  <a:pos x="5206" y="1941"/>
                </a:cxn>
              </a:cxnLst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0" name="Freeform 7"/>
            <p:cNvSpPr/>
            <p:nvPr/>
          </p:nvSpPr>
          <p:spPr>
            <a:xfrm>
              <a:off x="3403" y="1403"/>
              <a:ext cx="208" cy="379"/>
            </a:xfrm>
            <a:custGeom>
              <a:avLst/>
              <a:gdLst/>
              <a:ahLst/>
              <a:cxnLst>
                <a:cxn ang="0">
                  <a:pos x="2471" y="3472"/>
                </a:cxn>
                <a:cxn ang="0">
                  <a:pos x="1568" y="8914"/>
                </a:cxn>
                <a:cxn ang="0">
                  <a:pos x="5225" y="5796"/>
                </a:cxn>
                <a:cxn ang="0">
                  <a:pos x="4840" y="3088"/>
                </a:cxn>
                <a:cxn ang="0">
                  <a:pos x="2471" y="3472"/>
                </a:cxn>
              </a:cxnLst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1" name="Freeform 8"/>
            <p:cNvSpPr/>
            <p:nvPr/>
          </p:nvSpPr>
          <p:spPr>
            <a:xfrm>
              <a:off x="3272" y="645"/>
              <a:ext cx="674" cy="318"/>
            </a:xfrm>
            <a:custGeom>
              <a:avLst/>
              <a:gdLst/>
              <a:ahLst/>
              <a:cxnLst>
                <a:cxn ang="0">
                  <a:pos x="13979" y="510"/>
                </a:cxn>
                <a:cxn ang="0">
                  <a:pos x="2996" y="510"/>
                </a:cxn>
                <a:cxn ang="0">
                  <a:pos x="250" y="3210"/>
                </a:cxn>
                <a:cxn ang="0">
                  <a:pos x="7489" y="7465"/>
                </a:cxn>
                <a:cxn ang="0">
                  <a:pos x="11982" y="6956"/>
                </a:cxn>
                <a:cxn ang="0">
                  <a:pos x="14104" y="6829"/>
                </a:cxn>
                <a:cxn ang="0">
                  <a:pos x="13979" y="510"/>
                </a:cxn>
              </a:cxnLst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2" name="Freeform 9"/>
            <p:cNvSpPr/>
            <p:nvPr/>
          </p:nvSpPr>
          <p:spPr>
            <a:xfrm>
              <a:off x="4046" y="1545"/>
              <a:ext cx="499" cy="516"/>
            </a:xfrm>
            <a:custGeom>
              <a:avLst/>
              <a:gdLst/>
              <a:ahLst/>
              <a:cxnLst>
                <a:cxn ang="0">
                  <a:pos x="9085" y="637"/>
                </a:cxn>
                <a:cxn ang="0">
                  <a:pos x="4198" y="637"/>
                </a:cxn>
                <a:cxn ang="0">
                  <a:pos x="1636" y="7371"/>
                </a:cxn>
                <a:cxn ang="0">
                  <a:pos x="10721" y="8033"/>
                </a:cxn>
                <a:cxn ang="0">
                  <a:pos x="9085" y="637"/>
                </a:cxn>
              </a:cxnLst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3" name="Freeform 10"/>
            <p:cNvSpPr/>
            <p:nvPr/>
          </p:nvSpPr>
          <p:spPr>
            <a:xfrm>
              <a:off x="5173" y="1024"/>
              <a:ext cx="501" cy="96"/>
            </a:xfrm>
            <a:custGeom>
              <a:avLst/>
              <a:gdLst/>
              <a:ahLst/>
              <a:cxnLst>
                <a:cxn ang="0">
                  <a:pos x="1948" y="0"/>
                </a:cxn>
                <a:cxn ang="0">
                  <a:pos x="5172" y="1940"/>
                </a:cxn>
                <a:cxn ang="0">
                  <a:pos x="1948" y="0"/>
                </a:cxn>
              </a:cxnLst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4" name="Freeform 11"/>
            <p:cNvSpPr/>
            <p:nvPr/>
          </p:nvSpPr>
          <p:spPr>
            <a:xfrm>
              <a:off x="5340" y="1004"/>
              <a:ext cx="385" cy="237"/>
            </a:xfrm>
            <a:custGeom>
              <a:avLst/>
              <a:gdLst/>
              <a:ahLst/>
              <a:cxnLst>
                <a:cxn ang="0">
                  <a:pos x="2720" y="4755"/>
                </a:cxn>
                <a:cxn ang="0">
                  <a:pos x="9108" y="2188"/>
                </a:cxn>
                <a:cxn ang="0">
                  <a:pos x="6236" y="383"/>
                </a:cxn>
                <a:cxn ang="0">
                  <a:pos x="2462" y="4095"/>
                </a:cxn>
                <a:cxn ang="0">
                  <a:pos x="2720" y="4755"/>
                </a:cxn>
              </a:cxnLst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5" name="Freeform 12"/>
            <p:cNvSpPr/>
            <p:nvPr/>
          </p:nvSpPr>
          <p:spPr>
            <a:xfrm>
              <a:off x="5325" y="1201"/>
              <a:ext cx="415" cy="187"/>
            </a:xfrm>
            <a:custGeom>
              <a:avLst/>
              <a:gdLst/>
              <a:ahLst/>
              <a:cxnLst>
                <a:cxn ang="0">
                  <a:pos x="9322" y="768"/>
                </a:cxn>
                <a:cxn ang="0">
                  <a:pos x="3097" y="2199"/>
                </a:cxn>
                <a:cxn ang="0">
                  <a:pos x="2202" y="3346"/>
                </a:cxn>
                <a:cxn ang="0">
                  <a:pos x="9859" y="2962"/>
                </a:cxn>
                <a:cxn ang="0">
                  <a:pos x="10628" y="2578"/>
                </a:cxn>
                <a:cxn ang="0">
                  <a:pos x="10628" y="0"/>
                </a:cxn>
                <a:cxn ang="0">
                  <a:pos x="9322" y="768"/>
                </a:cxn>
              </a:cxnLst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6" name="Freeform 13"/>
            <p:cNvSpPr/>
            <p:nvPr/>
          </p:nvSpPr>
          <p:spPr>
            <a:xfrm>
              <a:off x="5001" y="1378"/>
              <a:ext cx="698" cy="167"/>
            </a:xfrm>
            <a:custGeom>
              <a:avLst/>
              <a:gdLst/>
              <a:ahLst/>
              <a:cxnLst>
                <a:cxn ang="0">
                  <a:pos x="2711" y="127"/>
                </a:cxn>
                <a:cxn ang="0">
                  <a:pos x="1022" y="1817"/>
                </a:cxn>
                <a:cxn ang="0">
                  <a:pos x="7369" y="2844"/>
                </a:cxn>
                <a:cxn ang="0">
                  <a:pos x="15144" y="2971"/>
                </a:cxn>
                <a:cxn ang="0">
                  <a:pos x="14759" y="1022"/>
                </a:cxn>
                <a:cxn ang="0">
                  <a:pos x="10617" y="385"/>
                </a:cxn>
                <a:cxn ang="0">
                  <a:pos x="2711" y="127"/>
                </a:cxn>
              </a:cxnLst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7" name="Freeform 14"/>
            <p:cNvSpPr/>
            <p:nvPr/>
          </p:nvSpPr>
          <p:spPr>
            <a:xfrm>
              <a:off x="5077" y="1540"/>
              <a:ext cx="567" cy="146"/>
            </a:xfrm>
            <a:custGeom>
              <a:avLst/>
              <a:gdLst/>
              <a:ahLst/>
              <a:cxnLst>
                <a:cxn ang="0">
                  <a:pos x="12712" y="2432"/>
                </a:cxn>
                <a:cxn ang="0">
                  <a:pos x="13355" y="508"/>
                </a:cxn>
                <a:cxn ang="0">
                  <a:pos x="9609" y="1269"/>
                </a:cxn>
                <a:cxn ang="0">
                  <a:pos x="4663" y="760"/>
                </a:cxn>
                <a:cxn ang="0">
                  <a:pos x="258" y="508"/>
                </a:cxn>
                <a:cxn ang="0">
                  <a:pos x="12712" y="2432"/>
                </a:cxn>
              </a:cxnLst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8" name="Freeform 15"/>
            <p:cNvSpPr/>
            <p:nvPr/>
          </p:nvSpPr>
          <p:spPr>
            <a:xfrm>
              <a:off x="5042" y="1656"/>
              <a:ext cx="584" cy="480"/>
            </a:xfrm>
            <a:custGeom>
              <a:avLst/>
              <a:gdLst/>
              <a:ahLst/>
              <a:cxnLst>
                <a:cxn ang="0">
                  <a:pos x="386" y="6841"/>
                </a:cxn>
                <a:cxn ang="0">
                  <a:pos x="3402" y="6968"/>
                </a:cxn>
                <a:cxn ang="0">
                  <a:pos x="6551" y="9928"/>
                </a:cxn>
                <a:cxn ang="0">
                  <a:pos x="7734" y="10823"/>
                </a:cxn>
                <a:cxn ang="0">
                  <a:pos x="10598" y="6715"/>
                </a:cxn>
                <a:cxn ang="0">
                  <a:pos x="14544" y="6715"/>
                </a:cxn>
                <a:cxn ang="0">
                  <a:pos x="10339" y="3471"/>
                </a:cxn>
                <a:cxn ang="0">
                  <a:pos x="4850" y="2067"/>
                </a:cxn>
                <a:cxn ang="0">
                  <a:pos x="1574" y="5285"/>
                </a:cxn>
                <a:cxn ang="0">
                  <a:pos x="386" y="6841"/>
                </a:cxn>
              </a:cxnLst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29" name="Freeform 16"/>
            <p:cNvSpPr/>
            <p:nvPr/>
          </p:nvSpPr>
          <p:spPr>
            <a:xfrm>
              <a:off x="5421" y="1464"/>
              <a:ext cx="329" cy="854"/>
            </a:xfrm>
            <a:custGeom>
              <a:avLst/>
              <a:gdLst/>
              <a:ahLst/>
              <a:cxnLst>
                <a:cxn ang="0">
                  <a:pos x="6610" y="5159"/>
                </a:cxn>
                <a:cxn ang="0">
                  <a:pos x="2845" y="6332"/>
                </a:cxn>
                <a:cxn ang="0">
                  <a:pos x="2845" y="7610"/>
                </a:cxn>
                <a:cxn ang="0">
                  <a:pos x="6484" y="11617"/>
                </a:cxn>
                <a:cxn ang="0">
                  <a:pos x="4409" y="15220"/>
                </a:cxn>
                <a:cxn ang="0">
                  <a:pos x="0" y="19101"/>
                </a:cxn>
                <a:cxn ang="0">
                  <a:pos x="2202" y="19996"/>
                </a:cxn>
                <a:cxn ang="0">
                  <a:pos x="6099" y="21426"/>
                </a:cxn>
                <a:cxn ang="0">
                  <a:pos x="8174" y="20915"/>
                </a:cxn>
                <a:cxn ang="0">
                  <a:pos x="8427" y="0"/>
                </a:cxn>
                <a:cxn ang="0">
                  <a:pos x="6610" y="5159"/>
                </a:cxn>
              </a:cxnLst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052" name="Group 17"/>
          <p:cNvGrpSpPr/>
          <p:nvPr/>
        </p:nvGrpSpPr>
        <p:grpSpPr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72" name="Rectangle 18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3" name="Freeform 19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4" name="Freeform 20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5" name="Freeform 21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6" name="Freeform 22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7" name="Freeform 23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8" name="Freeform 24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9" name="Freeform 25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0" name="Freeform 26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1" name="Freeform 27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2" name="Freeform 28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3" name="Rectangle 29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84" name="Rectangle 30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85" name="Freeform 31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6" name="Freeform 32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7" name="Freeform 33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8" name="Freeform 34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9" name="Freeform 35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0" name="Freeform 36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1" name="Freeform 37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2" name="Freeform 38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3" name="Freeform 39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4" name="Freeform 40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5" name="Rectangle 41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96" name="Rectangle 42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97" name="Freeform 43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8" name="Freeform 44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9" name="Freeform 45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0" name="Freeform 46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1" name="Freeform 47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2" name="Freeform 48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3" name="Freeform 49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4" name="Freeform 50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5" name="Freeform 51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6" name="Freeform 52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7" name="Rectangle 53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08" name="Rectangle 54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09" name="Freeform 55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0" name="Freeform 56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1" name="Freeform 57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2" name="Freeform 58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3" name="Freeform 59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4" name="Freeform 60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5" name="Freeform 61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6" name="Freeform 62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7" name="Freeform 63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8" name="Freeform 64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19" name="Rectangle 65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20" name="Rectangle 66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21" name="Freeform 67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2" name="Freeform 68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3" name="Freeform 69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4" name="Freeform 70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5" name="Freeform 71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6" name="Freeform 72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7" name="Freeform 73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8" name="Freeform 74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29" name="Freeform 75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0" name="Freeform 76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1" name="Rectangle 77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32" name="Rectangle 78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33" name="Freeform 79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4" name="Freeform 80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5" name="Freeform 81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6" name="Freeform 82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7" name="Freeform 83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8" name="Freeform 84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39" name="Freeform 85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0" name="Freeform 86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1" name="Freeform 87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2" name="Freeform 88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3" name="Rectangle 89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44" name="Rectangle 90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45" name="Freeform 91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6" name="Freeform 92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7" name="Freeform 93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8" name="Freeform 94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49" name="Freeform 95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0" name="Freeform 96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1" name="Freeform 97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" name="Freeform 98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3" name="Freeform 99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4" name="Freeform 100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5" name="Rectangle 101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6" name="Rectangle 102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7" name="Freeform 103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8" name="Freeform 104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9" name="Freeform 105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0" name="Freeform 106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1" name="Freeform 107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2" name="Freeform 108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3" name="Freeform 109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4" name="Freeform 110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5" name="Freeform 111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6" name="Freeform 112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67" name="Rectangle 113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68" name="Rectangle 114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69" name="Freeform 115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0" name="Freeform 116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1" name="Freeform 117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2" name="Freeform 118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3" name="Freeform 119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4" name="Freeform 120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5" name="Freeform 121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6" name="Freeform 122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7" name="Freeform 123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8" name="Freeform 124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79" name="Rectangle 125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80" name="Rectangle 126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81" name="Freeform 127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2" name="Freeform 128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3" name="Freeform 129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4" name="Freeform 130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5" name="Freeform 131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6" name="Freeform 132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7" name="Freeform 133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8" name="Freeform 134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89" name="Freeform 135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0" name="Freeform 136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1" name="Rectangle 137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92" name="Rectangle 138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93" name="Freeform 139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4" name="Freeform 140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5" name="Freeform 141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6" name="Freeform 142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7" name="Freeform 143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8" name="Freeform 144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99" name="Freeform 145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0" name="Freeform 146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1" name="Freeform 147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2" name="Freeform 148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3" name="Rectangle 149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4" name="Rectangle 150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05" name="Freeform 151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6" name="Freeform 152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7" name="Freeform 153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8" name="Freeform 154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09" name="Freeform 155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0" name="Freeform 156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1" name="Freeform 157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2" name="Freeform 158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3" name="Freeform 159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4" name="Freeform 160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15" name="Rectangle 161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16" name="Freeform 162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5"/>
                </a:cxn>
              </a:cxnLst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053" name="Group 168"/>
          <p:cNvGrpSpPr/>
          <p:nvPr/>
        </p:nvGrpSpPr>
        <p:grpSpPr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2059" name="Freeform 169"/>
            <p:cNvSpPr/>
            <p:nvPr userDrawn="1"/>
          </p:nvSpPr>
          <p:spPr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847" y="1564"/>
                </a:cxn>
                <a:cxn ang="0">
                  <a:pos x="4766" y="1306"/>
                </a:cxn>
                <a:cxn ang="0">
                  <a:pos x="4892" y="1180"/>
                </a:cxn>
                <a:cxn ang="0">
                  <a:pos x="4004" y="127"/>
                </a:cxn>
                <a:cxn ang="0">
                  <a:pos x="1020" y="1438"/>
                </a:cxn>
                <a:cxn ang="0">
                  <a:pos x="3847" y="1564"/>
                </a:cxn>
              </a:cxnLst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0" name="Freeform 170"/>
            <p:cNvSpPr>
              <a:spLocks noEditPoints="1"/>
            </p:cNvSpPr>
            <p:nvPr userDrawn="1"/>
          </p:nvSpPr>
          <p:spPr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21073" y="20051"/>
                </a:cxn>
                <a:cxn ang="0">
                  <a:pos x="19667" y="16162"/>
                </a:cxn>
                <a:cxn ang="0">
                  <a:pos x="18362" y="12814"/>
                </a:cxn>
                <a:cxn ang="0">
                  <a:pos x="21331" y="12020"/>
                </a:cxn>
                <a:cxn ang="0">
                  <a:pos x="18873" y="10615"/>
                </a:cxn>
                <a:cxn ang="0">
                  <a:pos x="20304" y="10741"/>
                </a:cxn>
                <a:cxn ang="0">
                  <a:pos x="20304" y="9947"/>
                </a:cxn>
                <a:cxn ang="0">
                  <a:pos x="17467" y="10074"/>
                </a:cxn>
                <a:cxn ang="0">
                  <a:pos x="16547" y="16162"/>
                </a:cxn>
                <a:cxn ang="0">
                  <a:pos x="16036" y="10867"/>
                </a:cxn>
                <a:cxn ang="0">
                  <a:pos x="15268" y="8668"/>
                </a:cxn>
                <a:cxn ang="0">
                  <a:pos x="16036" y="6599"/>
                </a:cxn>
                <a:cxn ang="0">
                  <a:pos x="15652" y="4784"/>
                </a:cxn>
                <a:cxn ang="0">
                  <a:pos x="15394" y="3095"/>
                </a:cxn>
                <a:cxn ang="0">
                  <a:pos x="17083" y="5037"/>
                </a:cxn>
                <a:cxn ang="0">
                  <a:pos x="19283" y="2326"/>
                </a:cxn>
                <a:cxn ang="0">
                  <a:pos x="19000" y="4652"/>
                </a:cxn>
                <a:cxn ang="0">
                  <a:pos x="18489" y="6215"/>
                </a:cxn>
                <a:cxn ang="0">
                  <a:pos x="18620" y="8668"/>
                </a:cxn>
                <a:cxn ang="0">
                  <a:pos x="25726" y="3757"/>
                </a:cxn>
                <a:cxn ang="0">
                  <a:pos x="11636" y="126"/>
                </a:cxn>
                <a:cxn ang="0">
                  <a:pos x="7237" y="1022"/>
                </a:cxn>
                <a:cxn ang="0">
                  <a:pos x="10999" y="1558"/>
                </a:cxn>
                <a:cxn ang="0">
                  <a:pos x="7748" y="2837"/>
                </a:cxn>
                <a:cxn ang="0">
                  <a:pos x="7495" y="3757"/>
                </a:cxn>
                <a:cxn ang="0">
                  <a:pos x="4910" y="2200"/>
                </a:cxn>
                <a:cxn ang="0">
                  <a:pos x="1689" y="14883"/>
                </a:cxn>
                <a:cxn ang="0">
                  <a:pos x="7879" y="18873"/>
                </a:cxn>
                <a:cxn ang="0">
                  <a:pos x="5831" y="17209"/>
                </a:cxn>
                <a:cxn ang="0">
                  <a:pos x="4526" y="18746"/>
                </a:cxn>
                <a:cxn ang="0">
                  <a:pos x="4142" y="16546"/>
                </a:cxn>
                <a:cxn ang="0">
                  <a:pos x="5957" y="11125"/>
                </a:cxn>
                <a:cxn ang="0">
                  <a:pos x="8668" y="10741"/>
                </a:cxn>
                <a:cxn ang="0">
                  <a:pos x="9184" y="12273"/>
                </a:cxn>
                <a:cxn ang="0">
                  <a:pos x="7879" y="15651"/>
                </a:cxn>
                <a:cxn ang="0">
                  <a:pos x="11763" y="23272"/>
                </a:cxn>
                <a:cxn ang="0">
                  <a:pos x="24067" y="21457"/>
                </a:cxn>
                <a:cxn ang="0">
                  <a:pos x="23531" y="8541"/>
                </a:cxn>
                <a:cxn ang="0">
                  <a:pos x="21331" y="7747"/>
                </a:cxn>
                <a:cxn ang="0">
                  <a:pos x="14605" y="7879"/>
                </a:cxn>
                <a:cxn ang="0">
                  <a:pos x="13963" y="11252"/>
                </a:cxn>
                <a:cxn ang="0">
                  <a:pos x="14757" y="6468"/>
                </a:cxn>
                <a:cxn ang="0">
                  <a:pos x="11510" y="3348"/>
                </a:cxn>
                <a:cxn ang="0">
                  <a:pos x="13578" y="4526"/>
                </a:cxn>
                <a:cxn ang="0">
                  <a:pos x="7879" y="9310"/>
                </a:cxn>
                <a:cxn ang="0">
                  <a:pos x="3095" y="4784"/>
                </a:cxn>
                <a:cxn ang="0">
                  <a:pos x="8799" y="5168"/>
                </a:cxn>
                <a:cxn ang="0">
                  <a:pos x="10231" y="5168"/>
                </a:cxn>
                <a:cxn ang="0">
                  <a:pos x="13963" y="5831"/>
                </a:cxn>
                <a:cxn ang="0">
                  <a:pos x="12815" y="12020"/>
                </a:cxn>
                <a:cxn ang="0">
                  <a:pos x="12021" y="6599"/>
                </a:cxn>
                <a:cxn ang="0">
                  <a:pos x="7879" y="9310"/>
                </a:cxn>
                <a:cxn ang="0">
                  <a:pos x="10357" y="10615"/>
                </a:cxn>
                <a:cxn ang="0">
                  <a:pos x="11379" y="7494"/>
                </a:cxn>
                <a:cxn ang="0">
                  <a:pos x="13194" y="18746"/>
                </a:cxn>
                <a:cxn ang="0">
                  <a:pos x="10615" y="12405"/>
                </a:cxn>
                <a:cxn ang="0">
                  <a:pos x="15141" y="13710"/>
                </a:cxn>
              </a:cxnLst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1" name="Freeform 171"/>
            <p:cNvSpPr/>
            <p:nvPr userDrawn="1"/>
          </p:nvSpPr>
          <p:spPr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816" y="678"/>
                </a:cxn>
                <a:cxn ang="0">
                  <a:pos x="1179" y="2652"/>
                </a:cxn>
                <a:cxn ang="0">
                  <a:pos x="1816" y="678"/>
                </a:cxn>
              </a:cxnLst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2" name="Freeform 172"/>
            <p:cNvSpPr/>
            <p:nvPr userDrawn="1"/>
          </p:nvSpPr>
          <p:spPr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3" name="Freeform 173"/>
            <p:cNvSpPr/>
            <p:nvPr userDrawn="1"/>
          </p:nvSpPr>
          <p:spPr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5204" y="252"/>
                </a:cxn>
                <a:cxn ang="0">
                  <a:pos x="1180" y="126"/>
                </a:cxn>
                <a:cxn ang="0">
                  <a:pos x="127" y="1145"/>
                </a:cxn>
                <a:cxn ang="0">
                  <a:pos x="2845" y="2698"/>
                </a:cxn>
                <a:cxn ang="0">
                  <a:pos x="4409" y="2567"/>
                </a:cxn>
                <a:cxn ang="0">
                  <a:pos x="5204" y="2441"/>
                </a:cxn>
                <a:cxn ang="0">
                  <a:pos x="5204" y="252"/>
                </a:cxn>
              </a:cxnLst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4" name="Freeform 174"/>
            <p:cNvSpPr/>
            <p:nvPr userDrawn="1"/>
          </p:nvSpPr>
          <p:spPr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5" name="Freeform 175"/>
            <p:cNvSpPr/>
            <p:nvPr userDrawn="1"/>
          </p:nvSpPr>
          <p:spPr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689"/>
                </a:cxn>
                <a:cxn ang="0">
                  <a:pos x="637" y="0"/>
                </a:cxn>
              </a:cxnLst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6" name="Freeform 176"/>
            <p:cNvSpPr/>
            <p:nvPr userDrawn="1"/>
          </p:nvSpPr>
          <p:spPr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929" y="1691"/>
                </a:cxn>
                <a:cxn ang="0">
                  <a:pos x="3268" y="770"/>
                </a:cxn>
                <a:cxn ang="0">
                  <a:pos x="2212" y="127"/>
                </a:cxn>
                <a:cxn ang="0">
                  <a:pos x="929" y="1438"/>
                </a:cxn>
                <a:cxn ang="0">
                  <a:pos x="929" y="1691"/>
                </a:cxn>
              </a:cxnLst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7" name="Freeform 177"/>
            <p:cNvSpPr/>
            <p:nvPr userDrawn="1"/>
          </p:nvSpPr>
          <p:spPr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3221" y="769"/>
                </a:cxn>
                <a:cxn ang="0">
                  <a:pos x="1022" y="1305"/>
                </a:cxn>
                <a:cxn ang="0">
                  <a:pos x="769" y="1690"/>
                </a:cxn>
                <a:cxn ang="0">
                  <a:pos x="3505" y="1563"/>
                </a:cxn>
                <a:cxn ang="0">
                  <a:pos x="3221" y="769"/>
                </a:cxn>
              </a:cxnLst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8" name="Freeform 178"/>
            <p:cNvSpPr/>
            <p:nvPr userDrawn="1"/>
          </p:nvSpPr>
          <p:spPr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5173" y="375"/>
                </a:cxn>
                <a:cxn ang="0">
                  <a:pos x="3766" y="125"/>
                </a:cxn>
                <a:cxn ang="0">
                  <a:pos x="896" y="0"/>
                </a:cxn>
                <a:cxn ang="0">
                  <a:pos x="258" y="625"/>
                </a:cxn>
                <a:cxn ang="0">
                  <a:pos x="2586" y="1000"/>
                </a:cxn>
                <a:cxn ang="0">
                  <a:pos x="5329" y="1000"/>
                </a:cxn>
                <a:cxn ang="0">
                  <a:pos x="5173" y="375"/>
                </a:cxn>
              </a:cxnLst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9" name="Freeform 179"/>
            <p:cNvSpPr/>
            <p:nvPr userDrawn="1"/>
          </p:nvSpPr>
          <p:spPr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4842" y="260"/>
                </a:cxn>
                <a:cxn ang="0">
                  <a:pos x="3400" y="519"/>
                </a:cxn>
                <a:cxn ang="0">
                  <a:pos x="1700" y="387"/>
                </a:cxn>
                <a:cxn ang="0">
                  <a:pos x="127" y="260"/>
                </a:cxn>
                <a:cxn ang="0">
                  <a:pos x="4583" y="1064"/>
                </a:cxn>
                <a:cxn ang="0">
                  <a:pos x="4842" y="260"/>
                </a:cxn>
              </a:cxnLst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0" name="Freeform 180"/>
            <p:cNvSpPr/>
            <p:nvPr userDrawn="1"/>
          </p:nvSpPr>
          <p:spPr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3595" y="1179"/>
                </a:cxn>
                <a:cxn ang="0">
                  <a:pos x="1681" y="769"/>
                </a:cxn>
                <a:cxn ang="0">
                  <a:pos x="510" y="1943"/>
                </a:cxn>
                <a:cxn ang="0">
                  <a:pos x="126" y="2459"/>
                </a:cxn>
                <a:cxn ang="0">
                  <a:pos x="1146" y="2459"/>
                </a:cxn>
                <a:cxn ang="0">
                  <a:pos x="2191" y="3506"/>
                </a:cxn>
                <a:cxn ang="0">
                  <a:pos x="2701" y="3890"/>
                </a:cxn>
                <a:cxn ang="0">
                  <a:pos x="3721" y="2459"/>
                </a:cxn>
                <a:cxn ang="0">
                  <a:pos x="5024" y="2459"/>
                </a:cxn>
                <a:cxn ang="0">
                  <a:pos x="3595" y="1179"/>
                </a:cxn>
              </a:cxnLst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71" name="Freeform 181"/>
            <p:cNvSpPr/>
            <p:nvPr userDrawn="1"/>
          </p:nvSpPr>
          <p:spPr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817" y="252"/>
                </a:cxn>
                <a:cxn ang="0">
                  <a:pos x="2313" y="2191"/>
                </a:cxn>
                <a:cxn ang="0">
                  <a:pos x="887" y="2574"/>
                </a:cxn>
                <a:cxn ang="0">
                  <a:pos x="887" y="2958"/>
                </a:cxn>
                <a:cxn ang="0">
                  <a:pos x="2182" y="4381"/>
                </a:cxn>
                <a:cxn ang="0">
                  <a:pos x="1522" y="5785"/>
                </a:cxn>
                <a:cxn ang="0">
                  <a:pos x="0" y="7082"/>
                </a:cxn>
                <a:cxn ang="0">
                  <a:pos x="635" y="7465"/>
                </a:cxn>
                <a:cxn ang="0">
                  <a:pos x="2056" y="7975"/>
                </a:cxn>
                <a:cxn ang="0">
                  <a:pos x="2948" y="7339"/>
                </a:cxn>
                <a:cxn ang="0">
                  <a:pos x="3200" y="1807"/>
                </a:cxn>
                <a:cxn ang="0">
                  <a:pos x="3200" y="252"/>
                </a:cxn>
                <a:cxn ang="0">
                  <a:pos x="2817" y="252"/>
                </a:cxn>
              </a:cxnLst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28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28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28" name="Rectangle 16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8400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" name="Rectangle 16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" name="Rectangle 16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132" name="Rectangle 3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3" name="Rectangle 14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44" name="Rectangle 15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5" name="Rectangle 26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56" name="Rectangle 27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7" name="Rectangle 38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68" name="Rectangle 39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9" name="Rectangle 50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0" name="Rectangle 51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1" name="Rectangle 62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92" name="Rectangle 63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3" name="Rectangle 74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4" name="Rectangle 75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5" name="Rectangle 86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16" name="Rectangle 87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7" name="Rectangle 98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28" name="Rectangle 99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9" name="Rectangle 110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40" name="Rectangle 111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1" name="Rectangle 122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52" name="Rectangle 123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63" name="Rectangle 134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64" name="Rectangle 135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75" name="Rectangle 146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76" name="Freeform 147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5"/>
                </a:cxn>
              </a:cxnLst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27" name="Group 148"/>
          <p:cNvGrpSpPr/>
          <p:nvPr/>
        </p:nvGrpSpPr>
        <p:grpSpPr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119" name="Freeform 149"/>
            <p:cNvSpPr/>
            <p:nvPr userDrawn="1"/>
          </p:nvSpPr>
          <p:spPr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750" y="1630"/>
                </a:cxn>
                <a:cxn ang="0">
                  <a:pos x="4625" y="1338"/>
                </a:cxn>
                <a:cxn ang="0">
                  <a:pos x="4750" y="1210"/>
                </a:cxn>
                <a:cxn ang="0">
                  <a:pos x="3875" y="133"/>
                </a:cxn>
                <a:cxn ang="0">
                  <a:pos x="1000" y="1471"/>
                </a:cxn>
                <a:cxn ang="0">
                  <a:pos x="3750" y="1630"/>
                </a:cxn>
              </a:cxnLst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21073" y="19985"/>
                </a:cxn>
                <a:cxn ang="0">
                  <a:pos x="19667" y="16105"/>
                </a:cxn>
                <a:cxn ang="0">
                  <a:pos x="18362" y="12761"/>
                </a:cxn>
                <a:cxn ang="0">
                  <a:pos x="21331" y="11993"/>
                </a:cxn>
                <a:cxn ang="0">
                  <a:pos x="18873" y="10563"/>
                </a:cxn>
                <a:cxn ang="0">
                  <a:pos x="20304" y="10695"/>
                </a:cxn>
                <a:cxn ang="0">
                  <a:pos x="20304" y="9927"/>
                </a:cxn>
                <a:cxn ang="0">
                  <a:pos x="17467" y="10053"/>
                </a:cxn>
                <a:cxn ang="0">
                  <a:pos x="16547" y="16105"/>
                </a:cxn>
                <a:cxn ang="0">
                  <a:pos x="16036" y="10821"/>
                </a:cxn>
                <a:cxn ang="0">
                  <a:pos x="15268" y="8628"/>
                </a:cxn>
                <a:cxn ang="0">
                  <a:pos x="16036" y="6583"/>
                </a:cxn>
                <a:cxn ang="0">
                  <a:pos x="15652" y="4774"/>
                </a:cxn>
                <a:cxn ang="0">
                  <a:pos x="15394" y="3087"/>
                </a:cxn>
                <a:cxn ang="0">
                  <a:pos x="17083" y="5027"/>
                </a:cxn>
                <a:cxn ang="0">
                  <a:pos x="19283" y="2324"/>
                </a:cxn>
                <a:cxn ang="0">
                  <a:pos x="19000" y="4643"/>
                </a:cxn>
                <a:cxn ang="0">
                  <a:pos x="18489" y="6178"/>
                </a:cxn>
                <a:cxn ang="0">
                  <a:pos x="18620" y="8628"/>
                </a:cxn>
                <a:cxn ang="0">
                  <a:pos x="25726" y="3753"/>
                </a:cxn>
                <a:cxn ang="0">
                  <a:pos x="11636" y="126"/>
                </a:cxn>
                <a:cxn ang="0">
                  <a:pos x="7237" y="1020"/>
                </a:cxn>
                <a:cxn ang="0">
                  <a:pos x="10999" y="1556"/>
                </a:cxn>
                <a:cxn ang="0">
                  <a:pos x="7748" y="2834"/>
                </a:cxn>
                <a:cxn ang="0">
                  <a:pos x="7495" y="3753"/>
                </a:cxn>
                <a:cxn ang="0">
                  <a:pos x="4910" y="2192"/>
                </a:cxn>
                <a:cxn ang="0">
                  <a:pos x="1689" y="14827"/>
                </a:cxn>
                <a:cxn ang="0">
                  <a:pos x="7879" y="18833"/>
                </a:cxn>
                <a:cxn ang="0">
                  <a:pos x="5831" y="17151"/>
                </a:cxn>
                <a:cxn ang="0">
                  <a:pos x="4526" y="18707"/>
                </a:cxn>
                <a:cxn ang="0">
                  <a:pos x="4142" y="16514"/>
                </a:cxn>
                <a:cxn ang="0">
                  <a:pos x="5957" y="11074"/>
                </a:cxn>
                <a:cxn ang="0">
                  <a:pos x="8668" y="10695"/>
                </a:cxn>
                <a:cxn ang="0">
                  <a:pos x="9184" y="12251"/>
                </a:cxn>
                <a:cxn ang="0">
                  <a:pos x="7879" y="15595"/>
                </a:cxn>
                <a:cxn ang="0">
                  <a:pos x="11763" y="23198"/>
                </a:cxn>
                <a:cxn ang="0">
                  <a:pos x="24067" y="21410"/>
                </a:cxn>
                <a:cxn ang="0">
                  <a:pos x="23531" y="8497"/>
                </a:cxn>
                <a:cxn ang="0">
                  <a:pos x="21331" y="7734"/>
                </a:cxn>
                <a:cxn ang="0">
                  <a:pos x="14605" y="7861"/>
                </a:cxn>
                <a:cxn ang="0">
                  <a:pos x="13963" y="11230"/>
                </a:cxn>
                <a:cxn ang="0">
                  <a:pos x="14757" y="6456"/>
                </a:cxn>
                <a:cxn ang="0">
                  <a:pos x="11510" y="3344"/>
                </a:cxn>
                <a:cxn ang="0">
                  <a:pos x="13578" y="4516"/>
                </a:cxn>
                <a:cxn ang="0">
                  <a:pos x="7879" y="9290"/>
                </a:cxn>
                <a:cxn ang="0">
                  <a:pos x="3095" y="4774"/>
                </a:cxn>
                <a:cxn ang="0">
                  <a:pos x="8799" y="5153"/>
                </a:cxn>
                <a:cxn ang="0">
                  <a:pos x="10231" y="5153"/>
                </a:cxn>
                <a:cxn ang="0">
                  <a:pos x="13963" y="5794"/>
                </a:cxn>
                <a:cxn ang="0">
                  <a:pos x="12815" y="11993"/>
                </a:cxn>
                <a:cxn ang="0">
                  <a:pos x="12021" y="6583"/>
                </a:cxn>
                <a:cxn ang="0">
                  <a:pos x="7879" y="9290"/>
                </a:cxn>
                <a:cxn ang="0">
                  <a:pos x="10357" y="10563"/>
                </a:cxn>
                <a:cxn ang="0">
                  <a:pos x="11379" y="7477"/>
                </a:cxn>
                <a:cxn ang="0">
                  <a:pos x="13194" y="18707"/>
                </a:cxn>
                <a:cxn ang="0">
                  <a:pos x="10615" y="12377"/>
                </a:cxn>
                <a:cxn ang="0">
                  <a:pos x="15141" y="13655"/>
                </a:cxn>
              </a:cxnLst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1" name="Freeform 151"/>
            <p:cNvSpPr/>
            <p:nvPr userDrawn="1"/>
          </p:nvSpPr>
          <p:spPr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750" y="636"/>
                </a:cxn>
                <a:cxn ang="0">
                  <a:pos x="1125" y="2576"/>
                </a:cxn>
                <a:cxn ang="0">
                  <a:pos x="1750" y="636"/>
                </a:cxn>
              </a:cxnLst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2" name="Freeform 152"/>
            <p:cNvSpPr/>
            <p:nvPr userDrawn="1"/>
          </p:nvSpPr>
          <p:spPr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3" name="Freeform 153"/>
            <p:cNvSpPr/>
            <p:nvPr userDrawn="1"/>
          </p:nvSpPr>
          <p:spPr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5204" y="259"/>
                </a:cxn>
                <a:cxn ang="0">
                  <a:pos x="1180" y="127"/>
                </a:cxn>
                <a:cxn ang="0">
                  <a:pos x="127" y="1190"/>
                </a:cxn>
                <a:cxn ang="0">
                  <a:pos x="2845" y="2767"/>
                </a:cxn>
                <a:cxn ang="0">
                  <a:pos x="4409" y="2640"/>
                </a:cxn>
                <a:cxn ang="0">
                  <a:pos x="5204" y="2508"/>
                </a:cxn>
                <a:cxn ang="0">
                  <a:pos x="5204" y="259"/>
                </a:cxn>
              </a:cxnLst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4" name="Freeform 154"/>
            <p:cNvSpPr/>
            <p:nvPr userDrawn="1"/>
          </p:nvSpPr>
          <p:spPr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5" name="Freeform 155"/>
            <p:cNvSpPr/>
            <p:nvPr userDrawn="1"/>
          </p:nvSpPr>
          <p:spPr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798"/>
                </a:cxn>
                <a:cxn ang="0">
                  <a:pos x="637" y="0"/>
                </a:cxn>
              </a:cxnLst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6" name="Freeform 156"/>
            <p:cNvSpPr/>
            <p:nvPr userDrawn="1"/>
          </p:nvSpPr>
          <p:spPr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887" y="1560"/>
                </a:cxn>
                <a:cxn ang="0">
                  <a:pos x="3199" y="731"/>
                </a:cxn>
                <a:cxn ang="0">
                  <a:pos x="2181" y="123"/>
                </a:cxn>
                <a:cxn ang="0">
                  <a:pos x="887" y="1318"/>
                </a:cxn>
                <a:cxn ang="0">
                  <a:pos x="887" y="1560"/>
                </a:cxn>
              </a:cxnLst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" name="Freeform 157"/>
            <p:cNvSpPr/>
            <p:nvPr userDrawn="1"/>
          </p:nvSpPr>
          <p:spPr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3221" y="750"/>
                </a:cxn>
                <a:cxn ang="0">
                  <a:pos x="1022" y="1250"/>
                </a:cxn>
                <a:cxn ang="0">
                  <a:pos x="769" y="1625"/>
                </a:cxn>
                <a:cxn ang="0">
                  <a:pos x="3505" y="1500"/>
                </a:cxn>
                <a:cxn ang="0">
                  <a:pos x="3221" y="750"/>
                </a:cxn>
              </a:cxnLst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" name="Freeform 158"/>
            <p:cNvSpPr/>
            <p:nvPr userDrawn="1"/>
          </p:nvSpPr>
          <p:spPr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5132" y="375"/>
                </a:cxn>
                <a:cxn ang="0">
                  <a:pos x="3710" y="125"/>
                </a:cxn>
                <a:cxn ang="0">
                  <a:pos x="887" y="0"/>
                </a:cxn>
                <a:cxn ang="0">
                  <a:pos x="252" y="625"/>
                </a:cxn>
                <a:cxn ang="0">
                  <a:pos x="2566" y="1000"/>
                </a:cxn>
                <a:cxn ang="0">
                  <a:pos x="5258" y="1000"/>
                </a:cxn>
                <a:cxn ang="0">
                  <a:pos x="5132" y="375"/>
                </a:cxn>
              </a:cxnLst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" name="Freeform 159"/>
            <p:cNvSpPr/>
            <p:nvPr userDrawn="1"/>
          </p:nvSpPr>
          <p:spPr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4767" y="241"/>
                </a:cxn>
                <a:cxn ang="0">
                  <a:pos x="3343" y="481"/>
                </a:cxn>
                <a:cxn ang="0">
                  <a:pos x="1682" y="363"/>
                </a:cxn>
                <a:cxn ang="0">
                  <a:pos x="126" y="241"/>
                </a:cxn>
                <a:cxn ang="0">
                  <a:pos x="4515" y="938"/>
                </a:cxn>
                <a:cxn ang="0">
                  <a:pos x="4767" y="241"/>
                </a:cxn>
              </a:cxnLst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" name="Freeform 160"/>
            <p:cNvSpPr/>
            <p:nvPr userDrawn="1"/>
          </p:nvSpPr>
          <p:spPr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3716" y="1203"/>
                </a:cxn>
                <a:cxn ang="0">
                  <a:pos x="1713" y="814"/>
                </a:cxn>
                <a:cxn ang="0">
                  <a:pos x="520" y="2016"/>
                </a:cxn>
                <a:cxn ang="0">
                  <a:pos x="127" y="2538"/>
                </a:cxn>
                <a:cxn ang="0">
                  <a:pos x="1193" y="2538"/>
                </a:cxn>
                <a:cxn ang="0">
                  <a:pos x="2258" y="3613"/>
                </a:cxn>
                <a:cxn ang="0">
                  <a:pos x="2778" y="4033"/>
                </a:cxn>
                <a:cxn ang="0">
                  <a:pos x="3844" y="2538"/>
                </a:cxn>
                <a:cxn ang="0">
                  <a:pos x="5169" y="2538"/>
                </a:cxn>
                <a:cxn ang="0">
                  <a:pos x="3716" y="1203"/>
                </a:cxn>
              </a:cxnLst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" name="Freeform 161"/>
            <p:cNvSpPr/>
            <p:nvPr userDrawn="1"/>
          </p:nvSpPr>
          <p:spPr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817" y="251"/>
                </a:cxn>
                <a:cxn ang="0">
                  <a:pos x="2313" y="2137"/>
                </a:cxn>
                <a:cxn ang="0">
                  <a:pos x="887" y="2518"/>
                </a:cxn>
                <a:cxn ang="0">
                  <a:pos x="887" y="2894"/>
                </a:cxn>
                <a:cxn ang="0">
                  <a:pos x="2182" y="4304"/>
                </a:cxn>
                <a:cxn ang="0">
                  <a:pos x="1522" y="5688"/>
                </a:cxn>
                <a:cxn ang="0">
                  <a:pos x="0" y="6942"/>
                </a:cxn>
                <a:cxn ang="0">
                  <a:pos x="635" y="7323"/>
                </a:cxn>
                <a:cxn ang="0">
                  <a:pos x="2056" y="7825"/>
                </a:cxn>
                <a:cxn ang="0">
                  <a:pos x="2948" y="7198"/>
                </a:cxn>
                <a:cxn ang="0">
                  <a:pos x="3200" y="1761"/>
                </a:cxn>
                <a:cxn ang="0">
                  <a:pos x="3200" y="251"/>
                </a:cxn>
                <a:cxn ang="0">
                  <a:pos x="2817" y="251"/>
                </a:cxn>
              </a:cxnLst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28" name="Group 162"/>
          <p:cNvGrpSpPr/>
          <p:nvPr/>
        </p:nvGrpSpPr>
        <p:grpSpPr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106" name="Freeform 163"/>
            <p:cNvSpPr/>
            <p:nvPr userDrawn="1"/>
          </p:nvSpPr>
          <p:spPr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750" y="1630"/>
                </a:cxn>
                <a:cxn ang="0">
                  <a:pos x="4625" y="1338"/>
                </a:cxn>
                <a:cxn ang="0">
                  <a:pos x="4750" y="1210"/>
                </a:cxn>
                <a:cxn ang="0">
                  <a:pos x="3875" y="133"/>
                </a:cxn>
                <a:cxn ang="0">
                  <a:pos x="1000" y="1471"/>
                </a:cxn>
                <a:cxn ang="0">
                  <a:pos x="3750" y="1630"/>
                </a:cxn>
              </a:cxnLst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21073" y="19985"/>
                </a:cxn>
                <a:cxn ang="0">
                  <a:pos x="19667" y="16105"/>
                </a:cxn>
                <a:cxn ang="0">
                  <a:pos x="18362" y="12761"/>
                </a:cxn>
                <a:cxn ang="0">
                  <a:pos x="21331" y="11993"/>
                </a:cxn>
                <a:cxn ang="0">
                  <a:pos x="18873" y="10563"/>
                </a:cxn>
                <a:cxn ang="0">
                  <a:pos x="20304" y="10695"/>
                </a:cxn>
                <a:cxn ang="0">
                  <a:pos x="20304" y="9927"/>
                </a:cxn>
                <a:cxn ang="0">
                  <a:pos x="17467" y="10053"/>
                </a:cxn>
                <a:cxn ang="0">
                  <a:pos x="16547" y="16105"/>
                </a:cxn>
                <a:cxn ang="0">
                  <a:pos x="16036" y="10821"/>
                </a:cxn>
                <a:cxn ang="0">
                  <a:pos x="15268" y="8628"/>
                </a:cxn>
                <a:cxn ang="0">
                  <a:pos x="16036" y="6583"/>
                </a:cxn>
                <a:cxn ang="0">
                  <a:pos x="15652" y="4774"/>
                </a:cxn>
                <a:cxn ang="0">
                  <a:pos x="15394" y="3087"/>
                </a:cxn>
                <a:cxn ang="0">
                  <a:pos x="17083" y="5027"/>
                </a:cxn>
                <a:cxn ang="0">
                  <a:pos x="19283" y="2324"/>
                </a:cxn>
                <a:cxn ang="0">
                  <a:pos x="19000" y="4643"/>
                </a:cxn>
                <a:cxn ang="0">
                  <a:pos x="18489" y="6178"/>
                </a:cxn>
                <a:cxn ang="0">
                  <a:pos x="18620" y="8628"/>
                </a:cxn>
                <a:cxn ang="0">
                  <a:pos x="25726" y="3753"/>
                </a:cxn>
                <a:cxn ang="0">
                  <a:pos x="11636" y="126"/>
                </a:cxn>
                <a:cxn ang="0">
                  <a:pos x="7237" y="1020"/>
                </a:cxn>
                <a:cxn ang="0">
                  <a:pos x="10999" y="1556"/>
                </a:cxn>
                <a:cxn ang="0">
                  <a:pos x="7748" y="2834"/>
                </a:cxn>
                <a:cxn ang="0">
                  <a:pos x="7495" y="3753"/>
                </a:cxn>
                <a:cxn ang="0">
                  <a:pos x="4910" y="2192"/>
                </a:cxn>
                <a:cxn ang="0">
                  <a:pos x="1689" y="14827"/>
                </a:cxn>
                <a:cxn ang="0">
                  <a:pos x="7879" y="18833"/>
                </a:cxn>
                <a:cxn ang="0">
                  <a:pos x="5831" y="17151"/>
                </a:cxn>
                <a:cxn ang="0">
                  <a:pos x="4526" y="18707"/>
                </a:cxn>
                <a:cxn ang="0">
                  <a:pos x="4142" y="16514"/>
                </a:cxn>
                <a:cxn ang="0">
                  <a:pos x="5957" y="11074"/>
                </a:cxn>
                <a:cxn ang="0">
                  <a:pos x="8668" y="10695"/>
                </a:cxn>
                <a:cxn ang="0">
                  <a:pos x="9184" y="12251"/>
                </a:cxn>
                <a:cxn ang="0">
                  <a:pos x="7879" y="15595"/>
                </a:cxn>
                <a:cxn ang="0">
                  <a:pos x="11763" y="23198"/>
                </a:cxn>
                <a:cxn ang="0">
                  <a:pos x="24067" y="21410"/>
                </a:cxn>
                <a:cxn ang="0">
                  <a:pos x="23531" y="8497"/>
                </a:cxn>
                <a:cxn ang="0">
                  <a:pos x="21331" y="7734"/>
                </a:cxn>
                <a:cxn ang="0">
                  <a:pos x="14605" y="7861"/>
                </a:cxn>
                <a:cxn ang="0">
                  <a:pos x="13963" y="11230"/>
                </a:cxn>
                <a:cxn ang="0">
                  <a:pos x="14757" y="6456"/>
                </a:cxn>
                <a:cxn ang="0">
                  <a:pos x="11510" y="3344"/>
                </a:cxn>
                <a:cxn ang="0">
                  <a:pos x="13578" y="4516"/>
                </a:cxn>
                <a:cxn ang="0">
                  <a:pos x="7879" y="9290"/>
                </a:cxn>
                <a:cxn ang="0">
                  <a:pos x="3095" y="4774"/>
                </a:cxn>
                <a:cxn ang="0">
                  <a:pos x="8799" y="5153"/>
                </a:cxn>
                <a:cxn ang="0">
                  <a:pos x="10231" y="5153"/>
                </a:cxn>
                <a:cxn ang="0">
                  <a:pos x="13963" y="5794"/>
                </a:cxn>
                <a:cxn ang="0">
                  <a:pos x="12815" y="11993"/>
                </a:cxn>
                <a:cxn ang="0">
                  <a:pos x="12021" y="6583"/>
                </a:cxn>
                <a:cxn ang="0">
                  <a:pos x="7879" y="9290"/>
                </a:cxn>
                <a:cxn ang="0">
                  <a:pos x="10357" y="10563"/>
                </a:cxn>
                <a:cxn ang="0">
                  <a:pos x="11379" y="7477"/>
                </a:cxn>
                <a:cxn ang="0">
                  <a:pos x="13194" y="18707"/>
                </a:cxn>
                <a:cxn ang="0">
                  <a:pos x="10615" y="12377"/>
                </a:cxn>
                <a:cxn ang="0">
                  <a:pos x="15141" y="13655"/>
                </a:cxn>
              </a:cxnLst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8" name="Freeform 165"/>
            <p:cNvSpPr/>
            <p:nvPr userDrawn="1"/>
          </p:nvSpPr>
          <p:spPr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750" y="636"/>
                </a:cxn>
                <a:cxn ang="0">
                  <a:pos x="1125" y="2576"/>
                </a:cxn>
                <a:cxn ang="0">
                  <a:pos x="1750" y="636"/>
                </a:cxn>
              </a:cxnLst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9" name="Freeform 166"/>
            <p:cNvSpPr/>
            <p:nvPr userDrawn="1"/>
          </p:nvSpPr>
          <p:spPr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0" name="Freeform 167"/>
            <p:cNvSpPr/>
            <p:nvPr userDrawn="1"/>
          </p:nvSpPr>
          <p:spPr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5204" y="259"/>
                </a:cxn>
                <a:cxn ang="0">
                  <a:pos x="1180" y="127"/>
                </a:cxn>
                <a:cxn ang="0">
                  <a:pos x="127" y="1190"/>
                </a:cxn>
                <a:cxn ang="0">
                  <a:pos x="2845" y="2767"/>
                </a:cxn>
                <a:cxn ang="0">
                  <a:pos x="4409" y="2640"/>
                </a:cxn>
                <a:cxn ang="0">
                  <a:pos x="5204" y="2508"/>
                </a:cxn>
                <a:cxn ang="0">
                  <a:pos x="5204" y="259"/>
                </a:cxn>
              </a:cxnLst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1" name="Freeform 168"/>
            <p:cNvSpPr/>
            <p:nvPr userDrawn="1"/>
          </p:nvSpPr>
          <p:spPr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2" name="Freeform 169"/>
            <p:cNvSpPr/>
            <p:nvPr userDrawn="1"/>
          </p:nvSpPr>
          <p:spPr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798"/>
                </a:cxn>
                <a:cxn ang="0">
                  <a:pos x="637" y="0"/>
                </a:cxn>
              </a:cxnLst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3" name="Freeform 170"/>
            <p:cNvSpPr/>
            <p:nvPr userDrawn="1"/>
          </p:nvSpPr>
          <p:spPr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887" y="1560"/>
                </a:cxn>
                <a:cxn ang="0">
                  <a:pos x="3199" y="731"/>
                </a:cxn>
                <a:cxn ang="0">
                  <a:pos x="2181" y="123"/>
                </a:cxn>
                <a:cxn ang="0">
                  <a:pos x="887" y="1318"/>
                </a:cxn>
                <a:cxn ang="0">
                  <a:pos x="887" y="1560"/>
                </a:cxn>
              </a:cxnLst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4" name="Freeform 171"/>
            <p:cNvSpPr/>
            <p:nvPr userDrawn="1"/>
          </p:nvSpPr>
          <p:spPr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3221" y="750"/>
                </a:cxn>
                <a:cxn ang="0">
                  <a:pos x="1022" y="1250"/>
                </a:cxn>
                <a:cxn ang="0">
                  <a:pos x="769" y="1625"/>
                </a:cxn>
                <a:cxn ang="0">
                  <a:pos x="3505" y="1500"/>
                </a:cxn>
                <a:cxn ang="0">
                  <a:pos x="3221" y="750"/>
                </a:cxn>
              </a:cxnLst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5" name="Freeform 172"/>
            <p:cNvSpPr/>
            <p:nvPr userDrawn="1"/>
          </p:nvSpPr>
          <p:spPr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5132" y="375"/>
                </a:cxn>
                <a:cxn ang="0">
                  <a:pos x="3710" y="125"/>
                </a:cxn>
                <a:cxn ang="0">
                  <a:pos x="887" y="0"/>
                </a:cxn>
                <a:cxn ang="0">
                  <a:pos x="252" y="625"/>
                </a:cxn>
                <a:cxn ang="0">
                  <a:pos x="2566" y="1000"/>
                </a:cxn>
                <a:cxn ang="0">
                  <a:pos x="5258" y="1000"/>
                </a:cxn>
                <a:cxn ang="0">
                  <a:pos x="5132" y="375"/>
                </a:cxn>
              </a:cxnLst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6" name="Freeform 173"/>
            <p:cNvSpPr/>
            <p:nvPr userDrawn="1"/>
          </p:nvSpPr>
          <p:spPr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4767" y="241"/>
                </a:cxn>
                <a:cxn ang="0">
                  <a:pos x="3343" y="481"/>
                </a:cxn>
                <a:cxn ang="0">
                  <a:pos x="1682" y="363"/>
                </a:cxn>
                <a:cxn ang="0">
                  <a:pos x="126" y="241"/>
                </a:cxn>
                <a:cxn ang="0">
                  <a:pos x="4515" y="938"/>
                </a:cxn>
                <a:cxn ang="0">
                  <a:pos x="4767" y="241"/>
                </a:cxn>
              </a:cxnLst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7" name="Freeform 174"/>
            <p:cNvSpPr/>
            <p:nvPr userDrawn="1"/>
          </p:nvSpPr>
          <p:spPr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3716" y="1203"/>
                </a:cxn>
                <a:cxn ang="0">
                  <a:pos x="1713" y="814"/>
                </a:cxn>
                <a:cxn ang="0">
                  <a:pos x="520" y="2016"/>
                </a:cxn>
                <a:cxn ang="0">
                  <a:pos x="127" y="2538"/>
                </a:cxn>
                <a:cxn ang="0">
                  <a:pos x="1193" y="2538"/>
                </a:cxn>
                <a:cxn ang="0">
                  <a:pos x="2258" y="3613"/>
                </a:cxn>
                <a:cxn ang="0">
                  <a:pos x="2778" y="4033"/>
                </a:cxn>
                <a:cxn ang="0">
                  <a:pos x="3844" y="2538"/>
                </a:cxn>
                <a:cxn ang="0">
                  <a:pos x="5169" y="2538"/>
                </a:cxn>
                <a:cxn ang="0">
                  <a:pos x="3716" y="1203"/>
                </a:cxn>
              </a:cxnLst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8" name="Freeform 175"/>
            <p:cNvSpPr/>
            <p:nvPr userDrawn="1"/>
          </p:nvSpPr>
          <p:spPr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817" y="251"/>
                </a:cxn>
                <a:cxn ang="0">
                  <a:pos x="2313" y="2137"/>
                </a:cxn>
                <a:cxn ang="0">
                  <a:pos x="887" y="2518"/>
                </a:cxn>
                <a:cxn ang="0">
                  <a:pos x="887" y="2894"/>
                </a:cxn>
                <a:cxn ang="0">
                  <a:pos x="2182" y="4304"/>
                </a:cxn>
                <a:cxn ang="0">
                  <a:pos x="1522" y="5688"/>
                </a:cxn>
                <a:cxn ang="0">
                  <a:pos x="0" y="6942"/>
                </a:cxn>
                <a:cxn ang="0">
                  <a:pos x="635" y="7323"/>
                </a:cxn>
                <a:cxn ang="0">
                  <a:pos x="2056" y="7825"/>
                </a:cxn>
                <a:cxn ang="0">
                  <a:pos x="2948" y="7198"/>
                </a:cxn>
                <a:cxn ang="0">
                  <a:pos x="3200" y="1761"/>
                </a:cxn>
                <a:cxn ang="0">
                  <a:pos x="3200" y="251"/>
                </a:cxn>
                <a:cxn ang="0">
                  <a:pos x="2817" y="251"/>
                </a:cxn>
              </a:cxnLst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29" name="Group 176"/>
          <p:cNvGrpSpPr/>
          <p:nvPr/>
        </p:nvGrpSpPr>
        <p:grpSpPr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093" name="Freeform 177"/>
            <p:cNvSpPr/>
            <p:nvPr userDrawn="1"/>
          </p:nvSpPr>
          <p:spPr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750" y="1630"/>
                </a:cxn>
                <a:cxn ang="0">
                  <a:pos x="4625" y="1338"/>
                </a:cxn>
                <a:cxn ang="0">
                  <a:pos x="4750" y="1210"/>
                </a:cxn>
                <a:cxn ang="0">
                  <a:pos x="3875" y="133"/>
                </a:cxn>
                <a:cxn ang="0">
                  <a:pos x="1000" y="1471"/>
                </a:cxn>
                <a:cxn ang="0">
                  <a:pos x="3750" y="1630"/>
                </a:cxn>
              </a:cxnLst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21073" y="19985"/>
                </a:cxn>
                <a:cxn ang="0">
                  <a:pos x="19667" y="16105"/>
                </a:cxn>
                <a:cxn ang="0">
                  <a:pos x="18362" y="12761"/>
                </a:cxn>
                <a:cxn ang="0">
                  <a:pos x="21331" y="11993"/>
                </a:cxn>
                <a:cxn ang="0">
                  <a:pos x="18873" y="10563"/>
                </a:cxn>
                <a:cxn ang="0">
                  <a:pos x="20304" y="10695"/>
                </a:cxn>
                <a:cxn ang="0">
                  <a:pos x="20304" y="9927"/>
                </a:cxn>
                <a:cxn ang="0">
                  <a:pos x="17467" y="10053"/>
                </a:cxn>
                <a:cxn ang="0">
                  <a:pos x="16547" y="16105"/>
                </a:cxn>
                <a:cxn ang="0">
                  <a:pos x="16036" y="10821"/>
                </a:cxn>
                <a:cxn ang="0">
                  <a:pos x="15268" y="8628"/>
                </a:cxn>
                <a:cxn ang="0">
                  <a:pos x="16036" y="6583"/>
                </a:cxn>
                <a:cxn ang="0">
                  <a:pos x="15652" y="4774"/>
                </a:cxn>
                <a:cxn ang="0">
                  <a:pos x="15394" y="3087"/>
                </a:cxn>
                <a:cxn ang="0">
                  <a:pos x="17083" y="5027"/>
                </a:cxn>
                <a:cxn ang="0">
                  <a:pos x="19283" y="2324"/>
                </a:cxn>
                <a:cxn ang="0">
                  <a:pos x="19000" y="4643"/>
                </a:cxn>
                <a:cxn ang="0">
                  <a:pos x="18489" y="6178"/>
                </a:cxn>
                <a:cxn ang="0">
                  <a:pos x="18620" y="8628"/>
                </a:cxn>
                <a:cxn ang="0">
                  <a:pos x="25726" y="3753"/>
                </a:cxn>
                <a:cxn ang="0">
                  <a:pos x="11636" y="126"/>
                </a:cxn>
                <a:cxn ang="0">
                  <a:pos x="7237" y="1020"/>
                </a:cxn>
                <a:cxn ang="0">
                  <a:pos x="10999" y="1556"/>
                </a:cxn>
                <a:cxn ang="0">
                  <a:pos x="7748" y="2834"/>
                </a:cxn>
                <a:cxn ang="0">
                  <a:pos x="7495" y="3753"/>
                </a:cxn>
                <a:cxn ang="0">
                  <a:pos x="4910" y="2192"/>
                </a:cxn>
                <a:cxn ang="0">
                  <a:pos x="1689" y="14827"/>
                </a:cxn>
                <a:cxn ang="0">
                  <a:pos x="7879" y="18833"/>
                </a:cxn>
                <a:cxn ang="0">
                  <a:pos x="5831" y="17151"/>
                </a:cxn>
                <a:cxn ang="0">
                  <a:pos x="4526" y="18707"/>
                </a:cxn>
                <a:cxn ang="0">
                  <a:pos x="4142" y="16514"/>
                </a:cxn>
                <a:cxn ang="0">
                  <a:pos x="5957" y="11074"/>
                </a:cxn>
                <a:cxn ang="0">
                  <a:pos x="8668" y="10695"/>
                </a:cxn>
                <a:cxn ang="0">
                  <a:pos x="9184" y="12251"/>
                </a:cxn>
                <a:cxn ang="0">
                  <a:pos x="7879" y="15595"/>
                </a:cxn>
                <a:cxn ang="0">
                  <a:pos x="11763" y="23198"/>
                </a:cxn>
                <a:cxn ang="0">
                  <a:pos x="24067" y="21410"/>
                </a:cxn>
                <a:cxn ang="0">
                  <a:pos x="23531" y="8497"/>
                </a:cxn>
                <a:cxn ang="0">
                  <a:pos x="21331" y="7734"/>
                </a:cxn>
                <a:cxn ang="0">
                  <a:pos x="14605" y="7861"/>
                </a:cxn>
                <a:cxn ang="0">
                  <a:pos x="13963" y="11230"/>
                </a:cxn>
                <a:cxn ang="0">
                  <a:pos x="14757" y="6456"/>
                </a:cxn>
                <a:cxn ang="0">
                  <a:pos x="11510" y="3344"/>
                </a:cxn>
                <a:cxn ang="0">
                  <a:pos x="13578" y="4516"/>
                </a:cxn>
                <a:cxn ang="0">
                  <a:pos x="7879" y="9290"/>
                </a:cxn>
                <a:cxn ang="0">
                  <a:pos x="3095" y="4774"/>
                </a:cxn>
                <a:cxn ang="0">
                  <a:pos x="8799" y="5153"/>
                </a:cxn>
                <a:cxn ang="0">
                  <a:pos x="10231" y="5153"/>
                </a:cxn>
                <a:cxn ang="0">
                  <a:pos x="13963" y="5794"/>
                </a:cxn>
                <a:cxn ang="0">
                  <a:pos x="12815" y="11993"/>
                </a:cxn>
                <a:cxn ang="0">
                  <a:pos x="12021" y="6583"/>
                </a:cxn>
                <a:cxn ang="0">
                  <a:pos x="7879" y="9290"/>
                </a:cxn>
                <a:cxn ang="0">
                  <a:pos x="10357" y="10563"/>
                </a:cxn>
                <a:cxn ang="0">
                  <a:pos x="11379" y="7477"/>
                </a:cxn>
                <a:cxn ang="0">
                  <a:pos x="13194" y="18707"/>
                </a:cxn>
                <a:cxn ang="0">
                  <a:pos x="10615" y="12377"/>
                </a:cxn>
                <a:cxn ang="0">
                  <a:pos x="15141" y="13655"/>
                </a:cxn>
              </a:cxnLst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5" name="Freeform 179"/>
            <p:cNvSpPr/>
            <p:nvPr userDrawn="1"/>
          </p:nvSpPr>
          <p:spPr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750" y="636"/>
                </a:cxn>
                <a:cxn ang="0">
                  <a:pos x="1125" y="2576"/>
                </a:cxn>
                <a:cxn ang="0">
                  <a:pos x="1750" y="636"/>
                </a:cxn>
              </a:cxnLst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6" name="Freeform 180"/>
            <p:cNvSpPr/>
            <p:nvPr userDrawn="1"/>
          </p:nvSpPr>
          <p:spPr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7" name="Freeform 181"/>
            <p:cNvSpPr/>
            <p:nvPr userDrawn="1"/>
          </p:nvSpPr>
          <p:spPr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5204" y="259"/>
                </a:cxn>
                <a:cxn ang="0">
                  <a:pos x="1180" y="127"/>
                </a:cxn>
                <a:cxn ang="0">
                  <a:pos x="127" y="1190"/>
                </a:cxn>
                <a:cxn ang="0">
                  <a:pos x="2845" y="2767"/>
                </a:cxn>
                <a:cxn ang="0">
                  <a:pos x="4409" y="2640"/>
                </a:cxn>
                <a:cxn ang="0">
                  <a:pos x="5204" y="2508"/>
                </a:cxn>
                <a:cxn ang="0">
                  <a:pos x="5204" y="259"/>
                </a:cxn>
              </a:cxnLst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8" name="Freeform 182"/>
            <p:cNvSpPr/>
            <p:nvPr userDrawn="1"/>
          </p:nvSpPr>
          <p:spPr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9" name="Freeform 183"/>
            <p:cNvSpPr/>
            <p:nvPr userDrawn="1"/>
          </p:nvSpPr>
          <p:spPr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798"/>
                </a:cxn>
                <a:cxn ang="0">
                  <a:pos x="637" y="0"/>
                </a:cxn>
              </a:cxnLst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0" name="Freeform 184"/>
            <p:cNvSpPr/>
            <p:nvPr userDrawn="1"/>
          </p:nvSpPr>
          <p:spPr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887" y="1560"/>
                </a:cxn>
                <a:cxn ang="0">
                  <a:pos x="3199" y="731"/>
                </a:cxn>
                <a:cxn ang="0">
                  <a:pos x="2181" y="123"/>
                </a:cxn>
                <a:cxn ang="0">
                  <a:pos x="887" y="1318"/>
                </a:cxn>
                <a:cxn ang="0">
                  <a:pos x="887" y="1560"/>
                </a:cxn>
              </a:cxnLst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1" name="Freeform 185"/>
            <p:cNvSpPr/>
            <p:nvPr userDrawn="1"/>
          </p:nvSpPr>
          <p:spPr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3221" y="750"/>
                </a:cxn>
                <a:cxn ang="0">
                  <a:pos x="1022" y="1250"/>
                </a:cxn>
                <a:cxn ang="0">
                  <a:pos x="769" y="1625"/>
                </a:cxn>
                <a:cxn ang="0">
                  <a:pos x="3505" y="1500"/>
                </a:cxn>
                <a:cxn ang="0">
                  <a:pos x="3221" y="750"/>
                </a:cxn>
              </a:cxnLst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2" name="Freeform 186"/>
            <p:cNvSpPr/>
            <p:nvPr userDrawn="1"/>
          </p:nvSpPr>
          <p:spPr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5132" y="375"/>
                </a:cxn>
                <a:cxn ang="0">
                  <a:pos x="3710" y="125"/>
                </a:cxn>
                <a:cxn ang="0">
                  <a:pos x="887" y="0"/>
                </a:cxn>
                <a:cxn ang="0">
                  <a:pos x="252" y="625"/>
                </a:cxn>
                <a:cxn ang="0">
                  <a:pos x="2566" y="1000"/>
                </a:cxn>
                <a:cxn ang="0">
                  <a:pos x="5258" y="1000"/>
                </a:cxn>
                <a:cxn ang="0">
                  <a:pos x="5132" y="375"/>
                </a:cxn>
              </a:cxnLst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3" name="Freeform 187"/>
            <p:cNvSpPr/>
            <p:nvPr userDrawn="1"/>
          </p:nvSpPr>
          <p:spPr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4767" y="241"/>
                </a:cxn>
                <a:cxn ang="0">
                  <a:pos x="3343" y="481"/>
                </a:cxn>
                <a:cxn ang="0">
                  <a:pos x="1682" y="363"/>
                </a:cxn>
                <a:cxn ang="0">
                  <a:pos x="126" y="241"/>
                </a:cxn>
                <a:cxn ang="0">
                  <a:pos x="4515" y="938"/>
                </a:cxn>
                <a:cxn ang="0">
                  <a:pos x="4767" y="241"/>
                </a:cxn>
              </a:cxnLst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4" name="Freeform 188"/>
            <p:cNvSpPr/>
            <p:nvPr userDrawn="1"/>
          </p:nvSpPr>
          <p:spPr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3716" y="1203"/>
                </a:cxn>
                <a:cxn ang="0">
                  <a:pos x="1713" y="814"/>
                </a:cxn>
                <a:cxn ang="0">
                  <a:pos x="520" y="2016"/>
                </a:cxn>
                <a:cxn ang="0">
                  <a:pos x="127" y="2538"/>
                </a:cxn>
                <a:cxn ang="0">
                  <a:pos x="1193" y="2538"/>
                </a:cxn>
                <a:cxn ang="0">
                  <a:pos x="2258" y="3613"/>
                </a:cxn>
                <a:cxn ang="0">
                  <a:pos x="2778" y="4033"/>
                </a:cxn>
                <a:cxn ang="0">
                  <a:pos x="3844" y="2538"/>
                </a:cxn>
                <a:cxn ang="0">
                  <a:pos x="5169" y="2538"/>
                </a:cxn>
                <a:cxn ang="0">
                  <a:pos x="3716" y="1203"/>
                </a:cxn>
              </a:cxnLst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5" name="Freeform 189"/>
            <p:cNvSpPr/>
            <p:nvPr userDrawn="1"/>
          </p:nvSpPr>
          <p:spPr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817" y="251"/>
                </a:cxn>
                <a:cxn ang="0">
                  <a:pos x="2313" y="2137"/>
                </a:cxn>
                <a:cxn ang="0">
                  <a:pos x="887" y="2518"/>
                </a:cxn>
                <a:cxn ang="0">
                  <a:pos x="887" y="2894"/>
                </a:cxn>
                <a:cxn ang="0">
                  <a:pos x="2182" y="4304"/>
                </a:cxn>
                <a:cxn ang="0">
                  <a:pos x="1522" y="5688"/>
                </a:cxn>
                <a:cxn ang="0">
                  <a:pos x="0" y="6942"/>
                </a:cxn>
                <a:cxn ang="0">
                  <a:pos x="635" y="7323"/>
                </a:cxn>
                <a:cxn ang="0">
                  <a:pos x="2056" y="7825"/>
                </a:cxn>
                <a:cxn ang="0">
                  <a:pos x="2948" y="7198"/>
                </a:cxn>
                <a:cxn ang="0">
                  <a:pos x="3200" y="1761"/>
                </a:cxn>
                <a:cxn ang="0">
                  <a:pos x="3200" y="251"/>
                </a:cxn>
                <a:cxn ang="0">
                  <a:pos x="2817" y="251"/>
                </a:cxn>
              </a:cxnLst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30" name="Group 190"/>
          <p:cNvGrpSpPr/>
          <p:nvPr/>
        </p:nvGrpSpPr>
        <p:grpSpPr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080" name="Freeform 191"/>
            <p:cNvSpPr/>
            <p:nvPr userDrawn="1"/>
          </p:nvSpPr>
          <p:spPr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750" y="1630"/>
                </a:cxn>
                <a:cxn ang="0">
                  <a:pos x="4625" y="1338"/>
                </a:cxn>
                <a:cxn ang="0">
                  <a:pos x="4750" y="1210"/>
                </a:cxn>
                <a:cxn ang="0">
                  <a:pos x="3875" y="133"/>
                </a:cxn>
                <a:cxn ang="0">
                  <a:pos x="1000" y="1471"/>
                </a:cxn>
                <a:cxn ang="0">
                  <a:pos x="3750" y="1630"/>
                </a:cxn>
              </a:cxnLst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21073" y="19985"/>
                </a:cxn>
                <a:cxn ang="0">
                  <a:pos x="19667" y="16105"/>
                </a:cxn>
                <a:cxn ang="0">
                  <a:pos x="18362" y="12761"/>
                </a:cxn>
                <a:cxn ang="0">
                  <a:pos x="21331" y="11993"/>
                </a:cxn>
                <a:cxn ang="0">
                  <a:pos x="18873" y="10563"/>
                </a:cxn>
                <a:cxn ang="0">
                  <a:pos x="20304" y="10695"/>
                </a:cxn>
                <a:cxn ang="0">
                  <a:pos x="20304" y="9927"/>
                </a:cxn>
                <a:cxn ang="0">
                  <a:pos x="17467" y="10053"/>
                </a:cxn>
                <a:cxn ang="0">
                  <a:pos x="16547" y="16105"/>
                </a:cxn>
                <a:cxn ang="0">
                  <a:pos x="16036" y="10821"/>
                </a:cxn>
                <a:cxn ang="0">
                  <a:pos x="15268" y="8628"/>
                </a:cxn>
                <a:cxn ang="0">
                  <a:pos x="16036" y="6583"/>
                </a:cxn>
                <a:cxn ang="0">
                  <a:pos x="15652" y="4774"/>
                </a:cxn>
                <a:cxn ang="0">
                  <a:pos x="15394" y="3087"/>
                </a:cxn>
                <a:cxn ang="0">
                  <a:pos x="17083" y="5027"/>
                </a:cxn>
                <a:cxn ang="0">
                  <a:pos x="19283" y="2324"/>
                </a:cxn>
                <a:cxn ang="0">
                  <a:pos x="19000" y="4643"/>
                </a:cxn>
                <a:cxn ang="0">
                  <a:pos x="18489" y="6178"/>
                </a:cxn>
                <a:cxn ang="0">
                  <a:pos x="18620" y="8628"/>
                </a:cxn>
                <a:cxn ang="0">
                  <a:pos x="25726" y="3753"/>
                </a:cxn>
                <a:cxn ang="0">
                  <a:pos x="11636" y="126"/>
                </a:cxn>
                <a:cxn ang="0">
                  <a:pos x="7237" y="1020"/>
                </a:cxn>
                <a:cxn ang="0">
                  <a:pos x="10999" y="1556"/>
                </a:cxn>
                <a:cxn ang="0">
                  <a:pos x="7748" y="2834"/>
                </a:cxn>
                <a:cxn ang="0">
                  <a:pos x="7495" y="3753"/>
                </a:cxn>
                <a:cxn ang="0">
                  <a:pos x="4910" y="2192"/>
                </a:cxn>
                <a:cxn ang="0">
                  <a:pos x="1689" y="14827"/>
                </a:cxn>
                <a:cxn ang="0">
                  <a:pos x="7879" y="18833"/>
                </a:cxn>
                <a:cxn ang="0">
                  <a:pos x="5831" y="17151"/>
                </a:cxn>
                <a:cxn ang="0">
                  <a:pos x="4526" y="18707"/>
                </a:cxn>
                <a:cxn ang="0">
                  <a:pos x="4142" y="16514"/>
                </a:cxn>
                <a:cxn ang="0">
                  <a:pos x="5957" y="11074"/>
                </a:cxn>
                <a:cxn ang="0">
                  <a:pos x="8668" y="10695"/>
                </a:cxn>
                <a:cxn ang="0">
                  <a:pos x="9184" y="12251"/>
                </a:cxn>
                <a:cxn ang="0">
                  <a:pos x="7879" y="15595"/>
                </a:cxn>
                <a:cxn ang="0">
                  <a:pos x="11763" y="23198"/>
                </a:cxn>
                <a:cxn ang="0">
                  <a:pos x="24067" y="21410"/>
                </a:cxn>
                <a:cxn ang="0">
                  <a:pos x="23531" y="8497"/>
                </a:cxn>
                <a:cxn ang="0">
                  <a:pos x="21331" y="7734"/>
                </a:cxn>
                <a:cxn ang="0">
                  <a:pos x="14605" y="7861"/>
                </a:cxn>
                <a:cxn ang="0">
                  <a:pos x="13963" y="11230"/>
                </a:cxn>
                <a:cxn ang="0">
                  <a:pos x="14757" y="6456"/>
                </a:cxn>
                <a:cxn ang="0">
                  <a:pos x="11510" y="3344"/>
                </a:cxn>
                <a:cxn ang="0">
                  <a:pos x="13578" y="4516"/>
                </a:cxn>
                <a:cxn ang="0">
                  <a:pos x="7879" y="9290"/>
                </a:cxn>
                <a:cxn ang="0">
                  <a:pos x="3095" y="4774"/>
                </a:cxn>
                <a:cxn ang="0">
                  <a:pos x="8799" y="5153"/>
                </a:cxn>
                <a:cxn ang="0">
                  <a:pos x="10231" y="5153"/>
                </a:cxn>
                <a:cxn ang="0">
                  <a:pos x="13963" y="5794"/>
                </a:cxn>
                <a:cxn ang="0">
                  <a:pos x="12815" y="11993"/>
                </a:cxn>
                <a:cxn ang="0">
                  <a:pos x="12021" y="6583"/>
                </a:cxn>
                <a:cxn ang="0">
                  <a:pos x="7879" y="9290"/>
                </a:cxn>
                <a:cxn ang="0">
                  <a:pos x="10357" y="10563"/>
                </a:cxn>
                <a:cxn ang="0">
                  <a:pos x="11379" y="7477"/>
                </a:cxn>
                <a:cxn ang="0">
                  <a:pos x="13194" y="18707"/>
                </a:cxn>
                <a:cxn ang="0">
                  <a:pos x="10615" y="12377"/>
                </a:cxn>
                <a:cxn ang="0">
                  <a:pos x="15141" y="13655"/>
                </a:cxn>
              </a:cxnLst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2" name="Freeform 193"/>
            <p:cNvSpPr/>
            <p:nvPr userDrawn="1"/>
          </p:nvSpPr>
          <p:spPr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750" y="636"/>
                </a:cxn>
                <a:cxn ang="0">
                  <a:pos x="1125" y="2576"/>
                </a:cxn>
                <a:cxn ang="0">
                  <a:pos x="1750" y="636"/>
                </a:cxn>
              </a:cxnLst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3" name="Freeform 194"/>
            <p:cNvSpPr/>
            <p:nvPr userDrawn="1"/>
          </p:nvSpPr>
          <p:spPr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4" name="Freeform 195"/>
            <p:cNvSpPr/>
            <p:nvPr userDrawn="1"/>
          </p:nvSpPr>
          <p:spPr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5204" y="259"/>
                </a:cxn>
                <a:cxn ang="0">
                  <a:pos x="1180" y="127"/>
                </a:cxn>
                <a:cxn ang="0">
                  <a:pos x="127" y="1190"/>
                </a:cxn>
                <a:cxn ang="0">
                  <a:pos x="2845" y="2767"/>
                </a:cxn>
                <a:cxn ang="0">
                  <a:pos x="4409" y="2640"/>
                </a:cxn>
                <a:cxn ang="0">
                  <a:pos x="5204" y="2508"/>
                </a:cxn>
                <a:cxn ang="0">
                  <a:pos x="5204" y="259"/>
                </a:cxn>
              </a:cxnLst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5" name="Freeform 196"/>
            <p:cNvSpPr/>
            <p:nvPr userDrawn="1"/>
          </p:nvSpPr>
          <p:spPr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6" name="Freeform 197"/>
            <p:cNvSpPr/>
            <p:nvPr userDrawn="1"/>
          </p:nvSpPr>
          <p:spPr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798"/>
                </a:cxn>
                <a:cxn ang="0">
                  <a:pos x="637" y="0"/>
                </a:cxn>
              </a:cxnLst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7" name="Freeform 198"/>
            <p:cNvSpPr/>
            <p:nvPr userDrawn="1"/>
          </p:nvSpPr>
          <p:spPr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887" y="1560"/>
                </a:cxn>
                <a:cxn ang="0">
                  <a:pos x="3199" y="731"/>
                </a:cxn>
                <a:cxn ang="0">
                  <a:pos x="2181" y="123"/>
                </a:cxn>
                <a:cxn ang="0">
                  <a:pos x="887" y="1318"/>
                </a:cxn>
                <a:cxn ang="0">
                  <a:pos x="887" y="1560"/>
                </a:cxn>
              </a:cxnLst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8" name="Freeform 199"/>
            <p:cNvSpPr/>
            <p:nvPr userDrawn="1"/>
          </p:nvSpPr>
          <p:spPr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3221" y="750"/>
                </a:cxn>
                <a:cxn ang="0">
                  <a:pos x="1022" y="1250"/>
                </a:cxn>
                <a:cxn ang="0">
                  <a:pos x="769" y="1625"/>
                </a:cxn>
                <a:cxn ang="0">
                  <a:pos x="3505" y="1500"/>
                </a:cxn>
                <a:cxn ang="0">
                  <a:pos x="3221" y="750"/>
                </a:cxn>
              </a:cxnLst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9" name="Freeform 200"/>
            <p:cNvSpPr/>
            <p:nvPr userDrawn="1"/>
          </p:nvSpPr>
          <p:spPr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5132" y="375"/>
                </a:cxn>
                <a:cxn ang="0">
                  <a:pos x="3710" y="125"/>
                </a:cxn>
                <a:cxn ang="0">
                  <a:pos x="887" y="0"/>
                </a:cxn>
                <a:cxn ang="0">
                  <a:pos x="252" y="625"/>
                </a:cxn>
                <a:cxn ang="0">
                  <a:pos x="2566" y="1000"/>
                </a:cxn>
                <a:cxn ang="0">
                  <a:pos x="5258" y="1000"/>
                </a:cxn>
                <a:cxn ang="0">
                  <a:pos x="5132" y="375"/>
                </a:cxn>
              </a:cxnLst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0" name="Freeform 201"/>
            <p:cNvSpPr/>
            <p:nvPr userDrawn="1"/>
          </p:nvSpPr>
          <p:spPr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4767" y="241"/>
                </a:cxn>
                <a:cxn ang="0">
                  <a:pos x="3343" y="481"/>
                </a:cxn>
                <a:cxn ang="0">
                  <a:pos x="1682" y="363"/>
                </a:cxn>
                <a:cxn ang="0">
                  <a:pos x="126" y="241"/>
                </a:cxn>
                <a:cxn ang="0">
                  <a:pos x="4515" y="938"/>
                </a:cxn>
                <a:cxn ang="0">
                  <a:pos x="4767" y="241"/>
                </a:cxn>
              </a:cxnLst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1" name="Freeform 202"/>
            <p:cNvSpPr/>
            <p:nvPr userDrawn="1"/>
          </p:nvSpPr>
          <p:spPr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3716" y="1203"/>
                </a:cxn>
                <a:cxn ang="0">
                  <a:pos x="1713" y="814"/>
                </a:cxn>
                <a:cxn ang="0">
                  <a:pos x="520" y="2016"/>
                </a:cxn>
                <a:cxn ang="0">
                  <a:pos x="127" y="2538"/>
                </a:cxn>
                <a:cxn ang="0">
                  <a:pos x="1193" y="2538"/>
                </a:cxn>
                <a:cxn ang="0">
                  <a:pos x="2258" y="3613"/>
                </a:cxn>
                <a:cxn ang="0">
                  <a:pos x="2778" y="4033"/>
                </a:cxn>
                <a:cxn ang="0">
                  <a:pos x="3844" y="2538"/>
                </a:cxn>
                <a:cxn ang="0">
                  <a:pos x="5169" y="2538"/>
                </a:cxn>
                <a:cxn ang="0">
                  <a:pos x="3716" y="1203"/>
                </a:cxn>
              </a:cxnLst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2" name="Freeform 203"/>
            <p:cNvSpPr/>
            <p:nvPr userDrawn="1"/>
          </p:nvSpPr>
          <p:spPr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817" y="251"/>
                </a:cxn>
                <a:cxn ang="0">
                  <a:pos x="2313" y="2137"/>
                </a:cxn>
                <a:cxn ang="0">
                  <a:pos x="887" y="2518"/>
                </a:cxn>
                <a:cxn ang="0">
                  <a:pos x="887" y="2894"/>
                </a:cxn>
                <a:cxn ang="0">
                  <a:pos x="2182" y="4304"/>
                </a:cxn>
                <a:cxn ang="0">
                  <a:pos x="1522" y="5688"/>
                </a:cxn>
                <a:cxn ang="0">
                  <a:pos x="0" y="6942"/>
                </a:cxn>
                <a:cxn ang="0">
                  <a:pos x="635" y="7323"/>
                </a:cxn>
                <a:cxn ang="0">
                  <a:pos x="2056" y="7825"/>
                </a:cxn>
                <a:cxn ang="0">
                  <a:pos x="2948" y="7198"/>
                </a:cxn>
                <a:cxn ang="0">
                  <a:pos x="3200" y="1761"/>
                </a:cxn>
                <a:cxn ang="0">
                  <a:pos x="3200" y="251"/>
                </a:cxn>
                <a:cxn ang="0">
                  <a:pos x="2817" y="251"/>
                </a:cxn>
              </a:cxnLst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31" name="Group 204"/>
          <p:cNvGrpSpPr/>
          <p:nvPr/>
        </p:nvGrpSpPr>
        <p:grpSpPr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067" name="Freeform 205"/>
            <p:cNvSpPr/>
            <p:nvPr userDrawn="1"/>
          </p:nvSpPr>
          <p:spPr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750" y="1630"/>
                </a:cxn>
                <a:cxn ang="0">
                  <a:pos x="4625" y="1338"/>
                </a:cxn>
                <a:cxn ang="0">
                  <a:pos x="4750" y="1210"/>
                </a:cxn>
                <a:cxn ang="0">
                  <a:pos x="3875" y="133"/>
                </a:cxn>
                <a:cxn ang="0">
                  <a:pos x="1000" y="1471"/>
                </a:cxn>
                <a:cxn ang="0">
                  <a:pos x="3750" y="1630"/>
                </a:cxn>
              </a:cxnLst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21073" y="19985"/>
                </a:cxn>
                <a:cxn ang="0">
                  <a:pos x="19667" y="16105"/>
                </a:cxn>
                <a:cxn ang="0">
                  <a:pos x="18362" y="12761"/>
                </a:cxn>
                <a:cxn ang="0">
                  <a:pos x="21331" y="11993"/>
                </a:cxn>
                <a:cxn ang="0">
                  <a:pos x="18873" y="10563"/>
                </a:cxn>
                <a:cxn ang="0">
                  <a:pos x="20304" y="10695"/>
                </a:cxn>
                <a:cxn ang="0">
                  <a:pos x="20304" y="9927"/>
                </a:cxn>
                <a:cxn ang="0">
                  <a:pos x="17467" y="10053"/>
                </a:cxn>
                <a:cxn ang="0">
                  <a:pos x="16547" y="16105"/>
                </a:cxn>
                <a:cxn ang="0">
                  <a:pos x="16036" y="10821"/>
                </a:cxn>
                <a:cxn ang="0">
                  <a:pos x="15268" y="8628"/>
                </a:cxn>
                <a:cxn ang="0">
                  <a:pos x="16036" y="6583"/>
                </a:cxn>
                <a:cxn ang="0">
                  <a:pos x="15652" y="4774"/>
                </a:cxn>
                <a:cxn ang="0">
                  <a:pos x="15394" y="3087"/>
                </a:cxn>
                <a:cxn ang="0">
                  <a:pos x="17083" y="5027"/>
                </a:cxn>
                <a:cxn ang="0">
                  <a:pos x="19283" y="2324"/>
                </a:cxn>
                <a:cxn ang="0">
                  <a:pos x="19000" y="4643"/>
                </a:cxn>
                <a:cxn ang="0">
                  <a:pos x="18489" y="6178"/>
                </a:cxn>
                <a:cxn ang="0">
                  <a:pos x="18620" y="8628"/>
                </a:cxn>
                <a:cxn ang="0">
                  <a:pos x="25726" y="3753"/>
                </a:cxn>
                <a:cxn ang="0">
                  <a:pos x="11636" y="126"/>
                </a:cxn>
                <a:cxn ang="0">
                  <a:pos x="7237" y="1020"/>
                </a:cxn>
                <a:cxn ang="0">
                  <a:pos x="10999" y="1556"/>
                </a:cxn>
                <a:cxn ang="0">
                  <a:pos x="7748" y="2834"/>
                </a:cxn>
                <a:cxn ang="0">
                  <a:pos x="7495" y="3753"/>
                </a:cxn>
                <a:cxn ang="0">
                  <a:pos x="4910" y="2192"/>
                </a:cxn>
                <a:cxn ang="0">
                  <a:pos x="1689" y="14827"/>
                </a:cxn>
                <a:cxn ang="0">
                  <a:pos x="7879" y="18833"/>
                </a:cxn>
                <a:cxn ang="0">
                  <a:pos x="5831" y="17151"/>
                </a:cxn>
                <a:cxn ang="0">
                  <a:pos x="4526" y="18707"/>
                </a:cxn>
                <a:cxn ang="0">
                  <a:pos x="4142" y="16514"/>
                </a:cxn>
                <a:cxn ang="0">
                  <a:pos x="5957" y="11074"/>
                </a:cxn>
                <a:cxn ang="0">
                  <a:pos x="8668" y="10695"/>
                </a:cxn>
                <a:cxn ang="0">
                  <a:pos x="9184" y="12251"/>
                </a:cxn>
                <a:cxn ang="0">
                  <a:pos x="7879" y="15595"/>
                </a:cxn>
                <a:cxn ang="0">
                  <a:pos x="11763" y="23198"/>
                </a:cxn>
                <a:cxn ang="0">
                  <a:pos x="24067" y="21410"/>
                </a:cxn>
                <a:cxn ang="0">
                  <a:pos x="23531" y="8497"/>
                </a:cxn>
                <a:cxn ang="0">
                  <a:pos x="21331" y="7734"/>
                </a:cxn>
                <a:cxn ang="0">
                  <a:pos x="14605" y="7861"/>
                </a:cxn>
                <a:cxn ang="0">
                  <a:pos x="13963" y="11230"/>
                </a:cxn>
                <a:cxn ang="0">
                  <a:pos x="14757" y="6456"/>
                </a:cxn>
                <a:cxn ang="0">
                  <a:pos x="11510" y="3344"/>
                </a:cxn>
                <a:cxn ang="0">
                  <a:pos x="13578" y="4516"/>
                </a:cxn>
                <a:cxn ang="0">
                  <a:pos x="7879" y="9290"/>
                </a:cxn>
                <a:cxn ang="0">
                  <a:pos x="3095" y="4774"/>
                </a:cxn>
                <a:cxn ang="0">
                  <a:pos x="8799" y="5153"/>
                </a:cxn>
                <a:cxn ang="0">
                  <a:pos x="10231" y="5153"/>
                </a:cxn>
                <a:cxn ang="0">
                  <a:pos x="13963" y="5794"/>
                </a:cxn>
                <a:cxn ang="0">
                  <a:pos x="12815" y="11993"/>
                </a:cxn>
                <a:cxn ang="0">
                  <a:pos x="12021" y="6583"/>
                </a:cxn>
                <a:cxn ang="0">
                  <a:pos x="7879" y="9290"/>
                </a:cxn>
                <a:cxn ang="0">
                  <a:pos x="10357" y="10563"/>
                </a:cxn>
                <a:cxn ang="0">
                  <a:pos x="11379" y="7477"/>
                </a:cxn>
                <a:cxn ang="0">
                  <a:pos x="13194" y="18707"/>
                </a:cxn>
                <a:cxn ang="0">
                  <a:pos x="10615" y="12377"/>
                </a:cxn>
                <a:cxn ang="0">
                  <a:pos x="15141" y="13655"/>
                </a:cxn>
              </a:cxnLst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9" name="Freeform 207"/>
            <p:cNvSpPr/>
            <p:nvPr userDrawn="1"/>
          </p:nvSpPr>
          <p:spPr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750" y="636"/>
                </a:cxn>
                <a:cxn ang="0">
                  <a:pos x="1125" y="2576"/>
                </a:cxn>
                <a:cxn ang="0">
                  <a:pos x="1750" y="636"/>
                </a:cxn>
              </a:cxnLst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0" name="Freeform 208"/>
            <p:cNvSpPr/>
            <p:nvPr userDrawn="1"/>
          </p:nvSpPr>
          <p:spPr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1" name="Freeform 209"/>
            <p:cNvSpPr/>
            <p:nvPr userDrawn="1"/>
          </p:nvSpPr>
          <p:spPr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5204" y="259"/>
                </a:cxn>
                <a:cxn ang="0">
                  <a:pos x="1180" y="127"/>
                </a:cxn>
                <a:cxn ang="0">
                  <a:pos x="127" y="1190"/>
                </a:cxn>
                <a:cxn ang="0">
                  <a:pos x="2845" y="2767"/>
                </a:cxn>
                <a:cxn ang="0">
                  <a:pos x="4409" y="2640"/>
                </a:cxn>
                <a:cxn ang="0">
                  <a:pos x="5204" y="2508"/>
                </a:cxn>
                <a:cxn ang="0">
                  <a:pos x="5204" y="259"/>
                </a:cxn>
              </a:cxnLst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2" name="Freeform 210"/>
            <p:cNvSpPr/>
            <p:nvPr userDrawn="1"/>
          </p:nvSpPr>
          <p:spPr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" name="Freeform 211"/>
            <p:cNvSpPr/>
            <p:nvPr userDrawn="1"/>
          </p:nvSpPr>
          <p:spPr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798"/>
                </a:cxn>
                <a:cxn ang="0">
                  <a:pos x="637" y="0"/>
                </a:cxn>
              </a:cxnLst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4" name="Freeform 212"/>
            <p:cNvSpPr/>
            <p:nvPr userDrawn="1"/>
          </p:nvSpPr>
          <p:spPr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887" y="1560"/>
                </a:cxn>
                <a:cxn ang="0">
                  <a:pos x="3199" y="731"/>
                </a:cxn>
                <a:cxn ang="0">
                  <a:pos x="2181" y="123"/>
                </a:cxn>
                <a:cxn ang="0">
                  <a:pos x="887" y="1318"/>
                </a:cxn>
                <a:cxn ang="0">
                  <a:pos x="887" y="1560"/>
                </a:cxn>
              </a:cxnLst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5" name="Freeform 213"/>
            <p:cNvSpPr/>
            <p:nvPr userDrawn="1"/>
          </p:nvSpPr>
          <p:spPr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3221" y="750"/>
                </a:cxn>
                <a:cxn ang="0">
                  <a:pos x="1022" y="1250"/>
                </a:cxn>
                <a:cxn ang="0">
                  <a:pos x="769" y="1625"/>
                </a:cxn>
                <a:cxn ang="0">
                  <a:pos x="3505" y="1500"/>
                </a:cxn>
                <a:cxn ang="0">
                  <a:pos x="3221" y="750"/>
                </a:cxn>
              </a:cxnLst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6" name="Freeform 214"/>
            <p:cNvSpPr/>
            <p:nvPr userDrawn="1"/>
          </p:nvSpPr>
          <p:spPr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5132" y="375"/>
                </a:cxn>
                <a:cxn ang="0">
                  <a:pos x="3710" y="125"/>
                </a:cxn>
                <a:cxn ang="0">
                  <a:pos x="887" y="0"/>
                </a:cxn>
                <a:cxn ang="0">
                  <a:pos x="252" y="625"/>
                </a:cxn>
                <a:cxn ang="0">
                  <a:pos x="2566" y="1000"/>
                </a:cxn>
                <a:cxn ang="0">
                  <a:pos x="5258" y="1000"/>
                </a:cxn>
                <a:cxn ang="0">
                  <a:pos x="5132" y="375"/>
                </a:cxn>
              </a:cxnLst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7" name="Freeform 215"/>
            <p:cNvSpPr/>
            <p:nvPr userDrawn="1"/>
          </p:nvSpPr>
          <p:spPr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4767" y="241"/>
                </a:cxn>
                <a:cxn ang="0">
                  <a:pos x="3343" y="481"/>
                </a:cxn>
                <a:cxn ang="0">
                  <a:pos x="1682" y="363"/>
                </a:cxn>
                <a:cxn ang="0">
                  <a:pos x="126" y="241"/>
                </a:cxn>
                <a:cxn ang="0">
                  <a:pos x="4515" y="938"/>
                </a:cxn>
                <a:cxn ang="0">
                  <a:pos x="4767" y="241"/>
                </a:cxn>
              </a:cxnLst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8" name="Freeform 216"/>
            <p:cNvSpPr/>
            <p:nvPr userDrawn="1"/>
          </p:nvSpPr>
          <p:spPr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3716" y="1203"/>
                </a:cxn>
                <a:cxn ang="0">
                  <a:pos x="1713" y="814"/>
                </a:cxn>
                <a:cxn ang="0">
                  <a:pos x="520" y="2016"/>
                </a:cxn>
                <a:cxn ang="0">
                  <a:pos x="127" y="2538"/>
                </a:cxn>
                <a:cxn ang="0">
                  <a:pos x="1193" y="2538"/>
                </a:cxn>
                <a:cxn ang="0">
                  <a:pos x="2258" y="3613"/>
                </a:cxn>
                <a:cxn ang="0">
                  <a:pos x="2778" y="4033"/>
                </a:cxn>
                <a:cxn ang="0">
                  <a:pos x="3844" y="2538"/>
                </a:cxn>
                <a:cxn ang="0">
                  <a:pos x="5169" y="2538"/>
                </a:cxn>
                <a:cxn ang="0">
                  <a:pos x="3716" y="1203"/>
                </a:cxn>
              </a:cxnLst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9" name="Freeform 217"/>
            <p:cNvSpPr/>
            <p:nvPr userDrawn="1"/>
          </p:nvSpPr>
          <p:spPr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817" y="251"/>
                </a:cxn>
                <a:cxn ang="0">
                  <a:pos x="2313" y="2137"/>
                </a:cxn>
                <a:cxn ang="0">
                  <a:pos x="887" y="2518"/>
                </a:cxn>
                <a:cxn ang="0">
                  <a:pos x="887" y="2894"/>
                </a:cxn>
                <a:cxn ang="0">
                  <a:pos x="2182" y="4304"/>
                </a:cxn>
                <a:cxn ang="0">
                  <a:pos x="1522" y="5688"/>
                </a:cxn>
                <a:cxn ang="0">
                  <a:pos x="0" y="6942"/>
                </a:cxn>
                <a:cxn ang="0">
                  <a:pos x="635" y="7323"/>
                </a:cxn>
                <a:cxn ang="0">
                  <a:pos x="2056" y="7825"/>
                </a:cxn>
                <a:cxn ang="0">
                  <a:pos x="2948" y="7198"/>
                </a:cxn>
                <a:cxn ang="0">
                  <a:pos x="3200" y="1761"/>
                </a:cxn>
                <a:cxn ang="0">
                  <a:pos x="3200" y="251"/>
                </a:cxn>
                <a:cxn ang="0">
                  <a:pos x="2817" y="251"/>
                </a:cxn>
              </a:cxnLst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32" name="Group 218"/>
          <p:cNvGrpSpPr/>
          <p:nvPr/>
        </p:nvGrpSpPr>
        <p:grpSpPr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054" name="Freeform 219"/>
            <p:cNvSpPr/>
            <p:nvPr userDrawn="1"/>
          </p:nvSpPr>
          <p:spPr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750" y="1630"/>
                </a:cxn>
                <a:cxn ang="0">
                  <a:pos x="4625" y="1338"/>
                </a:cxn>
                <a:cxn ang="0">
                  <a:pos x="4750" y="1210"/>
                </a:cxn>
                <a:cxn ang="0">
                  <a:pos x="3875" y="133"/>
                </a:cxn>
                <a:cxn ang="0">
                  <a:pos x="1000" y="1471"/>
                </a:cxn>
                <a:cxn ang="0">
                  <a:pos x="3750" y="1630"/>
                </a:cxn>
              </a:cxnLst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21073" y="19985"/>
                </a:cxn>
                <a:cxn ang="0">
                  <a:pos x="19667" y="16105"/>
                </a:cxn>
                <a:cxn ang="0">
                  <a:pos x="18362" y="12761"/>
                </a:cxn>
                <a:cxn ang="0">
                  <a:pos x="21331" y="11993"/>
                </a:cxn>
                <a:cxn ang="0">
                  <a:pos x="18873" y="10563"/>
                </a:cxn>
                <a:cxn ang="0">
                  <a:pos x="20304" y="10695"/>
                </a:cxn>
                <a:cxn ang="0">
                  <a:pos x="20304" y="9927"/>
                </a:cxn>
                <a:cxn ang="0">
                  <a:pos x="17467" y="10053"/>
                </a:cxn>
                <a:cxn ang="0">
                  <a:pos x="16547" y="16105"/>
                </a:cxn>
                <a:cxn ang="0">
                  <a:pos x="16036" y="10821"/>
                </a:cxn>
                <a:cxn ang="0">
                  <a:pos x="15268" y="8628"/>
                </a:cxn>
                <a:cxn ang="0">
                  <a:pos x="16036" y="6583"/>
                </a:cxn>
                <a:cxn ang="0">
                  <a:pos x="15652" y="4774"/>
                </a:cxn>
                <a:cxn ang="0">
                  <a:pos x="15394" y="3087"/>
                </a:cxn>
                <a:cxn ang="0">
                  <a:pos x="17083" y="5027"/>
                </a:cxn>
                <a:cxn ang="0">
                  <a:pos x="19283" y="2324"/>
                </a:cxn>
                <a:cxn ang="0">
                  <a:pos x="19000" y="4643"/>
                </a:cxn>
                <a:cxn ang="0">
                  <a:pos x="18489" y="6178"/>
                </a:cxn>
                <a:cxn ang="0">
                  <a:pos x="18620" y="8628"/>
                </a:cxn>
                <a:cxn ang="0">
                  <a:pos x="25726" y="3753"/>
                </a:cxn>
                <a:cxn ang="0">
                  <a:pos x="11636" y="126"/>
                </a:cxn>
                <a:cxn ang="0">
                  <a:pos x="7237" y="1020"/>
                </a:cxn>
                <a:cxn ang="0">
                  <a:pos x="10999" y="1556"/>
                </a:cxn>
                <a:cxn ang="0">
                  <a:pos x="7748" y="2834"/>
                </a:cxn>
                <a:cxn ang="0">
                  <a:pos x="7495" y="3753"/>
                </a:cxn>
                <a:cxn ang="0">
                  <a:pos x="4910" y="2192"/>
                </a:cxn>
                <a:cxn ang="0">
                  <a:pos x="1689" y="14827"/>
                </a:cxn>
                <a:cxn ang="0">
                  <a:pos x="7879" y="18833"/>
                </a:cxn>
                <a:cxn ang="0">
                  <a:pos x="5831" y="17151"/>
                </a:cxn>
                <a:cxn ang="0">
                  <a:pos x="4526" y="18707"/>
                </a:cxn>
                <a:cxn ang="0">
                  <a:pos x="4142" y="16514"/>
                </a:cxn>
                <a:cxn ang="0">
                  <a:pos x="5957" y="11074"/>
                </a:cxn>
                <a:cxn ang="0">
                  <a:pos x="8668" y="10695"/>
                </a:cxn>
                <a:cxn ang="0">
                  <a:pos x="9184" y="12251"/>
                </a:cxn>
                <a:cxn ang="0">
                  <a:pos x="7879" y="15595"/>
                </a:cxn>
                <a:cxn ang="0">
                  <a:pos x="11763" y="23198"/>
                </a:cxn>
                <a:cxn ang="0">
                  <a:pos x="24067" y="21410"/>
                </a:cxn>
                <a:cxn ang="0">
                  <a:pos x="23531" y="8497"/>
                </a:cxn>
                <a:cxn ang="0">
                  <a:pos x="21331" y="7734"/>
                </a:cxn>
                <a:cxn ang="0">
                  <a:pos x="14605" y="7861"/>
                </a:cxn>
                <a:cxn ang="0">
                  <a:pos x="13963" y="11230"/>
                </a:cxn>
                <a:cxn ang="0">
                  <a:pos x="14757" y="6456"/>
                </a:cxn>
                <a:cxn ang="0">
                  <a:pos x="11510" y="3344"/>
                </a:cxn>
                <a:cxn ang="0">
                  <a:pos x="13578" y="4516"/>
                </a:cxn>
                <a:cxn ang="0">
                  <a:pos x="7879" y="9290"/>
                </a:cxn>
                <a:cxn ang="0">
                  <a:pos x="3095" y="4774"/>
                </a:cxn>
                <a:cxn ang="0">
                  <a:pos x="8799" y="5153"/>
                </a:cxn>
                <a:cxn ang="0">
                  <a:pos x="10231" y="5153"/>
                </a:cxn>
                <a:cxn ang="0">
                  <a:pos x="13963" y="5794"/>
                </a:cxn>
                <a:cxn ang="0">
                  <a:pos x="12815" y="11993"/>
                </a:cxn>
                <a:cxn ang="0">
                  <a:pos x="12021" y="6583"/>
                </a:cxn>
                <a:cxn ang="0">
                  <a:pos x="7879" y="9290"/>
                </a:cxn>
                <a:cxn ang="0">
                  <a:pos x="10357" y="10563"/>
                </a:cxn>
                <a:cxn ang="0">
                  <a:pos x="11379" y="7477"/>
                </a:cxn>
                <a:cxn ang="0">
                  <a:pos x="13194" y="18707"/>
                </a:cxn>
                <a:cxn ang="0">
                  <a:pos x="10615" y="12377"/>
                </a:cxn>
                <a:cxn ang="0">
                  <a:pos x="15141" y="13655"/>
                </a:cxn>
              </a:cxnLst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6" name="Freeform 221"/>
            <p:cNvSpPr/>
            <p:nvPr userDrawn="1"/>
          </p:nvSpPr>
          <p:spPr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750" y="636"/>
                </a:cxn>
                <a:cxn ang="0">
                  <a:pos x="1125" y="2576"/>
                </a:cxn>
                <a:cxn ang="0">
                  <a:pos x="1750" y="636"/>
                </a:cxn>
              </a:cxnLst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7" name="Freeform 222"/>
            <p:cNvSpPr/>
            <p:nvPr userDrawn="1"/>
          </p:nvSpPr>
          <p:spPr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8" name="Freeform 223"/>
            <p:cNvSpPr/>
            <p:nvPr userDrawn="1"/>
          </p:nvSpPr>
          <p:spPr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5204" y="259"/>
                </a:cxn>
                <a:cxn ang="0">
                  <a:pos x="1180" y="127"/>
                </a:cxn>
                <a:cxn ang="0">
                  <a:pos x="127" y="1190"/>
                </a:cxn>
                <a:cxn ang="0">
                  <a:pos x="2845" y="2767"/>
                </a:cxn>
                <a:cxn ang="0">
                  <a:pos x="4409" y="2640"/>
                </a:cxn>
                <a:cxn ang="0">
                  <a:pos x="5204" y="2508"/>
                </a:cxn>
                <a:cxn ang="0">
                  <a:pos x="5204" y="259"/>
                </a:cxn>
              </a:cxnLst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9" name="Freeform 224"/>
            <p:cNvSpPr/>
            <p:nvPr userDrawn="1"/>
          </p:nvSpPr>
          <p:spPr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0" name="Freeform 225"/>
            <p:cNvSpPr/>
            <p:nvPr userDrawn="1"/>
          </p:nvSpPr>
          <p:spPr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798"/>
                </a:cxn>
                <a:cxn ang="0">
                  <a:pos x="637" y="0"/>
                </a:cxn>
              </a:cxnLst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1" name="Freeform 226"/>
            <p:cNvSpPr/>
            <p:nvPr userDrawn="1"/>
          </p:nvSpPr>
          <p:spPr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887" y="1560"/>
                </a:cxn>
                <a:cxn ang="0">
                  <a:pos x="3199" y="731"/>
                </a:cxn>
                <a:cxn ang="0">
                  <a:pos x="2181" y="123"/>
                </a:cxn>
                <a:cxn ang="0">
                  <a:pos x="887" y="1318"/>
                </a:cxn>
                <a:cxn ang="0">
                  <a:pos x="887" y="1560"/>
                </a:cxn>
              </a:cxnLst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2" name="Freeform 227"/>
            <p:cNvSpPr/>
            <p:nvPr userDrawn="1"/>
          </p:nvSpPr>
          <p:spPr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3221" y="750"/>
                </a:cxn>
                <a:cxn ang="0">
                  <a:pos x="1022" y="1250"/>
                </a:cxn>
                <a:cxn ang="0">
                  <a:pos x="769" y="1625"/>
                </a:cxn>
                <a:cxn ang="0">
                  <a:pos x="3505" y="1500"/>
                </a:cxn>
                <a:cxn ang="0">
                  <a:pos x="3221" y="750"/>
                </a:cxn>
              </a:cxnLst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3" name="Freeform 228"/>
            <p:cNvSpPr/>
            <p:nvPr userDrawn="1"/>
          </p:nvSpPr>
          <p:spPr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5132" y="375"/>
                </a:cxn>
                <a:cxn ang="0">
                  <a:pos x="3710" y="125"/>
                </a:cxn>
                <a:cxn ang="0">
                  <a:pos x="887" y="0"/>
                </a:cxn>
                <a:cxn ang="0">
                  <a:pos x="252" y="625"/>
                </a:cxn>
                <a:cxn ang="0">
                  <a:pos x="2566" y="1000"/>
                </a:cxn>
                <a:cxn ang="0">
                  <a:pos x="5258" y="1000"/>
                </a:cxn>
                <a:cxn ang="0">
                  <a:pos x="5132" y="375"/>
                </a:cxn>
              </a:cxnLst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4" name="Freeform 229"/>
            <p:cNvSpPr/>
            <p:nvPr userDrawn="1"/>
          </p:nvSpPr>
          <p:spPr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4767" y="241"/>
                </a:cxn>
                <a:cxn ang="0">
                  <a:pos x="3343" y="481"/>
                </a:cxn>
                <a:cxn ang="0">
                  <a:pos x="1682" y="363"/>
                </a:cxn>
                <a:cxn ang="0">
                  <a:pos x="126" y="241"/>
                </a:cxn>
                <a:cxn ang="0">
                  <a:pos x="4515" y="938"/>
                </a:cxn>
                <a:cxn ang="0">
                  <a:pos x="4767" y="241"/>
                </a:cxn>
              </a:cxnLst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5" name="Freeform 230"/>
            <p:cNvSpPr/>
            <p:nvPr userDrawn="1"/>
          </p:nvSpPr>
          <p:spPr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3716" y="1203"/>
                </a:cxn>
                <a:cxn ang="0">
                  <a:pos x="1713" y="814"/>
                </a:cxn>
                <a:cxn ang="0">
                  <a:pos x="520" y="2016"/>
                </a:cxn>
                <a:cxn ang="0">
                  <a:pos x="127" y="2538"/>
                </a:cxn>
                <a:cxn ang="0">
                  <a:pos x="1193" y="2538"/>
                </a:cxn>
                <a:cxn ang="0">
                  <a:pos x="2258" y="3613"/>
                </a:cxn>
                <a:cxn ang="0">
                  <a:pos x="2778" y="4033"/>
                </a:cxn>
                <a:cxn ang="0">
                  <a:pos x="3844" y="2538"/>
                </a:cxn>
                <a:cxn ang="0">
                  <a:pos x="5169" y="2538"/>
                </a:cxn>
                <a:cxn ang="0">
                  <a:pos x="3716" y="1203"/>
                </a:cxn>
              </a:cxnLst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6" name="Freeform 231"/>
            <p:cNvSpPr/>
            <p:nvPr userDrawn="1"/>
          </p:nvSpPr>
          <p:spPr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817" y="251"/>
                </a:cxn>
                <a:cxn ang="0">
                  <a:pos x="2313" y="2137"/>
                </a:cxn>
                <a:cxn ang="0">
                  <a:pos x="887" y="2518"/>
                </a:cxn>
                <a:cxn ang="0">
                  <a:pos x="887" y="2894"/>
                </a:cxn>
                <a:cxn ang="0">
                  <a:pos x="2182" y="4304"/>
                </a:cxn>
                <a:cxn ang="0">
                  <a:pos x="1522" y="5688"/>
                </a:cxn>
                <a:cxn ang="0">
                  <a:pos x="0" y="6942"/>
                </a:cxn>
                <a:cxn ang="0">
                  <a:pos x="635" y="7323"/>
                </a:cxn>
                <a:cxn ang="0">
                  <a:pos x="2056" y="7825"/>
                </a:cxn>
                <a:cxn ang="0">
                  <a:pos x="2948" y="7198"/>
                </a:cxn>
                <a:cxn ang="0">
                  <a:pos x="3200" y="1761"/>
                </a:cxn>
                <a:cxn ang="0">
                  <a:pos x="3200" y="251"/>
                </a:cxn>
                <a:cxn ang="0">
                  <a:pos x="2817" y="251"/>
                </a:cxn>
              </a:cxnLst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33" name="Group 232"/>
          <p:cNvGrpSpPr/>
          <p:nvPr/>
        </p:nvGrpSpPr>
        <p:grpSpPr>
          <a:xfrm>
            <a:off x="6934200" y="-7937"/>
            <a:ext cx="2317750" cy="2063750"/>
            <a:chOff x="4080" y="-5"/>
            <a:chExt cx="1748" cy="1556"/>
          </a:xfrm>
        </p:grpSpPr>
        <p:sp>
          <p:nvSpPr>
            <p:cNvPr id="1039" name="Freeform 233"/>
            <p:cNvSpPr/>
            <p:nvPr userDrawn="1"/>
          </p:nvSpPr>
          <p:spPr>
            <a:xfrm>
              <a:off x="4161" y="-5"/>
              <a:ext cx="1585" cy="1443"/>
            </a:xfrm>
            <a:custGeom>
              <a:avLst/>
              <a:gdLst/>
              <a:ahLst/>
              <a:cxnLst>
                <a:cxn ang="0">
                  <a:pos x="563" y="102"/>
                </a:cxn>
                <a:cxn ang="0">
                  <a:pos x="270" y="1736"/>
                </a:cxn>
                <a:cxn ang="0">
                  <a:pos x="615" y="9619"/>
                </a:cxn>
                <a:cxn ang="0">
                  <a:pos x="1324" y="11187"/>
                </a:cxn>
                <a:cxn ang="0">
                  <a:pos x="3867" y="11794"/>
                </a:cxn>
                <a:cxn ang="0">
                  <a:pos x="4990" y="12113"/>
                </a:cxn>
                <a:cxn ang="0">
                  <a:pos x="12724" y="11625"/>
                </a:cxn>
                <a:cxn ang="0">
                  <a:pos x="13037" y="4088"/>
                </a:cxn>
                <a:cxn ang="0">
                  <a:pos x="9025" y="389"/>
                </a:cxn>
                <a:cxn ang="0">
                  <a:pos x="6093" y="708"/>
                </a:cxn>
                <a:cxn ang="0">
                  <a:pos x="4845" y="270"/>
                </a:cxn>
                <a:cxn ang="0">
                  <a:pos x="3690" y="49"/>
                </a:cxn>
                <a:cxn ang="0">
                  <a:pos x="563" y="102"/>
                </a:cxn>
              </a:cxnLst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40" name="Group 234"/>
            <p:cNvGrpSpPr/>
            <p:nvPr userDrawn="1"/>
          </p:nvGrpSpPr>
          <p:grpSpPr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/>
              <p:nvPr/>
            </p:nvSpPr>
            <p:spPr>
              <a:xfrm>
                <a:off x="3060" y="18"/>
                <a:ext cx="490" cy="187"/>
              </a:xfrm>
              <a:custGeom>
                <a:avLst/>
                <a:gdLst/>
                <a:ahLst/>
                <a:cxnLst>
                  <a:cxn ang="0">
                    <a:pos x="9164" y="3219"/>
                  </a:cxn>
                  <a:cxn ang="0">
                    <a:pos x="11740" y="2578"/>
                  </a:cxn>
                  <a:cxn ang="0">
                    <a:pos x="11866" y="2199"/>
                  </a:cxn>
                  <a:cxn ang="0">
                    <a:pos x="11356" y="0"/>
                  </a:cxn>
                  <a:cxn ang="0">
                    <a:pos x="3213" y="0"/>
                  </a:cxn>
                  <a:cxn ang="0">
                    <a:pos x="1303" y="2835"/>
                  </a:cxn>
                  <a:cxn ang="0">
                    <a:pos x="9164" y="3219"/>
                  </a:cxn>
                </a:cxnLst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>
              <a:xfrm>
                <a:off x="2918" y="18"/>
                <a:ext cx="2958" cy="2699"/>
              </a:xfrm>
              <a:custGeom>
                <a:avLst/>
                <a:gdLst/>
                <a:ahLst/>
                <a:cxnLst>
                  <a:cxn ang="0">
                    <a:pos x="65147" y="126"/>
                  </a:cxn>
                  <a:cxn ang="0">
                    <a:pos x="20301" y="0"/>
                  </a:cxn>
                  <a:cxn ang="0">
                    <a:pos x="29095" y="2709"/>
                  </a:cxn>
                  <a:cxn ang="0">
                    <a:pos x="22501" y="5034"/>
                  </a:cxn>
                  <a:cxn ang="0">
                    <a:pos x="26769" y="9169"/>
                  </a:cxn>
                  <a:cxn ang="0">
                    <a:pos x="9562" y="7738"/>
                  </a:cxn>
                  <a:cxn ang="0">
                    <a:pos x="3347" y="8122"/>
                  </a:cxn>
                  <a:cxn ang="0">
                    <a:pos x="25722" y="62871"/>
                  </a:cxn>
                  <a:cxn ang="0">
                    <a:pos x="18613" y="44043"/>
                  </a:cxn>
                  <a:cxn ang="0">
                    <a:pos x="13576" y="48537"/>
                  </a:cxn>
                  <a:cxn ang="0">
                    <a:pos x="12145" y="56174"/>
                  </a:cxn>
                  <a:cxn ang="0">
                    <a:pos x="16029" y="34208"/>
                  </a:cxn>
                  <a:cxn ang="0">
                    <a:pos x="19791" y="29431"/>
                  </a:cxn>
                  <a:cxn ang="0">
                    <a:pos x="27027" y="30604"/>
                  </a:cxn>
                  <a:cxn ang="0">
                    <a:pos x="24316" y="39520"/>
                  </a:cxn>
                  <a:cxn ang="0">
                    <a:pos x="24827" y="50988"/>
                  </a:cxn>
                  <a:cxn ang="0">
                    <a:pos x="66578" y="62360"/>
                  </a:cxn>
                  <a:cxn ang="0">
                    <a:pos x="58705" y="55127"/>
                  </a:cxn>
                  <a:cxn ang="0">
                    <a:pos x="54943" y="44554"/>
                  </a:cxn>
                  <a:cxn ang="0">
                    <a:pos x="51186" y="34870"/>
                  </a:cxn>
                  <a:cxn ang="0">
                    <a:pos x="59468" y="33055"/>
                  </a:cxn>
                  <a:cxn ang="0">
                    <a:pos x="52617" y="28789"/>
                  </a:cxn>
                  <a:cxn ang="0">
                    <a:pos x="56758" y="29173"/>
                  </a:cxn>
                  <a:cxn ang="0">
                    <a:pos x="56632" y="26975"/>
                  </a:cxn>
                  <a:cxn ang="0">
                    <a:pos x="48602" y="27233"/>
                  </a:cxn>
                  <a:cxn ang="0">
                    <a:pos x="46150" y="44296"/>
                  </a:cxn>
                  <a:cxn ang="0">
                    <a:pos x="44871" y="29684"/>
                  </a:cxn>
                  <a:cxn ang="0">
                    <a:pos x="42797" y="23503"/>
                  </a:cxn>
                  <a:cxn ang="0">
                    <a:pos x="44871" y="17549"/>
                  </a:cxn>
                  <a:cxn ang="0">
                    <a:pos x="43824" y="12772"/>
                  </a:cxn>
                  <a:cxn ang="0">
                    <a:pos x="42797" y="7996"/>
                  </a:cxn>
                  <a:cxn ang="0">
                    <a:pos x="47707" y="13308"/>
                  </a:cxn>
                  <a:cxn ang="0">
                    <a:pos x="53638" y="6080"/>
                  </a:cxn>
                  <a:cxn ang="0">
                    <a:pos x="52875" y="12262"/>
                  </a:cxn>
                  <a:cxn ang="0">
                    <a:pos x="51848" y="16785"/>
                  </a:cxn>
                  <a:cxn ang="0">
                    <a:pos x="51848" y="23376"/>
                  </a:cxn>
                  <a:cxn ang="0">
                    <a:pos x="72125" y="23376"/>
                  </a:cxn>
                  <a:cxn ang="0">
                    <a:pos x="71614" y="9810"/>
                  </a:cxn>
                  <a:cxn ang="0">
                    <a:pos x="32189" y="8916"/>
                  </a:cxn>
                  <a:cxn ang="0">
                    <a:pos x="37893" y="12009"/>
                  </a:cxn>
                  <a:cxn ang="0">
                    <a:pos x="22117" y="25191"/>
                  </a:cxn>
                  <a:cxn ang="0">
                    <a:pos x="8925" y="12646"/>
                  </a:cxn>
                  <a:cxn ang="0">
                    <a:pos x="24696" y="13692"/>
                  </a:cxn>
                  <a:cxn ang="0">
                    <a:pos x="28432" y="13566"/>
                  </a:cxn>
                  <a:cxn ang="0">
                    <a:pos x="39041" y="15633"/>
                  </a:cxn>
                  <a:cxn ang="0">
                    <a:pos x="35693" y="33055"/>
                  </a:cxn>
                  <a:cxn ang="0">
                    <a:pos x="33620" y="17680"/>
                  </a:cxn>
                  <a:cxn ang="0">
                    <a:pos x="22117" y="25191"/>
                  </a:cxn>
                  <a:cxn ang="0">
                    <a:pos x="28842" y="29047"/>
                  </a:cxn>
                  <a:cxn ang="0">
                    <a:pos x="31931" y="20409"/>
                  </a:cxn>
                  <a:cxn ang="0">
                    <a:pos x="42135" y="37705"/>
                  </a:cxn>
                  <a:cxn ang="0">
                    <a:pos x="27790" y="41435"/>
                  </a:cxn>
                  <a:cxn ang="0">
                    <a:pos x="39936" y="35764"/>
                  </a:cxn>
                  <a:cxn ang="0">
                    <a:pos x="41114" y="17164"/>
                  </a:cxn>
                  <a:cxn ang="0">
                    <a:pos x="40472" y="27511"/>
                  </a:cxn>
                  <a:cxn ang="0">
                    <a:pos x="38656" y="18600"/>
                  </a:cxn>
                  <a:cxn ang="0">
                    <a:pos x="65556" y="23118"/>
                  </a:cxn>
                  <a:cxn ang="0">
                    <a:pos x="59595" y="20920"/>
                  </a:cxn>
                </a:cxnLst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3" name="Freeform 237"/>
              <p:cNvSpPr/>
              <p:nvPr/>
            </p:nvSpPr>
            <p:spPr>
              <a:xfrm>
                <a:off x="3621" y="1286"/>
                <a:ext cx="237" cy="283"/>
              </a:xfrm>
              <a:custGeom>
                <a:avLst/>
                <a:gdLst/>
                <a:ahLst/>
                <a:cxnLst>
                  <a:cxn ang="0">
                    <a:pos x="5138" y="1941"/>
                  </a:cxn>
                  <a:cxn ang="0">
                    <a:pos x="3459" y="7227"/>
                  </a:cxn>
                  <a:cxn ang="0">
                    <a:pos x="5138" y="1941"/>
                  </a:cxn>
                </a:cxnLst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4" name="Freeform 238"/>
              <p:cNvSpPr/>
              <p:nvPr/>
            </p:nvSpPr>
            <p:spPr>
              <a:xfrm>
                <a:off x="3402" y="1403"/>
                <a:ext cx="209" cy="379"/>
              </a:xfrm>
              <a:custGeom>
                <a:avLst/>
                <a:gdLst/>
                <a:ahLst/>
                <a:cxnLst>
                  <a:cxn ang="0">
                    <a:pos x="2518" y="3472"/>
                  </a:cxn>
                  <a:cxn ang="0">
                    <a:pos x="1585" y="8914"/>
                  </a:cxn>
                  <a:cxn ang="0">
                    <a:pos x="5301" y="5796"/>
                  </a:cxn>
                  <a:cxn ang="0">
                    <a:pos x="4909" y="3088"/>
                  </a:cxn>
                  <a:cxn ang="0">
                    <a:pos x="2518" y="3472"/>
                  </a:cxn>
                </a:cxnLst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5" name="Freeform 239"/>
              <p:cNvSpPr/>
              <p:nvPr/>
            </p:nvSpPr>
            <p:spPr>
              <a:xfrm>
                <a:off x="3273" y="645"/>
                <a:ext cx="683" cy="319"/>
              </a:xfrm>
              <a:custGeom>
                <a:avLst/>
                <a:gdLst/>
                <a:ahLst/>
                <a:cxnLst>
                  <a:cxn ang="0">
                    <a:pos x="14515" y="511"/>
                  </a:cxn>
                  <a:cxn ang="0">
                    <a:pos x="3096" y="511"/>
                  </a:cxn>
                  <a:cxn ang="0">
                    <a:pos x="258" y="3256"/>
                  </a:cxn>
                  <a:cxn ang="0">
                    <a:pos x="7781" y="7540"/>
                  </a:cxn>
                  <a:cxn ang="0">
                    <a:pos x="12441" y="6998"/>
                  </a:cxn>
                  <a:cxn ang="0">
                    <a:pos x="14641" y="6871"/>
                  </a:cxn>
                  <a:cxn ang="0">
                    <a:pos x="14515" y="511"/>
                  </a:cxn>
                </a:cxnLst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6" name="Freeform 240"/>
              <p:cNvSpPr/>
              <p:nvPr/>
            </p:nvSpPr>
            <p:spPr>
              <a:xfrm>
                <a:off x="4046" y="1544"/>
                <a:ext cx="490" cy="517"/>
              </a:xfrm>
              <a:custGeom>
                <a:avLst/>
                <a:gdLst/>
                <a:ahLst/>
                <a:cxnLst>
                  <a:cxn ang="0">
                    <a:pos x="8623" y="644"/>
                  </a:cxn>
                  <a:cxn ang="0">
                    <a:pos x="4006" y="644"/>
                  </a:cxn>
                  <a:cxn ang="0">
                    <a:pos x="1556" y="7426"/>
                  </a:cxn>
                  <a:cxn ang="0">
                    <a:pos x="10184" y="8069"/>
                  </a:cxn>
                  <a:cxn ang="0">
                    <a:pos x="8623" y="644"/>
                  </a:cxn>
                </a:cxnLst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7" name="Freeform 241"/>
              <p:cNvSpPr/>
              <p:nvPr/>
            </p:nvSpPr>
            <p:spPr>
              <a:xfrm>
                <a:off x="5173" y="1024"/>
                <a:ext cx="500" cy="96"/>
              </a:xfrm>
              <a:custGeom>
                <a:avLst/>
                <a:gdLst/>
                <a:ahLst/>
                <a:cxnLst>
                  <a:cxn ang="0">
                    <a:pos x="1939" y="0"/>
                  </a:cxn>
                  <a:cxn ang="0">
                    <a:pos x="5152" y="1940"/>
                  </a:cxn>
                  <a:cxn ang="0">
                    <a:pos x="1939" y="0"/>
                  </a:cxn>
                </a:cxnLst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8" name="Freeform 242"/>
              <p:cNvSpPr/>
              <p:nvPr/>
            </p:nvSpPr>
            <p:spPr>
              <a:xfrm>
                <a:off x="5339" y="1003"/>
                <a:ext cx="385" cy="237"/>
              </a:xfrm>
              <a:custGeom>
                <a:avLst/>
                <a:gdLst/>
                <a:ahLst/>
                <a:cxnLst>
                  <a:cxn ang="0">
                    <a:pos x="2720" y="4755"/>
                  </a:cxn>
                  <a:cxn ang="0">
                    <a:pos x="9108" y="2188"/>
                  </a:cxn>
                  <a:cxn ang="0">
                    <a:pos x="6236" y="383"/>
                  </a:cxn>
                  <a:cxn ang="0">
                    <a:pos x="2462" y="4095"/>
                  </a:cxn>
                  <a:cxn ang="0">
                    <a:pos x="2720" y="4755"/>
                  </a:cxn>
                </a:cxnLst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9" name="Freeform 243"/>
              <p:cNvSpPr/>
              <p:nvPr/>
            </p:nvSpPr>
            <p:spPr>
              <a:xfrm>
                <a:off x="5325" y="1201"/>
                <a:ext cx="415" cy="187"/>
              </a:xfrm>
              <a:custGeom>
                <a:avLst/>
                <a:gdLst/>
                <a:ahLst/>
                <a:cxnLst>
                  <a:cxn ang="0">
                    <a:pos x="9322" y="768"/>
                  </a:cxn>
                  <a:cxn ang="0">
                    <a:pos x="3097" y="2199"/>
                  </a:cxn>
                  <a:cxn ang="0">
                    <a:pos x="2202" y="3346"/>
                  </a:cxn>
                  <a:cxn ang="0">
                    <a:pos x="9859" y="2962"/>
                  </a:cxn>
                  <a:cxn ang="0">
                    <a:pos x="10628" y="2578"/>
                  </a:cxn>
                  <a:cxn ang="0">
                    <a:pos x="10628" y="0"/>
                  </a:cxn>
                  <a:cxn ang="0">
                    <a:pos x="9322" y="768"/>
                  </a:cxn>
                </a:cxnLst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0" name="Freeform 244"/>
              <p:cNvSpPr/>
              <p:nvPr/>
            </p:nvSpPr>
            <p:spPr>
              <a:xfrm>
                <a:off x="5001" y="1378"/>
                <a:ext cx="699" cy="167"/>
              </a:xfrm>
              <a:custGeom>
                <a:avLst/>
                <a:gdLst/>
                <a:ahLst/>
                <a:cxnLst>
                  <a:cxn ang="0">
                    <a:pos x="2720" y="127"/>
                  </a:cxn>
                  <a:cxn ang="0">
                    <a:pos x="1054" y="1817"/>
                  </a:cxn>
                  <a:cxn ang="0">
                    <a:pos x="7415" y="2844"/>
                  </a:cxn>
                  <a:cxn ang="0">
                    <a:pos x="15216" y="2971"/>
                  </a:cxn>
                  <a:cxn ang="0">
                    <a:pos x="14806" y="1022"/>
                  </a:cxn>
                  <a:cxn ang="0">
                    <a:pos x="10647" y="385"/>
                  </a:cxn>
                  <a:cxn ang="0">
                    <a:pos x="2720" y="127"/>
                  </a:cxn>
                </a:cxnLst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1" name="Freeform 245"/>
              <p:cNvSpPr/>
              <p:nvPr/>
            </p:nvSpPr>
            <p:spPr>
              <a:xfrm>
                <a:off x="5078" y="1540"/>
                <a:ext cx="565" cy="146"/>
              </a:xfrm>
              <a:custGeom>
                <a:avLst/>
                <a:gdLst/>
                <a:ahLst/>
                <a:cxnLst>
                  <a:cxn ang="0">
                    <a:pos x="12571" y="2432"/>
                  </a:cxn>
                  <a:cxn ang="0">
                    <a:pos x="13232" y="508"/>
                  </a:cxn>
                  <a:cxn ang="0">
                    <a:pos x="9494" y="1269"/>
                  </a:cxn>
                  <a:cxn ang="0">
                    <a:pos x="4631" y="760"/>
                  </a:cxn>
                  <a:cxn ang="0">
                    <a:pos x="252" y="508"/>
                  </a:cxn>
                  <a:cxn ang="0">
                    <a:pos x="12571" y="2432"/>
                  </a:cxn>
                </a:cxnLst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2" name="Freeform 246"/>
              <p:cNvSpPr/>
              <p:nvPr/>
            </p:nvSpPr>
            <p:spPr>
              <a:xfrm>
                <a:off x="5041" y="1657"/>
                <a:ext cx="581" cy="479"/>
              </a:xfrm>
              <a:custGeom>
                <a:avLst/>
                <a:gdLst/>
                <a:ahLst/>
                <a:cxnLst>
                  <a:cxn ang="0">
                    <a:pos x="384" y="6787"/>
                  </a:cxn>
                  <a:cxn ang="0">
                    <a:pos x="3345" y="6913"/>
                  </a:cxn>
                  <a:cxn ang="0">
                    <a:pos x="6457" y="9862"/>
                  </a:cxn>
                  <a:cxn ang="0">
                    <a:pos x="7609" y="10780"/>
                  </a:cxn>
                  <a:cxn ang="0">
                    <a:pos x="10438" y="6661"/>
                  </a:cxn>
                  <a:cxn ang="0">
                    <a:pos x="14318" y="6661"/>
                  </a:cxn>
                  <a:cxn ang="0">
                    <a:pos x="10185" y="3459"/>
                  </a:cxn>
                  <a:cxn ang="0">
                    <a:pos x="4774" y="2057"/>
                  </a:cxn>
                  <a:cxn ang="0">
                    <a:pos x="1556" y="5264"/>
                  </a:cxn>
                  <a:cxn ang="0">
                    <a:pos x="384" y="6787"/>
                  </a:cxn>
                </a:cxnLst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3" name="Freeform 247"/>
              <p:cNvSpPr/>
              <p:nvPr/>
            </p:nvSpPr>
            <p:spPr>
              <a:xfrm>
                <a:off x="5420" y="1463"/>
                <a:ext cx="330" cy="854"/>
              </a:xfrm>
              <a:custGeom>
                <a:avLst/>
                <a:gdLst/>
                <a:ahLst/>
                <a:cxnLst>
                  <a:cxn ang="0">
                    <a:pos x="6676" y="5159"/>
                  </a:cxn>
                  <a:cxn ang="0">
                    <a:pos x="2889" y="6332"/>
                  </a:cxn>
                  <a:cxn ang="0">
                    <a:pos x="2889" y="7610"/>
                  </a:cxn>
                  <a:cxn ang="0">
                    <a:pos x="6549" y="11617"/>
                  </a:cxn>
                  <a:cxn ang="0">
                    <a:pos x="4458" y="15220"/>
                  </a:cxn>
                  <a:cxn ang="0">
                    <a:pos x="0" y="19101"/>
                  </a:cxn>
                  <a:cxn ang="0">
                    <a:pos x="2219" y="19996"/>
                  </a:cxn>
                  <a:cxn ang="0">
                    <a:pos x="6158" y="21426"/>
                  </a:cxn>
                  <a:cxn ang="0">
                    <a:pos x="8250" y="20915"/>
                  </a:cxn>
                  <a:cxn ang="0">
                    <a:pos x="8504" y="0"/>
                  </a:cxn>
                  <a:cxn ang="0">
                    <a:pos x="6676" y="5159"/>
                  </a:cxn>
                </a:cxnLst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Rot="1"/>
          </p:cNvSpPr>
          <p:nvPr>
            <p:ph type="title"/>
          </p:nvPr>
        </p:nvSpPr>
        <p:spPr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Rectangle 249"/>
          <p:cNvSpPr>
            <a:spLocks noGrp="1" noRot="1"/>
          </p:cNvSpPr>
          <p:nvPr>
            <p:ph type="body"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19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3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132" name="Rectangle 3"/>
            <p:cNvSpPr/>
            <p:nvPr/>
          </p:nvSpPr>
          <p:spPr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3" name="Rectangle 14"/>
            <p:cNvSpPr/>
            <p:nvPr/>
          </p:nvSpPr>
          <p:spPr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44" name="Rectangle 15"/>
            <p:cNvSpPr/>
            <p:nvPr/>
          </p:nvSpPr>
          <p:spPr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5" name="Rectangle 26"/>
            <p:cNvSpPr/>
            <p:nvPr/>
          </p:nvSpPr>
          <p:spPr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56" name="Rectangle 27"/>
            <p:cNvSpPr/>
            <p:nvPr/>
          </p:nvSpPr>
          <p:spPr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67" name="Rectangle 38"/>
            <p:cNvSpPr/>
            <p:nvPr/>
          </p:nvSpPr>
          <p:spPr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68" name="Rectangle 39"/>
            <p:cNvSpPr/>
            <p:nvPr/>
          </p:nvSpPr>
          <p:spPr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79" name="Rectangle 50"/>
            <p:cNvSpPr/>
            <p:nvPr/>
          </p:nvSpPr>
          <p:spPr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0" name="Rectangle 51"/>
            <p:cNvSpPr/>
            <p:nvPr/>
          </p:nvSpPr>
          <p:spPr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78" y="2594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78" y="7803"/>
                </a:cxn>
                <a:cxn ang="0">
                  <a:pos x="578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78" y="2576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78" y="7727"/>
                </a:cxn>
                <a:cxn ang="0">
                  <a:pos x="578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1" name="Rectangle 62"/>
            <p:cNvSpPr/>
            <p:nvPr/>
          </p:nvSpPr>
          <p:spPr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92" name="Rectangle 63"/>
            <p:cNvSpPr/>
            <p:nvPr/>
          </p:nvSpPr>
          <p:spPr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3" name="Rectangle 74"/>
            <p:cNvSpPr/>
            <p:nvPr/>
          </p:nvSpPr>
          <p:spPr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4" name="Rectangle 75"/>
            <p:cNvSpPr/>
            <p:nvPr/>
          </p:nvSpPr>
          <p:spPr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5" name="Rectangle 86"/>
            <p:cNvSpPr/>
            <p:nvPr/>
          </p:nvSpPr>
          <p:spPr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16" name="Rectangle 87"/>
            <p:cNvSpPr/>
            <p:nvPr/>
          </p:nvSpPr>
          <p:spPr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7" name="Rectangle 98"/>
            <p:cNvSpPr/>
            <p:nvPr/>
          </p:nvSpPr>
          <p:spPr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28" name="Rectangle 99"/>
            <p:cNvSpPr/>
            <p:nvPr/>
          </p:nvSpPr>
          <p:spPr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9" name="Rectangle 110"/>
            <p:cNvSpPr/>
            <p:nvPr/>
          </p:nvSpPr>
          <p:spPr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40" name="Rectangle 111"/>
            <p:cNvSpPr/>
            <p:nvPr/>
          </p:nvSpPr>
          <p:spPr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1" name="Rectangle 122"/>
            <p:cNvSpPr/>
            <p:nvPr/>
          </p:nvSpPr>
          <p:spPr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52" name="Rectangle 123"/>
            <p:cNvSpPr/>
            <p:nvPr/>
          </p:nvSpPr>
          <p:spPr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63" name="Rectangle 134"/>
            <p:cNvSpPr/>
            <p:nvPr/>
          </p:nvSpPr>
          <p:spPr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64" name="Rectangle 135"/>
            <p:cNvSpPr/>
            <p:nvPr/>
          </p:nvSpPr>
          <p:spPr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94"/>
                </a:cxn>
                <a:cxn ang="0">
                  <a:pos x="500" y="2594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214"/>
                </a:cxn>
                <a:cxn ang="0">
                  <a:pos x="0" y="7803"/>
                </a:cxn>
                <a:cxn ang="0">
                  <a:pos x="500" y="7803"/>
                </a:cxn>
                <a:cxn ang="0">
                  <a:pos x="500" y="5214"/>
                </a:cxn>
                <a:cxn ang="0">
                  <a:pos x="0" y="5214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6"/>
                </a:cxn>
                <a:cxn ang="0">
                  <a:pos x="500" y="2576"/>
                </a:cxn>
                <a:cxn ang="0">
                  <a:pos x="500" y="0"/>
                </a:cxn>
                <a:cxn ang="0">
                  <a:pos x="0" y="0"/>
                </a:cxn>
                <a:cxn ang="0">
                  <a:pos x="0" y="5151"/>
                </a:cxn>
                <a:cxn ang="0">
                  <a:pos x="0" y="7727"/>
                </a:cxn>
                <a:cxn ang="0">
                  <a:pos x="500" y="7727"/>
                </a:cxn>
                <a:cxn ang="0">
                  <a:pos x="500" y="5151"/>
                </a:cxn>
                <a:cxn ang="0">
                  <a:pos x="0" y="5151"/>
                </a:cxn>
              </a:cxnLst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75" name="Rectangle 146"/>
            <p:cNvSpPr/>
            <p:nvPr/>
          </p:nvSpPr>
          <p:spPr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pPr lvl="0" eaLnBrk="1" hangingPunct="1"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76" name="Freeform 147"/>
            <p:cNvSpPr/>
            <p:nvPr/>
          </p:nvSpPr>
          <p:spPr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5"/>
                </a:cxn>
              </a:cxnLst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27" name="Group 148"/>
          <p:cNvGrpSpPr/>
          <p:nvPr/>
        </p:nvGrpSpPr>
        <p:grpSpPr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1119" name="Freeform 149"/>
            <p:cNvSpPr/>
            <p:nvPr userDrawn="1"/>
          </p:nvSpPr>
          <p:spPr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750" y="1630"/>
                </a:cxn>
                <a:cxn ang="0">
                  <a:pos x="4625" y="1338"/>
                </a:cxn>
                <a:cxn ang="0">
                  <a:pos x="4750" y="1210"/>
                </a:cxn>
                <a:cxn ang="0">
                  <a:pos x="3875" y="133"/>
                </a:cxn>
                <a:cxn ang="0">
                  <a:pos x="1000" y="1471"/>
                </a:cxn>
                <a:cxn ang="0">
                  <a:pos x="3750" y="1630"/>
                </a:cxn>
              </a:cxnLst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21073" y="19985"/>
                </a:cxn>
                <a:cxn ang="0">
                  <a:pos x="19667" y="16105"/>
                </a:cxn>
                <a:cxn ang="0">
                  <a:pos x="18362" y="12761"/>
                </a:cxn>
                <a:cxn ang="0">
                  <a:pos x="21331" y="11993"/>
                </a:cxn>
                <a:cxn ang="0">
                  <a:pos x="18873" y="10563"/>
                </a:cxn>
                <a:cxn ang="0">
                  <a:pos x="20304" y="10695"/>
                </a:cxn>
                <a:cxn ang="0">
                  <a:pos x="20304" y="9927"/>
                </a:cxn>
                <a:cxn ang="0">
                  <a:pos x="17467" y="10053"/>
                </a:cxn>
                <a:cxn ang="0">
                  <a:pos x="16547" y="16105"/>
                </a:cxn>
                <a:cxn ang="0">
                  <a:pos x="16036" y="10821"/>
                </a:cxn>
                <a:cxn ang="0">
                  <a:pos x="15268" y="8628"/>
                </a:cxn>
                <a:cxn ang="0">
                  <a:pos x="16036" y="6583"/>
                </a:cxn>
                <a:cxn ang="0">
                  <a:pos x="15652" y="4774"/>
                </a:cxn>
                <a:cxn ang="0">
                  <a:pos x="15394" y="3087"/>
                </a:cxn>
                <a:cxn ang="0">
                  <a:pos x="17083" y="5027"/>
                </a:cxn>
                <a:cxn ang="0">
                  <a:pos x="19283" y="2324"/>
                </a:cxn>
                <a:cxn ang="0">
                  <a:pos x="19000" y="4643"/>
                </a:cxn>
                <a:cxn ang="0">
                  <a:pos x="18489" y="6178"/>
                </a:cxn>
                <a:cxn ang="0">
                  <a:pos x="18620" y="8628"/>
                </a:cxn>
                <a:cxn ang="0">
                  <a:pos x="25726" y="3753"/>
                </a:cxn>
                <a:cxn ang="0">
                  <a:pos x="11636" y="126"/>
                </a:cxn>
                <a:cxn ang="0">
                  <a:pos x="7237" y="1020"/>
                </a:cxn>
                <a:cxn ang="0">
                  <a:pos x="10999" y="1556"/>
                </a:cxn>
                <a:cxn ang="0">
                  <a:pos x="7748" y="2834"/>
                </a:cxn>
                <a:cxn ang="0">
                  <a:pos x="7495" y="3753"/>
                </a:cxn>
                <a:cxn ang="0">
                  <a:pos x="4910" y="2192"/>
                </a:cxn>
                <a:cxn ang="0">
                  <a:pos x="1689" y="14827"/>
                </a:cxn>
                <a:cxn ang="0">
                  <a:pos x="7879" y="18833"/>
                </a:cxn>
                <a:cxn ang="0">
                  <a:pos x="5831" y="17151"/>
                </a:cxn>
                <a:cxn ang="0">
                  <a:pos x="4526" y="18707"/>
                </a:cxn>
                <a:cxn ang="0">
                  <a:pos x="4142" y="16514"/>
                </a:cxn>
                <a:cxn ang="0">
                  <a:pos x="5957" y="11074"/>
                </a:cxn>
                <a:cxn ang="0">
                  <a:pos x="8668" y="10695"/>
                </a:cxn>
                <a:cxn ang="0">
                  <a:pos x="9184" y="12251"/>
                </a:cxn>
                <a:cxn ang="0">
                  <a:pos x="7879" y="15595"/>
                </a:cxn>
                <a:cxn ang="0">
                  <a:pos x="11763" y="23198"/>
                </a:cxn>
                <a:cxn ang="0">
                  <a:pos x="24067" y="21410"/>
                </a:cxn>
                <a:cxn ang="0">
                  <a:pos x="23531" y="8497"/>
                </a:cxn>
                <a:cxn ang="0">
                  <a:pos x="21331" y="7734"/>
                </a:cxn>
                <a:cxn ang="0">
                  <a:pos x="14605" y="7861"/>
                </a:cxn>
                <a:cxn ang="0">
                  <a:pos x="13963" y="11230"/>
                </a:cxn>
                <a:cxn ang="0">
                  <a:pos x="14757" y="6456"/>
                </a:cxn>
                <a:cxn ang="0">
                  <a:pos x="11510" y="3344"/>
                </a:cxn>
                <a:cxn ang="0">
                  <a:pos x="13578" y="4516"/>
                </a:cxn>
                <a:cxn ang="0">
                  <a:pos x="7879" y="9290"/>
                </a:cxn>
                <a:cxn ang="0">
                  <a:pos x="3095" y="4774"/>
                </a:cxn>
                <a:cxn ang="0">
                  <a:pos x="8799" y="5153"/>
                </a:cxn>
                <a:cxn ang="0">
                  <a:pos x="10231" y="5153"/>
                </a:cxn>
                <a:cxn ang="0">
                  <a:pos x="13963" y="5794"/>
                </a:cxn>
                <a:cxn ang="0">
                  <a:pos x="12815" y="11993"/>
                </a:cxn>
                <a:cxn ang="0">
                  <a:pos x="12021" y="6583"/>
                </a:cxn>
                <a:cxn ang="0">
                  <a:pos x="7879" y="9290"/>
                </a:cxn>
                <a:cxn ang="0">
                  <a:pos x="10357" y="10563"/>
                </a:cxn>
                <a:cxn ang="0">
                  <a:pos x="11379" y="7477"/>
                </a:cxn>
                <a:cxn ang="0">
                  <a:pos x="13194" y="18707"/>
                </a:cxn>
                <a:cxn ang="0">
                  <a:pos x="10615" y="12377"/>
                </a:cxn>
                <a:cxn ang="0">
                  <a:pos x="15141" y="13655"/>
                </a:cxn>
              </a:cxnLst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1" name="Freeform 151"/>
            <p:cNvSpPr/>
            <p:nvPr userDrawn="1"/>
          </p:nvSpPr>
          <p:spPr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750" y="636"/>
                </a:cxn>
                <a:cxn ang="0">
                  <a:pos x="1125" y="2576"/>
                </a:cxn>
                <a:cxn ang="0">
                  <a:pos x="1750" y="636"/>
                </a:cxn>
              </a:cxnLst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2" name="Freeform 152"/>
            <p:cNvSpPr/>
            <p:nvPr userDrawn="1"/>
          </p:nvSpPr>
          <p:spPr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3" name="Freeform 153"/>
            <p:cNvSpPr/>
            <p:nvPr userDrawn="1"/>
          </p:nvSpPr>
          <p:spPr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5204" y="259"/>
                </a:cxn>
                <a:cxn ang="0">
                  <a:pos x="1180" y="127"/>
                </a:cxn>
                <a:cxn ang="0">
                  <a:pos x="127" y="1190"/>
                </a:cxn>
                <a:cxn ang="0">
                  <a:pos x="2845" y="2767"/>
                </a:cxn>
                <a:cxn ang="0">
                  <a:pos x="4409" y="2640"/>
                </a:cxn>
                <a:cxn ang="0">
                  <a:pos x="5204" y="2508"/>
                </a:cxn>
                <a:cxn ang="0">
                  <a:pos x="5204" y="259"/>
                </a:cxn>
              </a:cxnLst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4" name="Freeform 154"/>
            <p:cNvSpPr/>
            <p:nvPr userDrawn="1"/>
          </p:nvSpPr>
          <p:spPr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5" name="Freeform 155"/>
            <p:cNvSpPr/>
            <p:nvPr userDrawn="1"/>
          </p:nvSpPr>
          <p:spPr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798"/>
                </a:cxn>
                <a:cxn ang="0">
                  <a:pos x="637" y="0"/>
                </a:cxn>
              </a:cxnLst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6" name="Freeform 156"/>
            <p:cNvSpPr/>
            <p:nvPr userDrawn="1"/>
          </p:nvSpPr>
          <p:spPr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887" y="1560"/>
                </a:cxn>
                <a:cxn ang="0">
                  <a:pos x="3199" y="731"/>
                </a:cxn>
                <a:cxn ang="0">
                  <a:pos x="2181" y="123"/>
                </a:cxn>
                <a:cxn ang="0">
                  <a:pos x="887" y="1318"/>
                </a:cxn>
                <a:cxn ang="0">
                  <a:pos x="887" y="1560"/>
                </a:cxn>
              </a:cxnLst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" name="Freeform 157"/>
            <p:cNvSpPr/>
            <p:nvPr userDrawn="1"/>
          </p:nvSpPr>
          <p:spPr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3221" y="750"/>
                </a:cxn>
                <a:cxn ang="0">
                  <a:pos x="1022" y="1250"/>
                </a:cxn>
                <a:cxn ang="0">
                  <a:pos x="769" y="1625"/>
                </a:cxn>
                <a:cxn ang="0">
                  <a:pos x="3505" y="1500"/>
                </a:cxn>
                <a:cxn ang="0">
                  <a:pos x="3221" y="750"/>
                </a:cxn>
              </a:cxnLst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" name="Freeform 158"/>
            <p:cNvSpPr/>
            <p:nvPr userDrawn="1"/>
          </p:nvSpPr>
          <p:spPr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5132" y="375"/>
                </a:cxn>
                <a:cxn ang="0">
                  <a:pos x="3710" y="125"/>
                </a:cxn>
                <a:cxn ang="0">
                  <a:pos x="887" y="0"/>
                </a:cxn>
                <a:cxn ang="0">
                  <a:pos x="252" y="625"/>
                </a:cxn>
                <a:cxn ang="0">
                  <a:pos x="2566" y="1000"/>
                </a:cxn>
                <a:cxn ang="0">
                  <a:pos x="5258" y="1000"/>
                </a:cxn>
                <a:cxn ang="0">
                  <a:pos x="5132" y="375"/>
                </a:cxn>
              </a:cxnLst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" name="Freeform 159"/>
            <p:cNvSpPr/>
            <p:nvPr userDrawn="1"/>
          </p:nvSpPr>
          <p:spPr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4767" y="241"/>
                </a:cxn>
                <a:cxn ang="0">
                  <a:pos x="3343" y="481"/>
                </a:cxn>
                <a:cxn ang="0">
                  <a:pos x="1682" y="363"/>
                </a:cxn>
                <a:cxn ang="0">
                  <a:pos x="126" y="241"/>
                </a:cxn>
                <a:cxn ang="0">
                  <a:pos x="4515" y="938"/>
                </a:cxn>
                <a:cxn ang="0">
                  <a:pos x="4767" y="241"/>
                </a:cxn>
              </a:cxnLst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" name="Freeform 160"/>
            <p:cNvSpPr/>
            <p:nvPr userDrawn="1"/>
          </p:nvSpPr>
          <p:spPr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3716" y="1203"/>
                </a:cxn>
                <a:cxn ang="0">
                  <a:pos x="1713" y="814"/>
                </a:cxn>
                <a:cxn ang="0">
                  <a:pos x="520" y="2016"/>
                </a:cxn>
                <a:cxn ang="0">
                  <a:pos x="127" y="2538"/>
                </a:cxn>
                <a:cxn ang="0">
                  <a:pos x="1193" y="2538"/>
                </a:cxn>
                <a:cxn ang="0">
                  <a:pos x="2258" y="3613"/>
                </a:cxn>
                <a:cxn ang="0">
                  <a:pos x="2778" y="4033"/>
                </a:cxn>
                <a:cxn ang="0">
                  <a:pos x="3844" y="2538"/>
                </a:cxn>
                <a:cxn ang="0">
                  <a:pos x="5169" y="2538"/>
                </a:cxn>
                <a:cxn ang="0">
                  <a:pos x="3716" y="1203"/>
                </a:cxn>
              </a:cxnLst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" name="Freeform 161"/>
            <p:cNvSpPr/>
            <p:nvPr userDrawn="1"/>
          </p:nvSpPr>
          <p:spPr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817" y="251"/>
                </a:cxn>
                <a:cxn ang="0">
                  <a:pos x="2313" y="2137"/>
                </a:cxn>
                <a:cxn ang="0">
                  <a:pos x="887" y="2518"/>
                </a:cxn>
                <a:cxn ang="0">
                  <a:pos x="887" y="2894"/>
                </a:cxn>
                <a:cxn ang="0">
                  <a:pos x="2182" y="4304"/>
                </a:cxn>
                <a:cxn ang="0">
                  <a:pos x="1522" y="5688"/>
                </a:cxn>
                <a:cxn ang="0">
                  <a:pos x="0" y="6942"/>
                </a:cxn>
                <a:cxn ang="0">
                  <a:pos x="635" y="7323"/>
                </a:cxn>
                <a:cxn ang="0">
                  <a:pos x="2056" y="7825"/>
                </a:cxn>
                <a:cxn ang="0">
                  <a:pos x="2948" y="7198"/>
                </a:cxn>
                <a:cxn ang="0">
                  <a:pos x="3200" y="1761"/>
                </a:cxn>
                <a:cxn ang="0">
                  <a:pos x="3200" y="251"/>
                </a:cxn>
                <a:cxn ang="0">
                  <a:pos x="2817" y="251"/>
                </a:cxn>
              </a:cxnLst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28" name="Group 162"/>
          <p:cNvGrpSpPr/>
          <p:nvPr/>
        </p:nvGrpSpPr>
        <p:grpSpPr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1106" name="Freeform 163"/>
            <p:cNvSpPr/>
            <p:nvPr userDrawn="1"/>
          </p:nvSpPr>
          <p:spPr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750" y="1630"/>
                </a:cxn>
                <a:cxn ang="0">
                  <a:pos x="4625" y="1338"/>
                </a:cxn>
                <a:cxn ang="0">
                  <a:pos x="4750" y="1210"/>
                </a:cxn>
                <a:cxn ang="0">
                  <a:pos x="3875" y="133"/>
                </a:cxn>
                <a:cxn ang="0">
                  <a:pos x="1000" y="1471"/>
                </a:cxn>
                <a:cxn ang="0">
                  <a:pos x="3750" y="1630"/>
                </a:cxn>
              </a:cxnLst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21073" y="19985"/>
                </a:cxn>
                <a:cxn ang="0">
                  <a:pos x="19667" y="16105"/>
                </a:cxn>
                <a:cxn ang="0">
                  <a:pos x="18362" y="12761"/>
                </a:cxn>
                <a:cxn ang="0">
                  <a:pos x="21331" y="11993"/>
                </a:cxn>
                <a:cxn ang="0">
                  <a:pos x="18873" y="10563"/>
                </a:cxn>
                <a:cxn ang="0">
                  <a:pos x="20304" y="10695"/>
                </a:cxn>
                <a:cxn ang="0">
                  <a:pos x="20304" y="9927"/>
                </a:cxn>
                <a:cxn ang="0">
                  <a:pos x="17467" y="10053"/>
                </a:cxn>
                <a:cxn ang="0">
                  <a:pos x="16547" y="16105"/>
                </a:cxn>
                <a:cxn ang="0">
                  <a:pos x="16036" y="10821"/>
                </a:cxn>
                <a:cxn ang="0">
                  <a:pos x="15268" y="8628"/>
                </a:cxn>
                <a:cxn ang="0">
                  <a:pos x="16036" y="6583"/>
                </a:cxn>
                <a:cxn ang="0">
                  <a:pos x="15652" y="4774"/>
                </a:cxn>
                <a:cxn ang="0">
                  <a:pos x="15394" y="3087"/>
                </a:cxn>
                <a:cxn ang="0">
                  <a:pos x="17083" y="5027"/>
                </a:cxn>
                <a:cxn ang="0">
                  <a:pos x="19283" y="2324"/>
                </a:cxn>
                <a:cxn ang="0">
                  <a:pos x="19000" y="4643"/>
                </a:cxn>
                <a:cxn ang="0">
                  <a:pos x="18489" y="6178"/>
                </a:cxn>
                <a:cxn ang="0">
                  <a:pos x="18620" y="8628"/>
                </a:cxn>
                <a:cxn ang="0">
                  <a:pos x="25726" y="3753"/>
                </a:cxn>
                <a:cxn ang="0">
                  <a:pos x="11636" y="126"/>
                </a:cxn>
                <a:cxn ang="0">
                  <a:pos x="7237" y="1020"/>
                </a:cxn>
                <a:cxn ang="0">
                  <a:pos x="10999" y="1556"/>
                </a:cxn>
                <a:cxn ang="0">
                  <a:pos x="7748" y="2834"/>
                </a:cxn>
                <a:cxn ang="0">
                  <a:pos x="7495" y="3753"/>
                </a:cxn>
                <a:cxn ang="0">
                  <a:pos x="4910" y="2192"/>
                </a:cxn>
                <a:cxn ang="0">
                  <a:pos x="1689" y="14827"/>
                </a:cxn>
                <a:cxn ang="0">
                  <a:pos x="7879" y="18833"/>
                </a:cxn>
                <a:cxn ang="0">
                  <a:pos x="5831" y="17151"/>
                </a:cxn>
                <a:cxn ang="0">
                  <a:pos x="4526" y="18707"/>
                </a:cxn>
                <a:cxn ang="0">
                  <a:pos x="4142" y="16514"/>
                </a:cxn>
                <a:cxn ang="0">
                  <a:pos x="5957" y="11074"/>
                </a:cxn>
                <a:cxn ang="0">
                  <a:pos x="8668" y="10695"/>
                </a:cxn>
                <a:cxn ang="0">
                  <a:pos x="9184" y="12251"/>
                </a:cxn>
                <a:cxn ang="0">
                  <a:pos x="7879" y="15595"/>
                </a:cxn>
                <a:cxn ang="0">
                  <a:pos x="11763" y="23198"/>
                </a:cxn>
                <a:cxn ang="0">
                  <a:pos x="24067" y="21410"/>
                </a:cxn>
                <a:cxn ang="0">
                  <a:pos x="23531" y="8497"/>
                </a:cxn>
                <a:cxn ang="0">
                  <a:pos x="21331" y="7734"/>
                </a:cxn>
                <a:cxn ang="0">
                  <a:pos x="14605" y="7861"/>
                </a:cxn>
                <a:cxn ang="0">
                  <a:pos x="13963" y="11230"/>
                </a:cxn>
                <a:cxn ang="0">
                  <a:pos x="14757" y="6456"/>
                </a:cxn>
                <a:cxn ang="0">
                  <a:pos x="11510" y="3344"/>
                </a:cxn>
                <a:cxn ang="0">
                  <a:pos x="13578" y="4516"/>
                </a:cxn>
                <a:cxn ang="0">
                  <a:pos x="7879" y="9290"/>
                </a:cxn>
                <a:cxn ang="0">
                  <a:pos x="3095" y="4774"/>
                </a:cxn>
                <a:cxn ang="0">
                  <a:pos x="8799" y="5153"/>
                </a:cxn>
                <a:cxn ang="0">
                  <a:pos x="10231" y="5153"/>
                </a:cxn>
                <a:cxn ang="0">
                  <a:pos x="13963" y="5794"/>
                </a:cxn>
                <a:cxn ang="0">
                  <a:pos x="12815" y="11993"/>
                </a:cxn>
                <a:cxn ang="0">
                  <a:pos x="12021" y="6583"/>
                </a:cxn>
                <a:cxn ang="0">
                  <a:pos x="7879" y="9290"/>
                </a:cxn>
                <a:cxn ang="0">
                  <a:pos x="10357" y="10563"/>
                </a:cxn>
                <a:cxn ang="0">
                  <a:pos x="11379" y="7477"/>
                </a:cxn>
                <a:cxn ang="0">
                  <a:pos x="13194" y="18707"/>
                </a:cxn>
                <a:cxn ang="0">
                  <a:pos x="10615" y="12377"/>
                </a:cxn>
                <a:cxn ang="0">
                  <a:pos x="15141" y="13655"/>
                </a:cxn>
              </a:cxnLst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8" name="Freeform 165"/>
            <p:cNvSpPr/>
            <p:nvPr userDrawn="1"/>
          </p:nvSpPr>
          <p:spPr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750" y="636"/>
                </a:cxn>
                <a:cxn ang="0">
                  <a:pos x="1125" y="2576"/>
                </a:cxn>
                <a:cxn ang="0">
                  <a:pos x="1750" y="636"/>
                </a:cxn>
              </a:cxnLst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9" name="Freeform 166"/>
            <p:cNvSpPr/>
            <p:nvPr userDrawn="1"/>
          </p:nvSpPr>
          <p:spPr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0" name="Freeform 167"/>
            <p:cNvSpPr/>
            <p:nvPr userDrawn="1"/>
          </p:nvSpPr>
          <p:spPr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5204" y="259"/>
                </a:cxn>
                <a:cxn ang="0">
                  <a:pos x="1180" y="127"/>
                </a:cxn>
                <a:cxn ang="0">
                  <a:pos x="127" y="1190"/>
                </a:cxn>
                <a:cxn ang="0">
                  <a:pos x="2845" y="2767"/>
                </a:cxn>
                <a:cxn ang="0">
                  <a:pos x="4409" y="2640"/>
                </a:cxn>
                <a:cxn ang="0">
                  <a:pos x="5204" y="2508"/>
                </a:cxn>
                <a:cxn ang="0">
                  <a:pos x="5204" y="259"/>
                </a:cxn>
              </a:cxnLst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1" name="Freeform 168"/>
            <p:cNvSpPr/>
            <p:nvPr userDrawn="1"/>
          </p:nvSpPr>
          <p:spPr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2" name="Freeform 169"/>
            <p:cNvSpPr/>
            <p:nvPr userDrawn="1"/>
          </p:nvSpPr>
          <p:spPr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798"/>
                </a:cxn>
                <a:cxn ang="0">
                  <a:pos x="637" y="0"/>
                </a:cxn>
              </a:cxnLst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3" name="Freeform 170"/>
            <p:cNvSpPr/>
            <p:nvPr userDrawn="1"/>
          </p:nvSpPr>
          <p:spPr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887" y="1560"/>
                </a:cxn>
                <a:cxn ang="0">
                  <a:pos x="3199" y="731"/>
                </a:cxn>
                <a:cxn ang="0">
                  <a:pos x="2181" y="123"/>
                </a:cxn>
                <a:cxn ang="0">
                  <a:pos x="887" y="1318"/>
                </a:cxn>
                <a:cxn ang="0">
                  <a:pos x="887" y="1560"/>
                </a:cxn>
              </a:cxnLst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4" name="Freeform 171"/>
            <p:cNvSpPr/>
            <p:nvPr userDrawn="1"/>
          </p:nvSpPr>
          <p:spPr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3221" y="750"/>
                </a:cxn>
                <a:cxn ang="0">
                  <a:pos x="1022" y="1250"/>
                </a:cxn>
                <a:cxn ang="0">
                  <a:pos x="769" y="1625"/>
                </a:cxn>
                <a:cxn ang="0">
                  <a:pos x="3505" y="1500"/>
                </a:cxn>
                <a:cxn ang="0">
                  <a:pos x="3221" y="750"/>
                </a:cxn>
              </a:cxnLst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5" name="Freeform 172"/>
            <p:cNvSpPr/>
            <p:nvPr userDrawn="1"/>
          </p:nvSpPr>
          <p:spPr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5132" y="375"/>
                </a:cxn>
                <a:cxn ang="0">
                  <a:pos x="3710" y="125"/>
                </a:cxn>
                <a:cxn ang="0">
                  <a:pos x="887" y="0"/>
                </a:cxn>
                <a:cxn ang="0">
                  <a:pos x="252" y="625"/>
                </a:cxn>
                <a:cxn ang="0">
                  <a:pos x="2566" y="1000"/>
                </a:cxn>
                <a:cxn ang="0">
                  <a:pos x="5258" y="1000"/>
                </a:cxn>
                <a:cxn ang="0">
                  <a:pos x="5132" y="375"/>
                </a:cxn>
              </a:cxnLst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6" name="Freeform 173"/>
            <p:cNvSpPr/>
            <p:nvPr userDrawn="1"/>
          </p:nvSpPr>
          <p:spPr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4767" y="241"/>
                </a:cxn>
                <a:cxn ang="0">
                  <a:pos x="3343" y="481"/>
                </a:cxn>
                <a:cxn ang="0">
                  <a:pos x="1682" y="363"/>
                </a:cxn>
                <a:cxn ang="0">
                  <a:pos x="126" y="241"/>
                </a:cxn>
                <a:cxn ang="0">
                  <a:pos x="4515" y="938"/>
                </a:cxn>
                <a:cxn ang="0">
                  <a:pos x="4767" y="241"/>
                </a:cxn>
              </a:cxnLst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7" name="Freeform 174"/>
            <p:cNvSpPr/>
            <p:nvPr userDrawn="1"/>
          </p:nvSpPr>
          <p:spPr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3716" y="1203"/>
                </a:cxn>
                <a:cxn ang="0">
                  <a:pos x="1713" y="814"/>
                </a:cxn>
                <a:cxn ang="0">
                  <a:pos x="520" y="2016"/>
                </a:cxn>
                <a:cxn ang="0">
                  <a:pos x="127" y="2538"/>
                </a:cxn>
                <a:cxn ang="0">
                  <a:pos x="1193" y="2538"/>
                </a:cxn>
                <a:cxn ang="0">
                  <a:pos x="2258" y="3613"/>
                </a:cxn>
                <a:cxn ang="0">
                  <a:pos x="2778" y="4033"/>
                </a:cxn>
                <a:cxn ang="0">
                  <a:pos x="3844" y="2538"/>
                </a:cxn>
                <a:cxn ang="0">
                  <a:pos x="5169" y="2538"/>
                </a:cxn>
                <a:cxn ang="0">
                  <a:pos x="3716" y="1203"/>
                </a:cxn>
              </a:cxnLst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8" name="Freeform 175"/>
            <p:cNvSpPr/>
            <p:nvPr userDrawn="1"/>
          </p:nvSpPr>
          <p:spPr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817" y="251"/>
                </a:cxn>
                <a:cxn ang="0">
                  <a:pos x="2313" y="2137"/>
                </a:cxn>
                <a:cxn ang="0">
                  <a:pos x="887" y="2518"/>
                </a:cxn>
                <a:cxn ang="0">
                  <a:pos x="887" y="2894"/>
                </a:cxn>
                <a:cxn ang="0">
                  <a:pos x="2182" y="4304"/>
                </a:cxn>
                <a:cxn ang="0">
                  <a:pos x="1522" y="5688"/>
                </a:cxn>
                <a:cxn ang="0">
                  <a:pos x="0" y="6942"/>
                </a:cxn>
                <a:cxn ang="0">
                  <a:pos x="635" y="7323"/>
                </a:cxn>
                <a:cxn ang="0">
                  <a:pos x="2056" y="7825"/>
                </a:cxn>
                <a:cxn ang="0">
                  <a:pos x="2948" y="7198"/>
                </a:cxn>
                <a:cxn ang="0">
                  <a:pos x="3200" y="1761"/>
                </a:cxn>
                <a:cxn ang="0">
                  <a:pos x="3200" y="251"/>
                </a:cxn>
                <a:cxn ang="0">
                  <a:pos x="2817" y="251"/>
                </a:cxn>
              </a:cxnLst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29" name="Group 176"/>
          <p:cNvGrpSpPr/>
          <p:nvPr/>
        </p:nvGrpSpPr>
        <p:grpSpPr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1093" name="Freeform 177"/>
            <p:cNvSpPr/>
            <p:nvPr userDrawn="1"/>
          </p:nvSpPr>
          <p:spPr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750" y="1630"/>
                </a:cxn>
                <a:cxn ang="0">
                  <a:pos x="4625" y="1338"/>
                </a:cxn>
                <a:cxn ang="0">
                  <a:pos x="4750" y="1210"/>
                </a:cxn>
                <a:cxn ang="0">
                  <a:pos x="3875" y="133"/>
                </a:cxn>
                <a:cxn ang="0">
                  <a:pos x="1000" y="1471"/>
                </a:cxn>
                <a:cxn ang="0">
                  <a:pos x="3750" y="1630"/>
                </a:cxn>
              </a:cxnLst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21073" y="19985"/>
                </a:cxn>
                <a:cxn ang="0">
                  <a:pos x="19667" y="16105"/>
                </a:cxn>
                <a:cxn ang="0">
                  <a:pos x="18362" y="12761"/>
                </a:cxn>
                <a:cxn ang="0">
                  <a:pos x="21331" y="11993"/>
                </a:cxn>
                <a:cxn ang="0">
                  <a:pos x="18873" y="10563"/>
                </a:cxn>
                <a:cxn ang="0">
                  <a:pos x="20304" y="10695"/>
                </a:cxn>
                <a:cxn ang="0">
                  <a:pos x="20304" y="9927"/>
                </a:cxn>
                <a:cxn ang="0">
                  <a:pos x="17467" y="10053"/>
                </a:cxn>
                <a:cxn ang="0">
                  <a:pos x="16547" y="16105"/>
                </a:cxn>
                <a:cxn ang="0">
                  <a:pos x="16036" y="10821"/>
                </a:cxn>
                <a:cxn ang="0">
                  <a:pos x="15268" y="8628"/>
                </a:cxn>
                <a:cxn ang="0">
                  <a:pos x="16036" y="6583"/>
                </a:cxn>
                <a:cxn ang="0">
                  <a:pos x="15652" y="4774"/>
                </a:cxn>
                <a:cxn ang="0">
                  <a:pos x="15394" y="3087"/>
                </a:cxn>
                <a:cxn ang="0">
                  <a:pos x="17083" y="5027"/>
                </a:cxn>
                <a:cxn ang="0">
                  <a:pos x="19283" y="2324"/>
                </a:cxn>
                <a:cxn ang="0">
                  <a:pos x="19000" y="4643"/>
                </a:cxn>
                <a:cxn ang="0">
                  <a:pos x="18489" y="6178"/>
                </a:cxn>
                <a:cxn ang="0">
                  <a:pos x="18620" y="8628"/>
                </a:cxn>
                <a:cxn ang="0">
                  <a:pos x="25726" y="3753"/>
                </a:cxn>
                <a:cxn ang="0">
                  <a:pos x="11636" y="126"/>
                </a:cxn>
                <a:cxn ang="0">
                  <a:pos x="7237" y="1020"/>
                </a:cxn>
                <a:cxn ang="0">
                  <a:pos x="10999" y="1556"/>
                </a:cxn>
                <a:cxn ang="0">
                  <a:pos x="7748" y="2834"/>
                </a:cxn>
                <a:cxn ang="0">
                  <a:pos x="7495" y="3753"/>
                </a:cxn>
                <a:cxn ang="0">
                  <a:pos x="4910" y="2192"/>
                </a:cxn>
                <a:cxn ang="0">
                  <a:pos x="1689" y="14827"/>
                </a:cxn>
                <a:cxn ang="0">
                  <a:pos x="7879" y="18833"/>
                </a:cxn>
                <a:cxn ang="0">
                  <a:pos x="5831" y="17151"/>
                </a:cxn>
                <a:cxn ang="0">
                  <a:pos x="4526" y="18707"/>
                </a:cxn>
                <a:cxn ang="0">
                  <a:pos x="4142" y="16514"/>
                </a:cxn>
                <a:cxn ang="0">
                  <a:pos x="5957" y="11074"/>
                </a:cxn>
                <a:cxn ang="0">
                  <a:pos x="8668" y="10695"/>
                </a:cxn>
                <a:cxn ang="0">
                  <a:pos x="9184" y="12251"/>
                </a:cxn>
                <a:cxn ang="0">
                  <a:pos x="7879" y="15595"/>
                </a:cxn>
                <a:cxn ang="0">
                  <a:pos x="11763" y="23198"/>
                </a:cxn>
                <a:cxn ang="0">
                  <a:pos x="24067" y="21410"/>
                </a:cxn>
                <a:cxn ang="0">
                  <a:pos x="23531" y="8497"/>
                </a:cxn>
                <a:cxn ang="0">
                  <a:pos x="21331" y="7734"/>
                </a:cxn>
                <a:cxn ang="0">
                  <a:pos x="14605" y="7861"/>
                </a:cxn>
                <a:cxn ang="0">
                  <a:pos x="13963" y="11230"/>
                </a:cxn>
                <a:cxn ang="0">
                  <a:pos x="14757" y="6456"/>
                </a:cxn>
                <a:cxn ang="0">
                  <a:pos x="11510" y="3344"/>
                </a:cxn>
                <a:cxn ang="0">
                  <a:pos x="13578" y="4516"/>
                </a:cxn>
                <a:cxn ang="0">
                  <a:pos x="7879" y="9290"/>
                </a:cxn>
                <a:cxn ang="0">
                  <a:pos x="3095" y="4774"/>
                </a:cxn>
                <a:cxn ang="0">
                  <a:pos x="8799" y="5153"/>
                </a:cxn>
                <a:cxn ang="0">
                  <a:pos x="10231" y="5153"/>
                </a:cxn>
                <a:cxn ang="0">
                  <a:pos x="13963" y="5794"/>
                </a:cxn>
                <a:cxn ang="0">
                  <a:pos x="12815" y="11993"/>
                </a:cxn>
                <a:cxn ang="0">
                  <a:pos x="12021" y="6583"/>
                </a:cxn>
                <a:cxn ang="0">
                  <a:pos x="7879" y="9290"/>
                </a:cxn>
                <a:cxn ang="0">
                  <a:pos x="10357" y="10563"/>
                </a:cxn>
                <a:cxn ang="0">
                  <a:pos x="11379" y="7477"/>
                </a:cxn>
                <a:cxn ang="0">
                  <a:pos x="13194" y="18707"/>
                </a:cxn>
                <a:cxn ang="0">
                  <a:pos x="10615" y="12377"/>
                </a:cxn>
                <a:cxn ang="0">
                  <a:pos x="15141" y="13655"/>
                </a:cxn>
              </a:cxnLst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5" name="Freeform 179"/>
            <p:cNvSpPr/>
            <p:nvPr userDrawn="1"/>
          </p:nvSpPr>
          <p:spPr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750" y="636"/>
                </a:cxn>
                <a:cxn ang="0">
                  <a:pos x="1125" y="2576"/>
                </a:cxn>
                <a:cxn ang="0">
                  <a:pos x="1750" y="636"/>
                </a:cxn>
              </a:cxnLst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6" name="Freeform 180"/>
            <p:cNvSpPr/>
            <p:nvPr userDrawn="1"/>
          </p:nvSpPr>
          <p:spPr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7" name="Freeform 181"/>
            <p:cNvSpPr/>
            <p:nvPr userDrawn="1"/>
          </p:nvSpPr>
          <p:spPr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5204" y="259"/>
                </a:cxn>
                <a:cxn ang="0">
                  <a:pos x="1180" y="127"/>
                </a:cxn>
                <a:cxn ang="0">
                  <a:pos x="127" y="1190"/>
                </a:cxn>
                <a:cxn ang="0">
                  <a:pos x="2845" y="2767"/>
                </a:cxn>
                <a:cxn ang="0">
                  <a:pos x="4409" y="2640"/>
                </a:cxn>
                <a:cxn ang="0">
                  <a:pos x="5204" y="2508"/>
                </a:cxn>
                <a:cxn ang="0">
                  <a:pos x="5204" y="259"/>
                </a:cxn>
              </a:cxnLst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8" name="Freeform 182"/>
            <p:cNvSpPr/>
            <p:nvPr userDrawn="1"/>
          </p:nvSpPr>
          <p:spPr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9" name="Freeform 183"/>
            <p:cNvSpPr/>
            <p:nvPr userDrawn="1"/>
          </p:nvSpPr>
          <p:spPr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798"/>
                </a:cxn>
                <a:cxn ang="0">
                  <a:pos x="637" y="0"/>
                </a:cxn>
              </a:cxnLst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0" name="Freeform 184"/>
            <p:cNvSpPr/>
            <p:nvPr userDrawn="1"/>
          </p:nvSpPr>
          <p:spPr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887" y="1560"/>
                </a:cxn>
                <a:cxn ang="0">
                  <a:pos x="3199" y="731"/>
                </a:cxn>
                <a:cxn ang="0">
                  <a:pos x="2181" y="123"/>
                </a:cxn>
                <a:cxn ang="0">
                  <a:pos x="887" y="1318"/>
                </a:cxn>
                <a:cxn ang="0">
                  <a:pos x="887" y="1560"/>
                </a:cxn>
              </a:cxnLst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1" name="Freeform 185"/>
            <p:cNvSpPr/>
            <p:nvPr userDrawn="1"/>
          </p:nvSpPr>
          <p:spPr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3221" y="750"/>
                </a:cxn>
                <a:cxn ang="0">
                  <a:pos x="1022" y="1250"/>
                </a:cxn>
                <a:cxn ang="0">
                  <a:pos x="769" y="1625"/>
                </a:cxn>
                <a:cxn ang="0">
                  <a:pos x="3505" y="1500"/>
                </a:cxn>
                <a:cxn ang="0">
                  <a:pos x="3221" y="750"/>
                </a:cxn>
              </a:cxnLst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2" name="Freeform 186"/>
            <p:cNvSpPr/>
            <p:nvPr userDrawn="1"/>
          </p:nvSpPr>
          <p:spPr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5132" y="375"/>
                </a:cxn>
                <a:cxn ang="0">
                  <a:pos x="3710" y="125"/>
                </a:cxn>
                <a:cxn ang="0">
                  <a:pos x="887" y="0"/>
                </a:cxn>
                <a:cxn ang="0">
                  <a:pos x="252" y="625"/>
                </a:cxn>
                <a:cxn ang="0">
                  <a:pos x="2566" y="1000"/>
                </a:cxn>
                <a:cxn ang="0">
                  <a:pos x="5258" y="1000"/>
                </a:cxn>
                <a:cxn ang="0">
                  <a:pos x="5132" y="375"/>
                </a:cxn>
              </a:cxnLst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3" name="Freeform 187"/>
            <p:cNvSpPr/>
            <p:nvPr userDrawn="1"/>
          </p:nvSpPr>
          <p:spPr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4767" y="241"/>
                </a:cxn>
                <a:cxn ang="0">
                  <a:pos x="3343" y="481"/>
                </a:cxn>
                <a:cxn ang="0">
                  <a:pos x="1682" y="363"/>
                </a:cxn>
                <a:cxn ang="0">
                  <a:pos x="126" y="241"/>
                </a:cxn>
                <a:cxn ang="0">
                  <a:pos x="4515" y="938"/>
                </a:cxn>
                <a:cxn ang="0">
                  <a:pos x="4767" y="241"/>
                </a:cxn>
              </a:cxnLst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4" name="Freeform 188"/>
            <p:cNvSpPr/>
            <p:nvPr userDrawn="1"/>
          </p:nvSpPr>
          <p:spPr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3716" y="1203"/>
                </a:cxn>
                <a:cxn ang="0">
                  <a:pos x="1713" y="814"/>
                </a:cxn>
                <a:cxn ang="0">
                  <a:pos x="520" y="2016"/>
                </a:cxn>
                <a:cxn ang="0">
                  <a:pos x="127" y="2538"/>
                </a:cxn>
                <a:cxn ang="0">
                  <a:pos x="1193" y="2538"/>
                </a:cxn>
                <a:cxn ang="0">
                  <a:pos x="2258" y="3613"/>
                </a:cxn>
                <a:cxn ang="0">
                  <a:pos x="2778" y="4033"/>
                </a:cxn>
                <a:cxn ang="0">
                  <a:pos x="3844" y="2538"/>
                </a:cxn>
                <a:cxn ang="0">
                  <a:pos x="5169" y="2538"/>
                </a:cxn>
                <a:cxn ang="0">
                  <a:pos x="3716" y="1203"/>
                </a:cxn>
              </a:cxnLst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05" name="Freeform 189"/>
            <p:cNvSpPr/>
            <p:nvPr userDrawn="1"/>
          </p:nvSpPr>
          <p:spPr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817" y="251"/>
                </a:cxn>
                <a:cxn ang="0">
                  <a:pos x="2313" y="2137"/>
                </a:cxn>
                <a:cxn ang="0">
                  <a:pos x="887" y="2518"/>
                </a:cxn>
                <a:cxn ang="0">
                  <a:pos x="887" y="2894"/>
                </a:cxn>
                <a:cxn ang="0">
                  <a:pos x="2182" y="4304"/>
                </a:cxn>
                <a:cxn ang="0">
                  <a:pos x="1522" y="5688"/>
                </a:cxn>
                <a:cxn ang="0">
                  <a:pos x="0" y="6942"/>
                </a:cxn>
                <a:cxn ang="0">
                  <a:pos x="635" y="7323"/>
                </a:cxn>
                <a:cxn ang="0">
                  <a:pos x="2056" y="7825"/>
                </a:cxn>
                <a:cxn ang="0">
                  <a:pos x="2948" y="7198"/>
                </a:cxn>
                <a:cxn ang="0">
                  <a:pos x="3200" y="1761"/>
                </a:cxn>
                <a:cxn ang="0">
                  <a:pos x="3200" y="251"/>
                </a:cxn>
                <a:cxn ang="0">
                  <a:pos x="2817" y="251"/>
                </a:cxn>
              </a:cxnLst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30" name="Group 190"/>
          <p:cNvGrpSpPr/>
          <p:nvPr/>
        </p:nvGrpSpPr>
        <p:grpSpPr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1080" name="Freeform 191"/>
            <p:cNvSpPr/>
            <p:nvPr userDrawn="1"/>
          </p:nvSpPr>
          <p:spPr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750" y="1630"/>
                </a:cxn>
                <a:cxn ang="0">
                  <a:pos x="4625" y="1338"/>
                </a:cxn>
                <a:cxn ang="0">
                  <a:pos x="4750" y="1210"/>
                </a:cxn>
                <a:cxn ang="0">
                  <a:pos x="3875" y="133"/>
                </a:cxn>
                <a:cxn ang="0">
                  <a:pos x="1000" y="1471"/>
                </a:cxn>
                <a:cxn ang="0">
                  <a:pos x="3750" y="1630"/>
                </a:cxn>
              </a:cxnLst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21073" y="19985"/>
                </a:cxn>
                <a:cxn ang="0">
                  <a:pos x="19667" y="16105"/>
                </a:cxn>
                <a:cxn ang="0">
                  <a:pos x="18362" y="12761"/>
                </a:cxn>
                <a:cxn ang="0">
                  <a:pos x="21331" y="11993"/>
                </a:cxn>
                <a:cxn ang="0">
                  <a:pos x="18873" y="10563"/>
                </a:cxn>
                <a:cxn ang="0">
                  <a:pos x="20304" y="10695"/>
                </a:cxn>
                <a:cxn ang="0">
                  <a:pos x="20304" y="9927"/>
                </a:cxn>
                <a:cxn ang="0">
                  <a:pos x="17467" y="10053"/>
                </a:cxn>
                <a:cxn ang="0">
                  <a:pos x="16547" y="16105"/>
                </a:cxn>
                <a:cxn ang="0">
                  <a:pos x="16036" y="10821"/>
                </a:cxn>
                <a:cxn ang="0">
                  <a:pos x="15268" y="8628"/>
                </a:cxn>
                <a:cxn ang="0">
                  <a:pos x="16036" y="6583"/>
                </a:cxn>
                <a:cxn ang="0">
                  <a:pos x="15652" y="4774"/>
                </a:cxn>
                <a:cxn ang="0">
                  <a:pos x="15394" y="3087"/>
                </a:cxn>
                <a:cxn ang="0">
                  <a:pos x="17083" y="5027"/>
                </a:cxn>
                <a:cxn ang="0">
                  <a:pos x="19283" y="2324"/>
                </a:cxn>
                <a:cxn ang="0">
                  <a:pos x="19000" y="4643"/>
                </a:cxn>
                <a:cxn ang="0">
                  <a:pos x="18489" y="6178"/>
                </a:cxn>
                <a:cxn ang="0">
                  <a:pos x="18620" y="8628"/>
                </a:cxn>
                <a:cxn ang="0">
                  <a:pos x="25726" y="3753"/>
                </a:cxn>
                <a:cxn ang="0">
                  <a:pos x="11636" y="126"/>
                </a:cxn>
                <a:cxn ang="0">
                  <a:pos x="7237" y="1020"/>
                </a:cxn>
                <a:cxn ang="0">
                  <a:pos x="10999" y="1556"/>
                </a:cxn>
                <a:cxn ang="0">
                  <a:pos x="7748" y="2834"/>
                </a:cxn>
                <a:cxn ang="0">
                  <a:pos x="7495" y="3753"/>
                </a:cxn>
                <a:cxn ang="0">
                  <a:pos x="4910" y="2192"/>
                </a:cxn>
                <a:cxn ang="0">
                  <a:pos x="1689" y="14827"/>
                </a:cxn>
                <a:cxn ang="0">
                  <a:pos x="7879" y="18833"/>
                </a:cxn>
                <a:cxn ang="0">
                  <a:pos x="5831" y="17151"/>
                </a:cxn>
                <a:cxn ang="0">
                  <a:pos x="4526" y="18707"/>
                </a:cxn>
                <a:cxn ang="0">
                  <a:pos x="4142" y="16514"/>
                </a:cxn>
                <a:cxn ang="0">
                  <a:pos x="5957" y="11074"/>
                </a:cxn>
                <a:cxn ang="0">
                  <a:pos x="8668" y="10695"/>
                </a:cxn>
                <a:cxn ang="0">
                  <a:pos x="9184" y="12251"/>
                </a:cxn>
                <a:cxn ang="0">
                  <a:pos x="7879" y="15595"/>
                </a:cxn>
                <a:cxn ang="0">
                  <a:pos x="11763" y="23198"/>
                </a:cxn>
                <a:cxn ang="0">
                  <a:pos x="24067" y="21410"/>
                </a:cxn>
                <a:cxn ang="0">
                  <a:pos x="23531" y="8497"/>
                </a:cxn>
                <a:cxn ang="0">
                  <a:pos x="21331" y="7734"/>
                </a:cxn>
                <a:cxn ang="0">
                  <a:pos x="14605" y="7861"/>
                </a:cxn>
                <a:cxn ang="0">
                  <a:pos x="13963" y="11230"/>
                </a:cxn>
                <a:cxn ang="0">
                  <a:pos x="14757" y="6456"/>
                </a:cxn>
                <a:cxn ang="0">
                  <a:pos x="11510" y="3344"/>
                </a:cxn>
                <a:cxn ang="0">
                  <a:pos x="13578" y="4516"/>
                </a:cxn>
                <a:cxn ang="0">
                  <a:pos x="7879" y="9290"/>
                </a:cxn>
                <a:cxn ang="0">
                  <a:pos x="3095" y="4774"/>
                </a:cxn>
                <a:cxn ang="0">
                  <a:pos x="8799" y="5153"/>
                </a:cxn>
                <a:cxn ang="0">
                  <a:pos x="10231" y="5153"/>
                </a:cxn>
                <a:cxn ang="0">
                  <a:pos x="13963" y="5794"/>
                </a:cxn>
                <a:cxn ang="0">
                  <a:pos x="12815" y="11993"/>
                </a:cxn>
                <a:cxn ang="0">
                  <a:pos x="12021" y="6583"/>
                </a:cxn>
                <a:cxn ang="0">
                  <a:pos x="7879" y="9290"/>
                </a:cxn>
                <a:cxn ang="0">
                  <a:pos x="10357" y="10563"/>
                </a:cxn>
                <a:cxn ang="0">
                  <a:pos x="11379" y="7477"/>
                </a:cxn>
                <a:cxn ang="0">
                  <a:pos x="13194" y="18707"/>
                </a:cxn>
                <a:cxn ang="0">
                  <a:pos x="10615" y="12377"/>
                </a:cxn>
                <a:cxn ang="0">
                  <a:pos x="15141" y="13655"/>
                </a:cxn>
              </a:cxnLst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2" name="Freeform 193"/>
            <p:cNvSpPr/>
            <p:nvPr userDrawn="1"/>
          </p:nvSpPr>
          <p:spPr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750" y="636"/>
                </a:cxn>
                <a:cxn ang="0">
                  <a:pos x="1125" y="2576"/>
                </a:cxn>
                <a:cxn ang="0">
                  <a:pos x="1750" y="636"/>
                </a:cxn>
              </a:cxnLst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3" name="Freeform 194"/>
            <p:cNvSpPr/>
            <p:nvPr userDrawn="1"/>
          </p:nvSpPr>
          <p:spPr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4" name="Freeform 195"/>
            <p:cNvSpPr/>
            <p:nvPr userDrawn="1"/>
          </p:nvSpPr>
          <p:spPr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5204" y="259"/>
                </a:cxn>
                <a:cxn ang="0">
                  <a:pos x="1180" y="127"/>
                </a:cxn>
                <a:cxn ang="0">
                  <a:pos x="127" y="1190"/>
                </a:cxn>
                <a:cxn ang="0">
                  <a:pos x="2845" y="2767"/>
                </a:cxn>
                <a:cxn ang="0">
                  <a:pos x="4409" y="2640"/>
                </a:cxn>
                <a:cxn ang="0">
                  <a:pos x="5204" y="2508"/>
                </a:cxn>
                <a:cxn ang="0">
                  <a:pos x="5204" y="259"/>
                </a:cxn>
              </a:cxnLst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5" name="Freeform 196"/>
            <p:cNvSpPr/>
            <p:nvPr userDrawn="1"/>
          </p:nvSpPr>
          <p:spPr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6" name="Freeform 197"/>
            <p:cNvSpPr/>
            <p:nvPr userDrawn="1"/>
          </p:nvSpPr>
          <p:spPr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798"/>
                </a:cxn>
                <a:cxn ang="0">
                  <a:pos x="637" y="0"/>
                </a:cxn>
              </a:cxnLst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7" name="Freeform 198"/>
            <p:cNvSpPr/>
            <p:nvPr userDrawn="1"/>
          </p:nvSpPr>
          <p:spPr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887" y="1560"/>
                </a:cxn>
                <a:cxn ang="0">
                  <a:pos x="3199" y="731"/>
                </a:cxn>
                <a:cxn ang="0">
                  <a:pos x="2181" y="123"/>
                </a:cxn>
                <a:cxn ang="0">
                  <a:pos x="887" y="1318"/>
                </a:cxn>
                <a:cxn ang="0">
                  <a:pos x="887" y="1560"/>
                </a:cxn>
              </a:cxnLst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8" name="Freeform 199"/>
            <p:cNvSpPr/>
            <p:nvPr userDrawn="1"/>
          </p:nvSpPr>
          <p:spPr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3221" y="750"/>
                </a:cxn>
                <a:cxn ang="0">
                  <a:pos x="1022" y="1250"/>
                </a:cxn>
                <a:cxn ang="0">
                  <a:pos x="769" y="1625"/>
                </a:cxn>
                <a:cxn ang="0">
                  <a:pos x="3505" y="1500"/>
                </a:cxn>
                <a:cxn ang="0">
                  <a:pos x="3221" y="750"/>
                </a:cxn>
              </a:cxnLst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89" name="Freeform 200"/>
            <p:cNvSpPr/>
            <p:nvPr userDrawn="1"/>
          </p:nvSpPr>
          <p:spPr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5132" y="375"/>
                </a:cxn>
                <a:cxn ang="0">
                  <a:pos x="3710" y="125"/>
                </a:cxn>
                <a:cxn ang="0">
                  <a:pos x="887" y="0"/>
                </a:cxn>
                <a:cxn ang="0">
                  <a:pos x="252" y="625"/>
                </a:cxn>
                <a:cxn ang="0">
                  <a:pos x="2566" y="1000"/>
                </a:cxn>
                <a:cxn ang="0">
                  <a:pos x="5258" y="1000"/>
                </a:cxn>
                <a:cxn ang="0">
                  <a:pos x="5132" y="375"/>
                </a:cxn>
              </a:cxnLst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0" name="Freeform 201"/>
            <p:cNvSpPr/>
            <p:nvPr userDrawn="1"/>
          </p:nvSpPr>
          <p:spPr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4767" y="241"/>
                </a:cxn>
                <a:cxn ang="0">
                  <a:pos x="3343" y="481"/>
                </a:cxn>
                <a:cxn ang="0">
                  <a:pos x="1682" y="363"/>
                </a:cxn>
                <a:cxn ang="0">
                  <a:pos x="126" y="241"/>
                </a:cxn>
                <a:cxn ang="0">
                  <a:pos x="4515" y="938"/>
                </a:cxn>
                <a:cxn ang="0">
                  <a:pos x="4767" y="241"/>
                </a:cxn>
              </a:cxnLst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1" name="Freeform 202"/>
            <p:cNvSpPr/>
            <p:nvPr userDrawn="1"/>
          </p:nvSpPr>
          <p:spPr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3716" y="1203"/>
                </a:cxn>
                <a:cxn ang="0">
                  <a:pos x="1713" y="814"/>
                </a:cxn>
                <a:cxn ang="0">
                  <a:pos x="520" y="2016"/>
                </a:cxn>
                <a:cxn ang="0">
                  <a:pos x="127" y="2538"/>
                </a:cxn>
                <a:cxn ang="0">
                  <a:pos x="1193" y="2538"/>
                </a:cxn>
                <a:cxn ang="0">
                  <a:pos x="2258" y="3613"/>
                </a:cxn>
                <a:cxn ang="0">
                  <a:pos x="2778" y="4033"/>
                </a:cxn>
                <a:cxn ang="0">
                  <a:pos x="3844" y="2538"/>
                </a:cxn>
                <a:cxn ang="0">
                  <a:pos x="5169" y="2538"/>
                </a:cxn>
                <a:cxn ang="0">
                  <a:pos x="3716" y="1203"/>
                </a:cxn>
              </a:cxnLst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92" name="Freeform 203"/>
            <p:cNvSpPr/>
            <p:nvPr userDrawn="1"/>
          </p:nvSpPr>
          <p:spPr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817" y="251"/>
                </a:cxn>
                <a:cxn ang="0">
                  <a:pos x="2313" y="2137"/>
                </a:cxn>
                <a:cxn ang="0">
                  <a:pos x="887" y="2518"/>
                </a:cxn>
                <a:cxn ang="0">
                  <a:pos x="887" y="2894"/>
                </a:cxn>
                <a:cxn ang="0">
                  <a:pos x="2182" y="4304"/>
                </a:cxn>
                <a:cxn ang="0">
                  <a:pos x="1522" y="5688"/>
                </a:cxn>
                <a:cxn ang="0">
                  <a:pos x="0" y="6942"/>
                </a:cxn>
                <a:cxn ang="0">
                  <a:pos x="635" y="7323"/>
                </a:cxn>
                <a:cxn ang="0">
                  <a:pos x="2056" y="7825"/>
                </a:cxn>
                <a:cxn ang="0">
                  <a:pos x="2948" y="7198"/>
                </a:cxn>
                <a:cxn ang="0">
                  <a:pos x="3200" y="1761"/>
                </a:cxn>
                <a:cxn ang="0">
                  <a:pos x="3200" y="251"/>
                </a:cxn>
                <a:cxn ang="0">
                  <a:pos x="2817" y="251"/>
                </a:cxn>
              </a:cxnLst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31" name="Group 204"/>
          <p:cNvGrpSpPr/>
          <p:nvPr/>
        </p:nvGrpSpPr>
        <p:grpSpPr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1067" name="Freeform 205"/>
            <p:cNvSpPr/>
            <p:nvPr userDrawn="1"/>
          </p:nvSpPr>
          <p:spPr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750" y="1630"/>
                </a:cxn>
                <a:cxn ang="0">
                  <a:pos x="4625" y="1338"/>
                </a:cxn>
                <a:cxn ang="0">
                  <a:pos x="4750" y="1210"/>
                </a:cxn>
                <a:cxn ang="0">
                  <a:pos x="3875" y="133"/>
                </a:cxn>
                <a:cxn ang="0">
                  <a:pos x="1000" y="1471"/>
                </a:cxn>
                <a:cxn ang="0">
                  <a:pos x="3750" y="1630"/>
                </a:cxn>
              </a:cxnLst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21073" y="19985"/>
                </a:cxn>
                <a:cxn ang="0">
                  <a:pos x="19667" y="16105"/>
                </a:cxn>
                <a:cxn ang="0">
                  <a:pos x="18362" y="12761"/>
                </a:cxn>
                <a:cxn ang="0">
                  <a:pos x="21331" y="11993"/>
                </a:cxn>
                <a:cxn ang="0">
                  <a:pos x="18873" y="10563"/>
                </a:cxn>
                <a:cxn ang="0">
                  <a:pos x="20304" y="10695"/>
                </a:cxn>
                <a:cxn ang="0">
                  <a:pos x="20304" y="9927"/>
                </a:cxn>
                <a:cxn ang="0">
                  <a:pos x="17467" y="10053"/>
                </a:cxn>
                <a:cxn ang="0">
                  <a:pos x="16547" y="16105"/>
                </a:cxn>
                <a:cxn ang="0">
                  <a:pos x="16036" y="10821"/>
                </a:cxn>
                <a:cxn ang="0">
                  <a:pos x="15268" y="8628"/>
                </a:cxn>
                <a:cxn ang="0">
                  <a:pos x="16036" y="6583"/>
                </a:cxn>
                <a:cxn ang="0">
                  <a:pos x="15652" y="4774"/>
                </a:cxn>
                <a:cxn ang="0">
                  <a:pos x="15394" y="3087"/>
                </a:cxn>
                <a:cxn ang="0">
                  <a:pos x="17083" y="5027"/>
                </a:cxn>
                <a:cxn ang="0">
                  <a:pos x="19283" y="2324"/>
                </a:cxn>
                <a:cxn ang="0">
                  <a:pos x="19000" y="4643"/>
                </a:cxn>
                <a:cxn ang="0">
                  <a:pos x="18489" y="6178"/>
                </a:cxn>
                <a:cxn ang="0">
                  <a:pos x="18620" y="8628"/>
                </a:cxn>
                <a:cxn ang="0">
                  <a:pos x="25726" y="3753"/>
                </a:cxn>
                <a:cxn ang="0">
                  <a:pos x="11636" y="126"/>
                </a:cxn>
                <a:cxn ang="0">
                  <a:pos x="7237" y="1020"/>
                </a:cxn>
                <a:cxn ang="0">
                  <a:pos x="10999" y="1556"/>
                </a:cxn>
                <a:cxn ang="0">
                  <a:pos x="7748" y="2834"/>
                </a:cxn>
                <a:cxn ang="0">
                  <a:pos x="7495" y="3753"/>
                </a:cxn>
                <a:cxn ang="0">
                  <a:pos x="4910" y="2192"/>
                </a:cxn>
                <a:cxn ang="0">
                  <a:pos x="1689" y="14827"/>
                </a:cxn>
                <a:cxn ang="0">
                  <a:pos x="7879" y="18833"/>
                </a:cxn>
                <a:cxn ang="0">
                  <a:pos x="5831" y="17151"/>
                </a:cxn>
                <a:cxn ang="0">
                  <a:pos x="4526" y="18707"/>
                </a:cxn>
                <a:cxn ang="0">
                  <a:pos x="4142" y="16514"/>
                </a:cxn>
                <a:cxn ang="0">
                  <a:pos x="5957" y="11074"/>
                </a:cxn>
                <a:cxn ang="0">
                  <a:pos x="8668" y="10695"/>
                </a:cxn>
                <a:cxn ang="0">
                  <a:pos x="9184" y="12251"/>
                </a:cxn>
                <a:cxn ang="0">
                  <a:pos x="7879" y="15595"/>
                </a:cxn>
                <a:cxn ang="0">
                  <a:pos x="11763" y="23198"/>
                </a:cxn>
                <a:cxn ang="0">
                  <a:pos x="24067" y="21410"/>
                </a:cxn>
                <a:cxn ang="0">
                  <a:pos x="23531" y="8497"/>
                </a:cxn>
                <a:cxn ang="0">
                  <a:pos x="21331" y="7734"/>
                </a:cxn>
                <a:cxn ang="0">
                  <a:pos x="14605" y="7861"/>
                </a:cxn>
                <a:cxn ang="0">
                  <a:pos x="13963" y="11230"/>
                </a:cxn>
                <a:cxn ang="0">
                  <a:pos x="14757" y="6456"/>
                </a:cxn>
                <a:cxn ang="0">
                  <a:pos x="11510" y="3344"/>
                </a:cxn>
                <a:cxn ang="0">
                  <a:pos x="13578" y="4516"/>
                </a:cxn>
                <a:cxn ang="0">
                  <a:pos x="7879" y="9290"/>
                </a:cxn>
                <a:cxn ang="0">
                  <a:pos x="3095" y="4774"/>
                </a:cxn>
                <a:cxn ang="0">
                  <a:pos x="8799" y="5153"/>
                </a:cxn>
                <a:cxn ang="0">
                  <a:pos x="10231" y="5153"/>
                </a:cxn>
                <a:cxn ang="0">
                  <a:pos x="13963" y="5794"/>
                </a:cxn>
                <a:cxn ang="0">
                  <a:pos x="12815" y="11993"/>
                </a:cxn>
                <a:cxn ang="0">
                  <a:pos x="12021" y="6583"/>
                </a:cxn>
                <a:cxn ang="0">
                  <a:pos x="7879" y="9290"/>
                </a:cxn>
                <a:cxn ang="0">
                  <a:pos x="10357" y="10563"/>
                </a:cxn>
                <a:cxn ang="0">
                  <a:pos x="11379" y="7477"/>
                </a:cxn>
                <a:cxn ang="0">
                  <a:pos x="13194" y="18707"/>
                </a:cxn>
                <a:cxn ang="0">
                  <a:pos x="10615" y="12377"/>
                </a:cxn>
                <a:cxn ang="0">
                  <a:pos x="15141" y="13655"/>
                </a:cxn>
              </a:cxnLst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9" name="Freeform 207"/>
            <p:cNvSpPr/>
            <p:nvPr userDrawn="1"/>
          </p:nvSpPr>
          <p:spPr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750" y="636"/>
                </a:cxn>
                <a:cxn ang="0">
                  <a:pos x="1125" y="2576"/>
                </a:cxn>
                <a:cxn ang="0">
                  <a:pos x="1750" y="636"/>
                </a:cxn>
              </a:cxnLst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0" name="Freeform 208"/>
            <p:cNvSpPr/>
            <p:nvPr userDrawn="1"/>
          </p:nvSpPr>
          <p:spPr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1" name="Freeform 209"/>
            <p:cNvSpPr/>
            <p:nvPr userDrawn="1"/>
          </p:nvSpPr>
          <p:spPr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5204" y="259"/>
                </a:cxn>
                <a:cxn ang="0">
                  <a:pos x="1180" y="127"/>
                </a:cxn>
                <a:cxn ang="0">
                  <a:pos x="127" y="1190"/>
                </a:cxn>
                <a:cxn ang="0">
                  <a:pos x="2845" y="2767"/>
                </a:cxn>
                <a:cxn ang="0">
                  <a:pos x="4409" y="2640"/>
                </a:cxn>
                <a:cxn ang="0">
                  <a:pos x="5204" y="2508"/>
                </a:cxn>
                <a:cxn ang="0">
                  <a:pos x="5204" y="259"/>
                </a:cxn>
              </a:cxnLst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2" name="Freeform 210"/>
            <p:cNvSpPr/>
            <p:nvPr userDrawn="1"/>
          </p:nvSpPr>
          <p:spPr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" name="Freeform 211"/>
            <p:cNvSpPr/>
            <p:nvPr userDrawn="1"/>
          </p:nvSpPr>
          <p:spPr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798"/>
                </a:cxn>
                <a:cxn ang="0">
                  <a:pos x="637" y="0"/>
                </a:cxn>
              </a:cxnLst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4" name="Freeform 212"/>
            <p:cNvSpPr/>
            <p:nvPr userDrawn="1"/>
          </p:nvSpPr>
          <p:spPr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887" y="1560"/>
                </a:cxn>
                <a:cxn ang="0">
                  <a:pos x="3199" y="731"/>
                </a:cxn>
                <a:cxn ang="0">
                  <a:pos x="2181" y="123"/>
                </a:cxn>
                <a:cxn ang="0">
                  <a:pos x="887" y="1318"/>
                </a:cxn>
                <a:cxn ang="0">
                  <a:pos x="887" y="1560"/>
                </a:cxn>
              </a:cxnLst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5" name="Freeform 213"/>
            <p:cNvSpPr/>
            <p:nvPr userDrawn="1"/>
          </p:nvSpPr>
          <p:spPr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3221" y="750"/>
                </a:cxn>
                <a:cxn ang="0">
                  <a:pos x="1022" y="1250"/>
                </a:cxn>
                <a:cxn ang="0">
                  <a:pos x="769" y="1625"/>
                </a:cxn>
                <a:cxn ang="0">
                  <a:pos x="3505" y="1500"/>
                </a:cxn>
                <a:cxn ang="0">
                  <a:pos x="3221" y="750"/>
                </a:cxn>
              </a:cxnLst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6" name="Freeform 214"/>
            <p:cNvSpPr/>
            <p:nvPr userDrawn="1"/>
          </p:nvSpPr>
          <p:spPr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5132" y="375"/>
                </a:cxn>
                <a:cxn ang="0">
                  <a:pos x="3710" y="125"/>
                </a:cxn>
                <a:cxn ang="0">
                  <a:pos x="887" y="0"/>
                </a:cxn>
                <a:cxn ang="0">
                  <a:pos x="252" y="625"/>
                </a:cxn>
                <a:cxn ang="0">
                  <a:pos x="2566" y="1000"/>
                </a:cxn>
                <a:cxn ang="0">
                  <a:pos x="5258" y="1000"/>
                </a:cxn>
                <a:cxn ang="0">
                  <a:pos x="5132" y="375"/>
                </a:cxn>
              </a:cxnLst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7" name="Freeform 215"/>
            <p:cNvSpPr/>
            <p:nvPr userDrawn="1"/>
          </p:nvSpPr>
          <p:spPr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4767" y="241"/>
                </a:cxn>
                <a:cxn ang="0">
                  <a:pos x="3343" y="481"/>
                </a:cxn>
                <a:cxn ang="0">
                  <a:pos x="1682" y="363"/>
                </a:cxn>
                <a:cxn ang="0">
                  <a:pos x="126" y="241"/>
                </a:cxn>
                <a:cxn ang="0">
                  <a:pos x="4515" y="938"/>
                </a:cxn>
                <a:cxn ang="0">
                  <a:pos x="4767" y="241"/>
                </a:cxn>
              </a:cxnLst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8" name="Freeform 216"/>
            <p:cNvSpPr/>
            <p:nvPr userDrawn="1"/>
          </p:nvSpPr>
          <p:spPr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3716" y="1203"/>
                </a:cxn>
                <a:cxn ang="0">
                  <a:pos x="1713" y="814"/>
                </a:cxn>
                <a:cxn ang="0">
                  <a:pos x="520" y="2016"/>
                </a:cxn>
                <a:cxn ang="0">
                  <a:pos x="127" y="2538"/>
                </a:cxn>
                <a:cxn ang="0">
                  <a:pos x="1193" y="2538"/>
                </a:cxn>
                <a:cxn ang="0">
                  <a:pos x="2258" y="3613"/>
                </a:cxn>
                <a:cxn ang="0">
                  <a:pos x="2778" y="4033"/>
                </a:cxn>
                <a:cxn ang="0">
                  <a:pos x="3844" y="2538"/>
                </a:cxn>
                <a:cxn ang="0">
                  <a:pos x="5169" y="2538"/>
                </a:cxn>
                <a:cxn ang="0">
                  <a:pos x="3716" y="1203"/>
                </a:cxn>
              </a:cxnLst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9" name="Freeform 217"/>
            <p:cNvSpPr/>
            <p:nvPr userDrawn="1"/>
          </p:nvSpPr>
          <p:spPr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817" y="251"/>
                </a:cxn>
                <a:cxn ang="0">
                  <a:pos x="2313" y="2137"/>
                </a:cxn>
                <a:cxn ang="0">
                  <a:pos x="887" y="2518"/>
                </a:cxn>
                <a:cxn ang="0">
                  <a:pos x="887" y="2894"/>
                </a:cxn>
                <a:cxn ang="0">
                  <a:pos x="2182" y="4304"/>
                </a:cxn>
                <a:cxn ang="0">
                  <a:pos x="1522" y="5688"/>
                </a:cxn>
                <a:cxn ang="0">
                  <a:pos x="0" y="6942"/>
                </a:cxn>
                <a:cxn ang="0">
                  <a:pos x="635" y="7323"/>
                </a:cxn>
                <a:cxn ang="0">
                  <a:pos x="2056" y="7825"/>
                </a:cxn>
                <a:cxn ang="0">
                  <a:pos x="2948" y="7198"/>
                </a:cxn>
                <a:cxn ang="0">
                  <a:pos x="3200" y="1761"/>
                </a:cxn>
                <a:cxn ang="0">
                  <a:pos x="3200" y="251"/>
                </a:cxn>
                <a:cxn ang="0">
                  <a:pos x="2817" y="251"/>
                </a:cxn>
              </a:cxnLst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32" name="Group 218"/>
          <p:cNvGrpSpPr/>
          <p:nvPr/>
        </p:nvGrpSpPr>
        <p:grpSpPr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1054" name="Freeform 219"/>
            <p:cNvSpPr/>
            <p:nvPr userDrawn="1"/>
          </p:nvSpPr>
          <p:spPr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750" y="1630"/>
                </a:cxn>
                <a:cxn ang="0">
                  <a:pos x="4625" y="1338"/>
                </a:cxn>
                <a:cxn ang="0">
                  <a:pos x="4750" y="1210"/>
                </a:cxn>
                <a:cxn ang="0">
                  <a:pos x="3875" y="133"/>
                </a:cxn>
                <a:cxn ang="0">
                  <a:pos x="1000" y="1471"/>
                </a:cxn>
                <a:cxn ang="0">
                  <a:pos x="3750" y="1630"/>
                </a:cxn>
              </a:cxnLst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21073" y="19985"/>
                </a:cxn>
                <a:cxn ang="0">
                  <a:pos x="19667" y="16105"/>
                </a:cxn>
                <a:cxn ang="0">
                  <a:pos x="18362" y="12761"/>
                </a:cxn>
                <a:cxn ang="0">
                  <a:pos x="21331" y="11993"/>
                </a:cxn>
                <a:cxn ang="0">
                  <a:pos x="18873" y="10563"/>
                </a:cxn>
                <a:cxn ang="0">
                  <a:pos x="20304" y="10695"/>
                </a:cxn>
                <a:cxn ang="0">
                  <a:pos x="20304" y="9927"/>
                </a:cxn>
                <a:cxn ang="0">
                  <a:pos x="17467" y="10053"/>
                </a:cxn>
                <a:cxn ang="0">
                  <a:pos x="16547" y="16105"/>
                </a:cxn>
                <a:cxn ang="0">
                  <a:pos x="16036" y="10821"/>
                </a:cxn>
                <a:cxn ang="0">
                  <a:pos x="15268" y="8628"/>
                </a:cxn>
                <a:cxn ang="0">
                  <a:pos x="16036" y="6583"/>
                </a:cxn>
                <a:cxn ang="0">
                  <a:pos x="15652" y="4774"/>
                </a:cxn>
                <a:cxn ang="0">
                  <a:pos x="15394" y="3087"/>
                </a:cxn>
                <a:cxn ang="0">
                  <a:pos x="17083" y="5027"/>
                </a:cxn>
                <a:cxn ang="0">
                  <a:pos x="19283" y="2324"/>
                </a:cxn>
                <a:cxn ang="0">
                  <a:pos x="19000" y="4643"/>
                </a:cxn>
                <a:cxn ang="0">
                  <a:pos x="18489" y="6178"/>
                </a:cxn>
                <a:cxn ang="0">
                  <a:pos x="18620" y="8628"/>
                </a:cxn>
                <a:cxn ang="0">
                  <a:pos x="25726" y="3753"/>
                </a:cxn>
                <a:cxn ang="0">
                  <a:pos x="11636" y="126"/>
                </a:cxn>
                <a:cxn ang="0">
                  <a:pos x="7237" y="1020"/>
                </a:cxn>
                <a:cxn ang="0">
                  <a:pos x="10999" y="1556"/>
                </a:cxn>
                <a:cxn ang="0">
                  <a:pos x="7748" y="2834"/>
                </a:cxn>
                <a:cxn ang="0">
                  <a:pos x="7495" y="3753"/>
                </a:cxn>
                <a:cxn ang="0">
                  <a:pos x="4910" y="2192"/>
                </a:cxn>
                <a:cxn ang="0">
                  <a:pos x="1689" y="14827"/>
                </a:cxn>
                <a:cxn ang="0">
                  <a:pos x="7879" y="18833"/>
                </a:cxn>
                <a:cxn ang="0">
                  <a:pos x="5831" y="17151"/>
                </a:cxn>
                <a:cxn ang="0">
                  <a:pos x="4526" y="18707"/>
                </a:cxn>
                <a:cxn ang="0">
                  <a:pos x="4142" y="16514"/>
                </a:cxn>
                <a:cxn ang="0">
                  <a:pos x="5957" y="11074"/>
                </a:cxn>
                <a:cxn ang="0">
                  <a:pos x="8668" y="10695"/>
                </a:cxn>
                <a:cxn ang="0">
                  <a:pos x="9184" y="12251"/>
                </a:cxn>
                <a:cxn ang="0">
                  <a:pos x="7879" y="15595"/>
                </a:cxn>
                <a:cxn ang="0">
                  <a:pos x="11763" y="23198"/>
                </a:cxn>
                <a:cxn ang="0">
                  <a:pos x="24067" y="21410"/>
                </a:cxn>
                <a:cxn ang="0">
                  <a:pos x="23531" y="8497"/>
                </a:cxn>
                <a:cxn ang="0">
                  <a:pos x="21331" y="7734"/>
                </a:cxn>
                <a:cxn ang="0">
                  <a:pos x="14605" y="7861"/>
                </a:cxn>
                <a:cxn ang="0">
                  <a:pos x="13963" y="11230"/>
                </a:cxn>
                <a:cxn ang="0">
                  <a:pos x="14757" y="6456"/>
                </a:cxn>
                <a:cxn ang="0">
                  <a:pos x="11510" y="3344"/>
                </a:cxn>
                <a:cxn ang="0">
                  <a:pos x="13578" y="4516"/>
                </a:cxn>
                <a:cxn ang="0">
                  <a:pos x="7879" y="9290"/>
                </a:cxn>
                <a:cxn ang="0">
                  <a:pos x="3095" y="4774"/>
                </a:cxn>
                <a:cxn ang="0">
                  <a:pos x="8799" y="5153"/>
                </a:cxn>
                <a:cxn ang="0">
                  <a:pos x="10231" y="5153"/>
                </a:cxn>
                <a:cxn ang="0">
                  <a:pos x="13963" y="5794"/>
                </a:cxn>
                <a:cxn ang="0">
                  <a:pos x="12815" y="11993"/>
                </a:cxn>
                <a:cxn ang="0">
                  <a:pos x="12021" y="6583"/>
                </a:cxn>
                <a:cxn ang="0">
                  <a:pos x="7879" y="9290"/>
                </a:cxn>
                <a:cxn ang="0">
                  <a:pos x="10357" y="10563"/>
                </a:cxn>
                <a:cxn ang="0">
                  <a:pos x="11379" y="7477"/>
                </a:cxn>
                <a:cxn ang="0">
                  <a:pos x="13194" y="18707"/>
                </a:cxn>
                <a:cxn ang="0">
                  <a:pos x="10615" y="12377"/>
                </a:cxn>
                <a:cxn ang="0">
                  <a:pos x="15141" y="13655"/>
                </a:cxn>
              </a:cxnLst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6" name="Freeform 221"/>
            <p:cNvSpPr/>
            <p:nvPr userDrawn="1"/>
          </p:nvSpPr>
          <p:spPr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750" y="636"/>
                </a:cxn>
                <a:cxn ang="0">
                  <a:pos x="1125" y="2576"/>
                </a:cxn>
                <a:cxn ang="0">
                  <a:pos x="1750" y="636"/>
                </a:cxn>
              </a:cxnLst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7" name="Freeform 222"/>
            <p:cNvSpPr/>
            <p:nvPr userDrawn="1"/>
          </p:nvSpPr>
          <p:spPr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897" y="1269"/>
                </a:cxn>
                <a:cxn ang="0">
                  <a:pos x="512" y="3199"/>
                </a:cxn>
                <a:cxn ang="0">
                  <a:pos x="1951" y="2055"/>
                </a:cxn>
                <a:cxn ang="0">
                  <a:pos x="1692" y="1012"/>
                </a:cxn>
                <a:cxn ang="0">
                  <a:pos x="897" y="1269"/>
                </a:cxn>
              </a:cxnLst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8" name="Freeform 223"/>
            <p:cNvSpPr/>
            <p:nvPr userDrawn="1"/>
          </p:nvSpPr>
          <p:spPr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5204" y="259"/>
                </a:cxn>
                <a:cxn ang="0">
                  <a:pos x="1180" y="127"/>
                </a:cxn>
                <a:cxn ang="0">
                  <a:pos x="127" y="1190"/>
                </a:cxn>
                <a:cxn ang="0">
                  <a:pos x="2845" y="2767"/>
                </a:cxn>
                <a:cxn ang="0">
                  <a:pos x="4409" y="2640"/>
                </a:cxn>
                <a:cxn ang="0">
                  <a:pos x="5204" y="2508"/>
                </a:cxn>
                <a:cxn ang="0">
                  <a:pos x="5204" y="259"/>
                </a:cxn>
              </a:cxnLst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9" name="Freeform 224"/>
            <p:cNvSpPr/>
            <p:nvPr userDrawn="1"/>
          </p:nvSpPr>
          <p:spPr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3095" y="258"/>
                </a:cxn>
                <a:cxn ang="0">
                  <a:pos x="1431" y="258"/>
                </a:cxn>
                <a:cxn ang="0">
                  <a:pos x="511" y="2578"/>
                </a:cxn>
                <a:cxn ang="0">
                  <a:pos x="3631" y="2835"/>
                </a:cxn>
                <a:cxn ang="0">
                  <a:pos x="3095" y="258"/>
                </a:cxn>
              </a:cxnLst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0" name="Freeform 225"/>
            <p:cNvSpPr/>
            <p:nvPr userDrawn="1"/>
          </p:nvSpPr>
          <p:spPr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637" y="0"/>
                </a:cxn>
                <a:cxn ang="0">
                  <a:pos x="1816" y="798"/>
                </a:cxn>
                <a:cxn ang="0">
                  <a:pos x="637" y="0"/>
                </a:cxn>
              </a:cxnLst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1" name="Freeform 226"/>
            <p:cNvSpPr/>
            <p:nvPr userDrawn="1"/>
          </p:nvSpPr>
          <p:spPr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887" y="1560"/>
                </a:cxn>
                <a:cxn ang="0">
                  <a:pos x="3199" y="731"/>
                </a:cxn>
                <a:cxn ang="0">
                  <a:pos x="2181" y="123"/>
                </a:cxn>
                <a:cxn ang="0">
                  <a:pos x="887" y="1318"/>
                </a:cxn>
                <a:cxn ang="0">
                  <a:pos x="887" y="1560"/>
                </a:cxn>
              </a:cxnLst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2" name="Freeform 227"/>
            <p:cNvSpPr/>
            <p:nvPr userDrawn="1"/>
          </p:nvSpPr>
          <p:spPr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3221" y="750"/>
                </a:cxn>
                <a:cxn ang="0">
                  <a:pos x="1022" y="1250"/>
                </a:cxn>
                <a:cxn ang="0">
                  <a:pos x="769" y="1625"/>
                </a:cxn>
                <a:cxn ang="0">
                  <a:pos x="3505" y="1500"/>
                </a:cxn>
                <a:cxn ang="0">
                  <a:pos x="3221" y="750"/>
                </a:cxn>
              </a:cxnLst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3" name="Freeform 228"/>
            <p:cNvSpPr/>
            <p:nvPr userDrawn="1"/>
          </p:nvSpPr>
          <p:spPr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5132" y="375"/>
                </a:cxn>
                <a:cxn ang="0">
                  <a:pos x="3710" y="125"/>
                </a:cxn>
                <a:cxn ang="0">
                  <a:pos x="887" y="0"/>
                </a:cxn>
                <a:cxn ang="0">
                  <a:pos x="252" y="625"/>
                </a:cxn>
                <a:cxn ang="0">
                  <a:pos x="2566" y="1000"/>
                </a:cxn>
                <a:cxn ang="0">
                  <a:pos x="5258" y="1000"/>
                </a:cxn>
                <a:cxn ang="0">
                  <a:pos x="5132" y="375"/>
                </a:cxn>
              </a:cxnLst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4" name="Freeform 229"/>
            <p:cNvSpPr/>
            <p:nvPr userDrawn="1"/>
          </p:nvSpPr>
          <p:spPr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4767" y="241"/>
                </a:cxn>
                <a:cxn ang="0">
                  <a:pos x="3343" y="481"/>
                </a:cxn>
                <a:cxn ang="0">
                  <a:pos x="1682" y="363"/>
                </a:cxn>
                <a:cxn ang="0">
                  <a:pos x="126" y="241"/>
                </a:cxn>
                <a:cxn ang="0">
                  <a:pos x="4515" y="938"/>
                </a:cxn>
                <a:cxn ang="0">
                  <a:pos x="4767" y="241"/>
                </a:cxn>
              </a:cxnLst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5" name="Freeform 230"/>
            <p:cNvSpPr/>
            <p:nvPr userDrawn="1"/>
          </p:nvSpPr>
          <p:spPr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3716" y="1203"/>
                </a:cxn>
                <a:cxn ang="0">
                  <a:pos x="1713" y="814"/>
                </a:cxn>
                <a:cxn ang="0">
                  <a:pos x="520" y="2016"/>
                </a:cxn>
                <a:cxn ang="0">
                  <a:pos x="127" y="2538"/>
                </a:cxn>
                <a:cxn ang="0">
                  <a:pos x="1193" y="2538"/>
                </a:cxn>
                <a:cxn ang="0">
                  <a:pos x="2258" y="3613"/>
                </a:cxn>
                <a:cxn ang="0">
                  <a:pos x="2778" y="4033"/>
                </a:cxn>
                <a:cxn ang="0">
                  <a:pos x="3844" y="2538"/>
                </a:cxn>
                <a:cxn ang="0">
                  <a:pos x="5169" y="2538"/>
                </a:cxn>
                <a:cxn ang="0">
                  <a:pos x="3716" y="1203"/>
                </a:cxn>
              </a:cxnLst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6" name="Freeform 231"/>
            <p:cNvSpPr/>
            <p:nvPr userDrawn="1"/>
          </p:nvSpPr>
          <p:spPr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817" y="251"/>
                </a:cxn>
                <a:cxn ang="0">
                  <a:pos x="2313" y="2137"/>
                </a:cxn>
                <a:cxn ang="0">
                  <a:pos x="887" y="2518"/>
                </a:cxn>
                <a:cxn ang="0">
                  <a:pos x="887" y="2894"/>
                </a:cxn>
                <a:cxn ang="0">
                  <a:pos x="2182" y="4304"/>
                </a:cxn>
                <a:cxn ang="0">
                  <a:pos x="1522" y="5688"/>
                </a:cxn>
                <a:cxn ang="0">
                  <a:pos x="0" y="6942"/>
                </a:cxn>
                <a:cxn ang="0">
                  <a:pos x="635" y="7323"/>
                </a:cxn>
                <a:cxn ang="0">
                  <a:pos x="2056" y="7825"/>
                </a:cxn>
                <a:cxn ang="0">
                  <a:pos x="2948" y="7198"/>
                </a:cxn>
                <a:cxn ang="0">
                  <a:pos x="3200" y="1761"/>
                </a:cxn>
                <a:cxn ang="0">
                  <a:pos x="3200" y="251"/>
                </a:cxn>
                <a:cxn ang="0">
                  <a:pos x="2817" y="251"/>
                </a:cxn>
              </a:cxnLst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33" name="Group 232"/>
          <p:cNvGrpSpPr/>
          <p:nvPr/>
        </p:nvGrpSpPr>
        <p:grpSpPr>
          <a:xfrm>
            <a:off x="6934200" y="-7937"/>
            <a:ext cx="2317750" cy="2063750"/>
            <a:chOff x="4080" y="-5"/>
            <a:chExt cx="1748" cy="1556"/>
          </a:xfrm>
        </p:grpSpPr>
        <p:sp>
          <p:nvSpPr>
            <p:cNvPr id="1039" name="Freeform 233"/>
            <p:cNvSpPr/>
            <p:nvPr userDrawn="1"/>
          </p:nvSpPr>
          <p:spPr>
            <a:xfrm>
              <a:off x="4161" y="-5"/>
              <a:ext cx="1585" cy="1443"/>
            </a:xfrm>
            <a:custGeom>
              <a:avLst/>
              <a:gdLst/>
              <a:ahLst/>
              <a:cxnLst>
                <a:cxn ang="0">
                  <a:pos x="563" y="102"/>
                </a:cxn>
                <a:cxn ang="0">
                  <a:pos x="270" y="1736"/>
                </a:cxn>
                <a:cxn ang="0">
                  <a:pos x="615" y="9619"/>
                </a:cxn>
                <a:cxn ang="0">
                  <a:pos x="1324" y="11187"/>
                </a:cxn>
                <a:cxn ang="0">
                  <a:pos x="3867" y="11794"/>
                </a:cxn>
                <a:cxn ang="0">
                  <a:pos x="4990" y="12113"/>
                </a:cxn>
                <a:cxn ang="0">
                  <a:pos x="12724" y="11625"/>
                </a:cxn>
                <a:cxn ang="0">
                  <a:pos x="13037" y="4088"/>
                </a:cxn>
                <a:cxn ang="0">
                  <a:pos x="9025" y="389"/>
                </a:cxn>
                <a:cxn ang="0">
                  <a:pos x="6093" y="708"/>
                </a:cxn>
                <a:cxn ang="0">
                  <a:pos x="4845" y="270"/>
                </a:cxn>
                <a:cxn ang="0">
                  <a:pos x="3690" y="49"/>
                </a:cxn>
                <a:cxn ang="0">
                  <a:pos x="563" y="102"/>
                </a:cxn>
              </a:cxnLst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0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40" name="Group 234"/>
            <p:cNvGrpSpPr/>
            <p:nvPr userDrawn="1"/>
          </p:nvGrpSpPr>
          <p:grpSpPr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/>
              <p:nvPr/>
            </p:nvSpPr>
            <p:spPr>
              <a:xfrm>
                <a:off x="3060" y="18"/>
                <a:ext cx="490" cy="187"/>
              </a:xfrm>
              <a:custGeom>
                <a:avLst/>
                <a:gdLst/>
                <a:ahLst/>
                <a:cxnLst>
                  <a:cxn ang="0">
                    <a:pos x="9164" y="3219"/>
                  </a:cxn>
                  <a:cxn ang="0">
                    <a:pos x="11740" y="2578"/>
                  </a:cxn>
                  <a:cxn ang="0">
                    <a:pos x="11866" y="2199"/>
                  </a:cxn>
                  <a:cxn ang="0">
                    <a:pos x="11356" y="0"/>
                  </a:cxn>
                  <a:cxn ang="0">
                    <a:pos x="3213" y="0"/>
                  </a:cxn>
                  <a:cxn ang="0">
                    <a:pos x="1303" y="2835"/>
                  </a:cxn>
                  <a:cxn ang="0">
                    <a:pos x="9164" y="3219"/>
                  </a:cxn>
                </a:cxnLst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>
              <a:xfrm>
                <a:off x="2918" y="18"/>
                <a:ext cx="2958" cy="2699"/>
              </a:xfrm>
              <a:custGeom>
                <a:avLst/>
                <a:gdLst/>
                <a:ahLst/>
                <a:cxnLst>
                  <a:cxn ang="0">
                    <a:pos x="65147" y="126"/>
                  </a:cxn>
                  <a:cxn ang="0">
                    <a:pos x="20301" y="0"/>
                  </a:cxn>
                  <a:cxn ang="0">
                    <a:pos x="29095" y="2709"/>
                  </a:cxn>
                  <a:cxn ang="0">
                    <a:pos x="22501" y="5034"/>
                  </a:cxn>
                  <a:cxn ang="0">
                    <a:pos x="26769" y="9169"/>
                  </a:cxn>
                  <a:cxn ang="0">
                    <a:pos x="9562" y="7738"/>
                  </a:cxn>
                  <a:cxn ang="0">
                    <a:pos x="3347" y="8122"/>
                  </a:cxn>
                  <a:cxn ang="0">
                    <a:pos x="25722" y="62871"/>
                  </a:cxn>
                  <a:cxn ang="0">
                    <a:pos x="18613" y="44043"/>
                  </a:cxn>
                  <a:cxn ang="0">
                    <a:pos x="13576" y="48537"/>
                  </a:cxn>
                  <a:cxn ang="0">
                    <a:pos x="12145" y="56174"/>
                  </a:cxn>
                  <a:cxn ang="0">
                    <a:pos x="16029" y="34208"/>
                  </a:cxn>
                  <a:cxn ang="0">
                    <a:pos x="19791" y="29431"/>
                  </a:cxn>
                  <a:cxn ang="0">
                    <a:pos x="27027" y="30604"/>
                  </a:cxn>
                  <a:cxn ang="0">
                    <a:pos x="24316" y="39520"/>
                  </a:cxn>
                  <a:cxn ang="0">
                    <a:pos x="24827" y="50988"/>
                  </a:cxn>
                  <a:cxn ang="0">
                    <a:pos x="66578" y="62360"/>
                  </a:cxn>
                  <a:cxn ang="0">
                    <a:pos x="58705" y="55127"/>
                  </a:cxn>
                  <a:cxn ang="0">
                    <a:pos x="54943" y="44554"/>
                  </a:cxn>
                  <a:cxn ang="0">
                    <a:pos x="51186" y="34870"/>
                  </a:cxn>
                  <a:cxn ang="0">
                    <a:pos x="59468" y="33055"/>
                  </a:cxn>
                  <a:cxn ang="0">
                    <a:pos x="52617" y="28789"/>
                  </a:cxn>
                  <a:cxn ang="0">
                    <a:pos x="56758" y="29173"/>
                  </a:cxn>
                  <a:cxn ang="0">
                    <a:pos x="56632" y="26975"/>
                  </a:cxn>
                  <a:cxn ang="0">
                    <a:pos x="48602" y="27233"/>
                  </a:cxn>
                  <a:cxn ang="0">
                    <a:pos x="46150" y="44296"/>
                  </a:cxn>
                  <a:cxn ang="0">
                    <a:pos x="44871" y="29684"/>
                  </a:cxn>
                  <a:cxn ang="0">
                    <a:pos x="42797" y="23503"/>
                  </a:cxn>
                  <a:cxn ang="0">
                    <a:pos x="44871" y="17549"/>
                  </a:cxn>
                  <a:cxn ang="0">
                    <a:pos x="43824" y="12772"/>
                  </a:cxn>
                  <a:cxn ang="0">
                    <a:pos x="42797" y="7996"/>
                  </a:cxn>
                  <a:cxn ang="0">
                    <a:pos x="47707" y="13308"/>
                  </a:cxn>
                  <a:cxn ang="0">
                    <a:pos x="53638" y="6080"/>
                  </a:cxn>
                  <a:cxn ang="0">
                    <a:pos x="52875" y="12262"/>
                  </a:cxn>
                  <a:cxn ang="0">
                    <a:pos x="51848" y="16785"/>
                  </a:cxn>
                  <a:cxn ang="0">
                    <a:pos x="51848" y="23376"/>
                  </a:cxn>
                  <a:cxn ang="0">
                    <a:pos x="72125" y="23376"/>
                  </a:cxn>
                  <a:cxn ang="0">
                    <a:pos x="71614" y="9810"/>
                  </a:cxn>
                  <a:cxn ang="0">
                    <a:pos x="32189" y="8916"/>
                  </a:cxn>
                  <a:cxn ang="0">
                    <a:pos x="37893" y="12009"/>
                  </a:cxn>
                  <a:cxn ang="0">
                    <a:pos x="22117" y="25191"/>
                  </a:cxn>
                  <a:cxn ang="0">
                    <a:pos x="8925" y="12646"/>
                  </a:cxn>
                  <a:cxn ang="0">
                    <a:pos x="24696" y="13692"/>
                  </a:cxn>
                  <a:cxn ang="0">
                    <a:pos x="28432" y="13566"/>
                  </a:cxn>
                  <a:cxn ang="0">
                    <a:pos x="39041" y="15633"/>
                  </a:cxn>
                  <a:cxn ang="0">
                    <a:pos x="35693" y="33055"/>
                  </a:cxn>
                  <a:cxn ang="0">
                    <a:pos x="33620" y="17680"/>
                  </a:cxn>
                  <a:cxn ang="0">
                    <a:pos x="22117" y="25191"/>
                  </a:cxn>
                  <a:cxn ang="0">
                    <a:pos x="28842" y="29047"/>
                  </a:cxn>
                  <a:cxn ang="0">
                    <a:pos x="31931" y="20409"/>
                  </a:cxn>
                  <a:cxn ang="0">
                    <a:pos x="42135" y="37705"/>
                  </a:cxn>
                  <a:cxn ang="0">
                    <a:pos x="27790" y="41435"/>
                  </a:cxn>
                  <a:cxn ang="0">
                    <a:pos x="39936" y="35764"/>
                  </a:cxn>
                  <a:cxn ang="0">
                    <a:pos x="41114" y="17164"/>
                  </a:cxn>
                  <a:cxn ang="0">
                    <a:pos x="40472" y="27511"/>
                  </a:cxn>
                  <a:cxn ang="0">
                    <a:pos x="38656" y="18600"/>
                  </a:cxn>
                  <a:cxn ang="0">
                    <a:pos x="65556" y="23118"/>
                  </a:cxn>
                  <a:cxn ang="0">
                    <a:pos x="59595" y="20920"/>
                  </a:cxn>
                </a:cxnLst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3" name="Freeform 237"/>
              <p:cNvSpPr/>
              <p:nvPr/>
            </p:nvSpPr>
            <p:spPr>
              <a:xfrm>
                <a:off x="3621" y="1286"/>
                <a:ext cx="237" cy="283"/>
              </a:xfrm>
              <a:custGeom>
                <a:avLst/>
                <a:gdLst/>
                <a:ahLst/>
                <a:cxnLst>
                  <a:cxn ang="0">
                    <a:pos x="5138" y="1941"/>
                  </a:cxn>
                  <a:cxn ang="0">
                    <a:pos x="3459" y="7227"/>
                  </a:cxn>
                  <a:cxn ang="0">
                    <a:pos x="5138" y="1941"/>
                  </a:cxn>
                </a:cxnLst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4" name="Freeform 238"/>
              <p:cNvSpPr/>
              <p:nvPr/>
            </p:nvSpPr>
            <p:spPr>
              <a:xfrm>
                <a:off x="3402" y="1403"/>
                <a:ext cx="209" cy="379"/>
              </a:xfrm>
              <a:custGeom>
                <a:avLst/>
                <a:gdLst/>
                <a:ahLst/>
                <a:cxnLst>
                  <a:cxn ang="0">
                    <a:pos x="2518" y="3472"/>
                  </a:cxn>
                  <a:cxn ang="0">
                    <a:pos x="1585" y="8914"/>
                  </a:cxn>
                  <a:cxn ang="0">
                    <a:pos x="5301" y="5796"/>
                  </a:cxn>
                  <a:cxn ang="0">
                    <a:pos x="4909" y="3088"/>
                  </a:cxn>
                  <a:cxn ang="0">
                    <a:pos x="2518" y="3472"/>
                  </a:cxn>
                </a:cxnLst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5" name="Freeform 239"/>
              <p:cNvSpPr/>
              <p:nvPr/>
            </p:nvSpPr>
            <p:spPr>
              <a:xfrm>
                <a:off x="3273" y="645"/>
                <a:ext cx="683" cy="319"/>
              </a:xfrm>
              <a:custGeom>
                <a:avLst/>
                <a:gdLst/>
                <a:ahLst/>
                <a:cxnLst>
                  <a:cxn ang="0">
                    <a:pos x="14515" y="511"/>
                  </a:cxn>
                  <a:cxn ang="0">
                    <a:pos x="3096" y="511"/>
                  </a:cxn>
                  <a:cxn ang="0">
                    <a:pos x="258" y="3256"/>
                  </a:cxn>
                  <a:cxn ang="0">
                    <a:pos x="7781" y="7540"/>
                  </a:cxn>
                  <a:cxn ang="0">
                    <a:pos x="12441" y="6998"/>
                  </a:cxn>
                  <a:cxn ang="0">
                    <a:pos x="14641" y="6871"/>
                  </a:cxn>
                  <a:cxn ang="0">
                    <a:pos x="14515" y="511"/>
                  </a:cxn>
                </a:cxnLst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6" name="Freeform 240"/>
              <p:cNvSpPr/>
              <p:nvPr/>
            </p:nvSpPr>
            <p:spPr>
              <a:xfrm>
                <a:off x="4046" y="1544"/>
                <a:ext cx="490" cy="517"/>
              </a:xfrm>
              <a:custGeom>
                <a:avLst/>
                <a:gdLst/>
                <a:ahLst/>
                <a:cxnLst>
                  <a:cxn ang="0">
                    <a:pos x="8623" y="644"/>
                  </a:cxn>
                  <a:cxn ang="0">
                    <a:pos x="4006" y="644"/>
                  </a:cxn>
                  <a:cxn ang="0">
                    <a:pos x="1556" y="7426"/>
                  </a:cxn>
                  <a:cxn ang="0">
                    <a:pos x="10184" y="8069"/>
                  </a:cxn>
                  <a:cxn ang="0">
                    <a:pos x="8623" y="644"/>
                  </a:cxn>
                </a:cxnLst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7" name="Freeform 241"/>
              <p:cNvSpPr/>
              <p:nvPr/>
            </p:nvSpPr>
            <p:spPr>
              <a:xfrm>
                <a:off x="5173" y="1024"/>
                <a:ext cx="500" cy="96"/>
              </a:xfrm>
              <a:custGeom>
                <a:avLst/>
                <a:gdLst/>
                <a:ahLst/>
                <a:cxnLst>
                  <a:cxn ang="0">
                    <a:pos x="1939" y="0"/>
                  </a:cxn>
                  <a:cxn ang="0">
                    <a:pos x="5152" y="1940"/>
                  </a:cxn>
                  <a:cxn ang="0">
                    <a:pos x="1939" y="0"/>
                  </a:cxn>
                </a:cxnLst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8" name="Freeform 242"/>
              <p:cNvSpPr/>
              <p:nvPr/>
            </p:nvSpPr>
            <p:spPr>
              <a:xfrm>
                <a:off x="5339" y="1003"/>
                <a:ext cx="385" cy="237"/>
              </a:xfrm>
              <a:custGeom>
                <a:avLst/>
                <a:gdLst/>
                <a:ahLst/>
                <a:cxnLst>
                  <a:cxn ang="0">
                    <a:pos x="2720" y="4755"/>
                  </a:cxn>
                  <a:cxn ang="0">
                    <a:pos x="9108" y="2188"/>
                  </a:cxn>
                  <a:cxn ang="0">
                    <a:pos x="6236" y="383"/>
                  </a:cxn>
                  <a:cxn ang="0">
                    <a:pos x="2462" y="4095"/>
                  </a:cxn>
                  <a:cxn ang="0">
                    <a:pos x="2720" y="4755"/>
                  </a:cxn>
                </a:cxnLst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9" name="Freeform 243"/>
              <p:cNvSpPr/>
              <p:nvPr/>
            </p:nvSpPr>
            <p:spPr>
              <a:xfrm>
                <a:off x="5325" y="1201"/>
                <a:ext cx="415" cy="187"/>
              </a:xfrm>
              <a:custGeom>
                <a:avLst/>
                <a:gdLst/>
                <a:ahLst/>
                <a:cxnLst>
                  <a:cxn ang="0">
                    <a:pos x="9322" y="768"/>
                  </a:cxn>
                  <a:cxn ang="0">
                    <a:pos x="3097" y="2199"/>
                  </a:cxn>
                  <a:cxn ang="0">
                    <a:pos x="2202" y="3346"/>
                  </a:cxn>
                  <a:cxn ang="0">
                    <a:pos x="9859" y="2962"/>
                  </a:cxn>
                  <a:cxn ang="0">
                    <a:pos x="10628" y="2578"/>
                  </a:cxn>
                  <a:cxn ang="0">
                    <a:pos x="10628" y="0"/>
                  </a:cxn>
                  <a:cxn ang="0">
                    <a:pos x="9322" y="768"/>
                  </a:cxn>
                </a:cxnLst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0" name="Freeform 244"/>
              <p:cNvSpPr/>
              <p:nvPr/>
            </p:nvSpPr>
            <p:spPr>
              <a:xfrm>
                <a:off x="5001" y="1378"/>
                <a:ext cx="699" cy="167"/>
              </a:xfrm>
              <a:custGeom>
                <a:avLst/>
                <a:gdLst/>
                <a:ahLst/>
                <a:cxnLst>
                  <a:cxn ang="0">
                    <a:pos x="2720" y="127"/>
                  </a:cxn>
                  <a:cxn ang="0">
                    <a:pos x="1054" y="1817"/>
                  </a:cxn>
                  <a:cxn ang="0">
                    <a:pos x="7415" y="2844"/>
                  </a:cxn>
                  <a:cxn ang="0">
                    <a:pos x="15216" y="2971"/>
                  </a:cxn>
                  <a:cxn ang="0">
                    <a:pos x="14806" y="1022"/>
                  </a:cxn>
                  <a:cxn ang="0">
                    <a:pos x="10647" y="385"/>
                  </a:cxn>
                  <a:cxn ang="0">
                    <a:pos x="2720" y="127"/>
                  </a:cxn>
                </a:cxnLst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1" name="Freeform 245"/>
              <p:cNvSpPr/>
              <p:nvPr/>
            </p:nvSpPr>
            <p:spPr>
              <a:xfrm>
                <a:off x="5078" y="1540"/>
                <a:ext cx="565" cy="146"/>
              </a:xfrm>
              <a:custGeom>
                <a:avLst/>
                <a:gdLst/>
                <a:ahLst/>
                <a:cxnLst>
                  <a:cxn ang="0">
                    <a:pos x="12571" y="2432"/>
                  </a:cxn>
                  <a:cxn ang="0">
                    <a:pos x="13232" y="508"/>
                  </a:cxn>
                  <a:cxn ang="0">
                    <a:pos x="9494" y="1269"/>
                  </a:cxn>
                  <a:cxn ang="0">
                    <a:pos x="4631" y="760"/>
                  </a:cxn>
                  <a:cxn ang="0">
                    <a:pos x="252" y="508"/>
                  </a:cxn>
                  <a:cxn ang="0">
                    <a:pos x="12571" y="2432"/>
                  </a:cxn>
                </a:cxnLst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2" name="Freeform 246"/>
              <p:cNvSpPr/>
              <p:nvPr/>
            </p:nvSpPr>
            <p:spPr>
              <a:xfrm>
                <a:off x="5041" y="1657"/>
                <a:ext cx="581" cy="479"/>
              </a:xfrm>
              <a:custGeom>
                <a:avLst/>
                <a:gdLst/>
                <a:ahLst/>
                <a:cxnLst>
                  <a:cxn ang="0">
                    <a:pos x="384" y="6787"/>
                  </a:cxn>
                  <a:cxn ang="0">
                    <a:pos x="3345" y="6913"/>
                  </a:cxn>
                  <a:cxn ang="0">
                    <a:pos x="6457" y="9862"/>
                  </a:cxn>
                  <a:cxn ang="0">
                    <a:pos x="7609" y="10780"/>
                  </a:cxn>
                  <a:cxn ang="0">
                    <a:pos x="10438" y="6661"/>
                  </a:cxn>
                  <a:cxn ang="0">
                    <a:pos x="14318" y="6661"/>
                  </a:cxn>
                  <a:cxn ang="0">
                    <a:pos x="10185" y="3459"/>
                  </a:cxn>
                  <a:cxn ang="0">
                    <a:pos x="4774" y="2057"/>
                  </a:cxn>
                  <a:cxn ang="0">
                    <a:pos x="1556" y="5264"/>
                  </a:cxn>
                  <a:cxn ang="0">
                    <a:pos x="384" y="6787"/>
                  </a:cxn>
                </a:cxnLst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3" name="Freeform 247"/>
              <p:cNvSpPr/>
              <p:nvPr/>
            </p:nvSpPr>
            <p:spPr>
              <a:xfrm>
                <a:off x="5420" y="1463"/>
                <a:ext cx="330" cy="854"/>
              </a:xfrm>
              <a:custGeom>
                <a:avLst/>
                <a:gdLst/>
                <a:ahLst/>
                <a:cxnLst>
                  <a:cxn ang="0">
                    <a:pos x="6676" y="5159"/>
                  </a:cxn>
                  <a:cxn ang="0">
                    <a:pos x="2889" y="6332"/>
                  </a:cxn>
                  <a:cxn ang="0">
                    <a:pos x="2889" y="7610"/>
                  </a:cxn>
                  <a:cxn ang="0">
                    <a:pos x="6549" y="11617"/>
                  </a:cxn>
                  <a:cxn ang="0">
                    <a:pos x="4458" y="15220"/>
                  </a:cxn>
                  <a:cxn ang="0">
                    <a:pos x="0" y="19101"/>
                  </a:cxn>
                  <a:cxn ang="0">
                    <a:pos x="2219" y="19996"/>
                  </a:cxn>
                  <a:cxn ang="0">
                    <a:pos x="6158" y="21426"/>
                  </a:cxn>
                  <a:cxn ang="0">
                    <a:pos x="8250" y="20915"/>
                  </a:cxn>
                  <a:cxn ang="0">
                    <a:pos x="8504" y="0"/>
                  </a:cxn>
                  <a:cxn ang="0">
                    <a:pos x="6676" y="5159"/>
                  </a:cxn>
                </a:cxnLst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0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Rot="1"/>
          </p:cNvSpPr>
          <p:nvPr>
            <p:ph type="title"/>
          </p:nvPr>
        </p:nvSpPr>
        <p:spPr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Rectangle 249"/>
          <p:cNvSpPr>
            <a:spLocks noGrp="1" noRot="1"/>
          </p:cNvSpPr>
          <p:nvPr>
            <p:ph type="body"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19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3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Rot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b="1" dirty="0">
                <a:latin typeface="+mj-lt"/>
                <a:ea typeface="+mj-ea"/>
                <a:cs typeface="+mj-cs"/>
              </a:rPr>
              <a:t>课程复习</a:t>
            </a:r>
            <a:endParaRPr lang="zh-CN" altLang="en-US" b="1" dirty="0"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3"/>
          <p:cNvSpPr>
            <a:spLocks noGrp="1" noRot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SzTx/>
            </a:pP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buSzTx/>
            </a:pP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buSzTx/>
            </a:pPr>
            <a:r>
              <a:rPr lang="en-US" altLang="zh-CN" dirty="0">
                <a:latin typeface="+mn-lt"/>
                <a:ea typeface="+mn-ea"/>
                <a:cs typeface="+mn-cs"/>
              </a:rPr>
              <a:t>2023-5-9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b="1" dirty="0">
                <a:solidFill>
                  <a:srgbClr val="E40000"/>
                </a:solidFill>
              </a:rPr>
              <a:t>重要概念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Rot="1"/>
          </p:cNvSpPr>
          <p:nvPr>
            <p:ph idx="1"/>
          </p:nvPr>
        </p:nvSpPr>
        <p:spPr>
          <a:xfrm>
            <a:off x="755650" y="1557338"/>
            <a:ext cx="7924800" cy="44196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函数依赖</a:t>
            </a:r>
            <a:r>
              <a:rPr lang="en-US" altLang="zh-CN" b="1" dirty="0">
                <a:latin typeface="宋体" panose="02010600030101010101" pitchFamily="2" charset="-122"/>
              </a:rPr>
              <a:t>(FD)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>
                <a:latin typeface="宋体" panose="02010600030101010101" pitchFamily="2" charset="-122"/>
              </a:rPr>
              <a:t>FD,</a:t>
            </a:r>
            <a:r>
              <a:rPr lang="zh-CN" altLang="en-US" sz="2400" b="1" dirty="0">
                <a:latin typeface="宋体" panose="02010600030101010101" pitchFamily="2" charset="-122"/>
              </a:rPr>
              <a:t>逻辑蕴涵</a:t>
            </a:r>
            <a:r>
              <a:rPr lang="en-US" altLang="zh-CN" sz="2400" b="1" dirty="0"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</a:rPr>
              <a:t>逻辑导出</a:t>
            </a:r>
            <a:r>
              <a:rPr lang="en-US" altLang="zh-CN" sz="2400" b="1" dirty="0">
                <a:latin typeface="宋体" panose="02010600030101010101" pitchFamily="2" charset="-122"/>
              </a:rPr>
              <a:t>, FD</a:t>
            </a:r>
            <a:r>
              <a:rPr lang="zh-CN" altLang="en-US" sz="2400" b="1" dirty="0">
                <a:latin typeface="宋体" panose="02010600030101010101" pitchFamily="2" charset="-122"/>
              </a:rPr>
              <a:t>集的闭包</a:t>
            </a:r>
            <a:r>
              <a:rPr lang="en-US" altLang="zh-CN" sz="2400" b="1" dirty="0">
                <a:latin typeface="宋体" panose="02010600030101010101" pitchFamily="2" charset="-122"/>
              </a:rPr>
              <a:t>,Armstrong</a:t>
            </a:r>
            <a:r>
              <a:rPr lang="zh-CN" altLang="en-US" sz="2400" b="1" dirty="0">
                <a:latin typeface="宋体" panose="02010600030101010101" pitchFamily="2" charset="-122"/>
              </a:rPr>
              <a:t>公理的正确性和完备性</a:t>
            </a:r>
            <a:r>
              <a:rPr lang="en-US" altLang="zh-CN" sz="2400" b="1" dirty="0"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</a:rPr>
              <a:t>最小</a:t>
            </a:r>
            <a:r>
              <a:rPr lang="en-US" altLang="zh-CN" sz="2400" b="1" dirty="0">
                <a:latin typeface="宋体" panose="02010600030101010101" pitchFamily="2" charset="-122"/>
              </a:rPr>
              <a:t>FD</a:t>
            </a:r>
            <a:r>
              <a:rPr lang="zh-CN" altLang="en-US" sz="2400" b="1" dirty="0">
                <a:latin typeface="宋体" panose="02010600030101010101" pitchFamily="2" charset="-122"/>
              </a:rPr>
              <a:t>集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多值依赖</a:t>
            </a:r>
            <a:r>
              <a:rPr lang="en-US" altLang="zh-CN" b="1" dirty="0">
                <a:latin typeface="宋体" panose="02010600030101010101" pitchFamily="2" charset="-122"/>
              </a:rPr>
              <a:t>(MVD)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关系模式的分解及其问题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无损连接分解</a:t>
            </a:r>
            <a:r>
              <a:rPr lang="en-US" altLang="zh-CN" sz="2400" b="1" dirty="0"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</a:rPr>
              <a:t>投影连接运算</a:t>
            </a:r>
            <a:r>
              <a:rPr lang="en-US" altLang="zh-CN" sz="2400" b="1" dirty="0"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</a:rPr>
              <a:t>保持函数依赖的分解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关系模式的规范化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1NF,2NF,3NF,BCNF,4NF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规范化算法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/>
          <p:nvPr/>
        </p:nvSpPr>
        <p:spPr>
          <a:xfrm>
            <a:off x="2195513" y="260350"/>
            <a:ext cx="4894262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zh-CN" altLang="en-US" sz="4400" b="1" dirty="0">
                <a:solidFill>
                  <a:srgbClr val="E40000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4400" b="1" dirty="0">
                <a:solidFill>
                  <a:srgbClr val="E40000"/>
                </a:solidFill>
                <a:latin typeface="Arial" panose="020B0604020202020204" pitchFamily="34" charset="0"/>
              </a:rPr>
              <a:t>5</a:t>
            </a:r>
            <a:r>
              <a:rPr lang="zh-CN" altLang="en-US" sz="4400" b="1" dirty="0">
                <a:solidFill>
                  <a:srgbClr val="E40000"/>
                </a:solidFill>
                <a:latin typeface="Arial" panose="020B0604020202020204" pitchFamily="34" charset="0"/>
              </a:rPr>
              <a:t>章 数据库设计</a:t>
            </a:r>
            <a:endParaRPr lang="zh-CN" altLang="en-US" sz="4400" b="1" dirty="0">
              <a:solidFill>
                <a:srgbClr val="E400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3"/>
          <p:cNvSpPr/>
          <p:nvPr/>
        </p:nvSpPr>
        <p:spPr>
          <a:xfrm>
            <a:off x="827088" y="1341438"/>
            <a:ext cx="7848600" cy="47815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54330" indent="-35433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Arial" panose="020B0604020202020204" pitchFamily="34" charset="0"/>
              </a:rPr>
              <a:t>5.1 </a:t>
            </a:r>
            <a:r>
              <a:rPr lang="zh-CN" altLang="en-US" sz="2800" b="1" dirty="0">
                <a:latin typeface="Arial" panose="020B0604020202020204" pitchFamily="34" charset="0"/>
              </a:rPr>
              <a:t>数据库设计概述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marL="354330" indent="-35433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Arial" panose="020B0604020202020204" pitchFamily="34" charset="0"/>
              </a:rPr>
              <a:t>5.2 </a:t>
            </a:r>
            <a:r>
              <a:rPr lang="zh-CN" altLang="en-US" sz="2800" b="1" dirty="0">
                <a:latin typeface="Arial" panose="020B0604020202020204" pitchFamily="34" charset="0"/>
              </a:rPr>
              <a:t>需求分析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marL="354330" indent="-35433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Arial" panose="020B0604020202020204" pitchFamily="34" charset="0"/>
              </a:rPr>
              <a:t>5.3 </a:t>
            </a:r>
            <a:r>
              <a:rPr lang="zh-CN" altLang="en-US" sz="2800" b="1" dirty="0">
                <a:latin typeface="Arial" panose="020B0604020202020204" pitchFamily="34" charset="0"/>
              </a:rPr>
              <a:t>概念设计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marL="354330" indent="-35433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Arial" panose="020B0604020202020204" pitchFamily="34" charset="0"/>
              </a:rPr>
              <a:t>5.4 </a:t>
            </a:r>
            <a:r>
              <a:rPr lang="zh-CN" altLang="en-US" sz="2800" b="1" dirty="0">
                <a:latin typeface="Arial" panose="020B0604020202020204" pitchFamily="34" charset="0"/>
              </a:rPr>
              <a:t>逻辑设计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marL="354330" indent="-35433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Arial" panose="020B0604020202020204" pitchFamily="34" charset="0"/>
              </a:rPr>
              <a:t>5.5 </a:t>
            </a:r>
            <a:r>
              <a:rPr lang="zh-CN" altLang="en-US" sz="2800" b="1" dirty="0">
                <a:latin typeface="Arial" panose="020B0604020202020204" pitchFamily="34" charset="0"/>
              </a:rPr>
              <a:t>物理设计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marL="354330" indent="-35433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Arial" panose="020B0604020202020204" pitchFamily="34" charset="0"/>
              </a:rPr>
              <a:t>5.6 </a:t>
            </a:r>
            <a:r>
              <a:rPr lang="zh-CN" altLang="en-US" sz="2800" b="1" dirty="0">
                <a:latin typeface="Arial" panose="020B0604020202020204" pitchFamily="34" charset="0"/>
              </a:rPr>
              <a:t>数据库实施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marL="354330" indent="-35433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Arial" panose="020B0604020202020204" pitchFamily="34" charset="0"/>
              </a:rPr>
              <a:t>578</a:t>
            </a:r>
            <a:r>
              <a:rPr lang="zh-CN" altLang="en-US" sz="2800" b="1" dirty="0">
                <a:latin typeface="Arial" panose="020B0604020202020204" pitchFamily="34" charset="0"/>
              </a:rPr>
              <a:t>数据库运行与维护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3"/>
          <p:cNvSpPr/>
          <p:nvPr/>
        </p:nvSpPr>
        <p:spPr>
          <a:xfrm>
            <a:off x="1129272" y="338504"/>
            <a:ext cx="6748462" cy="709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zh-CN" sz="3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3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zh-CN" sz="3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章 </a:t>
            </a:r>
            <a:r>
              <a:rPr lang="zh-CN" altLang="zh-CN" sz="36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数据库物理存储</a:t>
            </a:r>
            <a:r>
              <a:rPr lang="zh-CN" altLang="zh-CN" sz="36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zh-CN" sz="36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 Box 3"/>
          <p:cNvSpPr txBox="1"/>
          <p:nvPr/>
        </p:nvSpPr>
        <p:spPr>
          <a:xfrm>
            <a:off x="469900" y="1699895"/>
            <a:ext cx="8491855" cy="41827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6.1  </a:t>
            </a:r>
            <a:r>
              <a:rPr lang="zh-CN" altLang="zh-CN" sz="28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物理存储与</a:t>
            </a:r>
            <a:r>
              <a:rPr lang="zh-CN" altLang="zh-CN" sz="28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endParaRPr lang="zh-CN" altLang="zh-CN" sz="28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algn="l">
              <a:lnSpc>
                <a:spcPct val="130000"/>
              </a:lnSpc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计算机系统的存储体系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algn="l">
              <a:lnSpc>
                <a:spcPct val="130000"/>
              </a:lnSpc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磁盘的结构与特性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algn="l">
              <a:lnSpc>
                <a:spcPct val="130000"/>
              </a:lnSpc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 DBMS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数据存储与查询实现的基本思想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algn="l">
              <a:lnSpc>
                <a:spcPct val="130000"/>
              </a:lnSpc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4.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数据库之表和记录与磁盘块的映射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algn="l">
              <a:lnSpc>
                <a:spcPct val="130000"/>
              </a:lnSpc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数据库之文件组织方法</a:t>
            </a:r>
            <a:endParaRPr lang="en-US" altLang="zh-CN" sz="2800" dirty="0" smtClean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6.2 </a:t>
            </a:r>
            <a:r>
              <a:rPr lang="zh-CN" altLang="zh-CN" sz="2800" b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r>
              <a:rPr lang="zh-CN" altLang="en-US" sz="2800" b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索引</a:t>
            </a:r>
            <a:endParaRPr lang="zh-CN" altLang="zh-CN" sz="2800" b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3"/>
          <p:cNvSpPr/>
          <p:nvPr/>
        </p:nvSpPr>
        <p:spPr>
          <a:xfrm>
            <a:off x="1129272" y="338504"/>
            <a:ext cx="6748462" cy="709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zh-CN" sz="3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3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zh-CN" sz="360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章 </a:t>
            </a:r>
            <a:r>
              <a:rPr lang="zh-CN" altLang="zh-CN" sz="36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数据库物理存储</a:t>
            </a:r>
            <a:r>
              <a:rPr lang="zh-CN" altLang="zh-CN" sz="36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zh-CN" sz="36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Text Box 3"/>
          <p:cNvSpPr txBox="1"/>
          <p:nvPr/>
        </p:nvSpPr>
        <p:spPr>
          <a:xfrm>
            <a:off x="469900" y="1699895"/>
            <a:ext cx="8491855" cy="4311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0" dirty="0" smtClean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6.2 </a:t>
            </a:r>
            <a:r>
              <a:rPr lang="zh-CN" altLang="zh-CN" sz="2800" b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r>
              <a:rPr lang="zh-CN" altLang="en-US" sz="2800" b="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索引</a:t>
            </a:r>
            <a:endParaRPr lang="zh-CN" altLang="en-US" sz="2800" b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30000"/>
              </a:lnSpc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为什么需要索引与什么是索引 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30000"/>
              </a:lnSpc>
            </a:pPr>
            <a:r>
              <a:rPr lang="en-US" altLang="zh-CN" sz="2800" dirty="0">
                <a:solidFill>
                  <a:schemeClr val="tx2"/>
                </a:solidFill>
                <a:ea typeface="黑体" panose="02010609060101010101" pitchFamily="2" charset="-122"/>
                <a:sym typeface="+mn-ea"/>
              </a:rPr>
              <a:t>2.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SQL语言中的索引创建与维护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30000"/>
              </a:lnSpc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索引的简单分类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30000"/>
              </a:lnSpc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4. B+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树索引 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algn="l">
              <a:lnSpc>
                <a:spcPct val="130000"/>
              </a:lnSpc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5.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散列索引</a:t>
            </a:r>
            <a:endParaRPr lang="en-US" altLang="zh-CN" sz="28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6. </a:t>
            </a:r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位图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索引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CN" altLang="zh-CN" sz="2800" b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 noRot="1"/>
          </p:cNvSpPr>
          <p:nvPr>
            <p:ph type="title"/>
          </p:nvPr>
        </p:nvSpPr>
        <p:spPr>
          <a:xfrm>
            <a:off x="250825" y="549275"/>
            <a:ext cx="8642350" cy="822325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b="1" dirty="0">
                <a:solidFill>
                  <a:srgbClr val="E40000"/>
                </a:solidFill>
              </a:rPr>
              <a:t>第</a:t>
            </a:r>
            <a:r>
              <a:rPr lang="en-US" altLang="zh-CN" sz="4000" b="1" dirty="0">
                <a:solidFill>
                  <a:srgbClr val="E40000"/>
                </a:solidFill>
              </a:rPr>
              <a:t>7</a:t>
            </a:r>
            <a:r>
              <a:rPr lang="zh-CN" altLang="en-US" sz="4000" b="1" dirty="0">
                <a:solidFill>
                  <a:srgbClr val="E40000"/>
                </a:solidFill>
              </a:rPr>
              <a:t>章 查询处理与查询优化</a:t>
            </a:r>
            <a:endParaRPr lang="zh-CN" altLang="en-US" sz="4000" b="1" dirty="0">
              <a:solidFill>
                <a:srgbClr val="E40000"/>
              </a:solidFill>
            </a:endParaRPr>
          </a:p>
        </p:txBody>
      </p:sp>
      <p:sp>
        <p:nvSpPr>
          <p:cNvPr id="14339" name="Rectangle 3"/>
          <p:cNvSpPr>
            <a:spLocks noGrp="1" noRot="1"/>
          </p:cNvSpPr>
          <p:nvPr>
            <p:ph idx="1"/>
          </p:nvPr>
        </p:nvSpPr>
        <p:spPr>
          <a:xfrm>
            <a:off x="1116013" y="1628775"/>
            <a:ext cx="7215187" cy="449897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60000"/>
              </a:lnSpc>
            </a:pPr>
            <a:r>
              <a:rPr lang="en-US" altLang="zh-CN" sz="3600" b="1" dirty="0"/>
              <a:t>7.1 </a:t>
            </a:r>
            <a:r>
              <a:rPr lang="zh-CN" altLang="en-US" sz="3600" b="1" dirty="0"/>
              <a:t>引言</a:t>
            </a:r>
            <a:endParaRPr lang="zh-CN" altLang="en-US" sz="3600" b="1" dirty="0"/>
          </a:p>
          <a:p>
            <a:pPr eaLnBrk="1" hangingPunct="1">
              <a:lnSpc>
                <a:spcPct val="160000"/>
              </a:lnSpc>
            </a:pPr>
            <a:r>
              <a:rPr lang="en-US" altLang="zh-CN" sz="3600" b="1" dirty="0"/>
              <a:t>7.2 </a:t>
            </a:r>
            <a:r>
              <a:rPr lang="zh-CN" altLang="en-US" sz="3600" b="1" dirty="0"/>
              <a:t>代数优化</a:t>
            </a:r>
            <a:endParaRPr lang="zh-CN" altLang="en-US" sz="3600" b="1" dirty="0"/>
          </a:p>
          <a:p>
            <a:pPr eaLnBrk="1" hangingPunct="1">
              <a:lnSpc>
                <a:spcPct val="160000"/>
              </a:lnSpc>
            </a:pPr>
            <a:r>
              <a:rPr lang="en-US" altLang="zh-CN" sz="3600" b="1" dirty="0"/>
              <a:t>7.3 </a:t>
            </a:r>
            <a:r>
              <a:rPr lang="zh-CN" altLang="en-US" sz="3600" b="1" dirty="0"/>
              <a:t>物理优化</a:t>
            </a:r>
            <a:endParaRPr lang="zh-CN" altLang="en-US" sz="3600" b="1" dirty="0"/>
          </a:p>
          <a:p>
            <a:pPr eaLnBrk="1" hangingPunct="1">
              <a:lnSpc>
                <a:spcPct val="160000"/>
              </a:lnSpc>
            </a:pPr>
            <a:r>
              <a:rPr lang="en-US" altLang="zh-CN" sz="3600" b="1" dirty="0"/>
              <a:t>7.4 </a:t>
            </a:r>
            <a:r>
              <a:rPr lang="zh-CN" altLang="en-US" sz="3600" b="1" dirty="0"/>
              <a:t>代价估算优化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Rot="1"/>
          </p:cNvSpPr>
          <p:nvPr>
            <p:ph type="title"/>
          </p:nvPr>
        </p:nvSpPr>
        <p:spPr>
          <a:xfrm>
            <a:off x="298450" y="228600"/>
            <a:ext cx="8540750" cy="914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b="1" dirty="0"/>
              <a:t>第</a:t>
            </a:r>
            <a:r>
              <a:rPr lang="en-US" altLang="zh-CN" sz="4000" b="1" dirty="0"/>
              <a:t>8</a:t>
            </a:r>
            <a:r>
              <a:rPr lang="zh-CN" altLang="en-US" sz="4000" b="1" dirty="0"/>
              <a:t>章 事务管理</a:t>
            </a:r>
            <a:endParaRPr lang="zh-CN" altLang="en-US" sz="4000" b="1" dirty="0"/>
          </a:p>
        </p:txBody>
      </p:sp>
      <p:sp>
        <p:nvSpPr>
          <p:cNvPr id="15363" name="Rectangle 3"/>
          <p:cNvSpPr>
            <a:spLocks noGrp="1" noRot="1"/>
          </p:cNvSpPr>
          <p:nvPr>
            <p:ph idx="1"/>
          </p:nvPr>
        </p:nvSpPr>
        <p:spPr>
          <a:xfrm>
            <a:off x="684213" y="1412875"/>
            <a:ext cx="7772400" cy="453707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3600" b="1" dirty="0"/>
              <a:t>7.1 </a:t>
            </a:r>
            <a:r>
              <a:rPr lang="zh-CN" altLang="en-US" sz="3600" b="1" dirty="0"/>
              <a:t>引言</a:t>
            </a:r>
            <a:endParaRPr lang="zh-CN" altLang="en-US" sz="36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3600" b="1" dirty="0"/>
              <a:t>7.2 </a:t>
            </a:r>
            <a:r>
              <a:rPr lang="zh-CN" altLang="en-US" sz="3600" b="1" dirty="0"/>
              <a:t>事务</a:t>
            </a:r>
            <a:endParaRPr lang="zh-CN" altLang="en-US" sz="36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3600" b="1" dirty="0"/>
              <a:t>7.3 </a:t>
            </a:r>
            <a:r>
              <a:rPr lang="zh-CN" altLang="en-US" sz="3600" b="1" dirty="0"/>
              <a:t>数据库故障分类</a:t>
            </a:r>
            <a:endParaRPr lang="zh-CN" altLang="en-US" sz="36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3600" b="1" dirty="0"/>
              <a:t>7.4 </a:t>
            </a:r>
            <a:r>
              <a:rPr lang="zh-CN" altLang="en-US" sz="3600" b="1" dirty="0"/>
              <a:t>数据库恢复技术</a:t>
            </a:r>
            <a:endParaRPr lang="zh-CN" altLang="en-US" sz="36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3600" b="1" dirty="0"/>
              <a:t>7.5 </a:t>
            </a:r>
            <a:r>
              <a:rPr lang="zh-CN" altLang="en-US" sz="3600" b="1" dirty="0"/>
              <a:t>数据库的并发控制</a:t>
            </a:r>
            <a:endParaRPr lang="zh-CN" altLang="en-US" sz="36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3600" b="1" dirty="0"/>
              <a:t>7.6 </a:t>
            </a:r>
            <a:r>
              <a:rPr lang="zh-CN" altLang="en-US" sz="3600" b="1" dirty="0"/>
              <a:t>基于锁的并发控制</a:t>
            </a:r>
            <a:endParaRPr lang="zh-CN" altLang="en-US" sz="36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3600" b="1" dirty="0"/>
              <a:t>7.7 </a:t>
            </a:r>
            <a:r>
              <a:rPr lang="zh-CN" altLang="en-US" sz="3600" b="1" dirty="0"/>
              <a:t>其他并发控制技术*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b="1" dirty="0"/>
              <a:t>重要概念</a:t>
            </a:r>
            <a:endParaRPr lang="zh-CN" altLang="en-US" sz="4000" b="1" dirty="0"/>
          </a:p>
        </p:txBody>
      </p:sp>
      <p:sp>
        <p:nvSpPr>
          <p:cNvPr id="16387" name="Rectangle 3"/>
          <p:cNvSpPr>
            <a:spLocks noGrp="1" noRot="1"/>
          </p:cNvSpPr>
          <p:nvPr>
            <p:ph idx="1"/>
          </p:nvPr>
        </p:nvSpPr>
        <p:spPr>
          <a:xfrm>
            <a:off x="755650" y="1412875"/>
            <a:ext cx="8137525" cy="4084638"/>
          </a:xfrm>
        </p:spPr>
        <p:txBody>
          <a:bodyPr vert="horz" wrap="square" lIns="91440" tIns="45720" rIns="91440" bIns="45720" anchor="t" anchorCtr="0"/>
          <a:p>
            <a:pPr marL="363855" indent="-36385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事务的定义，事务的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ACID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性质，事务的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WR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操作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63855" indent="-363855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事务的状态，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SQL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的事务管理，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COMMIT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ROLLBACK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b="1" dirty="0">
                <a:sym typeface="+mn-ea"/>
              </a:rPr>
              <a:t>故障分类、</a:t>
            </a:r>
            <a:r>
              <a:rPr lang="zh-CN" altLang="en-US" sz="2400" b="1" dirty="0">
                <a:latin typeface="Times New Roman" panose="02020603050405020304" pitchFamily="18" charset="0"/>
              </a:rPr>
              <a:t>存储器类型，恢复的定义、基本原则和实现方法，</a:t>
            </a:r>
            <a:r>
              <a:rPr lang="zh-CN" altLang="en-US" sz="2400" b="1" dirty="0">
                <a:sym typeface="+mn-ea"/>
              </a:rPr>
              <a:t>数据库备份，</a:t>
            </a:r>
            <a:r>
              <a:rPr lang="zh-CN" altLang="en-US" sz="2400" b="1" dirty="0">
                <a:latin typeface="Times New Roman" panose="02020603050405020304" pitchFamily="18" charset="0"/>
              </a:rPr>
              <a:t>检查点技术，</a:t>
            </a:r>
            <a:r>
              <a:rPr lang="en-US" altLang="zh-CN" sz="2400" b="1" dirty="0"/>
              <a:t>REDO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en-US" altLang="zh-CN" sz="2400" b="1" dirty="0"/>
              <a:t>UNDO</a:t>
            </a:r>
            <a:r>
              <a:rPr lang="zh-CN" altLang="en-US" sz="2400" b="1" dirty="0">
                <a:latin typeface="Times New Roman" panose="02020603050405020304" pitchFamily="18" charset="0"/>
              </a:rPr>
              <a:t>操作，数据库日志，</a:t>
            </a:r>
            <a:r>
              <a:rPr lang="zh-CN" altLang="en-US" sz="2400" b="1" dirty="0">
                <a:sym typeface="+mn-ea"/>
              </a:rPr>
              <a:t>提前写日志原则，恢复的策略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r>
              <a:rPr lang="zh-CN" altLang="en-US" sz="2400" b="1" dirty="0"/>
              <a:t> </a:t>
            </a:r>
            <a:endParaRPr lang="zh-CN" altLang="en-US" sz="2400" b="1" dirty="0"/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b="1" dirty="0">
                <a:sym typeface="+mn-ea"/>
              </a:rPr>
              <a:t>数据库并发控制，事务并发执行可能引起的问题，并发控制的目标，并发控制的正确性准则，调度，可串行性，基于锁的并发控制，锁的类型，锁的相容性，加锁/解锁时机，SQL之隔离性级别，封锁粒度，两段封锁协议，死锁检测处理，多粒度封锁，基于时间戳的并发控制方法，基于有效性确认的并发控制方法。</a:t>
            </a:r>
            <a:endParaRPr lang="zh-CN" altLang="en-US" sz="2400" b="1" dirty="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9</a:t>
            </a:r>
            <a:r>
              <a:rPr lang="zh-CN" altLang="en-US" dirty="0"/>
              <a:t>章  数据库安全性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  <a:buSzTx/>
            </a:pPr>
            <a:r>
              <a:rPr lang="en-US" altLang="zh-CN" b="1" dirty="0"/>
              <a:t>9</a:t>
            </a:r>
            <a:r>
              <a:rPr lang="zh-CN" altLang="en-US" b="1" dirty="0"/>
              <a:t>.1 数据库安全性概述</a:t>
            </a:r>
            <a:endParaRPr lang="zh-CN" altLang="en-US" b="1" dirty="0"/>
          </a:p>
          <a:p>
            <a:pPr algn="just">
              <a:lnSpc>
                <a:spcPct val="130000"/>
              </a:lnSpc>
              <a:buSzTx/>
            </a:pPr>
            <a:r>
              <a:rPr lang="en-US" altLang="zh-CN" b="1" dirty="0"/>
              <a:t>9</a:t>
            </a:r>
            <a:r>
              <a:rPr lang="zh-CN" altLang="en-US" b="1" dirty="0"/>
              <a:t>.2 数据库安全性控制</a:t>
            </a:r>
            <a:endParaRPr lang="zh-CN" altLang="en-US" b="1" dirty="0"/>
          </a:p>
          <a:p>
            <a:pPr algn="just">
              <a:lnSpc>
                <a:spcPct val="130000"/>
              </a:lnSpc>
              <a:buSzTx/>
            </a:pPr>
            <a:r>
              <a:rPr lang="en-US" altLang="zh-CN" b="1" dirty="0"/>
              <a:t>9</a:t>
            </a:r>
            <a:r>
              <a:rPr lang="zh-CN" altLang="en-US" b="1" dirty="0"/>
              <a:t>.3 视图机制</a:t>
            </a:r>
            <a:endParaRPr lang="zh-CN" altLang="en-US" b="1" dirty="0"/>
          </a:p>
          <a:p>
            <a:pPr algn="just">
              <a:lnSpc>
                <a:spcPct val="130000"/>
              </a:lnSpc>
              <a:buSzTx/>
            </a:pPr>
            <a:r>
              <a:rPr lang="en-US" altLang="zh-CN" b="1" dirty="0"/>
              <a:t>9</a:t>
            </a:r>
            <a:r>
              <a:rPr lang="zh-CN" altLang="en-US" b="1" dirty="0"/>
              <a:t>.4 审计(Audit)</a:t>
            </a:r>
            <a:endParaRPr lang="zh-CN" altLang="en-US" b="1" dirty="0"/>
          </a:p>
          <a:p>
            <a:pPr algn="just">
              <a:lnSpc>
                <a:spcPct val="130000"/>
              </a:lnSpc>
              <a:buSzTx/>
            </a:pPr>
            <a:r>
              <a:rPr lang="en-US" altLang="zh-CN" b="1" dirty="0"/>
              <a:t>9</a:t>
            </a:r>
            <a:r>
              <a:rPr lang="zh-CN" altLang="en-US" b="1" dirty="0"/>
              <a:t>.5 数据加密</a:t>
            </a:r>
            <a:endParaRPr lang="zh-CN" altLang="en-US" b="1" dirty="0"/>
          </a:p>
          <a:p>
            <a:pPr algn="just">
              <a:lnSpc>
                <a:spcPct val="130000"/>
              </a:lnSpc>
              <a:buSzTx/>
            </a:pPr>
            <a:r>
              <a:rPr lang="en-US" altLang="zh-CN" b="1" dirty="0"/>
              <a:t>9</a:t>
            </a:r>
            <a:r>
              <a:rPr lang="zh-CN" altLang="en-US" b="1" dirty="0"/>
              <a:t>.6 其他安全性保护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9331-CCED-4FB8-B537-101CE7EEC012}" type="slidenum">
              <a:rPr lang="zh-CN" altLang="en-US" sz="1050" smtClean="0"/>
            </a:fld>
            <a:endParaRPr lang="zh-CN" altLang="en-US" sz="10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b="1" dirty="0"/>
              <a:t>重要概念</a:t>
            </a:r>
            <a:endParaRPr lang="zh-CN" altLang="en-US" sz="4000" b="1" dirty="0"/>
          </a:p>
        </p:txBody>
      </p:sp>
      <p:sp>
        <p:nvSpPr>
          <p:cNvPr id="18435" name="Rectangle 3"/>
          <p:cNvSpPr>
            <a:spLocks noGrp="1" noRot="1"/>
          </p:cNvSpPr>
          <p:nvPr>
            <p:ph idx="1"/>
          </p:nvPr>
        </p:nvSpPr>
        <p:spPr>
          <a:xfrm>
            <a:off x="976313" y="1500188"/>
            <a:ext cx="7700962" cy="4084637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90000"/>
              </a:lnSpc>
            </a:pPr>
            <a:r>
              <a:rPr lang="zh-CN" altLang="en-US" sz="3600" b="1" dirty="0">
                <a:latin typeface="Times New Roman" panose="02020603050405020304" pitchFamily="18" charset="0"/>
              </a:rPr>
              <a:t>安全性的定义、级别，权限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3600" b="1" dirty="0">
                <a:latin typeface="Times New Roman" panose="02020603050405020304" pitchFamily="18" charset="0"/>
              </a:rPr>
              <a:t>SQL</a:t>
            </a:r>
            <a:r>
              <a:rPr lang="zh-CN" altLang="en-US" sz="3600" b="1" dirty="0">
                <a:latin typeface="Times New Roman" panose="02020603050405020304" pitchFamily="18" charset="0"/>
              </a:rPr>
              <a:t>安全性机制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3600" b="1" dirty="0">
                <a:latin typeface="Times New Roman" panose="02020603050405020304" pitchFamily="18" charset="0"/>
              </a:rPr>
              <a:t>常用的安全性措施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3600" b="1" dirty="0">
                <a:latin typeface="Times New Roman" panose="02020603050405020304" pitchFamily="18" charset="0"/>
              </a:rPr>
              <a:t>自主存取控制</a:t>
            </a:r>
            <a:r>
              <a:rPr lang="en-US" altLang="zh-CN" sz="3600" b="1" dirty="0">
                <a:latin typeface="Times New Roman" panose="02020603050405020304" pitchFamily="18" charset="0"/>
              </a:rPr>
              <a:t>(DAC)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3600" b="1" dirty="0">
                <a:latin typeface="Times New Roman" panose="02020603050405020304" pitchFamily="18" charset="0"/>
              </a:rPr>
              <a:t>强制存取控制</a:t>
            </a:r>
            <a:r>
              <a:rPr lang="en-US" altLang="zh-CN" sz="3600" b="1" dirty="0">
                <a:latin typeface="Times New Roman" panose="02020603050405020304" pitchFamily="18" charset="0"/>
              </a:rPr>
              <a:t>(MAC)</a:t>
            </a:r>
            <a:endParaRPr lang="en-US" altLang="zh-CN" sz="3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Rot="1"/>
          </p:cNvSpPr>
          <p:nvPr/>
        </p:nvSpPr>
        <p:spPr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4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10.1 </a:t>
            </a:r>
            <a:r>
              <a:rPr kumimoji="0" lang="zh-CN" altLang="en-US" sz="4000" b="1" i="0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大数据</a:t>
            </a:r>
            <a:endParaRPr kumimoji="0" lang="zh-CN" altLang="en-US" sz="4000" b="1" i="0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4000" b="1" i="0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10.2 云计算</a:t>
            </a:r>
            <a:endParaRPr kumimoji="0" lang="zh-CN" altLang="en-US" sz="4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4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10.3 </a:t>
            </a:r>
            <a:r>
              <a:rPr kumimoji="0" lang="zh-CN" altLang="en-US" sz="4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云数据管理</a:t>
            </a:r>
            <a:endParaRPr kumimoji="0" lang="en-US" altLang="zh-CN" sz="4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4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10.4 No SQL</a:t>
            </a:r>
            <a:r>
              <a:rPr kumimoji="0" lang="zh-CN" altLang="en-US" sz="4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数据库</a:t>
            </a:r>
            <a:endParaRPr kumimoji="0" lang="en-US" altLang="x-none" sz="4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40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x-none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36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32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1010" name="Rectangle 2"/>
          <p:cNvSpPr>
            <a:spLocks noGrp="1" noRot="1"/>
          </p:cNvSpPr>
          <p:nvPr/>
        </p:nvSpPr>
        <p:spPr>
          <a:xfrm>
            <a:off x="298450" y="228600"/>
            <a:ext cx="8540750" cy="968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 eaLnBrk="0" hangingPunct="0"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第</a:t>
            </a:r>
            <a:r>
              <a:rPr lang="en-US" altLang="zh-CN" sz="40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10</a:t>
            </a:r>
            <a:r>
              <a:rPr lang="zh-CN" altLang="en-US" sz="4000" b="1" dirty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章 大数据与云数据管理</a:t>
            </a:r>
            <a:endParaRPr lang="zh-CN" altLang="en-US" sz="4000" b="1" dirty="0">
              <a:solidFill>
                <a:schemeClr val="tx2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第</a:t>
            </a:r>
            <a:r>
              <a:rPr lang="en-US" altLang="zh-CN" b="1" dirty="0"/>
              <a:t>1</a:t>
            </a:r>
            <a:r>
              <a:rPr lang="zh-CN" altLang="en-US" b="1" dirty="0"/>
              <a:t>章 数据库系统概述</a:t>
            </a:r>
            <a:endParaRPr lang="zh-CN" altLang="en-US" b="1" dirty="0"/>
          </a:p>
        </p:txBody>
      </p:sp>
      <p:sp>
        <p:nvSpPr>
          <p:cNvPr id="4099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algn="just" eaLnBrk="1" hangingPunct="1">
              <a:lnSpc>
                <a:spcPct val="90000"/>
              </a:lnSpc>
            </a:pPr>
            <a:r>
              <a:rPr lang="en-US" altLang="zh-CN" sz="4000" b="1" dirty="0"/>
              <a:t>1.1 </a:t>
            </a:r>
            <a:r>
              <a:rPr lang="zh-CN" altLang="en-US" sz="4000" b="1" dirty="0"/>
              <a:t>数据管理技术的发展</a:t>
            </a:r>
            <a:endParaRPr lang="zh-CN" altLang="en-US" sz="4000" b="1" dirty="0"/>
          </a:p>
          <a:p>
            <a:pPr algn="just" eaLnBrk="1" hangingPunct="1">
              <a:lnSpc>
                <a:spcPct val="90000"/>
              </a:lnSpc>
            </a:pPr>
            <a:r>
              <a:rPr lang="en-US" altLang="zh-CN" sz="4000" b="1" dirty="0"/>
              <a:t>1.2 </a:t>
            </a:r>
            <a:r>
              <a:rPr lang="zh-CN" altLang="en-US" sz="4000" b="1" dirty="0"/>
              <a:t>数据库系统</a:t>
            </a:r>
            <a:endParaRPr lang="zh-CN" altLang="en-US" sz="4000" b="1" dirty="0"/>
          </a:p>
          <a:p>
            <a:pPr algn="just" eaLnBrk="1" hangingPunct="1">
              <a:lnSpc>
                <a:spcPct val="90000"/>
              </a:lnSpc>
            </a:pPr>
            <a:r>
              <a:rPr lang="en-US" altLang="zh-CN" sz="4000" b="1" dirty="0"/>
              <a:t>1.3 </a:t>
            </a:r>
            <a:r>
              <a:rPr lang="zh-CN" altLang="en-US" sz="4000" b="1" dirty="0"/>
              <a:t>数据模型与数据模式</a:t>
            </a:r>
            <a:endParaRPr lang="zh-CN" altLang="en-US" sz="4000" b="1" dirty="0"/>
          </a:p>
          <a:p>
            <a:pPr algn="just" eaLnBrk="1" hangingPunct="1">
              <a:lnSpc>
                <a:spcPct val="90000"/>
              </a:lnSpc>
            </a:pPr>
            <a:r>
              <a:rPr lang="en-US" altLang="zh-CN" sz="4000" b="1" dirty="0"/>
              <a:t>1.4 </a:t>
            </a:r>
            <a:r>
              <a:rPr lang="zh-CN" altLang="en-US" sz="4000" b="1" dirty="0"/>
              <a:t>数据库管理系统（</a:t>
            </a:r>
            <a:r>
              <a:rPr lang="en-US" altLang="zh-CN" sz="4000" b="1" dirty="0"/>
              <a:t>DBMS</a:t>
            </a:r>
            <a:r>
              <a:rPr lang="zh-CN" altLang="en-US" sz="4000" b="1" dirty="0"/>
              <a:t>） </a:t>
            </a:r>
            <a:endParaRPr lang="zh-CN" altLang="en-US" sz="4000" b="1" dirty="0"/>
          </a:p>
          <a:p>
            <a:pPr algn="just" eaLnBrk="1" hangingPunct="1">
              <a:lnSpc>
                <a:spcPct val="90000"/>
              </a:lnSpc>
              <a:buNone/>
            </a:pPr>
            <a:endParaRPr lang="en-US" altLang="zh-CN" sz="4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b="1" dirty="0"/>
              <a:t>重要概念</a:t>
            </a:r>
            <a:endParaRPr lang="zh-CN" altLang="en-US" sz="4000" b="1" dirty="0"/>
          </a:p>
        </p:txBody>
      </p:sp>
      <p:sp>
        <p:nvSpPr>
          <p:cNvPr id="18435" name="Rectangle 3"/>
          <p:cNvSpPr>
            <a:spLocks noGrp="1" noRot="1"/>
          </p:cNvSpPr>
          <p:nvPr>
            <p:ph idx="1"/>
          </p:nvPr>
        </p:nvSpPr>
        <p:spPr>
          <a:xfrm>
            <a:off x="976313" y="1500188"/>
            <a:ext cx="7700962" cy="4084637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90000"/>
              </a:lnSpc>
              <a:buSzTx/>
            </a:pPr>
            <a:r>
              <a:rPr lang="zh-CN" altLang="en-US" b="1" dirty="0">
                <a:latin typeface="Times New Roman" panose="02020603050405020304" pitchFamily="18" charset="0"/>
              </a:rPr>
              <a:t>大数据的</a:t>
            </a:r>
            <a:r>
              <a:rPr lang="zh-CN" altLang="en-US" b="1" dirty="0">
                <a:latin typeface="Times New Roman" panose="02020603050405020304" pitchFamily="18" charset="0"/>
              </a:rPr>
              <a:t>4V特征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SzTx/>
            </a:pPr>
            <a:r>
              <a:rPr lang="zh-CN" altLang="en-US" b="1" dirty="0">
                <a:latin typeface="Times New Roman" panose="02020603050405020304" pitchFamily="18" charset="0"/>
              </a:rPr>
              <a:t>大数据系统架构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SzTx/>
            </a:pPr>
            <a:r>
              <a:rPr lang="zh-CN" altLang="en-US" b="1" dirty="0">
                <a:latin typeface="Times New Roman" panose="02020603050405020304" pitchFamily="18" charset="0"/>
              </a:rPr>
              <a:t>CAP定理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SzTx/>
            </a:pPr>
            <a:r>
              <a:rPr lang="zh-CN" altLang="en-US" b="1" dirty="0">
                <a:latin typeface="Times New Roman" panose="02020603050405020304" pitchFamily="18" charset="0"/>
                <a:sym typeface="Verdana" panose="020B0604030504040204" pitchFamily="34" charset="0"/>
              </a:rPr>
              <a:t>一致性模型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SzTx/>
            </a:pPr>
            <a:r>
              <a:rPr lang="zh-CN" altLang="en-US" b="1" dirty="0">
                <a:latin typeface="Times New Roman" panose="02020603050405020304" pitchFamily="18" charset="0"/>
              </a:rPr>
              <a:t>BASE性质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SzTx/>
            </a:pPr>
            <a:r>
              <a:rPr lang="en-US" altLang="zh-CN" b="1" dirty="0">
                <a:latin typeface="Times New Roman" panose="02020603050405020304" pitchFamily="18" charset="0"/>
              </a:rPr>
              <a:t>NO SQL </a:t>
            </a:r>
            <a:r>
              <a:rPr lang="zh-CN" altLang="en-US" b="1" dirty="0">
                <a:latin typeface="Times New Roman" panose="02020603050405020304" pitchFamily="18" charset="0"/>
              </a:rPr>
              <a:t>数据库的主要</a:t>
            </a:r>
            <a:r>
              <a:rPr lang="zh-CN" altLang="en-US" b="1" dirty="0">
                <a:latin typeface="Times New Roman" panose="02020603050405020304" pitchFamily="18" charset="0"/>
              </a:rPr>
              <a:t>特点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课程考核</a:t>
            </a:r>
            <a:endParaRPr lang="zh-CN" altLang="en-US" b="1" dirty="0"/>
          </a:p>
        </p:txBody>
      </p:sp>
      <p:sp>
        <p:nvSpPr>
          <p:cNvPr id="20483" name="Rectangle 3"/>
          <p:cNvSpPr>
            <a:spLocks noGrp="1" noRot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3600" b="1" dirty="0"/>
              <a:t>平时作业：   </a:t>
            </a:r>
            <a:r>
              <a:rPr lang="en-US" altLang="zh-CN" sz="3600" b="1" dirty="0"/>
              <a:t>30%</a:t>
            </a:r>
            <a:endParaRPr lang="en-US" altLang="zh-CN" sz="3600" b="1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zh-CN" sz="3600" b="1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3600" b="1" dirty="0"/>
              <a:t>卷面考试：   </a:t>
            </a:r>
            <a:r>
              <a:rPr lang="en-US" altLang="zh-CN" sz="3600" b="1" dirty="0"/>
              <a:t>70%</a:t>
            </a:r>
            <a:endParaRPr lang="en-US" altLang="zh-CN" sz="3600" b="1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zh-CN" sz="2800" b="1" dirty="0"/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b="1" dirty="0"/>
              <a:t>考试时间：2023-05-21(星期日) </a:t>
            </a:r>
            <a:r>
              <a:rPr b="1" dirty="0">
                <a:sym typeface="+mn-ea"/>
              </a:rPr>
              <a:t>19:30-22:00</a:t>
            </a:r>
            <a:endParaRPr b="1" dirty="0"/>
          </a:p>
          <a:p>
            <a:pPr marL="609600" indent="-609600" eaLnBrk="1" hangingPunct="1">
              <a:lnSpc>
                <a:spcPct val="90000"/>
              </a:lnSpc>
              <a:buNone/>
            </a:pPr>
            <a:endParaRPr lang="zh-CN" altLang="en-US" b="1" dirty="0"/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b="1" dirty="0"/>
              <a:t>地点：中</a:t>
            </a:r>
            <a:r>
              <a:rPr lang="en-US" altLang="zh-CN" b="1" dirty="0"/>
              <a:t>3-3301</a:t>
            </a:r>
            <a:r>
              <a:rPr lang="zh-CN" altLang="en-US" b="1" dirty="0"/>
              <a:t>，</a:t>
            </a:r>
            <a:r>
              <a:rPr lang="en-US" altLang="zh-CN" b="1" dirty="0"/>
              <a:t>3302</a:t>
            </a:r>
            <a:r>
              <a:rPr lang="zh-CN" altLang="en-US" b="1" dirty="0"/>
              <a:t>，</a:t>
            </a:r>
            <a:r>
              <a:rPr lang="en-US" altLang="zh-CN" b="1" dirty="0"/>
              <a:t>3303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Rot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sz="4000" b="1" dirty="0">
                <a:latin typeface="+mj-lt"/>
                <a:ea typeface="+mj-ea"/>
                <a:cs typeface="+mj-cs"/>
              </a:rPr>
              <a:t>答疑安排</a:t>
            </a:r>
            <a:endParaRPr lang="zh-CN" alt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21507" name="Rectangle 3"/>
          <p:cNvSpPr>
            <a:spLocks noGrp="1" noRot="1"/>
          </p:cNvSpPr>
          <p:nvPr>
            <p:ph type="body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b="1" dirty="0"/>
              <a:t>5</a:t>
            </a:r>
            <a:r>
              <a:rPr lang="zh-CN" altLang="en-US" b="1" dirty="0"/>
              <a:t>月</a:t>
            </a:r>
            <a:r>
              <a:rPr lang="en-US" altLang="zh-CN" b="1" dirty="0"/>
              <a:t>20</a:t>
            </a:r>
            <a:r>
              <a:rPr lang="zh-CN" altLang="en-US" b="1" dirty="0"/>
              <a:t>日</a:t>
            </a:r>
            <a:r>
              <a:rPr lang="en-US" altLang="zh-CN" b="1" dirty="0"/>
              <a:t>(</a:t>
            </a:r>
            <a:r>
              <a:rPr lang="zh-CN" altLang="en-US" b="1" dirty="0"/>
              <a:t>六</a:t>
            </a:r>
            <a:r>
              <a:rPr lang="en-US" altLang="zh-CN" b="1" dirty="0"/>
              <a:t>)</a:t>
            </a:r>
            <a:r>
              <a:rPr lang="zh-CN" altLang="en-US" b="1" dirty="0"/>
              <a:t>   上午 </a:t>
            </a:r>
            <a:r>
              <a:rPr lang="en-US" altLang="zh-CN" b="1" dirty="0"/>
              <a:t>8:30-11:30</a:t>
            </a:r>
            <a:endParaRPr lang="en-US" altLang="zh-CN" b="1" dirty="0"/>
          </a:p>
          <a:p>
            <a:r>
              <a:rPr lang="zh-CN" altLang="en-US" b="1" dirty="0"/>
              <a:t>                    </a:t>
            </a:r>
            <a:r>
              <a:rPr lang="en-US" altLang="zh-CN" b="1" dirty="0"/>
              <a:t>  </a:t>
            </a:r>
            <a:r>
              <a:rPr lang="zh-CN" altLang="en-US" b="1" dirty="0"/>
              <a:t>下午 </a:t>
            </a:r>
            <a:r>
              <a:rPr lang="en-US" altLang="zh-CN" b="1" dirty="0"/>
              <a:t>2:30-5:30</a:t>
            </a:r>
            <a:endParaRPr lang="en-US" altLang="zh-CN" b="1" dirty="0"/>
          </a:p>
          <a:p>
            <a:r>
              <a:rPr lang="en-US" altLang="zh-CN" b="1" dirty="0">
                <a:sym typeface="+mn-ea"/>
              </a:rPr>
              <a:t>5</a:t>
            </a:r>
            <a:r>
              <a:rPr lang="zh-CN" altLang="en-US" b="1" dirty="0">
                <a:sym typeface="+mn-ea"/>
              </a:rPr>
              <a:t>月</a:t>
            </a:r>
            <a:r>
              <a:rPr lang="en-US" altLang="zh-CN" b="1" dirty="0">
                <a:sym typeface="+mn-ea"/>
              </a:rPr>
              <a:t>21</a:t>
            </a:r>
            <a:r>
              <a:rPr lang="zh-CN" altLang="en-US" b="1" dirty="0">
                <a:sym typeface="+mn-ea"/>
              </a:rPr>
              <a:t>日</a:t>
            </a:r>
            <a:r>
              <a:rPr lang="en-US" altLang="zh-CN" b="1" dirty="0">
                <a:sym typeface="+mn-ea"/>
              </a:rPr>
              <a:t>(</a:t>
            </a:r>
            <a:r>
              <a:rPr lang="zh-CN" altLang="en-US" b="1" dirty="0">
                <a:sym typeface="+mn-ea"/>
              </a:rPr>
              <a:t>日</a:t>
            </a:r>
            <a:r>
              <a:rPr lang="en-US" altLang="zh-CN" b="1" dirty="0">
                <a:sym typeface="+mn-ea"/>
              </a:rPr>
              <a:t>)</a:t>
            </a:r>
            <a:r>
              <a:rPr lang="zh-CN" altLang="en-US" b="1" dirty="0">
                <a:sym typeface="+mn-ea"/>
              </a:rPr>
              <a:t>   上午 </a:t>
            </a:r>
            <a:r>
              <a:rPr lang="en-US" altLang="zh-CN" b="1" dirty="0">
                <a:sym typeface="+mn-ea"/>
              </a:rPr>
              <a:t>8:30-11:30</a:t>
            </a:r>
            <a:endParaRPr lang="en-US" altLang="zh-CN" b="1" dirty="0"/>
          </a:p>
          <a:p>
            <a:r>
              <a:rPr lang="zh-CN" altLang="en-US" b="1" dirty="0">
                <a:sym typeface="+mn-ea"/>
              </a:rPr>
              <a:t>                    </a:t>
            </a:r>
            <a:r>
              <a:rPr lang="en-US" altLang="zh-CN" b="1" dirty="0">
                <a:sym typeface="+mn-ea"/>
              </a:rPr>
              <a:t>  </a:t>
            </a:r>
            <a:r>
              <a:rPr lang="zh-CN" altLang="en-US" b="1" dirty="0">
                <a:sym typeface="+mn-ea"/>
              </a:rPr>
              <a:t>下午 </a:t>
            </a:r>
            <a:r>
              <a:rPr lang="en-US" altLang="zh-CN" b="1" dirty="0">
                <a:sym typeface="+mn-ea"/>
              </a:rPr>
              <a:t>2:30-5:30</a:t>
            </a:r>
            <a:endParaRPr lang="en-US" altLang="zh-CN" b="1" dirty="0">
              <a:sym typeface="+mn-ea"/>
            </a:endParaRPr>
          </a:p>
          <a:p>
            <a:endParaRPr lang="zh-CN" altLang="en-US" b="1" dirty="0"/>
          </a:p>
          <a:p>
            <a:r>
              <a:rPr lang="zh-CN" altLang="en-US" sz="3600" b="1" dirty="0"/>
              <a:t>地点：软件</a:t>
            </a:r>
            <a:r>
              <a:rPr lang="zh-CN" altLang="en-US" sz="3600" b="1" dirty="0"/>
              <a:t>学院北小楼 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Rot="1"/>
          </p:cNvSpPr>
          <p:nvPr>
            <p:ph type="title"/>
          </p:nvPr>
        </p:nvSpPr>
        <p:spPr>
          <a:xfrm>
            <a:off x="458788" y="642938"/>
            <a:ext cx="8385175" cy="6858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b="1" dirty="0"/>
              <a:t>重要概念</a:t>
            </a:r>
            <a:endParaRPr lang="zh-CN" altLang="en-US" sz="4000" b="1" dirty="0"/>
          </a:p>
        </p:txBody>
      </p:sp>
      <p:sp>
        <p:nvSpPr>
          <p:cNvPr id="5123" name="Rectangle 3"/>
          <p:cNvSpPr>
            <a:spLocks noGrp="1" noRot="1"/>
          </p:cNvSpPr>
          <p:nvPr>
            <p:ph idx="1"/>
          </p:nvPr>
        </p:nvSpPr>
        <p:spPr>
          <a:xfrm>
            <a:off x="836613" y="1600200"/>
            <a:ext cx="7397750" cy="3935413"/>
          </a:xfrm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en-US" altLang="zh-CN" sz="2800" b="1" dirty="0">
                <a:cs typeface="Times New Roman" panose="02020603050405020304" pitchFamily="18" charset="0"/>
              </a:rPr>
              <a:t>DB</a:t>
            </a:r>
            <a:r>
              <a:rPr lang="zh-CN" altLang="en-US" sz="2800" b="1" dirty="0"/>
              <a:t>、</a:t>
            </a:r>
            <a:r>
              <a:rPr lang="en-US" altLang="zh-CN" sz="2800" b="1" dirty="0">
                <a:cs typeface="Times New Roman" panose="02020603050405020304" pitchFamily="18" charset="0"/>
              </a:rPr>
              <a:t>DBMS</a:t>
            </a:r>
            <a:r>
              <a:rPr lang="zh-CN" altLang="en-US" sz="2800" b="1" dirty="0"/>
              <a:t>和</a:t>
            </a:r>
            <a:r>
              <a:rPr lang="en-US" altLang="zh-CN" sz="2800" b="1" dirty="0">
                <a:cs typeface="Times New Roman" panose="02020603050405020304" pitchFamily="18" charset="0"/>
              </a:rPr>
              <a:t>DBS</a:t>
            </a:r>
            <a:r>
              <a:rPr lang="zh-CN" altLang="en-US" sz="2800" b="1" dirty="0"/>
              <a:t>的定义</a:t>
            </a:r>
            <a:endParaRPr lang="zh-CN" altLang="en-US" sz="2800" b="1" dirty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800" b="1" dirty="0"/>
              <a:t>数据管理技术的发展阶段</a:t>
            </a:r>
            <a:endParaRPr lang="zh-CN" altLang="en-US" sz="2800" b="1" dirty="0">
              <a:cs typeface="Times New Roman" panose="02020603050405020304" pitchFamily="18" charset="0"/>
            </a:endParaRPr>
          </a:p>
          <a:p>
            <a:pPr algn="just" eaLnBrk="1" hangingPunct="1"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	</a:t>
            </a:r>
            <a:r>
              <a:rPr lang="zh-CN" altLang="en-US" sz="2800" b="1" dirty="0"/>
              <a:t>人工管理阶段、文件系统阶段、数据库系统阶段和高级数据库技术阶段等各阶段的特点</a:t>
            </a:r>
            <a:endParaRPr lang="zh-CN" altLang="en-US" sz="2800" b="1" dirty="0">
              <a:cs typeface="Times New Roman" panose="02020603050405020304" pitchFamily="18" charset="0"/>
            </a:endParaRPr>
          </a:p>
          <a:p>
            <a:pPr algn="just" eaLnBrk="1" hangingPunct="1"/>
            <a:r>
              <a:rPr lang="zh-CN" altLang="en-US" sz="2800" b="1" dirty="0"/>
              <a:t>数据描述</a:t>
            </a:r>
            <a:endParaRPr lang="zh-CN" altLang="en-US" sz="2800" b="1" dirty="0"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sz="2800" b="1" dirty="0">
                <a:cs typeface="Times New Roman" panose="02020603050405020304" pitchFamily="18" charset="0"/>
              </a:rPr>
              <a:t>	</a:t>
            </a:r>
            <a:r>
              <a:rPr lang="zh-CN" altLang="en-US" sz="2800" b="1" dirty="0"/>
              <a:t>概念设计、逻辑设计和物理设计等各阶段中数据描述的术语，概念设计中实体间二元联系的描述（</a:t>
            </a:r>
            <a:r>
              <a:rPr lang="en-US" altLang="zh-CN" sz="2800" b="1" dirty="0">
                <a:cs typeface="Times New Roman" panose="02020603050405020304" pitchFamily="18" charset="0"/>
              </a:rPr>
              <a:t>1</a:t>
            </a:r>
            <a:r>
              <a:rPr lang="en-US" altLang="zh-CN" sz="2800" b="1" dirty="0"/>
              <a:t>:1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1:N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M:N</a:t>
            </a:r>
            <a:r>
              <a:rPr lang="zh-CN" altLang="en-US" sz="2800" b="1" dirty="0"/>
              <a:t>）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Rot="1"/>
          </p:cNvSpPr>
          <p:nvPr>
            <p:ph type="title"/>
          </p:nvPr>
        </p:nvSpPr>
        <p:spPr>
          <a:xfrm>
            <a:off x="381000" y="457200"/>
            <a:ext cx="8461375" cy="8382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/>
              <a:t>重要概念</a:t>
            </a:r>
            <a:endParaRPr lang="zh-CN" altLang="en-US" b="1" dirty="0"/>
          </a:p>
        </p:txBody>
      </p:sp>
      <p:sp>
        <p:nvSpPr>
          <p:cNvPr id="6147" name="Rectangle 3"/>
          <p:cNvSpPr>
            <a:spLocks noGrp="1" noRot="1"/>
          </p:cNvSpPr>
          <p:nvPr>
            <p:ph idx="1"/>
          </p:nvPr>
        </p:nvSpPr>
        <p:spPr>
          <a:xfrm>
            <a:off x="684213" y="1484313"/>
            <a:ext cx="8305800" cy="4700587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90000"/>
              </a:lnSpc>
            </a:pPr>
            <a:r>
              <a:rPr lang="zh-CN" altLang="en-US" sz="2800" b="1" dirty="0"/>
              <a:t>数据模型</a:t>
            </a:r>
            <a:endParaRPr lang="zh-CN" altLang="en-US" sz="2800" b="1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	</a:t>
            </a:r>
            <a:r>
              <a:rPr lang="zh-CN" altLang="en-US" sz="2400" b="1" dirty="0"/>
              <a:t>数据模型的定义，两类数据模型，逻辑模型的形式定义，</a:t>
            </a:r>
            <a:r>
              <a:rPr lang="en-US" altLang="zh-CN" sz="2400" b="1" dirty="0">
                <a:cs typeface="Times New Roman" panose="02020603050405020304" pitchFamily="18" charset="0"/>
              </a:rPr>
              <a:t>ER</a:t>
            </a:r>
            <a:r>
              <a:rPr lang="zh-CN" altLang="en-US" sz="2400" b="1" dirty="0"/>
              <a:t>模型，层次模型、网状模型、关系模型和面向对象模型的数据结构以及联系的实现方式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b="1" dirty="0">
                <a:cs typeface="Times New Roman" panose="02020603050405020304" pitchFamily="18" charset="0"/>
              </a:rPr>
              <a:t>DBS</a:t>
            </a:r>
            <a:r>
              <a:rPr lang="zh-CN" altLang="en-US" sz="2800" b="1" dirty="0"/>
              <a:t>体系结构</a:t>
            </a:r>
            <a:endParaRPr lang="zh-CN" altLang="en-US" sz="2800" b="1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	</a:t>
            </a:r>
            <a:r>
              <a:rPr lang="zh-CN" altLang="en-US" sz="2400" b="1" dirty="0"/>
              <a:t>三级模式，两级映象，两级数据独立性，体系结构各个层次中记录的联系</a:t>
            </a:r>
            <a:r>
              <a:rPr lang="zh-CN" altLang="en-US" sz="2400" b="1" dirty="0"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cs typeface="Times New Roman" panose="02020603050405020304" pitchFamily="18" charset="0"/>
              </a:rPr>
              <a:t>DBS</a:t>
            </a:r>
            <a:r>
              <a:rPr lang="zh-CN" altLang="en-US" sz="2400" b="1" dirty="0"/>
              <a:t>的组成，</a:t>
            </a:r>
            <a:r>
              <a:rPr lang="en-US" altLang="zh-CN" sz="2400" b="1" dirty="0">
                <a:cs typeface="Times New Roman" panose="02020603050405020304" pitchFamily="18" charset="0"/>
              </a:rPr>
              <a:t>DBA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cs typeface="Times New Roman" panose="02020603050405020304" pitchFamily="18" charset="0"/>
              </a:rPr>
              <a:t>DBS</a:t>
            </a:r>
            <a:r>
              <a:rPr lang="zh-CN" altLang="en-US" sz="2400" b="1" dirty="0"/>
              <a:t>的全局结构，</a:t>
            </a:r>
            <a:r>
              <a:rPr lang="en-US" altLang="zh-CN" sz="2400" b="1" dirty="0">
                <a:cs typeface="Times New Roman" panose="02020603050405020304" pitchFamily="18" charset="0"/>
              </a:rPr>
              <a:t>DBS</a:t>
            </a:r>
            <a:r>
              <a:rPr lang="zh-CN" altLang="en-US" sz="2400" b="1" dirty="0"/>
              <a:t>结构的分类</a:t>
            </a:r>
            <a:endParaRPr lang="en-US" altLang="zh-CN" sz="2400" b="1" dirty="0"/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b="1" dirty="0">
                <a:cs typeface="Times New Roman" panose="02020603050405020304" pitchFamily="18" charset="0"/>
              </a:rPr>
              <a:t>DBMS</a:t>
            </a:r>
            <a:endParaRPr lang="en-US" altLang="zh-CN" sz="2800" b="1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cs typeface="Times New Roman" panose="02020603050405020304" pitchFamily="18" charset="0"/>
              </a:rPr>
              <a:t>     DBMS</a:t>
            </a:r>
            <a:r>
              <a:rPr lang="zh-CN" altLang="en-US" sz="2400" b="1" dirty="0"/>
              <a:t>的工作模式、主要功能和模块组成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/>
          <p:nvPr/>
        </p:nvSpPr>
        <p:spPr>
          <a:xfrm>
            <a:off x="2355850" y="565150"/>
            <a:ext cx="4894263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zh-CN" altLang="en-US" sz="4800" b="1" dirty="0">
                <a:solidFill>
                  <a:srgbClr val="E40000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4800" b="1" dirty="0">
                <a:solidFill>
                  <a:srgbClr val="E4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4800" b="1" dirty="0">
                <a:solidFill>
                  <a:srgbClr val="E40000"/>
                </a:solidFill>
                <a:latin typeface="Arial" panose="020B0604020202020204" pitchFamily="34" charset="0"/>
              </a:rPr>
              <a:t>章 关系模型</a:t>
            </a:r>
            <a:endParaRPr lang="zh-CN" altLang="en-US" sz="48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3"/>
          <p:cNvSpPr/>
          <p:nvPr/>
        </p:nvSpPr>
        <p:spPr>
          <a:xfrm>
            <a:off x="1131888" y="1600200"/>
            <a:ext cx="7486650" cy="37004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609600" indent="-609600">
              <a:lnSpc>
                <a:spcPct val="16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4000" b="1" dirty="0">
                <a:latin typeface="Arial" panose="020B0604020202020204" pitchFamily="34" charset="0"/>
              </a:rPr>
              <a:t>2.1 </a:t>
            </a:r>
            <a:r>
              <a:rPr lang="zh-CN" altLang="en-US" sz="4000" b="1" dirty="0">
                <a:latin typeface="Arial" panose="020B0604020202020204" pitchFamily="34" charset="0"/>
              </a:rPr>
              <a:t>基本概念</a:t>
            </a:r>
            <a:endParaRPr lang="zh-CN" altLang="en-US" sz="4000" b="1" dirty="0">
              <a:latin typeface="Arial" panose="020B0604020202020204" pitchFamily="34" charset="0"/>
            </a:endParaRPr>
          </a:p>
          <a:p>
            <a:pPr marL="609600" indent="-609600">
              <a:lnSpc>
                <a:spcPct val="16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4000" b="1" dirty="0">
                <a:latin typeface="Arial" panose="020B0604020202020204" pitchFamily="34" charset="0"/>
              </a:rPr>
              <a:t>2.2 </a:t>
            </a:r>
            <a:r>
              <a:rPr lang="zh-CN" altLang="en-US" sz="4000" b="1" dirty="0">
                <a:latin typeface="Arial" panose="020B0604020202020204" pitchFamily="34" charset="0"/>
              </a:rPr>
              <a:t>关系代数</a:t>
            </a:r>
            <a:endParaRPr lang="zh-CN" altLang="en-US" sz="4000" b="1" dirty="0">
              <a:latin typeface="Arial" panose="020B0604020202020204" pitchFamily="34" charset="0"/>
            </a:endParaRPr>
          </a:p>
          <a:p>
            <a:pPr marL="609600" indent="-609600">
              <a:lnSpc>
                <a:spcPct val="16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4000" b="1" dirty="0">
                <a:latin typeface="Arial" panose="020B0604020202020204" pitchFamily="34" charset="0"/>
              </a:rPr>
              <a:t>2.3 </a:t>
            </a:r>
            <a:r>
              <a:rPr lang="zh-CN" altLang="en-US" sz="4000" b="1" dirty="0">
                <a:latin typeface="Arial" panose="020B0604020202020204" pitchFamily="34" charset="0"/>
              </a:rPr>
              <a:t>关系演算</a:t>
            </a:r>
            <a:endParaRPr lang="zh-CN" altLang="en-US" sz="4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b="1" dirty="0"/>
              <a:t>重要概念</a:t>
            </a:r>
            <a:endParaRPr lang="zh-CN" altLang="en-US" sz="4000" b="1" dirty="0"/>
          </a:p>
        </p:txBody>
      </p:sp>
      <p:sp>
        <p:nvSpPr>
          <p:cNvPr id="8195" name="Rectangle 3"/>
          <p:cNvSpPr>
            <a:spLocks noGrp="1" noRot="1"/>
          </p:cNvSpPr>
          <p:nvPr>
            <p:ph idx="1"/>
          </p:nvPr>
        </p:nvSpPr>
        <p:spPr>
          <a:xfrm>
            <a:off x="685800" y="1676400"/>
            <a:ext cx="7772400" cy="4876800"/>
          </a:xfrm>
        </p:spPr>
        <p:txBody>
          <a:bodyPr vert="horz" wrap="square" lIns="91440" tIns="45720" rIns="91440" bIns="45720" anchor="t" anchorCtr="0"/>
          <a:p>
            <a:pPr marL="352425" indent="-352425" eaLnBrk="1" hangingPunct="1"/>
            <a:r>
              <a:rPr lang="zh-CN" altLang="en-US" b="1" dirty="0">
                <a:latin typeface="宋体" panose="02010600030101010101" pitchFamily="2" charset="-122"/>
              </a:rPr>
              <a:t>关系的概念</a:t>
            </a:r>
            <a:r>
              <a:rPr lang="zh-CN" altLang="en-US" b="1" dirty="0"/>
              <a:t>和结构</a:t>
            </a:r>
            <a:endParaRPr lang="en-US" altLang="zh-CN" b="1" dirty="0"/>
          </a:p>
          <a:p>
            <a:pPr marL="752475" lvl="1" indent="-352425" eaLnBrk="1" hangingPunct="1"/>
            <a:r>
              <a:rPr lang="zh-CN" altLang="en-US" b="1" dirty="0"/>
              <a:t>关系的直观描述、数学定义、基本性质</a:t>
            </a:r>
            <a:endParaRPr lang="zh-CN" altLang="en-US" b="1" dirty="0"/>
          </a:p>
          <a:p>
            <a:pPr marL="352425" indent="-352425" eaLnBrk="1" hangingPunct="1"/>
            <a:r>
              <a:rPr lang="zh-CN" altLang="en-US" b="1" dirty="0"/>
              <a:t>键</a:t>
            </a:r>
            <a:endParaRPr lang="en-US" altLang="zh-CN" b="1" dirty="0"/>
          </a:p>
          <a:p>
            <a:pPr marL="752475" lvl="1" indent="-352425" eaLnBrk="1" hangingPunct="1"/>
            <a:r>
              <a:rPr lang="zh-CN" altLang="en-US" b="1" dirty="0"/>
              <a:t>超键、候选键、主键、外键</a:t>
            </a:r>
            <a:endParaRPr lang="en-US" altLang="zh-CN" b="1" dirty="0"/>
          </a:p>
          <a:p>
            <a:pPr marL="352425" indent="-352425" eaLnBrk="1" hangingPunct="1"/>
            <a:r>
              <a:rPr lang="zh-CN" altLang="en-US" b="1" dirty="0"/>
              <a:t>关系模型完整性</a:t>
            </a:r>
            <a:endParaRPr lang="en-US" altLang="zh-CN" b="1" dirty="0"/>
          </a:p>
          <a:p>
            <a:pPr marL="752475" lvl="1" indent="-352425" eaLnBrk="1" hangingPunct="1"/>
            <a:r>
              <a:rPr lang="zh-CN" altLang="en-US" b="1" dirty="0"/>
              <a:t>域完整性约束、实体完整性约束、参照完整性约束、用户定义的完整性约束</a:t>
            </a:r>
            <a:endParaRPr lang="zh-CN" altLang="en-US" b="1" dirty="0"/>
          </a:p>
          <a:p>
            <a:pPr marL="352425" indent="-352425" eaLnBrk="1" hangingPunct="1"/>
            <a:r>
              <a:rPr lang="zh-CN" altLang="en-US" b="1" dirty="0"/>
              <a:t>关系运算、关系代数、元组关系演算、域关系演算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/>
          <p:nvPr/>
        </p:nvSpPr>
        <p:spPr>
          <a:xfrm>
            <a:off x="1116013" y="620713"/>
            <a:ext cx="738505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zh-CN" altLang="en-US" sz="4400" b="1" dirty="0">
                <a:solidFill>
                  <a:srgbClr val="E40000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4400" b="1" dirty="0">
                <a:solidFill>
                  <a:srgbClr val="E400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4400" b="1" dirty="0">
                <a:solidFill>
                  <a:srgbClr val="E40000"/>
                </a:solidFill>
                <a:latin typeface="Arial" panose="020B0604020202020204" pitchFamily="34" charset="0"/>
              </a:rPr>
              <a:t>章 关系数据库语言</a:t>
            </a:r>
            <a:r>
              <a:rPr lang="en-US" altLang="zh-CN" sz="4400" b="1" dirty="0">
                <a:solidFill>
                  <a:srgbClr val="E40000"/>
                </a:solidFill>
                <a:latin typeface="Arial" panose="020B0604020202020204" pitchFamily="34" charset="0"/>
              </a:rPr>
              <a:t>SQL</a:t>
            </a:r>
            <a:endParaRPr lang="en-US" altLang="zh-CN" sz="4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19" name="Rectangle 3"/>
          <p:cNvSpPr/>
          <p:nvPr/>
        </p:nvSpPr>
        <p:spPr>
          <a:xfrm>
            <a:off x="611188" y="1844675"/>
            <a:ext cx="7991475" cy="4465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609600" indent="-609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rgbClr val="E40000"/>
                </a:solidFill>
                <a:latin typeface="Arial" panose="020B0604020202020204" pitchFamily="34" charset="0"/>
              </a:rPr>
              <a:t>3.1 SQL</a:t>
            </a:r>
            <a:r>
              <a:rPr lang="zh-CN" altLang="en-US" sz="3200" b="1" dirty="0">
                <a:solidFill>
                  <a:srgbClr val="E40000"/>
                </a:solidFill>
                <a:latin typeface="Arial" panose="020B0604020202020204" pitchFamily="34" charset="0"/>
              </a:rPr>
              <a:t>语言概述</a:t>
            </a:r>
            <a:endParaRPr lang="zh-CN" altLang="en-US" sz="3200" b="1" dirty="0">
              <a:solidFill>
                <a:srgbClr val="E40000"/>
              </a:solidFill>
              <a:latin typeface="Arial" panose="020B0604020202020204" pitchFamily="34" charset="0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rgbClr val="E40000"/>
                </a:solidFill>
                <a:latin typeface="Arial" panose="020B0604020202020204" pitchFamily="34" charset="0"/>
              </a:rPr>
              <a:t>3.2 SQL</a:t>
            </a:r>
            <a:r>
              <a:rPr lang="zh-CN" altLang="en-US" sz="3200" b="1" dirty="0">
                <a:solidFill>
                  <a:srgbClr val="E40000"/>
                </a:solidFill>
                <a:latin typeface="Arial" panose="020B0604020202020204" pitchFamily="34" charset="0"/>
              </a:rPr>
              <a:t>数据定义功能</a:t>
            </a:r>
            <a:endParaRPr lang="zh-CN" altLang="en-US" sz="3200" b="1" dirty="0">
              <a:solidFill>
                <a:srgbClr val="E40000"/>
              </a:solidFill>
              <a:latin typeface="Arial" panose="020B0604020202020204" pitchFamily="34" charset="0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rgbClr val="E40000"/>
                </a:solidFill>
                <a:latin typeface="Arial" panose="020B0604020202020204" pitchFamily="34" charset="0"/>
              </a:rPr>
              <a:t>3.3 SQL</a:t>
            </a:r>
            <a:r>
              <a:rPr lang="zh-CN" altLang="en-US" sz="3200" b="1" dirty="0">
                <a:solidFill>
                  <a:srgbClr val="E40000"/>
                </a:solidFill>
                <a:latin typeface="Arial" panose="020B0604020202020204" pitchFamily="34" charset="0"/>
              </a:rPr>
              <a:t>数据查询功能</a:t>
            </a:r>
            <a:endParaRPr lang="zh-CN" altLang="en-US" sz="3200" b="1" dirty="0">
              <a:solidFill>
                <a:srgbClr val="E40000"/>
              </a:solidFill>
              <a:latin typeface="Arial" panose="020B0604020202020204" pitchFamily="34" charset="0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rgbClr val="E40000"/>
                </a:solidFill>
                <a:latin typeface="Arial" panose="020B0604020202020204" pitchFamily="34" charset="0"/>
              </a:rPr>
              <a:t>3.4 SQL</a:t>
            </a:r>
            <a:r>
              <a:rPr lang="zh-CN" altLang="en-US" sz="3200" b="1" dirty="0">
                <a:solidFill>
                  <a:srgbClr val="E40000"/>
                </a:solidFill>
                <a:latin typeface="Arial" panose="020B0604020202020204" pitchFamily="34" charset="0"/>
              </a:rPr>
              <a:t>数据操纵功能</a:t>
            </a:r>
            <a:endParaRPr lang="zh-CN" altLang="en-US" sz="3200" b="1" dirty="0">
              <a:solidFill>
                <a:srgbClr val="E40000"/>
              </a:solidFill>
              <a:latin typeface="Arial" panose="020B0604020202020204" pitchFamily="34" charset="0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rgbClr val="E40000"/>
                </a:solidFill>
                <a:latin typeface="Arial" panose="020B0604020202020204" pitchFamily="34" charset="0"/>
              </a:rPr>
              <a:t>3.5 </a:t>
            </a:r>
            <a:r>
              <a:rPr lang="zh-CN" altLang="en-US" sz="3200" b="1" dirty="0">
                <a:solidFill>
                  <a:srgbClr val="E40000"/>
                </a:solidFill>
                <a:latin typeface="Arial" panose="020B0604020202020204" pitchFamily="34" charset="0"/>
              </a:rPr>
              <a:t>视图</a:t>
            </a:r>
            <a:endParaRPr lang="zh-CN" altLang="en-US" sz="3200" b="1" dirty="0">
              <a:solidFill>
                <a:srgbClr val="E40000"/>
              </a:solidFill>
              <a:latin typeface="Arial" panose="020B0604020202020204" pitchFamily="34" charset="0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rgbClr val="E40000"/>
                </a:solidFill>
                <a:latin typeface="Arial" panose="020B0604020202020204" pitchFamily="34" charset="0"/>
              </a:rPr>
              <a:t>3.6 SQL</a:t>
            </a:r>
            <a:r>
              <a:rPr lang="zh-CN" altLang="en-US" sz="3200" b="1" dirty="0">
                <a:solidFill>
                  <a:srgbClr val="E40000"/>
                </a:solidFill>
                <a:latin typeface="Arial" panose="020B0604020202020204" pitchFamily="34" charset="0"/>
              </a:rPr>
              <a:t>数据控制功能</a:t>
            </a:r>
            <a:endParaRPr lang="zh-CN" altLang="en-US" sz="3200" b="1" dirty="0">
              <a:solidFill>
                <a:srgbClr val="E40000"/>
              </a:solidFill>
              <a:latin typeface="Arial" panose="020B0604020202020204" pitchFamily="34" charset="0"/>
            </a:endParaRP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rgbClr val="E40000"/>
                </a:solidFill>
                <a:latin typeface="Arial" panose="020B0604020202020204" pitchFamily="34" charset="0"/>
              </a:rPr>
              <a:t>3.7 </a:t>
            </a:r>
            <a:r>
              <a:rPr lang="zh-CN" altLang="en-US" sz="3200" b="1" dirty="0">
                <a:solidFill>
                  <a:srgbClr val="E40000"/>
                </a:solidFill>
                <a:latin typeface="Arial" panose="020B0604020202020204" pitchFamily="34" charset="0"/>
              </a:rPr>
              <a:t>嵌入式</a:t>
            </a:r>
            <a:r>
              <a:rPr lang="en-US" altLang="zh-CN" sz="3200" b="1" dirty="0">
                <a:solidFill>
                  <a:srgbClr val="E40000"/>
                </a:solidFill>
                <a:latin typeface="Arial" panose="020B0604020202020204" pitchFamily="34" charset="0"/>
              </a:rPr>
              <a:t>SQL</a:t>
            </a:r>
            <a:endParaRPr lang="en-US" altLang="zh-CN" sz="3200" b="1" dirty="0">
              <a:solidFill>
                <a:srgbClr val="E4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000" b="1" dirty="0">
                <a:solidFill>
                  <a:srgbClr val="E40000"/>
                </a:solidFill>
              </a:rPr>
              <a:t>重要概念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 noRot="1"/>
          </p:cNvSpPr>
          <p:nvPr>
            <p:ph idx="1"/>
          </p:nvPr>
        </p:nvSpPr>
        <p:spPr>
          <a:xfrm>
            <a:off x="755650" y="1557338"/>
            <a:ext cx="7924800" cy="44196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9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SQL</a:t>
            </a:r>
            <a:r>
              <a:rPr lang="zh-CN" altLang="en-US" sz="2800" b="1" dirty="0">
                <a:latin typeface="Times New Roman" panose="02020603050405020304" pitchFamily="18" charset="0"/>
              </a:rPr>
              <a:t>数据库的体系结构，</a:t>
            </a:r>
            <a:r>
              <a:rPr lang="en-US" altLang="zh-CN" sz="2800" b="1" dirty="0">
                <a:latin typeface="Times New Roman" panose="02020603050405020304" pitchFamily="18" charset="0"/>
              </a:rPr>
              <a:t>SQL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的组成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SQL</a:t>
            </a:r>
            <a:r>
              <a:rPr lang="zh-CN" altLang="en-US" sz="2800" b="1" dirty="0">
                <a:latin typeface="Times New Roman" panose="02020603050405020304" pitchFamily="18" charset="0"/>
              </a:rPr>
              <a:t>数据定义：</a:t>
            </a:r>
            <a:r>
              <a:rPr lang="en-US" altLang="zh-CN" sz="2800" b="1" dirty="0">
                <a:latin typeface="Times New Roman" panose="02020603050405020304" pitchFamily="18" charset="0"/>
              </a:rPr>
              <a:t>SQL</a:t>
            </a:r>
            <a:r>
              <a:rPr lang="zh-CN" altLang="en-US" sz="2800" b="1" dirty="0">
                <a:latin typeface="Times New Roman" panose="02020603050405020304" pitchFamily="18" charset="0"/>
              </a:rPr>
              <a:t>模式、基本表和索引的创建和撤销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SQL</a:t>
            </a:r>
            <a:r>
              <a:rPr lang="zh-CN" altLang="en-US" sz="2800" b="1" dirty="0">
                <a:latin typeface="Times New Roman" panose="02020603050405020304" pitchFamily="18" charset="0"/>
              </a:rPr>
              <a:t>数据查询；</a:t>
            </a:r>
            <a:r>
              <a:rPr lang="en-US" altLang="zh-CN" sz="2800" b="1" dirty="0">
                <a:latin typeface="Times New Roman" panose="02020603050405020304" pitchFamily="18" charset="0"/>
              </a:rPr>
              <a:t>SELECT</a:t>
            </a:r>
            <a:r>
              <a:rPr lang="zh-CN" altLang="en-US" sz="2800" b="1" dirty="0">
                <a:latin typeface="Times New Roman" panose="02020603050405020304" pitchFamily="18" charset="0"/>
              </a:rPr>
              <a:t>语句的句法，</a:t>
            </a:r>
            <a:r>
              <a:rPr lang="en-US" altLang="zh-CN" sz="2800" b="1" dirty="0">
                <a:latin typeface="Times New Roman" panose="02020603050405020304" pitchFamily="18" charset="0"/>
              </a:rPr>
              <a:t>SELECT</a:t>
            </a:r>
            <a:r>
              <a:rPr lang="zh-CN" altLang="en-US" sz="2800" b="1" dirty="0">
                <a:latin typeface="Times New Roman" panose="02020603050405020304" pitchFamily="18" charset="0"/>
              </a:rPr>
              <a:t>语句的三种形式及各种限定，基本表的联接操作，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SQL</a:t>
            </a:r>
            <a:r>
              <a:rPr lang="zh-CN" altLang="en-US" sz="2800" b="1" dirty="0">
                <a:latin typeface="Times New Roman" panose="02020603050405020304" pitchFamily="18" charset="0"/>
              </a:rPr>
              <a:t>数据更新：插入、删除和修改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视图的创建和撤销，对视图更新操作的限制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嵌入式</a:t>
            </a:r>
            <a:r>
              <a:rPr lang="en-US" altLang="zh-CN" sz="2800" b="1" dirty="0">
                <a:latin typeface="Times New Roman" panose="02020603050405020304" pitchFamily="18" charset="0"/>
              </a:rPr>
              <a:t>SQL</a:t>
            </a:r>
            <a:r>
              <a:rPr lang="zh-CN" altLang="en-US" sz="2800" b="1" dirty="0">
                <a:latin typeface="Times New Roman" panose="02020603050405020304" pitchFamily="18" charset="0"/>
              </a:rPr>
              <a:t>：预处理方式，使用规定，使用技术，游标，动态</a:t>
            </a:r>
            <a:r>
              <a:rPr lang="en-US" altLang="zh-CN" sz="2800" b="1" dirty="0">
                <a:latin typeface="Times New Roman" panose="02020603050405020304" pitchFamily="18" charset="0"/>
              </a:rPr>
              <a:t>SQL</a:t>
            </a:r>
            <a:r>
              <a:rPr lang="zh-CN" altLang="en-US" sz="2800" b="1" dirty="0">
                <a:latin typeface="Times New Roman" panose="02020603050405020304" pitchFamily="18" charset="0"/>
              </a:rPr>
              <a:t>语句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/>
          <p:nvPr/>
        </p:nvSpPr>
        <p:spPr>
          <a:xfrm>
            <a:off x="755650" y="565150"/>
            <a:ext cx="78486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zh-CN" altLang="en-US" sz="4000" b="1" dirty="0">
                <a:solidFill>
                  <a:srgbClr val="E40000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4000" b="1" dirty="0">
                <a:solidFill>
                  <a:srgbClr val="E4000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4000" b="1" dirty="0">
                <a:solidFill>
                  <a:srgbClr val="E40000"/>
                </a:solidFill>
                <a:latin typeface="Arial" panose="020B0604020202020204" pitchFamily="34" charset="0"/>
              </a:rPr>
              <a:t>章 数据依赖与关系模式规范化</a:t>
            </a:r>
            <a:endParaRPr lang="zh-CN" altLang="en-US" sz="4000" b="1" dirty="0">
              <a:solidFill>
                <a:srgbClr val="E4000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3"/>
          <p:cNvSpPr/>
          <p:nvPr/>
        </p:nvSpPr>
        <p:spPr>
          <a:xfrm>
            <a:off x="900113" y="1700213"/>
            <a:ext cx="7543800" cy="4349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609600" indent="-609600">
              <a:lnSpc>
                <a:spcPct val="16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3600" b="1" dirty="0">
                <a:latin typeface="Arial" panose="020B0604020202020204" pitchFamily="34" charset="0"/>
              </a:rPr>
              <a:t> </a:t>
            </a:r>
            <a:r>
              <a:rPr lang="en-US" altLang="zh-CN" sz="4000" b="1" dirty="0">
                <a:latin typeface="Arial" panose="020B0604020202020204" pitchFamily="34" charset="0"/>
              </a:rPr>
              <a:t>4.1 </a:t>
            </a:r>
            <a:r>
              <a:rPr lang="zh-CN" altLang="en-US" sz="4000" b="1" dirty="0">
                <a:latin typeface="Arial" panose="020B0604020202020204" pitchFamily="34" charset="0"/>
              </a:rPr>
              <a:t>问题的提出</a:t>
            </a:r>
            <a:endParaRPr lang="zh-CN" altLang="en-US" sz="4000" b="1" dirty="0">
              <a:latin typeface="Arial" panose="020B0604020202020204" pitchFamily="34" charset="0"/>
            </a:endParaRPr>
          </a:p>
          <a:p>
            <a:pPr marL="609600" indent="-609600">
              <a:lnSpc>
                <a:spcPct val="16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4000" b="1" dirty="0">
                <a:latin typeface="Arial" panose="020B0604020202020204" pitchFamily="34" charset="0"/>
              </a:rPr>
              <a:t> </a:t>
            </a:r>
            <a:r>
              <a:rPr lang="en-US" altLang="zh-CN" sz="4000" b="1" dirty="0">
                <a:latin typeface="Arial" panose="020B0604020202020204" pitchFamily="34" charset="0"/>
              </a:rPr>
              <a:t>4.2 </a:t>
            </a:r>
            <a:r>
              <a:rPr lang="zh-CN" altLang="en-US" sz="4000" b="1" dirty="0">
                <a:latin typeface="Arial" panose="020B0604020202020204" pitchFamily="34" charset="0"/>
              </a:rPr>
              <a:t>数据依赖</a:t>
            </a:r>
            <a:endParaRPr lang="zh-CN" altLang="en-US" sz="4000" b="1" dirty="0">
              <a:latin typeface="Arial" panose="020B0604020202020204" pitchFamily="34" charset="0"/>
            </a:endParaRPr>
          </a:p>
          <a:p>
            <a:pPr marL="609600" indent="-609600">
              <a:lnSpc>
                <a:spcPct val="16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4000" b="1" dirty="0">
                <a:latin typeface="Arial" panose="020B0604020202020204" pitchFamily="34" charset="0"/>
              </a:rPr>
              <a:t> </a:t>
            </a:r>
            <a:r>
              <a:rPr lang="en-US" altLang="zh-CN" sz="4000" b="1" dirty="0">
                <a:latin typeface="Arial" panose="020B0604020202020204" pitchFamily="34" charset="0"/>
              </a:rPr>
              <a:t>4.3 </a:t>
            </a:r>
            <a:r>
              <a:rPr lang="zh-CN" altLang="en-US" sz="4000" b="1" dirty="0">
                <a:latin typeface="Arial" panose="020B0604020202020204" pitchFamily="34" charset="0"/>
              </a:rPr>
              <a:t>关系模式分解</a:t>
            </a:r>
            <a:endParaRPr lang="zh-CN" altLang="en-US" sz="4000" b="1" dirty="0">
              <a:latin typeface="Arial" panose="020B0604020202020204" pitchFamily="34" charset="0"/>
            </a:endParaRPr>
          </a:p>
          <a:p>
            <a:pPr marL="609600" indent="-609600">
              <a:lnSpc>
                <a:spcPct val="16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4000" b="1" dirty="0">
                <a:latin typeface="Arial" panose="020B0604020202020204" pitchFamily="34" charset="0"/>
              </a:rPr>
              <a:t> </a:t>
            </a:r>
            <a:r>
              <a:rPr lang="en-US" altLang="zh-CN" sz="4000" b="1" dirty="0">
                <a:latin typeface="Arial" panose="020B0604020202020204" pitchFamily="34" charset="0"/>
              </a:rPr>
              <a:t>4.4 </a:t>
            </a:r>
            <a:r>
              <a:rPr lang="zh-CN" altLang="en-US" sz="4000" b="1" dirty="0">
                <a:latin typeface="Arial" panose="020B0604020202020204" pitchFamily="34" charset="0"/>
              </a:rPr>
              <a:t>关系模式规范化</a:t>
            </a:r>
            <a:endParaRPr lang="zh-CN" altLang="en-US" sz="4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WZhOTdiZGRjYjE4YTJkYTA5YzNmMGY4YmFhZGNjZTMifQ=="/>
  <p:tag name="KSO_WPP_MARK_KEY" val="b703a29d-bc32-4a74-a23c-edb30e07147f"/>
</p:tagLst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0</TotalTime>
  <Words>2070</Words>
  <Application>WPS 演示</Application>
  <PresentationFormat>全屏显示(4:3)</PresentationFormat>
  <Paragraphs>199</Paragraphs>
  <Slides>22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Wingdings 2</vt:lpstr>
      <vt:lpstr>Times New Roman</vt:lpstr>
      <vt:lpstr>黑体</vt:lpstr>
      <vt:lpstr>微软雅黑</vt:lpstr>
      <vt:lpstr>Arial Unicode MS</vt:lpstr>
      <vt:lpstr>Verdana</vt:lpstr>
      <vt:lpstr>吉祥如意</vt:lpstr>
      <vt:lpstr>1_吉祥如意</vt:lpstr>
      <vt:lpstr>课程复习</vt:lpstr>
      <vt:lpstr>第1章 数据库系统概述</vt:lpstr>
      <vt:lpstr>重要概念</vt:lpstr>
      <vt:lpstr>重要概念</vt:lpstr>
      <vt:lpstr>PowerPoint 演示文稿</vt:lpstr>
      <vt:lpstr>重要概念</vt:lpstr>
      <vt:lpstr>PowerPoint 演示文稿</vt:lpstr>
      <vt:lpstr>重要概念 </vt:lpstr>
      <vt:lpstr>PowerPoint 演示文稿</vt:lpstr>
      <vt:lpstr>重要概念 </vt:lpstr>
      <vt:lpstr>PowerPoint 演示文稿</vt:lpstr>
      <vt:lpstr>PowerPoint 演示文稿</vt:lpstr>
      <vt:lpstr>PowerPoint 演示文稿</vt:lpstr>
      <vt:lpstr>第6章 查询处理与查询优化</vt:lpstr>
      <vt:lpstr>第7章 事务管理</vt:lpstr>
      <vt:lpstr>重要概念</vt:lpstr>
      <vt:lpstr>第8章  数据库安全性</vt:lpstr>
      <vt:lpstr>重要概念</vt:lpstr>
      <vt:lpstr>PowerPoint 演示文稿</vt:lpstr>
      <vt:lpstr>重要概念</vt:lpstr>
      <vt:lpstr>课程考核</vt:lpstr>
      <vt:lpstr>答疑安排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课程复习</dc:title>
  <dc:creator>MC SYSTEM</dc:creator>
  <cp:lastModifiedBy>dell</cp:lastModifiedBy>
  <cp:revision>43</cp:revision>
  <dcterms:created xsi:type="dcterms:W3CDTF">2005-12-27T15:17:00Z</dcterms:created>
  <dcterms:modified xsi:type="dcterms:W3CDTF">2023-05-09T07:48:59Z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2C70FC9A3723454BA889E6752C5954E0</vt:lpwstr>
  </property>
  <property fmtid="{D5CDD505-2E9C-101B-9397-08002B2CF9AE}" pid="3" name="KSOProductBuildVer">
    <vt:lpwstr>2052-11.1.0.14036</vt:lpwstr>
  </property>
</Properties>
</file>