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91" r:id="rId2"/>
  </p:sldMasterIdLst>
  <p:notesMasterIdLst>
    <p:notesMasterId r:id="rId35"/>
  </p:notesMasterIdLst>
  <p:sldIdLst>
    <p:sldId id="306" r:id="rId3"/>
    <p:sldId id="343" r:id="rId4"/>
    <p:sldId id="338" r:id="rId5"/>
    <p:sldId id="339" r:id="rId6"/>
    <p:sldId id="340" r:id="rId7"/>
    <p:sldId id="341" r:id="rId8"/>
    <p:sldId id="342" r:id="rId9"/>
    <p:sldId id="344" r:id="rId10"/>
    <p:sldId id="345" r:id="rId11"/>
    <p:sldId id="346" r:id="rId12"/>
    <p:sldId id="347" r:id="rId13"/>
    <p:sldId id="348" r:id="rId14"/>
    <p:sldId id="349" r:id="rId15"/>
    <p:sldId id="350" r:id="rId16"/>
    <p:sldId id="351" r:id="rId17"/>
    <p:sldId id="352" r:id="rId18"/>
    <p:sldId id="353" r:id="rId19"/>
    <p:sldId id="298" r:id="rId20"/>
    <p:sldId id="307" r:id="rId21"/>
    <p:sldId id="336" r:id="rId22"/>
    <p:sldId id="354" r:id="rId23"/>
    <p:sldId id="355" r:id="rId24"/>
    <p:sldId id="356" r:id="rId25"/>
    <p:sldId id="357" r:id="rId26"/>
    <p:sldId id="358" r:id="rId27"/>
    <p:sldId id="364" r:id="rId28"/>
    <p:sldId id="359" r:id="rId29"/>
    <p:sldId id="360" r:id="rId30"/>
    <p:sldId id="363" r:id="rId31"/>
    <p:sldId id="361" r:id="rId32"/>
    <p:sldId id="362" r:id="rId33"/>
    <p:sldId id="32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A5E0"/>
    <a:srgbClr val="00467F"/>
    <a:srgbClr val="00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84" autoAdjust="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264E4-53A3-4F7C-8B3E-6A67B43EB240}" type="datetimeFigureOut">
              <a:rPr lang="zh-CN" altLang="en-US" smtClean="0"/>
              <a:t>2023/6/1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E39E-CA4C-4F96-A80C-DC7C4173A55D}" type="slidenum">
              <a:rPr lang="zh-CN" altLang="en-US" smtClean="0"/>
              <a:t>‹#›</a:t>
            </a:fld>
            <a:endParaRPr lang="zh-CN" altLang="en-US"/>
          </a:p>
        </p:txBody>
      </p:sp>
    </p:spTree>
    <p:extLst>
      <p:ext uri="{BB962C8B-B14F-4D97-AF65-F5344CB8AC3E}">
        <p14:creationId xmlns:p14="http://schemas.microsoft.com/office/powerpoint/2010/main" val="69681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15</a:t>
            </a:fld>
            <a:endParaRPr lang="zh-CN" altLang="en-US"/>
          </a:p>
        </p:txBody>
      </p:sp>
    </p:spTree>
    <p:extLst>
      <p:ext uri="{BB962C8B-B14F-4D97-AF65-F5344CB8AC3E}">
        <p14:creationId xmlns:p14="http://schemas.microsoft.com/office/powerpoint/2010/main" val="303566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16</a:t>
            </a:fld>
            <a:endParaRPr lang="zh-CN" altLang="en-US"/>
          </a:p>
        </p:txBody>
      </p:sp>
    </p:spTree>
    <p:extLst>
      <p:ext uri="{BB962C8B-B14F-4D97-AF65-F5344CB8AC3E}">
        <p14:creationId xmlns:p14="http://schemas.microsoft.com/office/powerpoint/2010/main" val="86470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17</a:t>
            </a:fld>
            <a:endParaRPr lang="zh-CN" altLang="en-US"/>
          </a:p>
        </p:txBody>
      </p:sp>
    </p:spTree>
    <p:extLst>
      <p:ext uri="{BB962C8B-B14F-4D97-AF65-F5344CB8AC3E}">
        <p14:creationId xmlns:p14="http://schemas.microsoft.com/office/powerpoint/2010/main" val="622514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7725" r="54755" b="38748"/>
          <a:stretch/>
        </p:blipFill>
        <p:spPr>
          <a:xfrm>
            <a:off x="8940250" y="87003"/>
            <a:ext cx="3096419" cy="905185"/>
          </a:xfrm>
          <a:prstGeom prst="rect">
            <a:avLst/>
          </a:prstGeom>
        </p:spPr>
      </p:pic>
      <p:cxnSp>
        <p:nvCxnSpPr>
          <p:cNvPr id="7" name="直接连接符 6"/>
          <p:cNvCxnSpPr/>
          <p:nvPr userDrawn="1"/>
        </p:nvCxnSpPr>
        <p:spPr bwMode="auto">
          <a:xfrm>
            <a:off x="228600" y="828675"/>
            <a:ext cx="8591550" cy="0"/>
          </a:xfrm>
          <a:prstGeom prst="line">
            <a:avLst/>
          </a:prstGeom>
          <a:solidFill>
            <a:schemeClr val="accent1"/>
          </a:solidFill>
          <a:ln w="19050" cap="flat" cmpd="sng" algn="ctr">
            <a:solidFill>
              <a:srgbClr val="00467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7340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7725" r="54755" b="38748"/>
          <a:stretch/>
        </p:blipFill>
        <p:spPr>
          <a:xfrm>
            <a:off x="8940250" y="87003"/>
            <a:ext cx="3096419" cy="905185"/>
          </a:xfrm>
          <a:prstGeom prst="rect">
            <a:avLst/>
          </a:prstGeom>
        </p:spPr>
      </p:pic>
    </p:spTree>
    <p:extLst>
      <p:ext uri="{BB962C8B-B14F-4D97-AF65-F5344CB8AC3E}">
        <p14:creationId xmlns:p14="http://schemas.microsoft.com/office/powerpoint/2010/main" val="132140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2C926-329E-43DE-A990-3A07A2A534C7}"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2023/6/1</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C3CEF-B625-4558-9E75-934060632C1B}"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291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331" cy="6858000"/>
          </a:xfrm>
          <a:prstGeom prst="rect">
            <a:avLst/>
          </a:prstGeom>
        </p:spPr>
      </p:pic>
      <p:sp>
        <p:nvSpPr>
          <p:cNvPr id="3" name="矩形 2"/>
          <p:cNvSpPr/>
          <p:nvPr userDrawn="1"/>
        </p:nvSpPr>
        <p:spPr>
          <a:xfrm>
            <a:off x="0" y="0"/>
            <a:ext cx="12192000" cy="68580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07"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46088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fld id="{894B06B0-B032-4DD0-9D1E-D403277F750F}" type="datetimeFigureOut">
              <a:rPr lang="zh-CN" altLang="en-US" smtClean="0"/>
              <a:t>2023/6/1</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F5B6FF96-A938-49B8-B295-396BB17957DD}" type="slidenum">
              <a:rPr lang="zh-CN" altLang="en-US" smtClean="0"/>
              <a:t>‹#›</a:t>
            </a:fld>
            <a:endParaRPr lang="zh-CN" altLang="en-US"/>
          </a:p>
        </p:txBody>
      </p:sp>
    </p:spTree>
    <p:extLst>
      <p:ext uri="{BB962C8B-B14F-4D97-AF65-F5344CB8AC3E}">
        <p14:creationId xmlns:p14="http://schemas.microsoft.com/office/powerpoint/2010/main" val="4291465878"/>
      </p:ext>
    </p:extLst>
  </p:cSld>
  <p:clrMap bg1="lt1" tx1="dk1" bg2="lt2" tx2="dk2" accent1="accent1" accent2="accent2" accent3="accent3" accent4="accent4" accent5="accent5" accent6="accent6" hlink="hlink" folHlink="folHlink"/>
  <p:sldLayoutIdLst>
    <p:sldLayoutId id="2147483661" r:id="rId1"/>
    <p:sldLayoutId id="2147483890" r:id="rId2"/>
  </p:sldLayoutIdLst>
  <p:txStyles>
    <p:title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38">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9D235F7-D91D-48E1-AEFC-AC9CD0E06714}"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2023/6/1</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38">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38">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42A982-3A61-4A3F-9BF9-00E23E2A1567}"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4820506"/>
      </p:ext>
    </p:extLst>
  </p:cSld>
  <p:clrMap bg1="lt1" tx1="dk1" bg2="lt2" tx2="dk2" accent1="accent1" accent2="accent2" accent3="accent3" accent4="accent4" accent5="accent5" accent6="accent6" hlink="hlink" folHlink="folHlink"/>
  <p:sldLayoutIdLst>
    <p:sldLayoutId id="2147483892" r:id="rId1"/>
    <p:sldLayoutId id="2147483893" r:id="rId2"/>
  </p:sldLayoutIdLs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5133685" y="2564795"/>
            <a:ext cx="648378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全球货币政策趋势展望及对中国的影响</a:t>
            </a: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dirty="0">
                <a:solidFill>
                  <a:schemeClr val="bg1"/>
                </a:solidFill>
                <a:latin typeface="微软雅黑" panose="020B0503020204020204" pitchFamily="34" charset="-122"/>
                <a:ea typeface="微软雅黑" panose="020B0503020204020204" pitchFamily="34" charset="-122"/>
              </a:rPr>
              <a:t>3</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18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reeform 17"/>
          <p:cNvSpPr>
            <a:spLocks/>
          </p:cNvSpPr>
          <p:nvPr/>
        </p:nvSpPr>
        <p:spPr bwMode="auto">
          <a:xfrm>
            <a:off x="7686675" y="2320925"/>
            <a:ext cx="6281738" cy="5151438"/>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Freeform 18"/>
          <p:cNvSpPr>
            <a:spLocks/>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1" name="Freeform 19"/>
          <p:cNvSpPr>
            <a:spLocks/>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2" name="Freeform 20"/>
          <p:cNvSpPr>
            <a:spLocks/>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3" name="Freeform 21"/>
          <p:cNvSpPr>
            <a:spLocks/>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4" name="Freeform 22"/>
          <p:cNvSpPr>
            <a:spLocks/>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23"/>
          <p:cNvSpPr>
            <a:spLocks/>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24"/>
          <p:cNvSpPr>
            <a:spLocks/>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25"/>
          <p:cNvSpPr>
            <a:spLocks/>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21"/>
          <p:cNvSpPr>
            <a:spLocks/>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22"/>
          <p:cNvSpPr>
            <a:spLocks/>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23"/>
          <p:cNvSpPr>
            <a:spLocks/>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Freeform 24"/>
          <p:cNvSpPr>
            <a:spLocks/>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2" name="Freeform 25"/>
          <p:cNvSpPr>
            <a:spLocks/>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3" name="Freeform 26"/>
          <p:cNvSpPr>
            <a:spLocks/>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4" name="Freeform 27"/>
          <p:cNvSpPr>
            <a:spLocks/>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5" name="Freeform 28"/>
          <p:cNvSpPr>
            <a:spLocks/>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6" name="Freeform 21"/>
          <p:cNvSpPr>
            <a:spLocks/>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7" name="Freeform 22"/>
          <p:cNvSpPr>
            <a:spLocks/>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8" name="Freeform 23"/>
          <p:cNvSpPr>
            <a:spLocks/>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9" name="Freeform 24"/>
          <p:cNvSpPr>
            <a:spLocks/>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0" name="Freeform 25"/>
          <p:cNvSpPr>
            <a:spLocks/>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1" name="Freeform 26"/>
          <p:cNvSpPr>
            <a:spLocks/>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2" name="Freeform 27"/>
          <p:cNvSpPr>
            <a:spLocks/>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3" name="Freeform 28"/>
          <p:cNvSpPr>
            <a:spLocks/>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4" name="Freeform 21"/>
          <p:cNvSpPr>
            <a:spLocks/>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5" name="Freeform 22"/>
          <p:cNvSpPr>
            <a:spLocks/>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6" name="Freeform 23"/>
          <p:cNvSpPr>
            <a:spLocks/>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7" name="Freeform 24"/>
          <p:cNvSpPr>
            <a:spLocks/>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8" name="Freeform 25"/>
          <p:cNvSpPr>
            <a:spLocks/>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9" name="Freeform 26"/>
          <p:cNvSpPr>
            <a:spLocks/>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0" name="Freeform 27"/>
          <p:cNvSpPr>
            <a:spLocks/>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1" name="Freeform 28"/>
          <p:cNvSpPr>
            <a:spLocks/>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2" name="矩形 36"/>
          <p:cNvSpPr>
            <a:spLocks noChangeArrowheads="1"/>
          </p:cNvSpPr>
          <p:nvPr/>
        </p:nvSpPr>
        <p:spPr bwMode="auto">
          <a:xfrm>
            <a:off x="433387" y="958697"/>
            <a:ext cx="7482681" cy="307845"/>
          </a:xfrm>
          <a:prstGeom prst="rect">
            <a:avLst/>
          </a:prstGeom>
          <a:solidFill>
            <a:srgbClr val="FFFFFF"/>
          </a:solidFill>
          <a:ln w="25400">
            <a:solidFill>
              <a:srgbClr val="FFFFFF"/>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00000"/>
              </a:lnSpc>
              <a:spcBef>
                <a:spcPts val="1125"/>
              </a:spcBef>
              <a:spcAft>
                <a:spcPts val="1125"/>
              </a:spcAft>
              <a:buNone/>
            </a:pPr>
            <a:r>
              <a:rPr lang="zh-CN" altLang="en-US" kern="0" dirty="0">
                <a:solidFill>
                  <a:srgbClr val="333333"/>
                </a:solidFill>
                <a:effectLst/>
                <a:latin typeface="宋体" panose="02010600030101010101" pitchFamily="2" charset="-122"/>
                <a:cs typeface="宋体" panose="02010600030101010101" pitchFamily="2" charset="-122"/>
              </a:rPr>
              <a:t>“直升机撒钱”式的财政赤字货币化开始盛行</a:t>
            </a:r>
            <a:endParaRPr lang="zh-CN" altLang="zh-CN" kern="100" dirty="0">
              <a:effectLst/>
              <a:latin typeface="宋体" panose="02010600030101010101" pitchFamily="2" charset="-122"/>
              <a:cs typeface="Times New Roman" panose="02020603050405020304" pitchFamily="18" charset="0"/>
            </a:endParaRPr>
          </a:p>
        </p:txBody>
      </p:sp>
      <p:sp>
        <p:nvSpPr>
          <p:cNvPr id="39" name="文本框 8"/>
          <p:cNvSpPr txBox="1">
            <a:spLocks noChangeArrowheads="1"/>
          </p:cNvSpPr>
          <p:nvPr/>
        </p:nvSpPr>
        <p:spPr bwMode="auto">
          <a:xfrm>
            <a:off x="839657" y="282908"/>
            <a:ext cx="48684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全球货币政策展望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2C63DB81-2FF8-7A28-E8AD-7A4DACE965E8}"/>
              </a:ext>
            </a:extLst>
          </p:cNvPr>
          <p:cNvSpPr txBox="1"/>
          <p:nvPr/>
        </p:nvSpPr>
        <p:spPr>
          <a:xfrm>
            <a:off x="557575" y="1388333"/>
            <a:ext cx="7371987" cy="5198539"/>
          </a:xfrm>
          <a:prstGeom prst="rect">
            <a:avLst/>
          </a:prstGeom>
          <a:noFill/>
        </p:spPr>
        <p:txBody>
          <a:bodyPr wrap="square">
            <a:spAutoFit/>
          </a:bodyPr>
          <a:lstStyle/>
          <a:p>
            <a:pPr>
              <a:lnSpc>
                <a:spcPct val="140000"/>
              </a:lnSpc>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全球各大央行积极刺激经济、扩表的背后，是传统货币政策的失效和现代货币理论的逐渐流行。该理论主张财政政策的目标应该是实现充分就业而非单纯的财政收支平衡，只要达到了充分就业，财政赤字增加就不足为虑，由此引发的通胀风险可以通过发债和增加税收解决，现代货币理论的重要表现形式就是财政赤字的货币化。面对全球经济紧缩，美国政府的应对措施已经表现出这种以“宽流动性、低利率”为特征的财政赤字货币化。鲍威尔强调美联储应该在经济活动受限时期尽可能提供救济和稳定，在确保信贷纾困的同时还需要政府运用税收、支出等财政措施配置社会资源。财政赤字货币化还表现在金融政策的财政化，很多应该由财政做的事交给了银行实施。这种财政政策和货币政策交叉执行的局面导致货币政策更加政治化，货币政策独立性越来越弱。</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1529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reeform 17"/>
          <p:cNvSpPr>
            <a:spLocks/>
          </p:cNvSpPr>
          <p:nvPr/>
        </p:nvSpPr>
        <p:spPr bwMode="auto">
          <a:xfrm>
            <a:off x="7686675" y="2320925"/>
            <a:ext cx="6281738" cy="5151438"/>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Freeform 18"/>
          <p:cNvSpPr>
            <a:spLocks/>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1" name="Freeform 19"/>
          <p:cNvSpPr>
            <a:spLocks/>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2" name="Freeform 20"/>
          <p:cNvSpPr>
            <a:spLocks/>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3" name="Freeform 21"/>
          <p:cNvSpPr>
            <a:spLocks/>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4" name="Freeform 22"/>
          <p:cNvSpPr>
            <a:spLocks/>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23"/>
          <p:cNvSpPr>
            <a:spLocks/>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24"/>
          <p:cNvSpPr>
            <a:spLocks/>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25"/>
          <p:cNvSpPr>
            <a:spLocks/>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21"/>
          <p:cNvSpPr>
            <a:spLocks/>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22"/>
          <p:cNvSpPr>
            <a:spLocks/>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23"/>
          <p:cNvSpPr>
            <a:spLocks/>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Freeform 24"/>
          <p:cNvSpPr>
            <a:spLocks/>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2" name="Freeform 25"/>
          <p:cNvSpPr>
            <a:spLocks/>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3" name="Freeform 26"/>
          <p:cNvSpPr>
            <a:spLocks/>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4" name="Freeform 27"/>
          <p:cNvSpPr>
            <a:spLocks/>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5" name="Freeform 28"/>
          <p:cNvSpPr>
            <a:spLocks/>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6" name="Freeform 21"/>
          <p:cNvSpPr>
            <a:spLocks/>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7" name="Freeform 22"/>
          <p:cNvSpPr>
            <a:spLocks/>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8" name="Freeform 23"/>
          <p:cNvSpPr>
            <a:spLocks/>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9" name="Freeform 24"/>
          <p:cNvSpPr>
            <a:spLocks/>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0" name="Freeform 25"/>
          <p:cNvSpPr>
            <a:spLocks/>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1" name="Freeform 26"/>
          <p:cNvSpPr>
            <a:spLocks/>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2" name="Freeform 27"/>
          <p:cNvSpPr>
            <a:spLocks/>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3" name="Freeform 28"/>
          <p:cNvSpPr>
            <a:spLocks/>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4" name="Freeform 21"/>
          <p:cNvSpPr>
            <a:spLocks/>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5" name="Freeform 22"/>
          <p:cNvSpPr>
            <a:spLocks/>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6" name="Freeform 23"/>
          <p:cNvSpPr>
            <a:spLocks/>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7" name="Freeform 24"/>
          <p:cNvSpPr>
            <a:spLocks/>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8" name="Freeform 25"/>
          <p:cNvSpPr>
            <a:spLocks/>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9" name="Freeform 26"/>
          <p:cNvSpPr>
            <a:spLocks/>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0" name="Freeform 27"/>
          <p:cNvSpPr>
            <a:spLocks/>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1" name="Freeform 28"/>
          <p:cNvSpPr>
            <a:spLocks/>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2" name="矩形 36"/>
          <p:cNvSpPr>
            <a:spLocks noChangeArrowheads="1"/>
          </p:cNvSpPr>
          <p:nvPr/>
        </p:nvSpPr>
        <p:spPr bwMode="auto">
          <a:xfrm>
            <a:off x="717261" y="1002006"/>
            <a:ext cx="7482681" cy="307845"/>
          </a:xfrm>
          <a:prstGeom prst="rect">
            <a:avLst/>
          </a:prstGeom>
          <a:solidFill>
            <a:srgbClr val="FFFFFF"/>
          </a:solidFill>
          <a:ln w="25400">
            <a:solidFill>
              <a:srgbClr val="FFFFFF"/>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00000"/>
              </a:lnSpc>
              <a:spcBef>
                <a:spcPts val="1125"/>
              </a:spcBef>
              <a:spcAft>
                <a:spcPts val="1125"/>
              </a:spcAft>
              <a:buNone/>
            </a:pPr>
            <a:r>
              <a:rPr lang="zh-CN" altLang="en-US" kern="0" dirty="0">
                <a:solidFill>
                  <a:srgbClr val="333333"/>
                </a:solidFill>
                <a:effectLst/>
                <a:latin typeface="宋体" panose="02010600030101010101" pitchFamily="2" charset="-122"/>
                <a:cs typeface="宋体" panose="02010600030101010101" pitchFamily="2" charset="-122"/>
              </a:rPr>
              <a:t>非常规货币政策难以全身而退</a:t>
            </a:r>
            <a:endParaRPr lang="zh-CN" altLang="zh-CN" kern="100" dirty="0">
              <a:effectLst/>
              <a:latin typeface="宋体" panose="02010600030101010101" pitchFamily="2" charset="-122"/>
              <a:cs typeface="Times New Roman" panose="02020603050405020304" pitchFamily="18" charset="0"/>
            </a:endParaRPr>
          </a:p>
        </p:txBody>
      </p:sp>
      <p:sp>
        <p:nvSpPr>
          <p:cNvPr id="39" name="文本框 8"/>
          <p:cNvSpPr txBox="1">
            <a:spLocks noChangeArrowheads="1"/>
          </p:cNvSpPr>
          <p:nvPr/>
        </p:nvSpPr>
        <p:spPr bwMode="auto">
          <a:xfrm>
            <a:off x="839657" y="282908"/>
            <a:ext cx="48684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全球货币政策展望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2C63DB81-2FF8-7A28-E8AD-7A4DACE965E8}"/>
              </a:ext>
            </a:extLst>
          </p:cNvPr>
          <p:cNvSpPr txBox="1"/>
          <p:nvPr/>
        </p:nvSpPr>
        <p:spPr>
          <a:xfrm>
            <a:off x="717262" y="1542793"/>
            <a:ext cx="6928140" cy="5098512"/>
          </a:xfrm>
          <a:prstGeom prst="rect">
            <a:avLst/>
          </a:prstGeom>
          <a:noFill/>
        </p:spPr>
        <p:txBody>
          <a:bodyPr wrap="square">
            <a:spAutoFit/>
          </a:bodyPr>
          <a:lstStyle/>
          <a:p>
            <a:pPr>
              <a:lnSpc>
                <a:spcPct val="150000"/>
              </a:lnSpc>
            </a:pP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2007</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年美国次贷危机暴发与前期美联储逐步退出低利率过程不无关系。</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2008</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金融危机应对，推陈出新的非常规货币政策引发了巨大分歧和激烈争论：货币刺激在加速金融部门发展的同时，也滋生了资产泡沫，实体经济部门持续失血，制约了关键技术创新和劳动生产率提高；低利率环境还导致全球过度举债，滋生信贷泡沫。在主要国家实施非常规货币政策，世界长期低利率、负利率环境下，安全资产收益率低迷、风险资产价格高企、影子银行体系加速膨胀，全球资产、信贷泡沫化趋势凸显。未来，非常规货币政策一旦启动退出，金融条件的收紧与货币政策的正常化尝试都有可能会刺破泡沫，终结繁荣，甚至酿成新的危机。</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4838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8"/>
          <p:cNvSpPr txBox="1">
            <a:spLocks noChangeArrowheads="1"/>
          </p:cNvSpPr>
          <p:nvPr/>
        </p:nvSpPr>
        <p:spPr bwMode="auto">
          <a:xfrm>
            <a:off x="839656" y="282908"/>
            <a:ext cx="62324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对中国经济的中长期影响展望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5" name="文本框 4">
            <a:extLst>
              <a:ext uri="{FF2B5EF4-FFF2-40B4-BE49-F238E27FC236}">
                <a16:creationId xmlns:a16="http://schemas.microsoft.com/office/drawing/2014/main" id="{65E08945-501D-88BF-5DE6-5FBA424EB1D4}"/>
              </a:ext>
            </a:extLst>
          </p:cNvPr>
          <p:cNvSpPr txBox="1"/>
          <p:nvPr/>
        </p:nvSpPr>
        <p:spPr>
          <a:xfrm>
            <a:off x="752983" y="1412662"/>
            <a:ext cx="10686034" cy="4388061"/>
          </a:xfrm>
          <a:prstGeom prst="rect">
            <a:avLst/>
          </a:prstGeom>
          <a:noFill/>
        </p:spPr>
        <p:txBody>
          <a:bodyPr wrap="square">
            <a:spAutoFit/>
          </a:bodyPr>
          <a:lstStyle/>
          <a:p>
            <a:pPr algn="l">
              <a:lnSpc>
                <a:spcPct val="120000"/>
              </a:lnSpc>
              <a:spcBef>
                <a:spcPts val="1125"/>
              </a:spcBef>
              <a:spcAft>
                <a:spcPts val="1125"/>
              </a:spcAft>
            </a:pPr>
            <a:r>
              <a:rPr lang="en-US" altLang="zh-CN"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    </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国际投资者将新兴市场大致分为“好的”和“差的”两类。好的新兴市场是指那些贸易盈余、经济成长、通胀温和、财政平衡、储备充裕等经济基本面较为健康的新兴经济体。与差的新兴市场相比，好的新兴市场受本次全球货币刺激的影响会更小，受到影响后市场恢复速度也会更快些。随着新冠疫情防控形势好转、市场恐慌情绪和流动性紧缩环境逐渐缓解，好的新兴市场在全球大放水背景下，或将重新面临热钱流入、本币升值的老问题。差的新兴市场可能要先经历一波深度的调整和出清过程后，才可能享受到这次国际资本流动带来的好处。</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l">
              <a:lnSpc>
                <a:spcPct val="120000"/>
              </a:lnSpc>
              <a:spcBef>
                <a:spcPts val="1125"/>
              </a:spcBef>
              <a:spcAft>
                <a:spcPts val="1125"/>
              </a:spcAft>
            </a:pP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　　作为发展良好的新兴市场，在全球货币刺激的背景下，中国经济中长期稳中向好的趋势不会改变</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。一是我国</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财政货币政策空间较大，加之产业门类齐全、市场潜力广阔，中国经济应对外部冲击拥有较大回旋余地；</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二</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是</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各界对中国经济和货币的信心</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增强</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，具有估值优势的人民币金融资产有望成为全球新兴避险资产。然而，在全球货币刺激大背景下，中国经济依然面临诸多挑战</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602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8"/>
          <p:cNvSpPr txBox="1">
            <a:spLocks noChangeArrowheads="1"/>
          </p:cNvSpPr>
          <p:nvPr/>
        </p:nvSpPr>
        <p:spPr bwMode="auto">
          <a:xfrm>
            <a:off x="839656" y="282908"/>
            <a:ext cx="62324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对中国经济的中长期影响展望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5" name="文本框 4">
            <a:extLst>
              <a:ext uri="{FF2B5EF4-FFF2-40B4-BE49-F238E27FC236}">
                <a16:creationId xmlns:a16="http://schemas.microsoft.com/office/drawing/2014/main" id="{65E08945-501D-88BF-5DE6-5FBA424EB1D4}"/>
              </a:ext>
            </a:extLst>
          </p:cNvPr>
          <p:cNvSpPr txBox="1"/>
          <p:nvPr/>
        </p:nvSpPr>
        <p:spPr>
          <a:xfrm>
            <a:off x="571500" y="1288478"/>
            <a:ext cx="10414321" cy="4636847"/>
          </a:xfrm>
          <a:prstGeom prst="rect">
            <a:avLst/>
          </a:prstGeom>
          <a:noFill/>
        </p:spPr>
        <p:txBody>
          <a:bodyPr wrap="square">
            <a:spAutoFit/>
          </a:bodyPr>
          <a:lstStyle/>
          <a:p>
            <a:pPr algn="l">
              <a:lnSpc>
                <a:spcPct val="150000"/>
              </a:lnSpc>
              <a:spcBef>
                <a:spcPts val="1125"/>
              </a:spcBef>
              <a:spcAft>
                <a:spcPts val="1125"/>
              </a:spcAft>
            </a:pPr>
            <a:r>
              <a:rPr lang="zh-CN" altLang="en-US" sz="2000" b="1" kern="0" dirty="0">
                <a:solidFill>
                  <a:srgbClr val="333333"/>
                </a:solidFill>
                <a:latin typeface="宋体" panose="02010600030101010101" pitchFamily="2" charset="-122"/>
                <a:ea typeface="宋体" panose="02010600030101010101" pitchFamily="2" charset="-122"/>
                <a:cs typeface="宋体" panose="02010600030101010101" pitchFamily="2" charset="-122"/>
              </a:rPr>
              <a:t>一是杠杆率上升。</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这次疫情应对，各国普遍采取了财政货币对冲政策，最终将会进一步加剧全球高负债局面。这里可能只是结构上的差异，如果政府在承担疫情冲击损失方面做得多些，就是政府债务负担增加多些，如美日欧；如果让企业和</a:t>
            </a:r>
            <a:r>
              <a:rPr lang="en-US" altLang="zh-CN"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或家庭承担得多些，就是企业和</a:t>
            </a:r>
            <a:r>
              <a:rPr lang="en-US" altLang="zh-CN"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或家庭债务负担增加多些，如中国。日本在上世纪九十年代经济泡沫破灭后，陷入了资产负债表衰退、经济长期停滞。欧洲因为政府过度负债，迄今未走出主权债务危机冲击，经济陷入停滞。各国控制债务风险成了走钢丝，政策更加逼仄：既怕通胀，推高市场利率和融资成本，影响债务可持续性；又怕通缩，影响企业盈利，形成债务</a:t>
            </a:r>
            <a:r>
              <a:rPr lang="en-US" altLang="zh-CN"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通缩螺旋，加重资产负债表衰退。在全球货币重回极度宽松背景下，中国既有自身宽流动性、低利率，推动宏观杠杆率进一步上升的问题；也有全球债务负担加重，患上“日本病”，经济复苏缓慢、外需长期不振的冲击。后者有可能加剧全球对华贸易投资保护主义，影响我国经济发展的外部环境。</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66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8"/>
          <p:cNvSpPr txBox="1">
            <a:spLocks noChangeArrowheads="1"/>
          </p:cNvSpPr>
          <p:nvPr/>
        </p:nvSpPr>
        <p:spPr bwMode="auto">
          <a:xfrm>
            <a:off x="839656" y="282908"/>
            <a:ext cx="62324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对中国经济的中长期影响展望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5" name="文本框 4">
            <a:extLst>
              <a:ext uri="{FF2B5EF4-FFF2-40B4-BE49-F238E27FC236}">
                <a16:creationId xmlns:a16="http://schemas.microsoft.com/office/drawing/2014/main" id="{65E08945-501D-88BF-5DE6-5FBA424EB1D4}"/>
              </a:ext>
            </a:extLst>
          </p:cNvPr>
          <p:cNvSpPr txBox="1"/>
          <p:nvPr/>
        </p:nvSpPr>
        <p:spPr>
          <a:xfrm>
            <a:off x="701544" y="1345039"/>
            <a:ext cx="10414321" cy="4636847"/>
          </a:xfrm>
          <a:prstGeom prst="rect">
            <a:avLst/>
          </a:prstGeom>
          <a:noFill/>
        </p:spPr>
        <p:txBody>
          <a:bodyPr wrap="square">
            <a:spAutoFit/>
          </a:bodyPr>
          <a:lstStyle/>
          <a:p>
            <a:pPr algn="l">
              <a:lnSpc>
                <a:spcPct val="150000"/>
              </a:lnSpc>
              <a:spcBef>
                <a:spcPts val="1125"/>
              </a:spcBef>
              <a:spcAft>
                <a:spcPts val="1125"/>
              </a:spcAft>
            </a:pPr>
            <a:r>
              <a:rPr lang="zh-CN" altLang="en-US" sz="2000" b="1" kern="0" dirty="0">
                <a:solidFill>
                  <a:srgbClr val="333333"/>
                </a:solidFill>
                <a:latin typeface="宋体" panose="02010600030101010101" pitchFamily="2" charset="-122"/>
                <a:ea typeface="宋体" panose="02010600030101010101" pitchFamily="2" charset="-122"/>
                <a:cs typeface="宋体" panose="02010600030101010101" pitchFamily="2" charset="-122"/>
              </a:rPr>
              <a:t>二是竞争性贬值。</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目前，全球主要货币已步入了“比丑”的时代。这次货币刺激并非美联储独美于前，欧央行、日本央行和英国央行都重启了量化宽松。在全球流动性泛滥格局下，主要货币间汇率波动加剧在所难免。如前所述，中国作为好的新兴市场，在市场恐慌和信用紧缩警报解除后，有可能重现资本流入。但这既是机遇也是挑战，在全球经济复苏缓慢的情况下，将进一步削弱我国出口竞争力，缩小外贸顺差甚至可能转为逆差。同时，还可能抑制外来投资、增加对外投资，加速国内产业空心化。这些都将加速我国出口市场份额流失，影响我国在全球产业链供应链的地位。从上次危机时期的经验看，为促进国际收支平衡，我国采取了加强资本流入管理的措施。但因防流入会影响外贸出口和外商投资，实施起来投鼠忌器，故其效果远不如控流出好。只不过防流入做不好，最终表现为外汇储备增加，而理论上央行可以无限提供人民币收购外汇储备，故其压力远不如资本流出、储备下降之时那么明显。</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152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8"/>
          <p:cNvSpPr txBox="1">
            <a:spLocks noChangeArrowheads="1"/>
          </p:cNvSpPr>
          <p:nvPr/>
        </p:nvSpPr>
        <p:spPr bwMode="auto">
          <a:xfrm>
            <a:off x="839656" y="282908"/>
            <a:ext cx="62324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对中国经济的中长期影响展望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5" name="文本框 4">
            <a:extLst>
              <a:ext uri="{FF2B5EF4-FFF2-40B4-BE49-F238E27FC236}">
                <a16:creationId xmlns:a16="http://schemas.microsoft.com/office/drawing/2014/main" id="{65E08945-501D-88BF-5DE6-5FBA424EB1D4}"/>
              </a:ext>
            </a:extLst>
          </p:cNvPr>
          <p:cNvSpPr txBox="1"/>
          <p:nvPr/>
        </p:nvSpPr>
        <p:spPr>
          <a:xfrm>
            <a:off x="701545" y="1307332"/>
            <a:ext cx="6232475" cy="5098512"/>
          </a:xfrm>
          <a:prstGeom prst="rect">
            <a:avLst/>
          </a:prstGeom>
          <a:noFill/>
        </p:spPr>
        <p:txBody>
          <a:bodyPr wrap="square">
            <a:spAutoFit/>
          </a:bodyPr>
          <a:lstStyle/>
          <a:p>
            <a:pPr algn="l">
              <a:lnSpc>
                <a:spcPct val="150000"/>
              </a:lnSpc>
              <a:spcBef>
                <a:spcPts val="1125"/>
              </a:spcBef>
              <a:spcAft>
                <a:spcPts val="1125"/>
              </a:spcAft>
            </a:pPr>
            <a:r>
              <a:rPr lang="zh-CN" altLang="en-US" sz="2000" b="1" kern="0" dirty="0">
                <a:solidFill>
                  <a:srgbClr val="333333"/>
                </a:solidFill>
                <a:latin typeface="宋体" panose="02010600030101010101" pitchFamily="2" charset="-122"/>
                <a:ea typeface="宋体" panose="02010600030101010101" pitchFamily="2" charset="-122"/>
                <a:cs typeface="宋体" panose="02010600030101010101" pitchFamily="2" charset="-122"/>
              </a:rPr>
              <a:t>三是资产泡沫化。</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上次危机时，全球大放水之所以没有形成通胀压力，很重要的原因是大量过剩流动性进入了金融市场，催生了资产泡沫。这次货币政策重回宽松，以美股为代表的金融市场出现大幅反弹，吸收了各国央行释放的大量流动性。不排除全球范围内有可能重走资产价格上涨、正财富效应，进而拉动经济复苏的老路。对于中国来讲，全球范围内的宽流动性、低利率将推升市场风险偏好，支持国内资产价格走高，但在国内投资者不过成熟情况下，容易出现估值泡沫化；同时，中国市场前景相对确定，加之人民币资产的估值洼地效应，有助于吸引组合投资资本流入。</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 name="Freeform 18">
            <a:extLst>
              <a:ext uri="{FF2B5EF4-FFF2-40B4-BE49-F238E27FC236}">
                <a16:creationId xmlns:a16="http://schemas.microsoft.com/office/drawing/2014/main" id="{49629C22-BB53-E1C3-6A68-FF8305E33E53}"/>
              </a:ext>
            </a:extLst>
          </p:cNvPr>
          <p:cNvSpPr>
            <a:spLocks/>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Freeform 19">
            <a:extLst>
              <a:ext uri="{FF2B5EF4-FFF2-40B4-BE49-F238E27FC236}">
                <a16:creationId xmlns:a16="http://schemas.microsoft.com/office/drawing/2014/main" id="{684772BA-4084-9387-9E9D-5A76735E7C18}"/>
              </a:ext>
            </a:extLst>
          </p:cNvPr>
          <p:cNvSpPr>
            <a:spLocks/>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Freeform 20">
            <a:extLst>
              <a:ext uri="{FF2B5EF4-FFF2-40B4-BE49-F238E27FC236}">
                <a16:creationId xmlns:a16="http://schemas.microsoft.com/office/drawing/2014/main" id="{421D6D1A-702B-28A9-97FF-BE6D707A1D42}"/>
              </a:ext>
            </a:extLst>
          </p:cNvPr>
          <p:cNvSpPr>
            <a:spLocks/>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21">
            <a:extLst>
              <a:ext uri="{FF2B5EF4-FFF2-40B4-BE49-F238E27FC236}">
                <a16:creationId xmlns:a16="http://schemas.microsoft.com/office/drawing/2014/main" id="{5FB7E6DA-0684-718F-D80E-D0983002F232}"/>
              </a:ext>
            </a:extLst>
          </p:cNvPr>
          <p:cNvSpPr>
            <a:spLocks/>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22">
            <a:extLst>
              <a:ext uri="{FF2B5EF4-FFF2-40B4-BE49-F238E27FC236}">
                <a16:creationId xmlns:a16="http://schemas.microsoft.com/office/drawing/2014/main" id="{24DA8240-AB5C-8236-6CF1-00AE62E8D5A3}"/>
              </a:ext>
            </a:extLst>
          </p:cNvPr>
          <p:cNvSpPr>
            <a:spLocks/>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3">
            <a:extLst>
              <a:ext uri="{FF2B5EF4-FFF2-40B4-BE49-F238E27FC236}">
                <a16:creationId xmlns:a16="http://schemas.microsoft.com/office/drawing/2014/main" id="{00A96ECC-48F4-AE73-20CC-F2F154877DBF}"/>
              </a:ext>
            </a:extLst>
          </p:cNvPr>
          <p:cNvSpPr>
            <a:spLocks/>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24">
            <a:extLst>
              <a:ext uri="{FF2B5EF4-FFF2-40B4-BE49-F238E27FC236}">
                <a16:creationId xmlns:a16="http://schemas.microsoft.com/office/drawing/2014/main" id="{C3CA55E4-864D-016D-D9B4-DEE6765C1CC5}"/>
              </a:ext>
            </a:extLst>
          </p:cNvPr>
          <p:cNvSpPr>
            <a:spLocks/>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25">
            <a:extLst>
              <a:ext uri="{FF2B5EF4-FFF2-40B4-BE49-F238E27FC236}">
                <a16:creationId xmlns:a16="http://schemas.microsoft.com/office/drawing/2014/main" id="{9187802F-5D8B-E09C-9CEE-A83FCEC797FC}"/>
              </a:ext>
            </a:extLst>
          </p:cNvPr>
          <p:cNvSpPr>
            <a:spLocks/>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21">
            <a:extLst>
              <a:ext uri="{FF2B5EF4-FFF2-40B4-BE49-F238E27FC236}">
                <a16:creationId xmlns:a16="http://schemas.microsoft.com/office/drawing/2014/main" id="{41DC3814-3E73-5146-2676-31429A0BE36F}"/>
              </a:ext>
            </a:extLst>
          </p:cNvPr>
          <p:cNvSpPr>
            <a:spLocks/>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22">
            <a:extLst>
              <a:ext uri="{FF2B5EF4-FFF2-40B4-BE49-F238E27FC236}">
                <a16:creationId xmlns:a16="http://schemas.microsoft.com/office/drawing/2014/main" id="{767ECE77-AC3A-C918-1A6F-DF20B319AF4E}"/>
              </a:ext>
            </a:extLst>
          </p:cNvPr>
          <p:cNvSpPr>
            <a:spLocks/>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3">
            <a:extLst>
              <a:ext uri="{FF2B5EF4-FFF2-40B4-BE49-F238E27FC236}">
                <a16:creationId xmlns:a16="http://schemas.microsoft.com/office/drawing/2014/main" id="{9DFD661D-0F27-FA52-9BBC-5154A8252691}"/>
              </a:ext>
            </a:extLst>
          </p:cNvPr>
          <p:cNvSpPr>
            <a:spLocks/>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4">
            <a:extLst>
              <a:ext uri="{FF2B5EF4-FFF2-40B4-BE49-F238E27FC236}">
                <a16:creationId xmlns:a16="http://schemas.microsoft.com/office/drawing/2014/main" id="{96D9655B-5967-9356-663A-5AA46A5D7F6D}"/>
              </a:ext>
            </a:extLst>
          </p:cNvPr>
          <p:cNvSpPr>
            <a:spLocks/>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25">
            <a:extLst>
              <a:ext uri="{FF2B5EF4-FFF2-40B4-BE49-F238E27FC236}">
                <a16:creationId xmlns:a16="http://schemas.microsoft.com/office/drawing/2014/main" id="{03A10685-6190-D30B-151B-66BDCDA3147F}"/>
              </a:ext>
            </a:extLst>
          </p:cNvPr>
          <p:cNvSpPr>
            <a:spLocks/>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6">
            <a:extLst>
              <a:ext uri="{FF2B5EF4-FFF2-40B4-BE49-F238E27FC236}">
                <a16:creationId xmlns:a16="http://schemas.microsoft.com/office/drawing/2014/main" id="{4FB06F4E-0B6B-6625-5FC2-5E75400EF38D}"/>
              </a:ext>
            </a:extLst>
          </p:cNvPr>
          <p:cNvSpPr>
            <a:spLocks/>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27">
            <a:extLst>
              <a:ext uri="{FF2B5EF4-FFF2-40B4-BE49-F238E27FC236}">
                <a16:creationId xmlns:a16="http://schemas.microsoft.com/office/drawing/2014/main" id="{C40F4A5B-D2DB-8184-98A5-53C97AE3B8A0}"/>
              </a:ext>
            </a:extLst>
          </p:cNvPr>
          <p:cNvSpPr>
            <a:spLocks/>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28">
            <a:extLst>
              <a:ext uri="{FF2B5EF4-FFF2-40B4-BE49-F238E27FC236}">
                <a16:creationId xmlns:a16="http://schemas.microsoft.com/office/drawing/2014/main" id="{2B184D2F-4C14-5776-AEE6-37259537CB8D}"/>
              </a:ext>
            </a:extLst>
          </p:cNvPr>
          <p:cNvSpPr>
            <a:spLocks/>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21">
            <a:extLst>
              <a:ext uri="{FF2B5EF4-FFF2-40B4-BE49-F238E27FC236}">
                <a16:creationId xmlns:a16="http://schemas.microsoft.com/office/drawing/2014/main" id="{93E344FF-E6DC-B509-4DD3-FE389971DAD9}"/>
              </a:ext>
            </a:extLst>
          </p:cNvPr>
          <p:cNvSpPr>
            <a:spLocks/>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22">
            <a:extLst>
              <a:ext uri="{FF2B5EF4-FFF2-40B4-BE49-F238E27FC236}">
                <a16:creationId xmlns:a16="http://schemas.microsoft.com/office/drawing/2014/main" id="{A8D6F2FE-7E93-09CD-0350-9FB69BF9EBDB}"/>
              </a:ext>
            </a:extLst>
          </p:cNvPr>
          <p:cNvSpPr>
            <a:spLocks/>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3">
            <a:extLst>
              <a:ext uri="{FF2B5EF4-FFF2-40B4-BE49-F238E27FC236}">
                <a16:creationId xmlns:a16="http://schemas.microsoft.com/office/drawing/2014/main" id="{FB586723-4FB2-5ABE-E73D-86E19519CD5B}"/>
              </a:ext>
            </a:extLst>
          </p:cNvPr>
          <p:cNvSpPr>
            <a:spLocks/>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4">
            <a:extLst>
              <a:ext uri="{FF2B5EF4-FFF2-40B4-BE49-F238E27FC236}">
                <a16:creationId xmlns:a16="http://schemas.microsoft.com/office/drawing/2014/main" id="{CDF88195-F94C-AC08-7F80-805623DB74E7}"/>
              </a:ext>
            </a:extLst>
          </p:cNvPr>
          <p:cNvSpPr>
            <a:spLocks/>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5">
            <a:extLst>
              <a:ext uri="{FF2B5EF4-FFF2-40B4-BE49-F238E27FC236}">
                <a16:creationId xmlns:a16="http://schemas.microsoft.com/office/drawing/2014/main" id="{32EC5B75-17D1-D82D-32A1-6CF6CA02B410}"/>
              </a:ext>
            </a:extLst>
          </p:cNvPr>
          <p:cNvSpPr>
            <a:spLocks/>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6">
            <a:extLst>
              <a:ext uri="{FF2B5EF4-FFF2-40B4-BE49-F238E27FC236}">
                <a16:creationId xmlns:a16="http://schemas.microsoft.com/office/drawing/2014/main" id="{47A6A553-B899-E5F0-D3CA-1CE35C2F7EF6}"/>
              </a:ext>
            </a:extLst>
          </p:cNvPr>
          <p:cNvSpPr>
            <a:spLocks/>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27">
            <a:extLst>
              <a:ext uri="{FF2B5EF4-FFF2-40B4-BE49-F238E27FC236}">
                <a16:creationId xmlns:a16="http://schemas.microsoft.com/office/drawing/2014/main" id="{3CC078FE-698C-344D-D2EB-B8B4A1910FCF}"/>
              </a:ext>
            </a:extLst>
          </p:cNvPr>
          <p:cNvSpPr>
            <a:spLocks/>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28">
            <a:extLst>
              <a:ext uri="{FF2B5EF4-FFF2-40B4-BE49-F238E27FC236}">
                <a16:creationId xmlns:a16="http://schemas.microsoft.com/office/drawing/2014/main" id="{09285246-3B1C-47A1-5691-D44D9630A42B}"/>
              </a:ext>
            </a:extLst>
          </p:cNvPr>
          <p:cNvSpPr>
            <a:spLocks/>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21">
            <a:extLst>
              <a:ext uri="{FF2B5EF4-FFF2-40B4-BE49-F238E27FC236}">
                <a16:creationId xmlns:a16="http://schemas.microsoft.com/office/drawing/2014/main" id="{FC54CBF8-1A12-C68A-EB83-336F67080D66}"/>
              </a:ext>
            </a:extLst>
          </p:cNvPr>
          <p:cNvSpPr>
            <a:spLocks/>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2">
            <a:extLst>
              <a:ext uri="{FF2B5EF4-FFF2-40B4-BE49-F238E27FC236}">
                <a16:creationId xmlns:a16="http://schemas.microsoft.com/office/drawing/2014/main" id="{638725B2-AFE9-35CD-19E0-3A5680E10515}"/>
              </a:ext>
            </a:extLst>
          </p:cNvPr>
          <p:cNvSpPr>
            <a:spLocks/>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23">
            <a:extLst>
              <a:ext uri="{FF2B5EF4-FFF2-40B4-BE49-F238E27FC236}">
                <a16:creationId xmlns:a16="http://schemas.microsoft.com/office/drawing/2014/main" id="{3157EE65-DB54-EC26-A078-611B89068A7B}"/>
              </a:ext>
            </a:extLst>
          </p:cNvPr>
          <p:cNvSpPr>
            <a:spLocks/>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24">
            <a:extLst>
              <a:ext uri="{FF2B5EF4-FFF2-40B4-BE49-F238E27FC236}">
                <a16:creationId xmlns:a16="http://schemas.microsoft.com/office/drawing/2014/main" id="{883A1894-2EB3-40CE-11A4-7A2B1D9401C8}"/>
              </a:ext>
            </a:extLst>
          </p:cNvPr>
          <p:cNvSpPr>
            <a:spLocks/>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5">
            <a:extLst>
              <a:ext uri="{FF2B5EF4-FFF2-40B4-BE49-F238E27FC236}">
                <a16:creationId xmlns:a16="http://schemas.microsoft.com/office/drawing/2014/main" id="{D32BA1E2-E436-72D9-8A3E-52F2FE5E7433}"/>
              </a:ext>
            </a:extLst>
          </p:cNvPr>
          <p:cNvSpPr>
            <a:spLocks/>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6">
            <a:extLst>
              <a:ext uri="{FF2B5EF4-FFF2-40B4-BE49-F238E27FC236}">
                <a16:creationId xmlns:a16="http://schemas.microsoft.com/office/drawing/2014/main" id="{5216DD7D-6CB0-F4AD-F0AF-12E88B91F7DA}"/>
              </a:ext>
            </a:extLst>
          </p:cNvPr>
          <p:cNvSpPr>
            <a:spLocks/>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27">
            <a:extLst>
              <a:ext uri="{FF2B5EF4-FFF2-40B4-BE49-F238E27FC236}">
                <a16:creationId xmlns:a16="http://schemas.microsoft.com/office/drawing/2014/main" id="{8DE99321-9906-E3AA-797C-776C2DFADA46}"/>
              </a:ext>
            </a:extLst>
          </p:cNvPr>
          <p:cNvSpPr>
            <a:spLocks/>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8">
            <a:extLst>
              <a:ext uri="{FF2B5EF4-FFF2-40B4-BE49-F238E27FC236}">
                <a16:creationId xmlns:a16="http://schemas.microsoft.com/office/drawing/2014/main" id="{E21F8284-1ED0-35A5-18C5-2EB635EF1179}"/>
              </a:ext>
            </a:extLst>
          </p:cNvPr>
          <p:cNvSpPr>
            <a:spLocks/>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84678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8"/>
          <p:cNvSpPr txBox="1">
            <a:spLocks noChangeArrowheads="1"/>
          </p:cNvSpPr>
          <p:nvPr/>
        </p:nvSpPr>
        <p:spPr bwMode="auto">
          <a:xfrm>
            <a:off x="839656" y="282908"/>
            <a:ext cx="62324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对中国经济的中长期影响展望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5" name="文本框 4">
            <a:extLst>
              <a:ext uri="{FF2B5EF4-FFF2-40B4-BE49-F238E27FC236}">
                <a16:creationId xmlns:a16="http://schemas.microsoft.com/office/drawing/2014/main" id="{65E08945-501D-88BF-5DE6-5FBA424EB1D4}"/>
              </a:ext>
            </a:extLst>
          </p:cNvPr>
          <p:cNvSpPr txBox="1"/>
          <p:nvPr/>
        </p:nvSpPr>
        <p:spPr>
          <a:xfrm>
            <a:off x="758106" y="1341409"/>
            <a:ext cx="10393804" cy="4175182"/>
          </a:xfrm>
          <a:prstGeom prst="rect">
            <a:avLst/>
          </a:prstGeom>
          <a:noFill/>
        </p:spPr>
        <p:txBody>
          <a:bodyPr wrap="square">
            <a:spAutoFit/>
          </a:bodyPr>
          <a:lstStyle/>
          <a:p>
            <a:pPr algn="l">
              <a:lnSpc>
                <a:spcPct val="150000"/>
              </a:lnSpc>
              <a:spcBef>
                <a:spcPts val="1125"/>
              </a:spcBef>
              <a:spcAft>
                <a:spcPts val="1125"/>
              </a:spcAft>
            </a:pPr>
            <a:r>
              <a:rPr lang="zh-CN" altLang="en-US" sz="2000" b="1" kern="0" dirty="0">
                <a:solidFill>
                  <a:srgbClr val="333333"/>
                </a:solidFill>
                <a:latin typeface="宋体" panose="02010600030101010101" pitchFamily="2" charset="-122"/>
                <a:ea typeface="宋体" panose="02010600030101010101" pitchFamily="2" charset="-122"/>
                <a:cs typeface="宋体" panose="02010600030101010101" pitchFamily="2" charset="-122"/>
              </a:rPr>
              <a:t>四是国内物价稳定。</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过去，通胀被称之为货币现象，故货币放水通常与通胀走势存在正相关性。但现在二者的线性关系并不确定，货币放水既可能产生通胀压力，也可能伴随通缩趋势（如日本欧洲），还可能出现物价温和增长但资产价格上涨（如后危机时代的美国）。所以，货币刺激对物价走势的影响需要具体情况具体分析。在疫情防控、经济停摆期间，中国面临的主要是通缩压力，有价格上涨压力的也主要是食品农产品及必选消费品等价格弹性较小的商品。受疫情阻断全球产业链供应链的影响，也可能推升我国进口依赖较大的相关产品价格，加剧结构性通胀现象。因为中国以间接融资为主，金融市场吸收的流动性较少，大部分进入了实体经济部门。而当国内经济较快复苏，这些流动性就可能迅速转变成有效投资和消费需求，进而产生通胀。</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5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8"/>
          <p:cNvSpPr txBox="1">
            <a:spLocks noChangeArrowheads="1"/>
          </p:cNvSpPr>
          <p:nvPr/>
        </p:nvSpPr>
        <p:spPr bwMode="auto">
          <a:xfrm>
            <a:off x="839656" y="282908"/>
            <a:ext cx="62324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对中国经济的中长期影响展望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5" name="文本框 4">
            <a:extLst>
              <a:ext uri="{FF2B5EF4-FFF2-40B4-BE49-F238E27FC236}">
                <a16:creationId xmlns:a16="http://schemas.microsoft.com/office/drawing/2014/main" id="{65E08945-501D-88BF-5DE6-5FBA424EB1D4}"/>
              </a:ext>
            </a:extLst>
          </p:cNvPr>
          <p:cNvSpPr txBox="1"/>
          <p:nvPr/>
        </p:nvSpPr>
        <p:spPr>
          <a:xfrm>
            <a:off x="433387" y="1046087"/>
            <a:ext cx="6232475" cy="5425524"/>
          </a:xfrm>
          <a:prstGeom prst="rect">
            <a:avLst/>
          </a:prstGeom>
          <a:noFill/>
        </p:spPr>
        <p:txBody>
          <a:bodyPr wrap="square">
            <a:spAutoFit/>
          </a:bodyPr>
          <a:lstStyle/>
          <a:p>
            <a:pPr algn="l">
              <a:lnSpc>
                <a:spcPct val="125000"/>
              </a:lnSpc>
              <a:spcBef>
                <a:spcPts val="1125"/>
              </a:spcBef>
              <a:spcAft>
                <a:spcPts val="1125"/>
              </a:spcAft>
            </a:pPr>
            <a:r>
              <a:rPr lang="zh-CN" altLang="en-US" sz="2000" b="1" kern="0" dirty="0">
                <a:solidFill>
                  <a:srgbClr val="333333"/>
                </a:solidFill>
                <a:latin typeface="宋体" panose="02010600030101010101" pitchFamily="2" charset="-122"/>
                <a:ea typeface="宋体" panose="02010600030101010101" pitchFamily="2" charset="-122"/>
                <a:cs typeface="宋体" panose="02010600030101010101" pitchFamily="2" charset="-122"/>
              </a:rPr>
              <a:t>五是资本流动冲击。</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所有资本流出冲击都是从流入开始的。据中国央行统计，截至</a:t>
            </a:r>
            <a:r>
              <a:rPr lang="en-US" altLang="zh-CN"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2020</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年一季度末，境外持有境内人民币金融资产</a:t>
            </a:r>
            <a:r>
              <a:rPr lang="en-US" altLang="zh-CN"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6.38</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万亿元人民币（折合约</a:t>
            </a:r>
            <a:r>
              <a:rPr lang="en-US" altLang="zh-CN"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9000</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亿美元）。这部分人民币对外负债对境外投资者来讲仍存在货币错配。跨境组合投资（也称证券投资）是典型的短期资本流动。外资目前在我国股市债市占比仅有百分之三四，但若短期内集中抛售还是可能对金融市场造成较大影响，同时也会波及外汇市场。中长期来看，如果看好中国，外来组合投资进一步增加人民币资产配置，也就意味着未来这部分资本流动如果逆转，冲击将会更大。从国内外经验看，资本流动冲击不但惩罚失败者也惩罚成功者。正是前期的成功吸引了过度的资本流入，埋下了金融风险隐患。对于新兴市场来讲这个问题尤为突出。</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085FC5EE-ECD3-82ED-0FAD-0628C14547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5862" y="1604962"/>
            <a:ext cx="5238750" cy="3648075"/>
          </a:xfrm>
          <a:prstGeom prst="rect">
            <a:avLst/>
          </a:prstGeom>
          <a:noFill/>
          <a:ln>
            <a:noFill/>
          </a:ln>
        </p:spPr>
      </p:pic>
    </p:spTree>
    <p:extLst>
      <p:ext uri="{BB962C8B-B14F-4D97-AF65-F5344CB8AC3E}">
        <p14:creationId xmlns:p14="http://schemas.microsoft.com/office/powerpoint/2010/main" val="72987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5237163" y="2984559"/>
            <a:ext cx="3871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政策建议</a:t>
            </a: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dirty="0">
                <a:solidFill>
                  <a:schemeClr val="bg1"/>
                </a:solidFill>
                <a:latin typeface="微软雅黑" panose="020B0503020204020204" pitchFamily="34" charset="-122"/>
                <a:ea typeface="微软雅黑" panose="020B0503020204020204" pitchFamily="34" charset="-122"/>
              </a:rPr>
              <a:t>4</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5539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889461" y="2785148"/>
            <a:ext cx="4917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sz="2000" dirty="0">
                <a:latin typeface="宋体" panose="02010600030101010101" pitchFamily="2" charset="-122"/>
                <a:ea typeface="宋体" panose="02010600030101010101" pitchFamily="2" charset="-122"/>
              </a:rPr>
              <a:t>加快国内多层次金融市场体系建设</a:t>
            </a:r>
          </a:p>
        </p:txBody>
      </p:sp>
      <p:sp>
        <p:nvSpPr>
          <p:cNvPr id="4" name="文本框 8"/>
          <p:cNvSpPr txBox="1">
            <a:spLocks noChangeArrowheads="1"/>
          </p:cNvSpPr>
          <p:nvPr/>
        </p:nvSpPr>
        <p:spPr bwMode="auto">
          <a:xfrm>
            <a:off x="839657" y="282908"/>
            <a:ext cx="26560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政策建议</a:t>
            </a:r>
          </a:p>
        </p:txBody>
      </p:sp>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1" name="Freeform 46"/>
          <p:cNvSpPr>
            <a:spLocks noEditPoints="1"/>
          </p:cNvSpPr>
          <p:nvPr/>
        </p:nvSpPr>
        <p:spPr bwMode="auto">
          <a:xfrm>
            <a:off x="5111113" y="1680317"/>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467F"/>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2000">
              <a:latin typeface="宋体" panose="02010600030101010101" pitchFamily="2" charset="-122"/>
              <a:ea typeface="宋体" panose="02010600030101010101" pitchFamily="2" charset="-122"/>
              <a:cs typeface="+mn-ea"/>
              <a:sym typeface="Arial" panose="020B0604020202020204" pitchFamily="34" charset="0"/>
            </a:endParaRPr>
          </a:p>
        </p:txBody>
      </p:sp>
      <p:sp>
        <p:nvSpPr>
          <p:cNvPr id="32" name="Freeform 46"/>
          <p:cNvSpPr>
            <a:spLocks noEditPoints="1"/>
          </p:cNvSpPr>
          <p:nvPr/>
        </p:nvSpPr>
        <p:spPr bwMode="auto">
          <a:xfrm>
            <a:off x="5111113" y="2658151"/>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70C0"/>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2000">
              <a:latin typeface="宋体" panose="02010600030101010101" pitchFamily="2" charset="-122"/>
              <a:ea typeface="宋体" panose="02010600030101010101" pitchFamily="2" charset="-122"/>
              <a:cs typeface="+mn-ea"/>
              <a:sym typeface="Arial" panose="020B0604020202020204" pitchFamily="34" charset="0"/>
            </a:endParaRPr>
          </a:p>
        </p:txBody>
      </p:sp>
      <p:sp>
        <p:nvSpPr>
          <p:cNvPr id="2" name="矩形 1"/>
          <p:cNvSpPr/>
          <p:nvPr/>
        </p:nvSpPr>
        <p:spPr>
          <a:xfrm>
            <a:off x="5874745" y="1801353"/>
            <a:ext cx="6048584" cy="400110"/>
          </a:xfrm>
          <a:prstGeom prst="rect">
            <a:avLst/>
          </a:prstGeom>
        </p:spPr>
        <p:txBody>
          <a:bodyPr wrap="square">
            <a:spAutoFit/>
          </a:bodyPr>
          <a:lstStyle/>
          <a:p>
            <a:pPr lvl="0" eaLnBrk="0" fontAlgn="base" hangingPunct="0">
              <a:spcBef>
                <a:spcPct val="0"/>
              </a:spcBef>
              <a:spcAft>
                <a:spcPct val="0"/>
              </a:spcAft>
            </a:pPr>
            <a:r>
              <a:rPr lang="zh-CN" altLang="en-US" sz="2000" dirty="0">
                <a:latin typeface="宋体" panose="02010600030101010101" pitchFamily="2" charset="-122"/>
                <a:ea typeface="宋体" panose="02010600030101010101" pitchFamily="2" charset="-122"/>
              </a:rPr>
              <a:t>货币政策要兼顾稳增长、防风险与控通胀目标</a:t>
            </a:r>
          </a:p>
        </p:txBody>
      </p:sp>
      <p:sp>
        <p:nvSpPr>
          <p:cNvPr id="56" name="Block Arc 45"/>
          <p:cNvSpPr/>
          <p:nvPr/>
        </p:nvSpPr>
        <p:spPr>
          <a:xfrm rot="2700000">
            <a:off x="1068604" y="1490441"/>
            <a:ext cx="2161097" cy="2161096"/>
          </a:xfrm>
          <a:prstGeom prst="blockArc">
            <a:avLst>
              <a:gd name="adj1" fmla="val 19782491"/>
              <a:gd name="adj2" fmla="val 13507335"/>
              <a:gd name="adj3" fmla="val 6530"/>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grpSp>
        <p:nvGrpSpPr>
          <p:cNvPr id="57" name="Group 110"/>
          <p:cNvGrpSpPr/>
          <p:nvPr/>
        </p:nvGrpSpPr>
        <p:grpSpPr>
          <a:xfrm>
            <a:off x="126769" y="1121424"/>
            <a:ext cx="3477950" cy="3616449"/>
            <a:chOff x="630206" y="1507089"/>
            <a:chExt cx="2608605" cy="2712486"/>
          </a:xfrm>
        </p:grpSpPr>
        <p:grpSp>
          <p:nvGrpSpPr>
            <p:cNvPr id="58" name="Group 53"/>
            <p:cNvGrpSpPr/>
            <p:nvPr/>
          </p:nvGrpSpPr>
          <p:grpSpPr>
            <a:xfrm rot="21351568">
              <a:off x="630206" y="3582137"/>
              <a:ext cx="1112944" cy="637438"/>
              <a:chOff x="2355915" y="3857572"/>
              <a:chExt cx="1347923" cy="772022"/>
            </a:xfrm>
          </p:grpSpPr>
          <p:sp>
            <p:nvSpPr>
              <p:cNvPr id="60" name="Rectangle 30"/>
              <p:cNvSpPr/>
              <p:nvPr/>
            </p:nvSpPr>
            <p:spPr>
              <a:xfrm rot="2700000">
                <a:off x="3093973" y="3472415"/>
                <a:ext cx="224707" cy="995022"/>
              </a:xfrm>
              <a:prstGeom prst="rect">
                <a:avLst/>
              </a:prstGeom>
              <a:solidFill>
                <a:srgbClr val="00A5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sp>
            <p:nvSpPr>
              <p:cNvPr id="61" name="Rounded Rectangle 31"/>
              <p:cNvSpPr/>
              <p:nvPr/>
            </p:nvSpPr>
            <p:spPr>
              <a:xfrm rot="2700000">
                <a:off x="2538069" y="4020237"/>
                <a:ext cx="427203" cy="791512"/>
              </a:xfrm>
              <a:prstGeom prst="roundRect">
                <a:avLst/>
              </a:prstGeom>
              <a:solidFill>
                <a:srgbClr val="0170C1">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grpSp>
        <p:sp>
          <p:nvSpPr>
            <p:cNvPr id="59" name="Block Arc 29"/>
            <p:cNvSpPr/>
            <p:nvPr/>
          </p:nvSpPr>
          <p:spPr>
            <a:xfrm rot="2700000">
              <a:off x="1114680" y="1507089"/>
              <a:ext cx="2124132" cy="2124131"/>
            </a:xfrm>
            <a:prstGeom prst="blockArc">
              <a:avLst>
                <a:gd name="adj1" fmla="val 21433357"/>
                <a:gd name="adj2" fmla="val 13378235"/>
                <a:gd name="adj3" fmla="val 4744"/>
              </a:avLst>
            </a:prstGeom>
            <a:solidFill>
              <a:srgbClr val="00A5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grpSp>
      <p:sp>
        <p:nvSpPr>
          <p:cNvPr id="62" name="Block Arc 48"/>
          <p:cNvSpPr/>
          <p:nvPr/>
        </p:nvSpPr>
        <p:spPr>
          <a:xfrm rot="2700000">
            <a:off x="1365178" y="1787014"/>
            <a:ext cx="1567949" cy="1567947"/>
          </a:xfrm>
          <a:prstGeom prst="blockArc">
            <a:avLst>
              <a:gd name="adj1" fmla="val 17805926"/>
              <a:gd name="adj2" fmla="val 13444767"/>
              <a:gd name="adj3" fmla="val 7487"/>
            </a:avLst>
          </a:prstGeom>
          <a:solidFill>
            <a:srgbClr val="00A5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sp>
        <p:nvSpPr>
          <p:cNvPr id="63" name="Oval 51"/>
          <p:cNvSpPr/>
          <p:nvPr/>
        </p:nvSpPr>
        <p:spPr>
          <a:xfrm rot="2700000">
            <a:off x="1602435" y="2024272"/>
            <a:ext cx="1093433" cy="1093431"/>
          </a:xfrm>
          <a:prstGeom prst="ellipse">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grpSp>
        <p:nvGrpSpPr>
          <p:cNvPr id="64" name="Group 73"/>
          <p:cNvGrpSpPr/>
          <p:nvPr/>
        </p:nvGrpSpPr>
        <p:grpSpPr>
          <a:xfrm>
            <a:off x="2200541" y="1198618"/>
            <a:ext cx="3002852" cy="290331"/>
            <a:chOff x="2901397" y="1463917"/>
            <a:chExt cx="2252262" cy="221448"/>
          </a:xfrm>
        </p:grpSpPr>
        <p:cxnSp>
          <p:nvCxnSpPr>
            <p:cNvPr id="65" name="Straight Connector 59"/>
            <p:cNvCxnSpPr/>
            <p:nvPr/>
          </p:nvCxnSpPr>
          <p:spPr>
            <a:xfrm flipH="1" flipV="1">
              <a:off x="4914605" y="1465097"/>
              <a:ext cx="239054" cy="220268"/>
            </a:xfrm>
            <a:prstGeom prst="line">
              <a:avLst/>
            </a:prstGeom>
            <a:noFill/>
            <a:ln w="12700" cap="rnd" cmpd="sng" algn="ctr">
              <a:solidFill>
                <a:srgbClr val="00A5E0"/>
              </a:solidFill>
              <a:prstDash val="solid"/>
              <a:miter lim="800000"/>
              <a:headEnd type="oval"/>
              <a:tailEnd type="oval"/>
            </a:ln>
            <a:effectLst/>
          </p:spPr>
        </p:cxnSp>
        <p:cxnSp>
          <p:nvCxnSpPr>
            <p:cNvPr id="66" name="Straight Connector 60"/>
            <p:cNvCxnSpPr/>
            <p:nvPr/>
          </p:nvCxnSpPr>
          <p:spPr>
            <a:xfrm rot="10800000">
              <a:off x="2901397" y="1463917"/>
              <a:ext cx="2013208" cy="1615"/>
            </a:xfrm>
            <a:prstGeom prst="line">
              <a:avLst/>
            </a:prstGeom>
            <a:noFill/>
            <a:ln w="12700" cap="rnd" cmpd="sng" algn="ctr">
              <a:solidFill>
                <a:srgbClr val="00A5E0"/>
              </a:solidFill>
              <a:prstDash val="solid"/>
              <a:miter lim="800000"/>
              <a:headEnd type="oval"/>
              <a:tailEnd type="oval"/>
            </a:ln>
            <a:effectLst/>
          </p:spPr>
        </p:cxnSp>
      </p:grpSp>
      <p:grpSp>
        <p:nvGrpSpPr>
          <p:cNvPr id="67" name="Group 73"/>
          <p:cNvGrpSpPr/>
          <p:nvPr/>
        </p:nvGrpSpPr>
        <p:grpSpPr>
          <a:xfrm>
            <a:off x="2200542" y="1566747"/>
            <a:ext cx="2508817" cy="290331"/>
            <a:chOff x="2901397" y="1463917"/>
            <a:chExt cx="1881716" cy="221448"/>
          </a:xfrm>
        </p:grpSpPr>
        <p:cxnSp>
          <p:nvCxnSpPr>
            <p:cNvPr id="68" name="Straight Connector 67"/>
            <p:cNvCxnSpPr/>
            <p:nvPr/>
          </p:nvCxnSpPr>
          <p:spPr>
            <a:xfrm flipH="1" flipV="1">
              <a:off x="4544059" y="1465097"/>
              <a:ext cx="239054" cy="220268"/>
            </a:xfrm>
            <a:prstGeom prst="line">
              <a:avLst/>
            </a:prstGeom>
            <a:noFill/>
            <a:ln w="12700" cap="rnd" cmpd="sng" algn="ctr">
              <a:solidFill>
                <a:srgbClr val="A6A6A6"/>
              </a:solidFill>
              <a:prstDash val="solid"/>
              <a:miter lim="800000"/>
              <a:headEnd type="oval"/>
              <a:tailEnd type="oval"/>
            </a:ln>
            <a:effectLst/>
          </p:spPr>
        </p:cxnSp>
        <p:cxnSp>
          <p:nvCxnSpPr>
            <p:cNvPr id="69" name="Straight Connector 70"/>
            <p:cNvCxnSpPr/>
            <p:nvPr/>
          </p:nvCxnSpPr>
          <p:spPr>
            <a:xfrm rot="10800000">
              <a:off x="2901397" y="1463917"/>
              <a:ext cx="1642662" cy="1615"/>
            </a:xfrm>
            <a:prstGeom prst="line">
              <a:avLst/>
            </a:prstGeom>
            <a:noFill/>
            <a:ln w="12700" cap="rnd" cmpd="sng" algn="ctr">
              <a:solidFill>
                <a:srgbClr val="A6A6A6"/>
              </a:solidFill>
              <a:prstDash val="solid"/>
              <a:miter lim="800000"/>
              <a:headEnd type="oval"/>
              <a:tailEnd type="oval"/>
            </a:ln>
            <a:effectLst/>
          </p:spPr>
        </p:cxnSp>
      </p:grpSp>
      <p:grpSp>
        <p:nvGrpSpPr>
          <p:cNvPr id="70" name="Group 73"/>
          <p:cNvGrpSpPr/>
          <p:nvPr/>
        </p:nvGrpSpPr>
        <p:grpSpPr>
          <a:xfrm>
            <a:off x="2200542" y="1848465"/>
            <a:ext cx="2088501" cy="290333"/>
            <a:chOff x="2683251" y="1463915"/>
            <a:chExt cx="1566462" cy="221450"/>
          </a:xfrm>
        </p:grpSpPr>
        <p:cxnSp>
          <p:nvCxnSpPr>
            <p:cNvPr id="71" name="Straight Connector 81"/>
            <p:cNvCxnSpPr/>
            <p:nvPr/>
          </p:nvCxnSpPr>
          <p:spPr>
            <a:xfrm flipH="1" flipV="1">
              <a:off x="4010659" y="1465097"/>
              <a:ext cx="239054" cy="220268"/>
            </a:xfrm>
            <a:prstGeom prst="line">
              <a:avLst/>
            </a:prstGeom>
            <a:noFill/>
            <a:ln w="12700" cap="rnd" cmpd="sng" algn="ctr">
              <a:solidFill>
                <a:srgbClr val="00A5E0"/>
              </a:solidFill>
              <a:prstDash val="solid"/>
              <a:miter lim="800000"/>
              <a:headEnd type="oval"/>
              <a:tailEnd type="oval"/>
            </a:ln>
            <a:effectLst/>
          </p:spPr>
        </p:cxnSp>
        <p:cxnSp>
          <p:nvCxnSpPr>
            <p:cNvPr id="72" name="Straight Connector 82"/>
            <p:cNvCxnSpPr/>
            <p:nvPr/>
          </p:nvCxnSpPr>
          <p:spPr>
            <a:xfrm rot="10800000" flipV="1">
              <a:off x="2683251" y="1463915"/>
              <a:ext cx="1325760" cy="1182"/>
            </a:xfrm>
            <a:prstGeom prst="line">
              <a:avLst/>
            </a:prstGeom>
            <a:noFill/>
            <a:ln w="12700" cap="rnd" cmpd="sng" algn="ctr">
              <a:solidFill>
                <a:srgbClr val="00A5E0"/>
              </a:solidFill>
              <a:prstDash val="solid"/>
              <a:miter lim="800000"/>
              <a:headEnd type="oval"/>
              <a:tailEnd type="oval"/>
            </a:ln>
            <a:effectLst/>
          </p:spPr>
        </p:cxnSp>
      </p:grpSp>
      <p:sp>
        <p:nvSpPr>
          <p:cNvPr id="80" name="Freeform 46"/>
          <p:cNvSpPr>
            <a:spLocks noEditPoints="1"/>
          </p:cNvSpPr>
          <p:nvPr/>
        </p:nvSpPr>
        <p:spPr bwMode="auto">
          <a:xfrm>
            <a:off x="5111113" y="3716158"/>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bg1">
              <a:lumMod val="50000"/>
            </a:schemeClr>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2000">
              <a:latin typeface="宋体" panose="02010600030101010101" pitchFamily="2" charset="-122"/>
              <a:ea typeface="宋体" panose="02010600030101010101" pitchFamily="2" charset="-122"/>
              <a:cs typeface="+mn-ea"/>
              <a:sym typeface="Arial" panose="020B0604020202020204" pitchFamily="34" charset="0"/>
            </a:endParaRPr>
          </a:p>
        </p:txBody>
      </p:sp>
      <p:sp>
        <p:nvSpPr>
          <p:cNvPr id="82" name="矩形 81"/>
          <p:cNvSpPr/>
          <p:nvPr/>
        </p:nvSpPr>
        <p:spPr>
          <a:xfrm>
            <a:off x="5922233" y="3837194"/>
            <a:ext cx="4880903" cy="400110"/>
          </a:xfrm>
          <a:prstGeom prst="rect">
            <a:avLst/>
          </a:prstGeom>
        </p:spPr>
        <p:txBody>
          <a:bodyPr wrap="square">
            <a:spAutoFit/>
          </a:bodyPr>
          <a:lstStyle/>
          <a:p>
            <a:pPr lvl="0" eaLnBrk="0" fontAlgn="base" hangingPunct="0">
              <a:spcBef>
                <a:spcPct val="0"/>
              </a:spcBef>
              <a:spcAft>
                <a:spcPct val="0"/>
              </a:spcAft>
            </a:pPr>
            <a:r>
              <a:rPr lang="zh-CN" altLang="en-US" sz="2000" dirty="0">
                <a:latin typeface="宋体" panose="02010600030101010101" pitchFamily="2" charset="-122"/>
                <a:ea typeface="宋体" panose="02010600030101010101" pitchFamily="2" charset="-122"/>
              </a:rPr>
              <a:t>扩大金融开放要少说多做、稳中求进</a:t>
            </a:r>
          </a:p>
        </p:txBody>
      </p:sp>
      <p:sp>
        <p:nvSpPr>
          <p:cNvPr id="9" name="Freeform 46">
            <a:extLst>
              <a:ext uri="{FF2B5EF4-FFF2-40B4-BE49-F238E27FC236}">
                <a16:creationId xmlns:a16="http://schemas.microsoft.com/office/drawing/2014/main" id="{F77E327B-8B25-FEEB-40BD-A544A7B006CE}"/>
              </a:ext>
            </a:extLst>
          </p:cNvPr>
          <p:cNvSpPr>
            <a:spLocks noEditPoints="1"/>
          </p:cNvSpPr>
          <p:nvPr/>
        </p:nvSpPr>
        <p:spPr bwMode="auto">
          <a:xfrm>
            <a:off x="11218030" y="2161282"/>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70C0"/>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2000">
              <a:latin typeface="宋体" panose="02010600030101010101" pitchFamily="2" charset="-122"/>
              <a:ea typeface="宋体" panose="02010600030101010101" pitchFamily="2" charset="-122"/>
              <a:cs typeface="+mn-ea"/>
              <a:sym typeface="Arial" panose="020B0604020202020204" pitchFamily="34" charset="0"/>
            </a:endParaRPr>
          </a:p>
        </p:txBody>
      </p:sp>
      <p:sp>
        <p:nvSpPr>
          <p:cNvPr id="10" name="Rectangle 1">
            <a:extLst>
              <a:ext uri="{FF2B5EF4-FFF2-40B4-BE49-F238E27FC236}">
                <a16:creationId xmlns:a16="http://schemas.microsoft.com/office/drawing/2014/main" id="{8B03B5B1-60D4-0901-A923-9CA3F069E18B}"/>
              </a:ext>
            </a:extLst>
          </p:cNvPr>
          <p:cNvSpPr>
            <a:spLocks noChangeArrowheads="1"/>
          </p:cNvSpPr>
          <p:nvPr/>
        </p:nvSpPr>
        <p:spPr bwMode="auto">
          <a:xfrm>
            <a:off x="6504295" y="2291067"/>
            <a:ext cx="4917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sz="2000" dirty="0">
                <a:latin typeface="宋体" panose="02010600030101010101" pitchFamily="2" charset="-122"/>
                <a:ea typeface="宋体" panose="02010600030101010101" pitchFamily="2" charset="-122"/>
              </a:rPr>
              <a:t>加强财政货币政策配合打通最后一公里</a:t>
            </a:r>
          </a:p>
        </p:txBody>
      </p:sp>
      <p:sp>
        <p:nvSpPr>
          <p:cNvPr id="11" name="Freeform 46">
            <a:extLst>
              <a:ext uri="{FF2B5EF4-FFF2-40B4-BE49-F238E27FC236}">
                <a16:creationId xmlns:a16="http://schemas.microsoft.com/office/drawing/2014/main" id="{E8815D08-2945-2EBE-A535-B3AB84933DB3}"/>
              </a:ext>
            </a:extLst>
          </p:cNvPr>
          <p:cNvSpPr>
            <a:spLocks noEditPoints="1"/>
          </p:cNvSpPr>
          <p:nvPr/>
        </p:nvSpPr>
        <p:spPr bwMode="auto">
          <a:xfrm>
            <a:off x="11218030" y="317578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bg1">
              <a:lumMod val="50000"/>
            </a:schemeClr>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2000">
              <a:latin typeface="宋体" panose="02010600030101010101" pitchFamily="2" charset="-122"/>
              <a:ea typeface="宋体" panose="02010600030101010101" pitchFamily="2"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BC9BA0D4-5BDD-B194-024C-231F0FAC6E15}"/>
              </a:ext>
            </a:extLst>
          </p:cNvPr>
          <p:cNvSpPr/>
          <p:nvPr/>
        </p:nvSpPr>
        <p:spPr>
          <a:xfrm>
            <a:off x="6473345" y="3296242"/>
            <a:ext cx="5172824" cy="400110"/>
          </a:xfrm>
          <a:prstGeom prst="rect">
            <a:avLst/>
          </a:prstGeom>
        </p:spPr>
        <p:txBody>
          <a:bodyPr wrap="square">
            <a:spAutoFit/>
          </a:bodyPr>
          <a:lstStyle/>
          <a:p>
            <a:pPr lvl="0" eaLnBrk="0" fontAlgn="base" hangingPunct="0">
              <a:spcBef>
                <a:spcPct val="0"/>
              </a:spcBef>
              <a:spcAft>
                <a:spcPct val="0"/>
              </a:spcAft>
            </a:pPr>
            <a:r>
              <a:rPr lang="zh-CN" altLang="en-US" sz="2000" dirty="0">
                <a:latin typeface="宋体" panose="02010600030101010101" pitchFamily="2" charset="-122"/>
                <a:ea typeface="宋体" panose="02010600030101010101" pitchFamily="2" charset="-122"/>
              </a:rPr>
              <a:t>全球金融动荡下加强跨境资本流动监测</a:t>
            </a:r>
          </a:p>
        </p:txBody>
      </p:sp>
      <p:sp>
        <p:nvSpPr>
          <p:cNvPr id="13" name="Rectangle 1">
            <a:extLst>
              <a:ext uri="{FF2B5EF4-FFF2-40B4-BE49-F238E27FC236}">
                <a16:creationId xmlns:a16="http://schemas.microsoft.com/office/drawing/2014/main" id="{511DBD35-7CAA-F3EE-1D88-BEC56A665617}"/>
              </a:ext>
            </a:extLst>
          </p:cNvPr>
          <p:cNvSpPr>
            <a:spLocks noChangeArrowheads="1"/>
          </p:cNvSpPr>
          <p:nvPr/>
        </p:nvSpPr>
        <p:spPr bwMode="auto">
          <a:xfrm>
            <a:off x="5910996" y="5808090"/>
            <a:ext cx="57499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sz="2000" dirty="0">
                <a:latin typeface="宋体" panose="02010600030101010101" pitchFamily="2" charset="-122"/>
                <a:ea typeface="宋体" panose="02010600030101010101" pitchFamily="2" charset="-122"/>
              </a:rPr>
              <a:t>通过减税降负和放管服改革改善国内营商环境</a:t>
            </a:r>
          </a:p>
        </p:txBody>
      </p:sp>
      <p:sp>
        <p:nvSpPr>
          <p:cNvPr id="14" name="Freeform 46">
            <a:extLst>
              <a:ext uri="{FF2B5EF4-FFF2-40B4-BE49-F238E27FC236}">
                <a16:creationId xmlns:a16="http://schemas.microsoft.com/office/drawing/2014/main" id="{8D2B56FC-7D55-EA1A-FDDC-0F1D0EE27A0B}"/>
              </a:ext>
            </a:extLst>
          </p:cNvPr>
          <p:cNvSpPr>
            <a:spLocks noEditPoints="1"/>
          </p:cNvSpPr>
          <p:nvPr/>
        </p:nvSpPr>
        <p:spPr bwMode="auto">
          <a:xfrm>
            <a:off x="5111113" y="4689324"/>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467F"/>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2000">
              <a:latin typeface="宋体" panose="02010600030101010101" pitchFamily="2" charset="-122"/>
              <a:ea typeface="宋体" panose="02010600030101010101" pitchFamily="2" charset="-122"/>
              <a:cs typeface="+mn-ea"/>
              <a:sym typeface="Arial" panose="020B0604020202020204" pitchFamily="34" charset="0"/>
            </a:endParaRPr>
          </a:p>
        </p:txBody>
      </p:sp>
      <p:sp>
        <p:nvSpPr>
          <p:cNvPr id="15" name="Freeform 46">
            <a:extLst>
              <a:ext uri="{FF2B5EF4-FFF2-40B4-BE49-F238E27FC236}">
                <a16:creationId xmlns:a16="http://schemas.microsoft.com/office/drawing/2014/main" id="{67795D4B-B9F0-EC03-8F76-DF2F99B63008}"/>
              </a:ext>
            </a:extLst>
          </p:cNvPr>
          <p:cNvSpPr>
            <a:spLocks noEditPoints="1"/>
          </p:cNvSpPr>
          <p:nvPr/>
        </p:nvSpPr>
        <p:spPr bwMode="auto">
          <a:xfrm>
            <a:off x="5111113" y="5667158"/>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70C0"/>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2000">
              <a:latin typeface="宋体" panose="02010600030101010101" pitchFamily="2" charset="-122"/>
              <a:ea typeface="宋体" panose="02010600030101010101" pitchFamily="2" charset="-122"/>
              <a:cs typeface="+mn-ea"/>
              <a:sym typeface="Arial" panose="020B0604020202020204" pitchFamily="34" charset="0"/>
            </a:endParaRPr>
          </a:p>
        </p:txBody>
      </p:sp>
      <p:sp>
        <p:nvSpPr>
          <p:cNvPr id="16" name="矩形 15">
            <a:extLst>
              <a:ext uri="{FF2B5EF4-FFF2-40B4-BE49-F238E27FC236}">
                <a16:creationId xmlns:a16="http://schemas.microsoft.com/office/drawing/2014/main" id="{FE0A4E83-DF78-19D2-45A2-07FFD79A78CC}"/>
              </a:ext>
            </a:extLst>
          </p:cNvPr>
          <p:cNvSpPr/>
          <p:nvPr/>
        </p:nvSpPr>
        <p:spPr>
          <a:xfrm>
            <a:off x="5941087" y="4829214"/>
            <a:ext cx="4880903" cy="400110"/>
          </a:xfrm>
          <a:prstGeom prst="rect">
            <a:avLst/>
          </a:prstGeom>
        </p:spPr>
        <p:txBody>
          <a:bodyPr wrap="square">
            <a:spAutoFit/>
          </a:bodyPr>
          <a:lstStyle/>
          <a:p>
            <a:pPr lvl="0" eaLnBrk="0" fontAlgn="base" hangingPunct="0">
              <a:spcBef>
                <a:spcPct val="0"/>
              </a:spcBef>
              <a:spcAft>
                <a:spcPct val="0"/>
              </a:spcAft>
            </a:pPr>
            <a:r>
              <a:rPr lang="zh-CN" altLang="en-US" sz="2000" dirty="0">
                <a:latin typeface="宋体" panose="02010600030101010101" pitchFamily="2" charset="-122"/>
                <a:ea typeface="宋体" panose="02010600030101010101" pitchFamily="2" charset="-122"/>
              </a:rPr>
              <a:t>进一步创新外汇储备资产多元化运用</a:t>
            </a:r>
          </a:p>
        </p:txBody>
      </p:sp>
      <p:sp>
        <p:nvSpPr>
          <p:cNvPr id="17" name="Freeform 46">
            <a:extLst>
              <a:ext uri="{FF2B5EF4-FFF2-40B4-BE49-F238E27FC236}">
                <a16:creationId xmlns:a16="http://schemas.microsoft.com/office/drawing/2014/main" id="{60CDC886-81C2-AEFC-A8AF-33C2AFCCAACC}"/>
              </a:ext>
            </a:extLst>
          </p:cNvPr>
          <p:cNvSpPr>
            <a:spLocks noEditPoints="1"/>
          </p:cNvSpPr>
          <p:nvPr/>
        </p:nvSpPr>
        <p:spPr bwMode="auto">
          <a:xfrm>
            <a:off x="11210153" y="4194076"/>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467F"/>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2000">
              <a:latin typeface="宋体" panose="02010600030101010101" pitchFamily="2" charset="-122"/>
              <a:ea typeface="宋体" panose="02010600030101010101" pitchFamily="2" charset="-122"/>
              <a:cs typeface="+mn-ea"/>
              <a:sym typeface="Arial" panose="020B0604020202020204" pitchFamily="34" charset="0"/>
            </a:endParaRPr>
          </a:p>
        </p:txBody>
      </p:sp>
      <p:sp>
        <p:nvSpPr>
          <p:cNvPr id="18" name="矩形 17">
            <a:extLst>
              <a:ext uri="{FF2B5EF4-FFF2-40B4-BE49-F238E27FC236}">
                <a16:creationId xmlns:a16="http://schemas.microsoft.com/office/drawing/2014/main" id="{74589BE3-A476-A0A4-05CD-A7C8CD62A072}"/>
              </a:ext>
            </a:extLst>
          </p:cNvPr>
          <p:cNvSpPr/>
          <p:nvPr/>
        </p:nvSpPr>
        <p:spPr>
          <a:xfrm>
            <a:off x="6202233" y="4317889"/>
            <a:ext cx="5464743" cy="400110"/>
          </a:xfrm>
          <a:prstGeom prst="rect">
            <a:avLst/>
          </a:prstGeom>
        </p:spPr>
        <p:txBody>
          <a:bodyPr wrap="square">
            <a:spAutoFit/>
          </a:bodyPr>
          <a:lstStyle/>
          <a:p>
            <a:pPr lvl="0" eaLnBrk="0" fontAlgn="base" hangingPunct="0">
              <a:spcBef>
                <a:spcPct val="0"/>
              </a:spcBef>
              <a:spcAft>
                <a:spcPct val="0"/>
              </a:spcAft>
            </a:pPr>
            <a:r>
              <a:rPr lang="zh-CN" altLang="en-US" sz="2000" dirty="0">
                <a:latin typeface="宋体" panose="02010600030101010101" pitchFamily="2" charset="-122"/>
                <a:ea typeface="宋体" panose="02010600030101010101" pitchFamily="2" charset="-122"/>
              </a:rPr>
              <a:t>健全跨境资本流动的宏微观审慎监管体系</a:t>
            </a:r>
          </a:p>
        </p:txBody>
      </p:sp>
      <p:sp>
        <p:nvSpPr>
          <p:cNvPr id="19" name="Freeform 46">
            <a:extLst>
              <a:ext uri="{FF2B5EF4-FFF2-40B4-BE49-F238E27FC236}">
                <a16:creationId xmlns:a16="http://schemas.microsoft.com/office/drawing/2014/main" id="{9FB948EE-5FED-9725-E494-BF334A6BE564}"/>
              </a:ext>
            </a:extLst>
          </p:cNvPr>
          <p:cNvSpPr>
            <a:spLocks noEditPoints="1"/>
          </p:cNvSpPr>
          <p:nvPr/>
        </p:nvSpPr>
        <p:spPr bwMode="auto">
          <a:xfrm>
            <a:off x="11218030" y="5160862"/>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70C0"/>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2000">
              <a:latin typeface="宋体" panose="02010600030101010101" pitchFamily="2" charset="-122"/>
              <a:ea typeface="宋体" panose="02010600030101010101" pitchFamily="2" charset="-122"/>
              <a:cs typeface="+mn-ea"/>
              <a:sym typeface="Arial" panose="020B0604020202020204" pitchFamily="34" charset="0"/>
            </a:endParaRPr>
          </a:p>
        </p:txBody>
      </p:sp>
      <p:sp>
        <p:nvSpPr>
          <p:cNvPr id="20" name="Rectangle 1">
            <a:extLst>
              <a:ext uri="{FF2B5EF4-FFF2-40B4-BE49-F238E27FC236}">
                <a16:creationId xmlns:a16="http://schemas.microsoft.com/office/drawing/2014/main" id="{D80DA7F9-60FA-4648-9EE6-C6FD0FD6F687}"/>
              </a:ext>
            </a:extLst>
          </p:cNvPr>
          <p:cNvSpPr>
            <a:spLocks noChangeArrowheads="1"/>
          </p:cNvSpPr>
          <p:nvPr/>
        </p:nvSpPr>
        <p:spPr bwMode="auto">
          <a:xfrm>
            <a:off x="6966210" y="5307442"/>
            <a:ext cx="4917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sz="2000" dirty="0">
                <a:latin typeface="宋体" panose="02010600030101010101" pitchFamily="2" charset="-122"/>
                <a:ea typeface="宋体" panose="02010600030101010101" pitchFamily="2" charset="-122"/>
              </a:rPr>
              <a:t>积极维护和促进经常项目收支平衡</a:t>
            </a:r>
          </a:p>
        </p:txBody>
      </p:sp>
    </p:spTree>
    <p:extLst>
      <p:ext uri="{BB962C8B-B14F-4D97-AF65-F5344CB8AC3E}">
        <p14:creationId xmlns:p14="http://schemas.microsoft.com/office/powerpoint/2010/main" val="14148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fltVal val="0"/>
                                          </p:val>
                                        </p:tav>
                                        <p:tav tm="100000">
                                          <p:val>
                                            <p:strVal val="#ppt_w"/>
                                          </p:val>
                                        </p:tav>
                                      </p:tavLst>
                                    </p:anim>
                                    <p:anim calcmode="lin" valueType="num">
                                      <p:cBhvr>
                                        <p:cTn id="20" dur="500" fill="hold"/>
                                        <p:tgtEl>
                                          <p:spTgt spid="80"/>
                                        </p:tgtEl>
                                        <p:attrNameLst>
                                          <p:attrName>ppt_h</p:attrName>
                                        </p:attrNameLst>
                                      </p:cBhvr>
                                      <p:tavLst>
                                        <p:tav tm="0">
                                          <p:val>
                                            <p:fltVal val="0"/>
                                          </p:val>
                                        </p:tav>
                                        <p:tav tm="100000">
                                          <p:val>
                                            <p:strVal val="#ppt_h"/>
                                          </p:val>
                                        </p:tav>
                                      </p:tavLst>
                                    </p:anim>
                                    <p:animEffect transition="in" filter="fade">
                                      <p:cBhvr>
                                        <p:cTn id="21" dur="500"/>
                                        <p:tgtEl>
                                          <p:spTgt spid="80"/>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Effect transition="in" filter="fade">
                                      <p:cBhvr>
                                        <p:cTn id="57" dur="500"/>
                                        <p:tgtEl>
                                          <p:spTgt spid="19"/>
                                        </p:tgtEl>
                                      </p:cBhvr>
                                    </p:animEffect>
                                  </p:childTnLst>
                                </p:cTn>
                              </p:par>
                            </p:childTnLst>
                          </p:cTn>
                        </p:par>
                        <p:par>
                          <p:cTn id="58" fill="hold">
                            <p:stCondLst>
                              <p:cond delay="4500"/>
                            </p:stCondLst>
                            <p:childTnLst>
                              <p:par>
                                <p:cTn id="59" presetID="22" presetClass="entr" presetSubtype="4" fill="hold"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down)">
                                      <p:cBhvr>
                                        <p:cTn id="61" dur="1000"/>
                                        <p:tgtEl>
                                          <p:spTgt spid="57"/>
                                        </p:tgtEl>
                                      </p:cBhvr>
                                    </p:animEffect>
                                  </p:childTnLst>
                                </p:cTn>
                              </p:par>
                            </p:childTnLst>
                          </p:cTn>
                        </p:par>
                        <p:par>
                          <p:cTn id="62" fill="hold">
                            <p:stCondLst>
                              <p:cond delay="5500"/>
                            </p:stCondLst>
                            <p:childTnLst>
                              <p:par>
                                <p:cTn id="63" presetID="53" presetClass="entr" presetSubtype="0" fill="hold" grpId="0" nodeType="after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p:cTn id="65" dur="500" fill="hold"/>
                                        <p:tgtEl>
                                          <p:spTgt spid="56"/>
                                        </p:tgtEl>
                                        <p:attrNameLst>
                                          <p:attrName>ppt_w</p:attrName>
                                        </p:attrNameLst>
                                      </p:cBhvr>
                                      <p:tavLst>
                                        <p:tav tm="0">
                                          <p:val>
                                            <p:fltVal val="0"/>
                                          </p:val>
                                        </p:tav>
                                        <p:tav tm="100000">
                                          <p:val>
                                            <p:strVal val="#ppt_w"/>
                                          </p:val>
                                        </p:tav>
                                      </p:tavLst>
                                    </p:anim>
                                    <p:anim calcmode="lin" valueType="num">
                                      <p:cBhvr>
                                        <p:cTn id="66" dur="500" fill="hold"/>
                                        <p:tgtEl>
                                          <p:spTgt spid="56"/>
                                        </p:tgtEl>
                                        <p:attrNameLst>
                                          <p:attrName>ppt_h</p:attrName>
                                        </p:attrNameLst>
                                      </p:cBhvr>
                                      <p:tavLst>
                                        <p:tav tm="0">
                                          <p:val>
                                            <p:fltVal val="0"/>
                                          </p:val>
                                        </p:tav>
                                        <p:tav tm="100000">
                                          <p:val>
                                            <p:strVal val="#ppt_h"/>
                                          </p:val>
                                        </p:tav>
                                      </p:tavLst>
                                    </p:anim>
                                    <p:animEffect transition="in" filter="fade">
                                      <p:cBhvr>
                                        <p:cTn id="67" dur="500"/>
                                        <p:tgtEl>
                                          <p:spTgt spid="56"/>
                                        </p:tgtEl>
                                      </p:cBhvr>
                                    </p:animEffect>
                                  </p:childTnLst>
                                </p:cTn>
                              </p:par>
                            </p:childTnLst>
                          </p:cTn>
                        </p:par>
                        <p:par>
                          <p:cTn id="68" fill="hold">
                            <p:stCondLst>
                              <p:cond delay="6000"/>
                            </p:stCondLst>
                            <p:childTnLst>
                              <p:par>
                                <p:cTn id="69" presetID="18" presetClass="entr" presetSubtype="6" fill="hold" nodeType="after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strips(downRight)">
                                      <p:cBhvr>
                                        <p:cTn id="71" dur="500"/>
                                        <p:tgtEl>
                                          <p:spTgt spid="64"/>
                                        </p:tgtEl>
                                      </p:cBhvr>
                                    </p:animEffect>
                                  </p:childTnLst>
                                </p:cTn>
                              </p:par>
                            </p:childTnLst>
                          </p:cTn>
                        </p:par>
                        <p:par>
                          <p:cTn id="72" fill="hold">
                            <p:stCondLst>
                              <p:cond delay="6500"/>
                            </p:stCondLst>
                            <p:childTnLst>
                              <p:par>
                                <p:cTn id="73" presetID="53"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p:cTn id="75" dur="500" fill="hold"/>
                                        <p:tgtEl>
                                          <p:spTgt spid="62"/>
                                        </p:tgtEl>
                                        <p:attrNameLst>
                                          <p:attrName>ppt_w</p:attrName>
                                        </p:attrNameLst>
                                      </p:cBhvr>
                                      <p:tavLst>
                                        <p:tav tm="0">
                                          <p:val>
                                            <p:fltVal val="0"/>
                                          </p:val>
                                        </p:tav>
                                        <p:tav tm="100000">
                                          <p:val>
                                            <p:strVal val="#ppt_w"/>
                                          </p:val>
                                        </p:tav>
                                      </p:tavLst>
                                    </p:anim>
                                    <p:anim calcmode="lin" valueType="num">
                                      <p:cBhvr>
                                        <p:cTn id="76" dur="500" fill="hold"/>
                                        <p:tgtEl>
                                          <p:spTgt spid="62"/>
                                        </p:tgtEl>
                                        <p:attrNameLst>
                                          <p:attrName>ppt_h</p:attrName>
                                        </p:attrNameLst>
                                      </p:cBhvr>
                                      <p:tavLst>
                                        <p:tav tm="0">
                                          <p:val>
                                            <p:fltVal val="0"/>
                                          </p:val>
                                        </p:tav>
                                        <p:tav tm="100000">
                                          <p:val>
                                            <p:strVal val="#ppt_h"/>
                                          </p:val>
                                        </p:tav>
                                      </p:tavLst>
                                    </p:anim>
                                    <p:animEffect transition="in" filter="fade">
                                      <p:cBhvr>
                                        <p:cTn id="77" dur="500"/>
                                        <p:tgtEl>
                                          <p:spTgt spid="62"/>
                                        </p:tgtEl>
                                      </p:cBhvr>
                                    </p:animEffect>
                                  </p:childTnLst>
                                </p:cTn>
                              </p:par>
                            </p:childTnLst>
                          </p:cTn>
                        </p:par>
                        <p:par>
                          <p:cTn id="78" fill="hold">
                            <p:stCondLst>
                              <p:cond delay="7000"/>
                            </p:stCondLst>
                            <p:childTnLst>
                              <p:par>
                                <p:cTn id="79" presetID="18" presetClass="entr" presetSubtype="6" fill="hold" nodeType="after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strips(downRight)">
                                      <p:cBhvr>
                                        <p:cTn id="81" dur="500"/>
                                        <p:tgtEl>
                                          <p:spTgt spid="67"/>
                                        </p:tgtEl>
                                      </p:cBhvr>
                                    </p:animEffect>
                                  </p:childTnLst>
                                </p:cTn>
                              </p:par>
                            </p:childTnLst>
                          </p:cTn>
                        </p:par>
                        <p:par>
                          <p:cTn id="82" fill="hold">
                            <p:stCondLst>
                              <p:cond delay="7500"/>
                            </p:stCondLst>
                            <p:childTnLst>
                              <p:par>
                                <p:cTn id="83" presetID="53" presetClass="entr" presetSubtype="0" fill="hold" grpId="0" nodeType="afterEffect">
                                  <p:stCondLst>
                                    <p:cond delay="0"/>
                                  </p:stCondLst>
                                  <p:childTnLst>
                                    <p:set>
                                      <p:cBhvr>
                                        <p:cTn id="84" dur="1" fill="hold">
                                          <p:stCondLst>
                                            <p:cond delay="0"/>
                                          </p:stCondLst>
                                        </p:cTn>
                                        <p:tgtEl>
                                          <p:spTgt spid="63"/>
                                        </p:tgtEl>
                                        <p:attrNameLst>
                                          <p:attrName>style.visibility</p:attrName>
                                        </p:attrNameLst>
                                      </p:cBhvr>
                                      <p:to>
                                        <p:strVal val="visible"/>
                                      </p:to>
                                    </p:set>
                                    <p:anim calcmode="lin" valueType="num">
                                      <p:cBhvr>
                                        <p:cTn id="85" dur="500" fill="hold"/>
                                        <p:tgtEl>
                                          <p:spTgt spid="63"/>
                                        </p:tgtEl>
                                        <p:attrNameLst>
                                          <p:attrName>ppt_w</p:attrName>
                                        </p:attrNameLst>
                                      </p:cBhvr>
                                      <p:tavLst>
                                        <p:tav tm="0">
                                          <p:val>
                                            <p:fltVal val="0"/>
                                          </p:val>
                                        </p:tav>
                                        <p:tav tm="100000">
                                          <p:val>
                                            <p:strVal val="#ppt_w"/>
                                          </p:val>
                                        </p:tav>
                                      </p:tavLst>
                                    </p:anim>
                                    <p:anim calcmode="lin" valueType="num">
                                      <p:cBhvr>
                                        <p:cTn id="86" dur="500" fill="hold"/>
                                        <p:tgtEl>
                                          <p:spTgt spid="63"/>
                                        </p:tgtEl>
                                        <p:attrNameLst>
                                          <p:attrName>ppt_h</p:attrName>
                                        </p:attrNameLst>
                                      </p:cBhvr>
                                      <p:tavLst>
                                        <p:tav tm="0">
                                          <p:val>
                                            <p:fltVal val="0"/>
                                          </p:val>
                                        </p:tav>
                                        <p:tav tm="100000">
                                          <p:val>
                                            <p:strVal val="#ppt_h"/>
                                          </p:val>
                                        </p:tav>
                                      </p:tavLst>
                                    </p:anim>
                                    <p:animEffect transition="in" filter="fade">
                                      <p:cBhvr>
                                        <p:cTn id="87" dur="500"/>
                                        <p:tgtEl>
                                          <p:spTgt spid="63"/>
                                        </p:tgtEl>
                                      </p:cBhvr>
                                    </p:animEffect>
                                  </p:childTnLst>
                                </p:cTn>
                              </p:par>
                            </p:childTnLst>
                          </p:cTn>
                        </p:par>
                        <p:par>
                          <p:cTn id="88" fill="hold">
                            <p:stCondLst>
                              <p:cond delay="8000"/>
                            </p:stCondLst>
                            <p:childTnLst>
                              <p:par>
                                <p:cTn id="89" presetID="18" presetClass="entr" presetSubtype="6" fill="hold" nodeType="after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strips(downRight)">
                                      <p:cBhvr>
                                        <p:cTn id="9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56" grpId="0" animBg="1"/>
      <p:bldP spid="62" grpId="0" animBg="1"/>
      <p:bldP spid="63" grpId="0" animBg="1"/>
      <p:bldP spid="80" grpId="0" animBg="1"/>
      <p:bldP spid="9" grpId="0" animBg="1"/>
      <p:bldP spid="11" grpId="0" animBg="1"/>
      <p:bldP spid="14" grpId="0" animBg="1"/>
      <p:bldP spid="15"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
          <p:cNvSpPr>
            <a:spLocks noChangeArrowheads="1"/>
          </p:cNvSpPr>
          <p:nvPr/>
        </p:nvSpPr>
        <p:spPr bwMode="auto">
          <a:xfrm>
            <a:off x="6166062" y="2004653"/>
            <a:ext cx="893763" cy="893762"/>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6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6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0" name="Rectangle 17"/>
          <p:cNvSpPr>
            <a:spLocks noChangeArrowheads="1"/>
          </p:cNvSpPr>
          <p:nvPr/>
        </p:nvSpPr>
        <p:spPr bwMode="auto">
          <a:xfrm>
            <a:off x="1448012" y="2004653"/>
            <a:ext cx="4779963" cy="893762"/>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6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6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1" name="AutoShape 112"/>
          <p:cNvSpPr>
            <a:spLocks/>
          </p:cNvSpPr>
          <p:nvPr/>
        </p:nvSpPr>
        <p:spPr bwMode="auto">
          <a:xfrm>
            <a:off x="6443875" y="2226903"/>
            <a:ext cx="444500" cy="444500"/>
          </a:xfrm>
          <a:custGeom>
            <a:avLst/>
            <a:gdLst>
              <a:gd name="T0" fmla="*/ 2147483646 w 21020"/>
              <a:gd name="T1" fmla="*/ 1630360601 h 21600"/>
              <a:gd name="T2" fmla="*/ 2147483646 w 21020"/>
              <a:gd name="T3" fmla="*/ 911038228 h 21600"/>
              <a:gd name="T4" fmla="*/ 2147483646 w 21020"/>
              <a:gd name="T5" fmla="*/ 397775086 h 21600"/>
              <a:gd name="T6" fmla="*/ 2147483646 w 21020"/>
              <a:gd name="T7" fmla="*/ 483493125 h 21600"/>
              <a:gd name="T8" fmla="*/ 2147483646 w 21020"/>
              <a:gd name="T9" fmla="*/ 1425015800 h 21600"/>
              <a:gd name="T10" fmla="*/ 945838566 w 21020"/>
              <a:gd name="T11" fmla="*/ 2147483646 h 21600"/>
              <a:gd name="T12" fmla="*/ 582105485 w 21020"/>
              <a:gd name="T13" fmla="*/ 2147483646 h 21600"/>
              <a:gd name="T14" fmla="*/ 1583726073 w 21020"/>
              <a:gd name="T15" fmla="*/ 2147483646 h 21600"/>
              <a:gd name="T16" fmla="*/ 1650922271 w 21020"/>
              <a:gd name="T17" fmla="*/ 2147483646 h 21600"/>
              <a:gd name="T18" fmla="*/ 547306718 w 21020"/>
              <a:gd name="T19" fmla="*/ 2147483646 h 21600"/>
              <a:gd name="T20" fmla="*/ 262551559 w 21020"/>
              <a:gd name="T21" fmla="*/ 2147483646 h 21600"/>
              <a:gd name="T22" fmla="*/ 414125298 w 21020"/>
              <a:gd name="T23" fmla="*/ 2147483646 h 21600"/>
              <a:gd name="T24" fmla="*/ 1036022266 w 21020"/>
              <a:gd name="T25" fmla="*/ 2147483646 h 21600"/>
              <a:gd name="T26" fmla="*/ 1377363480 w 21020"/>
              <a:gd name="T27" fmla="*/ 2004815324 h 21600"/>
              <a:gd name="T28" fmla="*/ 2012262517 w 21020"/>
              <a:gd name="T29" fmla="*/ 992817050 h 21600"/>
              <a:gd name="T30" fmla="*/ 1377363480 w 21020"/>
              <a:gd name="T31" fmla="*/ 2004815324 h 21600"/>
              <a:gd name="T32" fmla="*/ 1769295011 w 21020"/>
              <a:gd name="T33" fmla="*/ 2147483646 h 21600"/>
              <a:gd name="T34" fmla="*/ 2147483646 w 21020"/>
              <a:gd name="T35" fmla="*/ 908170832 h 21600"/>
              <a:gd name="T36" fmla="*/ 2147483646 w 21020"/>
              <a:gd name="T37" fmla="*/ 1296429832 h 21600"/>
              <a:gd name="T38" fmla="*/ 2103439385 w 21020"/>
              <a:gd name="T39" fmla="*/ 2147483646 h 21600"/>
              <a:gd name="T40" fmla="*/ 2147483646 w 21020"/>
              <a:gd name="T41" fmla="*/ 1417843258 h 21600"/>
              <a:gd name="T42" fmla="*/ 2147483646 w 21020"/>
              <a:gd name="T43" fmla="*/ 2026157600 h 21600"/>
              <a:gd name="T44" fmla="*/ 2104640508 w 21020"/>
              <a:gd name="T45" fmla="*/ 2147483646 h 21600"/>
              <a:gd name="T46" fmla="*/ 2147483646 w 21020"/>
              <a:gd name="T47" fmla="*/ 312231514 h 21600"/>
              <a:gd name="T48" fmla="*/ 2147483646 w 21020"/>
              <a:gd name="T49" fmla="*/ 227044920 h 21600"/>
              <a:gd name="T50" fmla="*/ 1821294385 w 21020"/>
              <a:gd name="T51" fmla="*/ 825311279 h 21600"/>
              <a:gd name="T52" fmla="*/ 1818892604 w 21020"/>
              <a:gd name="T53" fmla="*/ 828718639 h 21600"/>
              <a:gd name="T54" fmla="*/ 328943724 w 21020"/>
              <a:gd name="T55" fmla="*/ 2147483646 h 21600"/>
              <a:gd name="T56" fmla="*/ 0 w 21020"/>
              <a:gd name="T57" fmla="*/ 2147483646 h 21600"/>
              <a:gd name="T58" fmla="*/ 612299236 w 21020"/>
              <a:gd name="T59" fmla="*/ 2147483646 h 21600"/>
              <a:gd name="T60" fmla="*/ 1949672244 w 21020"/>
              <a:gd name="T61" fmla="*/ 2147483646 h 21600"/>
              <a:gd name="T62" fmla="*/ 2147483646 w 21020"/>
              <a:gd name="T63" fmla="*/ 312231514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0701" tIns="50701" rIns="50701" bIns="50701" anchor="ctr"/>
          <a:lstStyle/>
          <a:p>
            <a:endParaRPr lang="zh-CN" altLang="en-US"/>
          </a:p>
        </p:txBody>
      </p:sp>
      <p:sp>
        <p:nvSpPr>
          <p:cNvPr id="24582" name="Rectangle 21"/>
          <p:cNvSpPr>
            <a:spLocks noChangeArrowheads="1"/>
          </p:cNvSpPr>
          <p:nvPr/>
        </p:nvSpPr>
        <p:spPr bwMode="auto">
          <a:xfrm>
            <a:off x="1448012" y="4131903"/>
            <a:ext cx="4779963" cy="893762"/>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6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6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3" name="Rectangle 10"/>
          <p:cNvSpPr>
            <a:spLocks noChangeArrowheads="1"/>
          </p:cNvSpPr>
          <p:nvPr/>
        </p:nvSpPr>
        <p:spPr bwMode="auto">
          <a:xfrm>
            <a:off x="6166062" y="4131903"/>
            <a:ext cx="893763" cy="893762"/>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6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6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4" name="AutoShape 29"/>
          <p:cNvSpPr>
            <a:spLocks/>
          </p:cNvSpPr>
          <p:nvPr/>
        </p:nvSpPr>
        <p:spPr bwMode="auto">
          <a:xfrm>
            <a:off x="6391487" y="4354153"/>
            <a:ext cx="444500" cy="403225"/>
          </a:xfrm>
          <a:custGeom>
            <a:avLst/>
            <a:gdLst>
              <a:gd name="T0" fmla="*/ 2147483646 w 20595"/>
              <a:gd name="T1" fmla="*/ 279026428 h 20497"/>
              <a:gd name="T2" fmla="*/ 2147483646 w 20595"/>
              <a:gd name="T3" fmla="*/ 279026428 h 20497"/>
              <a:gd name="T4" fmla="*/ 285778967 w 20595"/>
              <a:gd name="T5" fmla="*/ 1805190836 h 20497"/>
              <a:gd name="T6" fmla="*/ 285778967 w 20595"/>
              <a:gd name="T7" fmla="*/ 2147483646 h 20497"/>
              <a:gd name="T8" fmla="*/ 1668004477 w 20595"/>
              <a:gd name="T9" fmla="*/ 2147483646 h 20497"/>
              <a:gd name="T10" fmla="*/ 2147483646 w 20595"/>
              <a:gd name="T11" fmla="*/ 1326970884 h 20497"/>
              <a:gd name="T12" fmla="*/ 2147483646 w 20595"/>
              <a:gd name="T13" fmla="*/ 578418502 h 20497"/>
              <a:gd name="T14" fmla="*/ 2147483646 w 20595"/>
              <a:gd name="T15" fmla="*/ 578418502 h 20497"/>
              <a:gd name="T16" fmla="*/ 1186286845 w 20595"/>
              <a:gd name="T17" fmla="*/ 1739442518 h 20497"/>
              <a:gd name="T18" fmla="*/ 1186286845 w 20595"/>
              <a:gd name="T19" fmla="*/ 1889218464 h 20497"/>
              <a:gd name="T20" fmla="*/ 1383964898 w 20595"/>
              <a:gd name="T21" fmla="*/ 1889218464 h 20497"/>
              <a:gd name="T22" fmla="*/ 2147483646 w 20595"/>
              <a:gd name="T23" fmla="*/ 728034629 h 20497"/>
              <a:gd name="T24" fmla="*/ 2147483646 w 20595"/>
              <a:gd name="T25" fmla="*/ 728034629 h 20497"/>
              <a:gd name="T26" fmla="*/ 2147483646 w 20595"/>
              <a:gd name="T27" fmla="*/ 1177202669 h 20497"/>
              <a:gd name="T28" fmla="*/ 1470537915 w 20595"/>
              <a:gd name="T29" fmla="*/ 2147483646 h 20497"/>
              <a:gd name="T30" fmla="*/ 483235299 w 20595"/>
              <a:gd name="T31" fmla="*/ 2147483646 h 20497"/>
              <a:gd name="T32" fmla="*/ 483235299 w 20595"/>
              <a:gd name="T33" fmla="*/ 1954966802 h 20497"/>
              <a:gd name="T34" fmla="*/ 2147483646 w 20595"/>
              <a:gd name="T35" fmla="*/ 443770113 h 20497"/>
              <a:gd name="T36" fmla="*/ 2147483646 w 20595"/>
              <a:gd name="T37" fmla="*/ 443770113 h 20497"/>
              <a:gd name="T38" fmla="*/ 2147483646 w 20595"/>
              <a:gd name="T39" fmla="*/ 1491569820 h 20497"/>
              <a:gd name="T40" fmla="*/ 2147483646 w 20595"/>
              <a:gd name="T41" fmla="*/ 2147483646 h 20497"/>
              <a:gd name="T42" fmla="*/ 2147483646 w 20595"/>
              <a:gd name="T43" fmla="*/ 2147483646 h 20497"/>
              <a:gd name="T44" fmla="*/ 2147483646 w 20595"/>
              <a:gd name="T45" fmla="*/ 2147483646 h 20497"/>
              <a:gd name="T46" fmla="*/ 2147483646 w 20595"/>
              <a:gd name="T47" fmla="*/ 1626362565 h 20497"/>
              <a:gd name="T48" fmla="*/ 2147483646 w 20595"/>
              <a:gd name="T49" fmla="*/ 279026428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0701" tIns="50701" rIns="50701" bIns="50701" anchor="ctr"/>
          <a:lstStyle/>
          <a:p>
            <a:endParaRPr lang="zh-CN" altLang="en-US"/>
          </a:p>
        </p:txBody>
      </p:sp>
      <p:sp>
        <p:nvSpPr>
          <p:cNvPr id="24585" name="Rectangle 19"/>
          <p:cNvSpPr>
            <a:spLocks noChangeArrowheads="1"/>
          </p:cNvSpPr>
          <p:nvPr/>
        </p:nvSpPr>
        <p:spPr bwMode="auto">
          <a:xfrm>
            <a:off x="6105737" y="3114315"/>
            <a:ext cx="4779963" cy="893763"/>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6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6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6" name="Rectangle 9"/>
          <p:cNvSpPr>
            <a:spLocks noChangeArrowheads="1"/>
          </p:cNvSpPr>
          <p:nvPr/>
        </p:nvSpPr>
        <p:spPr bwMode="auto">
          <a:xfrm>
            <a:off x="5240550" y="3114315"/>
            <a:ext cx="895350" cy="893763"/>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6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6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7" name="AutoShape 59"/>
          <p:cNvSpPr>
            <a:spLocks/>
          </p:cNvSpPr>
          <p:nvPr/>
        </p:nvSpPr>
        <p:spPr bwMode="auto">
          <a:xfrm>
            <a:off x="5462800" y="3334978"/>
            <a:ext cx="444500" cy="444500"/>
          </a:xfrm>
          <a:custGeom>
            <a:avLst/>
            <a:gdLst>
              <a:gd name="T0" fmla="*/ 2147483646 w 21543"/>
              <a:gd name="T1" fmla="*/ 2147483646 h 21600"/>
              <a:gd name="T2" fmla="*/ 2034640740 w 21543"/>
              <a:gd name="T3" fmla="*/ 2147483646 h 21600"/>
              <a:gd name="T4" fmla="*/ 1958518211 w 21543"/>
              <a:gd name="T5" fmla="*/ 2147483646 h 21600"/>
              <a:gd name="T6" fmla="*/ 2147483646 w 21543"/>
              <a:gd name="T7" fmla="*/ 688115057 h 21600"/>
              <a:gd name="T8" fmla="*/ 2147483646 w 21543"/>
              <a:gd name="T9" fmla="*/ 2147483646 h 21600"/>
              <a:gd name="T10" fmla="*/ 1243150872 w 21543"/>
              <a:gd name="T11" fmla="*/ 2147483646 h 21600"/>
              <a:gd name="T12" fmla="*/ 1242246191 w 21543"/>
              <a:gd name="T13" fmla="*/ 2147483646 h 21600"/>
              <a:gd name="T14" fmla="*/ 2147483646 w 21543"/>
              <a:gd name="T15" fmla="*/ 457671687 h 21600"/>
              <a:gd name="T16" fmla="*/ 1583165373 w 21543"/>
              <a:gd name="T17" fmla="*/ 2147483646 h 21600"/>
              <a:gd name="T18" fmla="*/ 1243150872 w 21543"/>
              <a:gd name="T19" fmla="*/ 2147483646 h 21600"/>
              <a:gd name="T20" fmla="*/ 382608487 w 21543"/>
              <a:gd name="T21" fmla="*/ 2147483646 h 21600"/>
              <a:gd name="T22" fmla="*/ 2147483646 w 21543"/>
              <a:gd name="T23" fmla="*/ 644716094 h 21600"/>
              <a:gd name="T24" fmla="*/ 1154343783 w 21543"/>
              <a:gd name="T25" fmla="*/ 2147483646 h 21600"/>
              <a:gd name="T26" fmla="*/ 1121894870 w 21543"/>
              <a:gd name="T27" fmla="*/ 2147483646 h 21600"/>
              <a:gd name="T28" fmla="*/ 382608487 w 21543"/>
              <a:gd name="T29" fmla="*/ 2147483646 h 21600"/>
              <a:gd name="T30" fmla="*/ 2147483646 w 21543"/>
              <a:gd name="T31" fmla="*/ 19372648 h 21600"/>
              <a:gd name="T32" fmla="*/ 2147483646 w 21543"/>
              <a:gd name="T33" fmla="*/ 0 h 21600"/>
              <a:gd name="T34" fmla="*/ 2147483646 w 21543"/>
              <a:gd name="T35" fmla="*/ 20261545 h 21600"/>
              <a:gd name="T36" fmla="*/ 54189075 w 21543"/>
              <a:gd name="T37" fmla="*/ 2147483646 h 21600"/>
              <a:gd name="T38" fmla="*/ 544509 w 21543"/>
              <a:gd name="T39" fmla="*/ 2147483646 h 21600"/>
              <a:gd name="T40" fmla="*/ 76483134 w 21543"/>
              <a:gd name="T41" fmla="*/ 2147483646 h 21600"/>
              <a:gd name="T42" fmla="*/ 1031093711 w 21543"/>
              <a:gd name="T43" fmla="*/ 2147483646 h 21600"/>
              <a:gd name="T44" fmla="*/ 1480031304 w 21543"/>
              <a:gd name="T45" fmla="*/ 2147483646 h 21600"/>
              <a:gd name="T46" fmla="*/ 1584614542 w 21543"/>
              <a:gd name="T47" fmla="*/ 2147483646 h 21600"/>
              <a:gd name="T48" fmla="*/ 1586064145 w 21543"/>
              <a:gd name="T49" fmla="*/ 2147483646 h 21600"/>
              <a:gd name="T50" fmla="*/ 1690638449 w 21543"/>
              <a:gd name="T51" fmla="*/ 2147483646 h 21600"/>
              <a:gd name="T52" fmla="*/ 1944015396 w 21543"/>
              <a:gd name="T53" fmla="*/ 2147483646 h 21600"/>
              <a:gd name="T54" fmla="*/ 2147483646 w 21543"/>
              <a:gd name="T55" fmla="*/ 2147483646 h 21600"/>
              <a:gd name="T56" fmla="*/ 2147483646 w 21543"/>
              <a:gd name="T57" fmla="*/ 2147483646 h 21600"/>
              <a:gd name="T58" fmla="*/ 2147483646 w 21543"/>
              <a:gd name="T59" fmla="*/ 2147483646 h 21600"/>
              <a:gd name="T60" fmla="*/ 2147483646 w 21543"/>
              <a:gd name="T61" fmla="*/ 2147483646 h 21600"/>
              <a:gd name="T62" fmla="*/ 2147483646 w 21543"/>
              <a:gd name="T63" fmla="*/ 140777616 h 21600"/>
              <a:gd name="T64" fmla="*/ 2147483646 w 21543"/>
              <a:gd name="T65" fmla="*/ 19372648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0701" tIns="50701" rIns="50701" bIns="50701" anchor="ctr"/>
          <a:lstStyle/>
          <a:p>
            <a:endParaRPr lang="zh-CN" altLang="en-US"/>
          </a:p>
        </p:txBody>
      </p:sp>
      <p:pic>
        <p:nvPicPr>
          <p:cNvPr id="24590" name="Group 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087" y="5520965"/>
            <a:ext cx="4254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5" name="TextBox 13"/>
          <p:cNvSpPr txBox="1">
            <a:spLocks noChangeArrowheads="1"/>
          </p:cNvSpPr>
          <p:nvPr/>
        </p:nvSpPr>
        <p:spPr bwMode="auto">
          <a:xfrm>
            <a:off x="2859732" y="2307866"/>
            <a:ext cx="31983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上次危机货币刺激回顾</a:t>
            </a:r>
          </a:p>
        </p:txBody>
      </p:sp>
      <p:sp>
        <p:nvSpPr>
          <p:cNvPr id="24596" name="TextBox 13"/>
          <p:cNvSpPr txBox="1">
            <a:spLocks noChangeArrowheads="1"/>
          </p:cNvSpPr>
          <p:nvPr/>
        </p:nvSpPr>
        <p:spPr bwMode="auto">
          <a:xfrm>
            <a:off x="6208925" y="3415941"/>
            <a:ext cx="24420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全球货币政策展望</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7" name="TextBox 13"/>
          <p:cNvSpPr txBox="1">
            <a:spLocks noChangeArrowheads="1"/>
          </p:cNvSpPr>
          <p:nvPr/>
        </p:nvSpPr>
        <p:spPr bwMode="auto">
          <a:xfrm>
            <a:off x="2630519" y="4444640"/>
            <a:ext cx="3219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对中国经济的中长期展望</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8" name="TextBox 13"/>
          <p:cNvSpPr txBox="1">
            <a:spLocks noChangeArrowheads="1"/>
          </p:cNvSpPr>
          <p:nvPr/>
        </p:nvSpPr>
        <p:spPr bwMode="auto">
          <a:xfrm>
            <a:off x="6339100" y="5587640"/>
            <a:ext cx="170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8"/>
          <p:cNvSpPr txBox="1">
            <a:spLocks noChangeArrowheads="1"/>
          </p:cNvSpPr>
          <p:nvPr/>
        </p:nvSpPr>
        <p:spPr bwMode="auto">
          <a:xfrm>
            <a:off x="839657" y="282908"/>
            <a:ext cx="7570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200" b="1" dirty="0">
                <a:latin typeface="Arial" panose="020B0604020202020204" pitchFamily="34" charset="0"/>
                <a:ea typeface="微软雅黑" panose="020B0503020204020204" pitchFamily="34" charset="-122"/>
                <a:sym typeface="Arial" panose="020B0604020202020204" pitchFamily="34" charset="0"/>
              </a:rPr>
              <a:t>全球货币政策趋势展望及对中国的影响</a:t>
            </a:r>
          </a:p>
        </p:txBody>
      </p:sp>
      <p:sp>
        <p:nvSpPr>
          <p:cNvPr id="24" name="燕尾形 23"/>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5" name="燕尾形 24"/>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3797358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214231" y="672269"/>
            <a:ext cx="6364286" cy="6278841"/>
            <a:chOff x="1941513" y="1646238"/>
            <a:chExt cx="8142287" cy="8131175"/>
          </a:xfrm>
        </p:grpSpPr>
        <p:sp>
          <p:nvSpPr>
            <p:cNvPr id="32771" name="Freeform 6"/>
            <p:cNvSpPr>
              <a:spLocks noChangeAspect="1" noEditPoints="1"/>
            </p:cNvSpPr>
            <p:nvPr/>
          </p:nvSpPr>
          <p:spPr bwMode="auto">
            <a:xfrm rot="5400000">
              <a:off x="2790825" y="2706688"/>
              <a:ext cx="6221413" cy="7920037"/>
            </a:xfrm>
            <a:custGeom>
              <a:avLst/>
              <a:gdLst>
                <a:gd name="T0" fmla="*/ 2147483646 w 2894"/>
                <a:gd name="T1" fmla="*/ 2147483646 h 3686"/>
                <a:gd name="T2" fmla="*/ 2147483646 w 2894"/>
                <a:gd name="T3" fmla="*/ 2147483646 h 3686"/>
                <a:gd name="T4" fmla="*/ 2147483646 w 2894"/>
                <a:gd name="T5" fmla="*/ 2147483646 h 3686"/>
                <a:gd name="T6" fmla="*/ 2147483646 w 2894"/>
                <a:gd name="T7" fmla="*/ 2147483646 h 3686"/>
                <a:gd name="T8" fmla="*/ 2147483646 w 2894"/>
                <a:gd name="T9" fmla="*/ 2147483646 h 3686"/>
                <a:gd name="T10" fmla="*/ 2147483646 w 2894"/>
                <a:gd name="T11" fmla="*/ 2147483646 h 3686"/>
                <a:gd name="T12" fmla="*/ 2147483646 w 2894"/>
                <a:gd name="T13" fmla="*/ 2147483646 h 3686"/>
                <a:gd name="T14" fmla="*/ 2147483646 w 2894"/>
                <a:gd name="T15" fmla="*/ 2147483646 h 3686"/>
                <a:gd name="T16" fmla="*/ 2147483646 w 2894"/>
                <a:gd name="T17" fmla="*/ 2147483646 h 3686"/>
                <a:gd name="T18" fmla="*/ 2147483646 w 2894"/>
                <a:gd name="T19" fmla="*/ 2147483646 h 3686"/>
                <a:gd name="T20" fmla="*/ 2147483646 w 2894"/>
                <a:gd name="T21" fmla="*/ 2147483646 h 3686"/>
                <a:gd name="T22" fmla="*/ 2147483646 w 2894"/>
                <a:gd name="T23" fmla="*/ 2147483646 h 3686"/>
                <a:gd name="T24" fmla="*/ 2147483646 w 2894"/>
                <a:gd name="T25" fmla="*/ 2147483646 h 3686"/>
                <a:gd name="T26" fmla="*/ 2147483646 w 2894"/>
                <a:gd name="T27" fmla="*/ 2147483646 h 3686"/>
                <a:gd name="T28" fmla="*/ 2147483646 w 2894"/>
                <a:gd name="T29" fmla="*/ 2147483646 h 3686"/>
                <a:gd name="T30" fmla="*/ 2147483646 w 2894"/>
                <a:gd name="T31" fmla="*/ 2147483646 h 3686"/>
                <a:gd name="T32" fmla="*/ 2147483646 w 2894"/>
                <a:gd name="T33" fmla="*/ 2147483646 h 3686"/>
                <a:gd name="T34" fmla="*/ 2147483646 w 2894"/>
                <a:gd name="T35" fmla="*/ 2147483646 h 3686"/>
                <a:gd name="T36" fmla="*/ 2147483646 w 2894"/>
                <a:gd name="T37" fmla="*/ 2147483646 h 3686"/>
                <a:gd name="T38" fmla="*/ 2147483646 w 2894"/>
                <a:gd name="T39" fmla="*/ 2147483646 h 3686"/>
                <a:gd name="T40" fmla="*/ 2147483646 w 2894"/>
                <a:gd name="T41" fmla="*/ 2147483646 h 3686"/>
                <a:gd name="T42" fmla="*/ 2147483646 w 2894"/>
                <a:gd name="T43" fmla="*/ 2147483646 h 3686"/>
                <a:gd name="T44" fmla="*/ 2147483646 w 2894"/>
                <a:gd name="T45" fmla="*/ 2147483646 h 3686"/>
                <a:gd name="T46" fmla="*/ 2147483646 w 2894"/>
                <a:gd name="T47" fmla="*/ 2147483646 h 3686"/>
                <a:gd name="T48" fmla="*/ 2147483646 w 2894"/>
                <a:gd name="T49" fmla="*/ 2147483646 h 3686"/>
                <a:gd name="T50" fmla="*/ 2147483646 w 2894"/>
                <a:gd name="T51" fmla="*/ 2147483646 h 3686"/>
                <a:gd name="T52" fmla="*/ 2147483646 w 2894"/>
                <a:gd name="T53" fmla="*/ 2147483646 h 3686"/>
                <a:gd name="T54" fmla="*/ 2147483646 w 2894"/>
                <a:gd name="T55" fmla="*/ 2147483646 h 3686"/>
                <a:gd name="T56" fmla="*/ 2147483646 w 2894"/>
                <a:gd name="T57" fmla="*/ 2147483646 h 3686"/>
                <a:gd name="T58" fmla="*/ 2147483646 w 2894"/>
                <a:gd name="T59" fmla="*/ 2147483646 h 3686"/>
                <a:gd name="T60" fmla="*/ 2147483646 w 2894"/>
                <a:gd name="T61" fmla="*/ 2147483646 h 3686"/>
                <a:gd name="T62" fmla="*/ 2147483646 w 2894"/>
                <a:gd name="T63" fmla="*/ 2147483646 h 3686"/>
                <a:gd name="T64" fmla="*/ 2147483646 w 2894"/>
                <a:gd name="T65" fmla="*/ 2147483646 h 3686"/>
                <a:gd name="T66" fmla="*/ 2147483646 w 2894"/>
                <a:gd name="T67" fmla="*/ 2147483646 h 3686"/>
                <a:gd name="T68" fmla="*/ 2147483646 w 2894"/>
                <a:gd name="T69" fmla="*/ 2147483646 h 3686"/>
                <a:gd name="T70" fmla="*/ 2147483646 w 2894"/>
                <a:gd name="T71" fmla="*/ 2147483646 h 3686"/>
                <a:gd name="T72" fmla="*/ 2147483646 w 2894"/>
                <a:gd name="T73" fmla="*/ 2147483646 h 3686"/>
                <a:gd name="T74" fmla="*/ 2147483646 w 2894"/>
                <a:gd name="T75" fmla="*/ 2147483646 h 3686"/>
                <a:gd name="T76" fmla="*/ 2147483646 w 2894"/>
                <a:gd name="T77" fmla="*/ 2147483646 h 3686"/>
                <a:gd name="T78" fmla="*/ 2147483646 w 2894"/>
                <a:gd name="T79" fmla="*/ 2147483646 h 3686"/>
                <a:gd name="T80" fmla="*/ 2147483646 w 2894"/>
                <a:gd name="T81" fmla="*/ 2147483646 h 3686"/>
                <a:gd name="T82" fmla="*/ 2147483646 w 2894"/>
                <a:gd name="T83" fmla="*/ 2147483646 h 3686"/>
                <a:gd name="T84" fmla="*/ 2147483646 w 2894"/>
                <a:gd name="T85" fmla="*/ 2147483646 h 3686"/>
                <a:gd name="T86" fmla="*/ 2147483646 w 2894"/>
                <a:gd name="T87" fmla="*/ 2147483646 h 3686"/>
                <a:gd name="T88" fmla="*/ 2147483646 w 2894"/>
                <a:gd name="T89" fmla="*/ 2147483646 h 3686"/>
                <a:gd name="T90" fmla="*/ 2147483646 w 2894"/>
                <a:gd name="T91" fmla="*/ 2147483646 h 3686"/>
                <a:gd name="T92" fmla="*/ 2147483646 w 2894"/>
                <a:gd name="T93" fmla="*/ 2147483646 h 3686"/>
                <a:gd name="T94" fmla="*/ 2147483646 w 2894"/>
                <a:gd name="T95" fmla="*/ 2147483646 h 3686"/>
                <a:gd name="T96" fmla="*/ 2147483646 w 2894"/>
                <a:gd name="T97" fmla="*/ 2147483646 h 3686"/>
                <a:gd name="T98" fmla="*/ 2147483646 w 2894"/>
                <a:gd name="T99" fmla="*/ 2147483646 h 3686"/>
                <a:gd name="T100" fmla="*/ 2147483646 w 2894"/>
                <a:gd name="T101" fmla="*/ 2147483646 h 3686"/>
                <a:gd name="T102" fmla="*/ 2147483646 w 2894"/>
                <a:gd name="T103" fmla="*/ 2147483646 h 3686"/>
                <a:gd name="T104" fmla="*/ 2147483646 w 2894"/>
                <a:gd name="T105" fmla="*/ 2147483646 h 3686"/>
                <a:gd name="T106" fmla="*/ 2147483646 w 2894"/>
                <a:gd name="T107" fmla="*/ 2147483646 h 3686"/>
                <a:gd name="T108" fmla="*/ 2147483646 w 2894"/>
                <a:gd name="T109" fmla="*/ 2147483646 h 3686"/>
                <a:gd name="T110" fmla="*/ 2147483646 w 2894"/>
                <a:gd name="T111" fmla="*/ 2147483646 h 3686"/>
                <a:gd name="T112" fmla="*/ 2147483646 w 2894"/>
                <a:gd name="T113" fmla="*/ 2147483646 h 3686"/>
                <a:gd name="T114" fmla="*/ 2147483646 w 2894"/>
                <a:gd name="T115" fmla="*/ 2147483646 h 3686"/>
                <a:gd name="T116" fmla="*/ 2147483646 w 2894"/>
                <a:gd name="T117" fmla="*/ 2147483646 h 3686"/>
                <a:gd name="T118" fmla="*/ 2147483646 w 2894"/>
                <a:gd name="T119" fmla="*/ 2147483646 h 3686"/>
                <a:gd name="T120" fmla="*/ 2147483646 w 2894"/>
                <a:gd name="T121" fmla="*/ 2147483646 h 3686"/>
                <a:gd name="T122" fmla="*/ 2147483646 w 2894"/>
                <a:gd name="T123" fmla="*/ 2147483646 h 3686"/>
                <a:gd name="T124" fmla="*/ 2147483646 w 2894"/>
                <a:gd name="T125" fmla="*/ 2147483646 h 36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4"/>
                <a:gd name="T190" fmla="*/ 0 h 3686"/>
                <a:gd name="T191" fmla="*/ 2894 w 2894"/>
                <a:gd name="T192" fmla="*/ 3686 h 36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4" h="3686">
                  <a:moveTo>
                    <a:pt x="2894" y="2050"/>
                  </a:moveTo>
                  <a:cubicBezTo>
                    <a:pt x="2604" y="1992"/>
                    <a:pt x="2604" y="1992"/>
                    <a:pt x="2604" y="1992"/>
                  </a:cubicBezTo>
                  <a:cubicBezTo>
                    <a:pt x="2605" y="1991"/>
                    <a:pt x="2607" y="1991"/>
                    <a:pt x="2608" y="1990"/>
                  </a:cubicBezTo>
                  <a:cubicBezTo>
                    <a:pt x="2608" y="1991"/>
                    <a:pt x="2609" y="1991"/>
                    <a:pt x="2609" y="1991"/>
                  </a:cubicBezTo>
                  <a:cubicBezTo>
                    <a:pt x="2611" y="1991"/>
                    <a:pt x="2614" y="1991"/>
                    <a:pt x="2617" y="1990"/>
                  </a:cubicBezTo>
                  <a:cubicBezTo>
                    <a:pt x="2629" y="1989"/>
                    <a:pt x="2637" y="1980"/>
                    <a:pt x="2637" y="1969"/>
                  </a:cubicBezTo>
                  <a:cubicBezTo>
                    <a:pt x="2642" y="1966"/>
                    <a:pt x="2646" y="1963"/>
                    <a:pt x="2649" y="1958"/>
                  </a:cubicBezTo>
                  <a:cubicBezTo>
                    <a:pt x="2654" y="1950"/>
                    <a:pt x="2653" y="1940"/>
                    <a:pt x="2648" y="1933"/>
                  </a:cubicBezTo>
                  <a:cubicBezTo>
                    <a:pt x="2647" y="1933"/>
                    <a:pt x="2647" y="1933"/>
                    <a:pt x="2647" y="1933"/>
                  </a:cubicBezTo>
                  <a:cubicBezTo>
                    <a:pt x="2663" y="1920"/>
                    <a:pt x="2662" y="1894"/>
                    <a:pt x="2642" y="1883"/>
                  </a:cubicBezTo>
                  <a:cubicBezTo>
                    <a:pt x="2641" y="1882"/>
                    <a:pt x="2641" y="1882"/>
                    <a:pt x="2640" y="1881"/>
                  </a:cubicBezTo>
                  <a:cubicBezTo>
                    <a:pt x="2640" y="1881"/>
                    <a:pt x="2639" y="1881"/>
                    <a:pt x="2639" y="1881"/>
                  </a:cubicBezTo>
                  <a:cubicBezTo>
                    <a:pt x="2639" y="1874"/>
                    <a:pt x="2635" y="1866"/>
                    <a:pt x="2628" y="1864"/>
                  </a:cubicBezTo>
                  <a:cubicBezTo>
                    <a:pt x="2627" y="1864"/>
                    <a:pt x="2627" y="1864"/>
                    <a:pt x="2627" y="1864"/>
                  </a:cubicBezTo>
                  <a:cubicBezTo>
                    <a:pt x="2618" y="1858"/>
                    <a:pt x="2609" y="1857"/>
                    <a:pt x="2599" y="1861"/>
                  </a:cubicBezTo>
                  <a:cubicBezTo>
                    <a:pt x="2589" y="1865"/>
                    <a:pt x="2583" y="1872"/>
                    <a:pt x="2580" y="1883"/>
                  </a:cubicBezTo>
                  <a:cubicBezTo>
                    <a:pt x="2580" y="1883"/>
                    <a:pt x="2580" y="1883"/>
                    <a:pt x="2579" y="1883"/>
                  </a:cubicBezTo>
                  <a:cubicBezTo>
                    <a:pt x="2565" y="1890"/>
                    <a:pt x="2551" y="1896"/>
                    <a:pt x="2536" y="1901"/>
                  </a:cubicBezTo>
                  <a:cubicBezTo>
                    <a:pt x="2537" y="1880"/>
                    <a:pt x="2537" y="1860"/>
                    <a:pt x="2537" y="1839"/>
                  </a:cubicBezTo>
                  <a:cubicBezTo>
                    <a:pt x="2537" y="1824"/>
                    <a:pt x="2537" y="1808"/>
                    <a:pt x="2536" y="1793"/>
                  </a:cubicBezTo>
                  <a:cubicBezTo>
                    <a:pt x="2541" y="1796"/>
                    <a:pt x="2547" y="1797"/>
                    <a:pt x="2553" y="1797"/>
                  </a:cubicBezTo>
                  <a:cubicBezTo>
                    <a:pt x="2566" y="1795"/>
                    <a:pt x="2575" y="1782"/>
                    <a:pt x="2573" y="1768"/>
                  </a:cubicBezTo>
                  <a:cubicBezTo>
                    <a:pt x="2572" y="1754"/>
                    <a:pt x="2559" y="1745"/>
                    <a:pt x="2546" y="1746"/>
                  </a:cubicBezTo>
                  <a:cubicBezTo>
                    <a:pt x="2541" y="1747"/>
                    <a:pt x="2537" y="1749"/>
                    <a:pt x="2534" y="1752"/>
                  </a:cubicBezTo>
                  <a:cubicBezTo>
                    <a:pt x="2534" y="1750"/>
                    <a:pt x="2534" y="1748"/>
                    <a:pt x="2534" y="1746"/>
                  </a:cubicBezTo>
                  <a:cubicBezTo>
                    <a:pt x="2537" y="1744"/>
                    <a:pt x="2541" y="1743"/>
                    <a:pt x="2545" y="1742"/>
                  </a:cubicBezTo>
                  <a:cubicBezTo>
                    <a:pt x="2561" y="1740"/>
                    <a:pt x="2575" y="1751"/>
                    <a:pt x="2578" y="1768"/>
                  </a:cubicBezTo>
                  <a:cubicBezTo>
                    <a:pt x="2580" y="1784"/>
                    <a:pt x="2569" y="1799"/>
                    <a:pt x="2553" y="1801"/>
                  </a:cubicBezTo>
                  <a:cubicBezTo>
                    <a:pt x="2549" y="1802"/>
                    <a:pt x="2544" y="1801"/>
                    <a:pt x="2540" y="1800"/>
                  </a:cubicBezTo>
                  <a:cubicBezTo>
                    <a:pt x="2544" y="1830"/>
                    <a:pt x="2544" y="1830"/>
                    <a:pt x="2544" y="1830"/>
                  </a:cubicBezTo>
                  <a:cubicBezTo>
                    <a:pt x="2573" y="1827"/>
                    <a:pt x="2608" y="1813"/>
                    <a:pt x="2604" y="1776"/>
                  </a:cubicBezTo>
                  <a:cubicBezTo>
                    <a:pt x="2665" y="1739"/>
                    <a:pt x="2657" y="1648"/>
                    <a:pt x="2587" y="1629"/>
                  </a:cubicBezTo>
                  <a:cubicBezTo>
                    <a:pt x="2582" y="1620"/>
                    <a:pt x="2576" y="1614"/>
                    <a:pt x="2568" y="1610"/>
                  </a:cubicBezTo>
                  <a:cubicBezTo>
                    <a:pt x="2570" y="1610"/>
                    <a:pt x="2572" y="1610"/>
                    <a:pt x="2573" y="1610"/>
                  </a:cubicBezTo>
                  <a:cubicBezTo>
                    <a:pt x="2579" y="1609"/>
                    <a:pt x="2583" y="1607"/>
                    <a:pt x="2587" y="1603"/>
                  </a:cubicBezTo>
                  <a:cubicBezTo>
                    <a:pt x="2587" y="1603"/>
                    <a:pt x="2587" y="1603"/>
                    <a:pt x="2588" y="1603"/>
                  </a:cubicBezTo>
                  <a:cubicBezTo>
                    <a:pt x="2590" y="1602"/>
                    <a:pt x="2591" y="1601"/>
                    <a:pt x="2593" y="1600"/>
                  </a:cubicBezTo>
                  <a:cubicBezTo>
                    <a:pt x="2601" y="1596"/>
                    <a:pt x="2604" y="1586"/>
                    <a:pt x="2601" y="1578"/>
                  </a:cubicBezTo>
                  <a:cubicBezTo>
                    <a:pt x="2604" y="1574"/>
                    <a:pt x="2605" y="1570"/>
                    <a:pt x="2606" y="1566"/>
                  </a:cubicBezTo>
                  <a:cubicBezTo>
                    <a:pt x="2606" y="1559"/>
                    <a:pt x="2602" y="1552"/>
                    <a:pt x="2596" y="1549"/>
                  </a:cubicBezTo>
                  <a:cubicBezTo>
                    <a:pt x="2596" y="1549"/>
                    <a:pt x="2596" y="1549"/>
                    <a:pt x="2596" y="1549"/>
                  </a:cubicBezTo>
                  <a:cubicBezTo>
                    <a:pt x="2599" y="1542"/>
                    <a:pt x="2599" y="1536"/>
                    <a:pt x="2597" y="1530"/>
                  </a:cubicBezTo>
                  <a:cubicBezTo>
                    <a:pt x="2599" y="1530"/>
                    <a:pt x="2602" y="1529"/>
                    <a:pt x="2605" y="1528"/>
                  </a:cubicBezTo>
                  <a:cubicBezTo>
                    <a:pt x="2607" y="1528"/>
                    <a:pt x="2608" y="1529"/>
                    <a:pt x="2610" y="1531"/>
                  </a:cubicBezTo>
                  <a:cubicBezTo>
                    <a:pt x="2618" y="1543"/>
                    <a:pt x="2630" y="1547"/>
                    <a:pt x="2643" y="1542"/>
                  </a:cubicBezTo>
                  <a:cubicBezTo>
                    <a:pt x="2652" y="1539"/>
                    <a:pt x="2659" y="1533"/>
                    <a:pt x="2664" y="1526"/>
                  </a:cubicBezTo>
                  <a:cubicBezTo>
                    <a:pt x="2665" y="1526"/>
                    <a:pt x="2665" y="1525"/>
                    <a:pt x="2665" y="1525"/>
                  </a:cubicBezTo>
                  <a:cubicBezTo>
                    <a:pt x="2668" y="1523"/>
                    <a:pt x="2671" y="1521"/>
                    <a:pt x="2673" y="1518"/>
                  </a:cubicBezTo>
                  <a:cubicBezTo>
                    <a:pt x="2686" y="1507"/>
                    <a:pt x="2688" y="1490"/>
                    <a:pt x="2679" y="1477"/>
                  </a:cubicBezTo>
                  <a:cubicBezTo>
                    <a:pt x="2683" y="1470"/>
                    <a:pt x="2684" y="1462"/>
                    <a:pt x="2683" y="1454"/>
                  </a:cubicBezTo>
                  <a:cubicBezTo>
                    <a:pt x="2682" y="1441"/>
                    <a:pt x="2672" y="1431"/>
                    <a:pt x="2661" y="1428"/>
                  </a:cubicBezTo>
                  <a:cubicBezTo>
                    <a:pt x="2661" y="1428"/>
                    <a:pt x="2660" y="1428"/>
                    <a:pt x="2660" y="1428"/>
                  </a:cubicBezTo>
                  <a:cubicBezTo>
                    <a:pt x="2667" y="1399"/>
                    <a:pt x="2644" y="1372"/>
                    <a:pt x="2613" y="1376"/>
                  </a:cubicBezTo>
                  <a:cubicBezTo>
                    <a:pt x="2611" y="1376"/>
                    <a:pt x="2610" y="1376"/>
                    <a:pt x="2608" y="1376"/>
                  </a:cubicBezTo>
                  <a:cubicBezTo>
                    <a:pt x="2608" y="1376"/>
                    <a:pt x="2608" y="1376"/>
                    <a:pt x="2608" y="1376"/>
                  </a:cubicBezTo>
                  <a:cubicBezTo>
                    <a:pt x="2608" y="1376"/>
                    <a:pt x="2607" y="1375"/>
                    <a:pt x="2607" y="1375"/>
                  </a:cubicBezTo>
                  <a:cubicBezTo>
                    <a:pt x="2645" y="1355"/>
                    <a:pt x="2645" y="1355"/>
                    <a:pt x="2645" y="1355"/>
                  </a:cubicBezTo>
                  <a:cubicBezTo>
                    <a:pt x="2712" y="1217"/>
                    <a:pt x="2712" y="1217"/>
                    <a:pt x="2712" y="1217"/>
                  </a:cubicBezTo>
                  <a:cubicBezTo>
                    <a:pt x="2560" y="1193"/>
                    <a:pt x="2560" y="1193"/>
                    <a:pt x="2560" y="1193"/>
                  </a:cubicBezTo>
                  <a:cubicBezTo>
                    <a:pt x="2482" y="1234"/>
                    <a:pt x="2482" y="1234"/>
                    <a:pt x="2482" y="1234"/>
                  </a:cubicBezTo>
                  <a:cubicBezTo>
                    <a:pt x="2608" y="1137"/>
                    <a:pt x="2608" y="1137"/>
                    <a:pt x="2608" y="1137"/>
                  </a:cubicBezTo>
                  <a:cubicBezTo>
                    <a:pt x="2584" y="1106"/>
                    <a:pt x="2584" y="1106"/>
                    <a:pt x="2584" y="1106"/>
                  </a:cubicBezTo>
                  <a:cubicBezTo>
                    <a:pt x="2613" y="1084"/>
                    <a:pt x="2613" y="1084"/>
                    <a:pt x="2613" y="1084"/>
                  </a:cubicBezTo>
                  <a:cubicBezTo>
                    <a:pt x="2599" y="1065"/>
                    <a:pt x="2599" y="1065"/>
                    <a:pt x="2599" y="1065"/>
                  </a:cubicBezTo>
                  <a:cubicBezTo>
                    <a:pt x="2624" y="1046"/>
                    <a:pt x="2624" y="1046"/>
                    <a:pt x="2624" y="1046"/>
                  </a:cubicBezTo>
                  <a:cubicBezTo>
                    <a:pt x="2529" y="922"/>
                    <a:pt x="2529" y="922"/>
                    <a:pt x="2529" y="922"/>
                  </a:cubicBezTo>
                  <a:cubicBezTo>
                    <a:pt x="2504" y="942"/>
                    <a:pt x="2504" y="942"/>
                    <a:pt x="2504" y="942"/>
                  </a:cubicBezTo>
                  <a:cubicBezTo>
                    <a:pt x="2489" y="922"/>
                    <a:pt x="2489" y="922"/>
                    <a:pt x="2489" y="922"/>
                  </a:cubicBezTo>
                  <a:cubicBezTo>
                    <a:pt x="2460" y="944"/>
                    <a:pt x="2460" y="944"/>
                    <a:pt x="2460" y="944"/>
                  </a:cubicBezTo>
                  <a:cubicBezTo>
                    <a:pt x="2445" y="925"/>
                    <a:pt x="2445" y="925"/>
                    <a:pt x="2445" y="925"/>
                  </a:cubicBezTo>
                  <a:cubicBezTo>
                    <a:pt x="2309" y="1030"/>
                    <a:pt x="2309" y="1030"/>
                    <a:pt x="2309" y="1030"/>
                  </a:cubicBezTo>
                  <a:cubicBezTo>
                    <a:pt x="2630" y="698"/>
                    <a:pt x="2630" y="698"/>
                    <a:pt x="2630" y="698"/>
                  </a:cubicBezTo>
                  <a:cubicBezTo>
                    <a:pt x="2498" y="570"/>
                    <a:pt x="2498" y="570"/>
                    <a:pt x="2498" y="570"/>
                  </a:cubicBezTo>
                  <a:cubicBezTo>
                    <a:pt x="2109" y="974"/>
                    <a:pt x="2109" y="974"/>
                    <a:pt x="2109" y="974"/>
                  </a:cubicBezTo>
                  <a:cubicBezTo>
                    <a:pt x="2085" y="955"/>
                    <a:pt x="2060" y="938"/>
                    <a:pt x="2035" y="922"/>
                  </a:cubicBezTo>
                  <a:cubicBezTo>
                    <a:pt x="2035" y="921"/>
                    <a:pt x="2035" y="921"/>
                    <a:pt x="2035" y="921"/>
                  </a:cubicBezTo>
                  <a:cubicBezTo>
                    <a:pt x="2037" y="917"/>
                    <a:pt x="2038" y="913"/>
                    <a:pt x="2040" y="909"/>
                  </a:cubicBezTo>
                  <a:cubicBezTo>
                    <a:pt x="2040" y="909"/>
                    <a:pt x="2041" y="909"/>
                    <a:pt x="2042" y="908"/>
                  </a:cubicBezTo>
                  <a:cubicBezTo>
                    <a:pt x="2054" y="903"/>
                    <a:pt x="2068" y="907"/>
                    <a:pt x="2080" y="904"/>
                  </a:cubicBezTo>
                  <a:cubicBezTo>
                    <a:pt x="2088" y="902"/>
                    <a:pt x="2095" y="899"/>
                    <a:pt x="2101" y="895"/>
                  </a:cubicBezTo>
                  <a:cubicBezTo>
                    <a:pt x="2101" y="895"/>
                    <a:pt x="2102" y="895"/>
                    <a:pt x="2102" y="895"/>
                  </a:cubicBezTo>
                  <a:cubicBezTo>
                    <a:pt x="2106" y="897"/>
                    <a:pt x="2110" y="899"/>
                    <a:pt x="2116" y="900"/>
                  </a:cubicBezTo>
                  <a:cubicBezTo>
                    <a:pt x="2124" y="902"/>
                    <a:pt x="2132" y="899"/>
                    <a:pt x="2138" y="893"/>
                  </a:cubicBezTo>
                  <a:cubicBezTo>
                    <a:pt x="2140" y="892"/>
                    <a:pt x="2142" y="893"/>
                    <a:pt x="2144" y="894"/>
                  </a:cubicBezTo>
                  <a:cubicBezTo>
                    <a:pt x="2156" y="902"/>
                    <a:pt x="2168" y="900"/>
                    <a:pt x="2179" y="891"/>
                  </a:cubicBezTo>
                  <a:cubicBezTo>
                    <a:pt x="2186" y="885"/>
                    <a:pt x="2190" y="876"/>
                    <a:pt x="2192" y="867"/>
                  </a:cubicBezTo>
                  <a:cubicBezTo>
                    <a:pt x="2192" y="867"/>
                    <a:pt x="2192" y="867"/>
                    <a:pt x="2193" y="867"/>
                  </a:cubicBezTo>
                  <a:cubicBezTo>
                    <a:pt x="2195" y="864"/>
                    <a:pt x="2196" y="860"/>
                    <a:pt x="2197" y="857"/>
                  </a:cubicBezTo>
                  <a:cubicBezTo>
                    <a:pt x="2205" y="842"/>
                    <a:pt x="2199" y="825"/>
                    <a:pt x="2186" y="816"/>
                  </a:cubicBezTo>
                  <a:cubicBezTo>
                    <a:pt x="2187" y="809"/>
                    <a:pt x="2185" y="801"/>
                    <a:pt x="2181" y="794"/>
                  </a:cubicBezTo>
                  <a:cubicBezTo>
                    <a:pt x="2174" y="783"/>
                    <a:pt x="2162" y="777"/>
                    <a:pt x="2150" y="779"/>
                  </a:cubicBezTo>
                  <a:cubicBezTo>
                    <a:pt x="2150" y="779"/>
                    <a:pt x="2150" y="779"/>
                    <a:pt x="2149" y="779"/>
                  </a:cubicBezTo>
                  <a:cubicBezTo>
                    <a:pt x="2145" y="750"/>
                    <a:pt x="2112" y="734"/>
                    <a:pt x="2085" y="750"/>
                  </a:cubicBezTo>
                  <a:cubicBezTo>
                    <a:pt x="2084" y="751"/>
                    <a:pt x="2082" y="751"/>
                    <a:pt x="2081" y="752"/>
                  </a:cubicBezTo>
                  <a:cubicBezTo>
                    <a:pt x="2081" y="752"/>
                    <a:pt x="2081" y="752"/>
                    <a:pt x="2081" y="752"/>
                  </a:cubicBezTo>
                  <a:cubicBezTo>
                    <a:pt x="2072" y="748"/>
                    <a:pt x="2059" y="747"/>
                    <a:pt x="2052" y="754"/>
                  </a:cubicBezTo>
                  <a:cubicBezTo>
                    <a:pt x="2051" y="755"/>
                    <a:pt x="2051" y="755"/>
                    <a:pt x="2051" y="756"/>
                  </a:cubicBezTo>
                  <a:cubicBezTo>
                    <a:pt x="2038" y="762"/>
                    <a:pt x="2030" y="772"/>
                    <a:pt x="2028" y="787"/>
                  </a:cubicBezTo>
                  <a:cubicBezTo>
                    <a:pt x="2025" y="802"/>
                    <a:pt x="2030" y="815"/>
                    <a:pt x="2041" y="825"/>
                  </a:cubicBezTo>
                  <a:cubicBezTo>
                    <a:pt x="2041" y="826"/>
                    <a:pt x="2041" y="826"/>
                    <a:pt x="2041" y="827"/>
                  </a:cubicBezTo>
                  <a:cubicBezTo>
                    <a:pt x="2039" y="850"/>
                    <a:pt x="2036" y="873"/>
                    <a:pt x="2031" y="896"/>
                  </a:cubicBezTo>
                  <a:cubicBezTo>
                    <a:pt x="2029" y="899"/>
                    <a:pt x="2025" y="900"/>
                    <a:pt x="2021" y="903"/>
                  </a:cubicBezTo>
                  <a:cubicBezTo>
                    <a:pt x="2018" y="905"/>
                    <a:pt x="2015" y="907"/>
                    <a:pt x="2014" y="909"/>
                  </a:cubicBezTo>
                  <a:cubicBezTo>
                    <a:pt x="2002" y="902"/>
                    <a:pt x="1990" y="895"/>
                    <a:pt x="1978" y="888"/>
                  </a:cubicBezTo>
                  <a:cubicBezTo>
                    <a:pt x="1982" y="885"/>
                    <a:pt x="1986" y="882"/>
                    <a:pt x="1988" y="877"/>
                  </a:cubicBezTo>
                  <a:cubicBezTo>
                    <a:pt x="1994" y="865"/>
                    <a:pt x="1988" y="850"/>
                    <a:pt x="1976" y="844"/>
                  </a:cubicBezTo>
                  <a:cubicBezTo>
                    <a:pt x="1963" y="838"/>
                    <a:pt x="1948" y="843"/>
                    <a:pt x="1942" y="855"/>
                  </a:cubicBezTo>
                  <a:cubicBezTo>
                    <a:pt x="1940" y="859"/>
                    <a:pt x="1940" y="864"/>
                    <a:pt x="1940" y="868"/>
                  </a:cubicBezTo>
                  <a:cubicBezTo>
                    <a:pt x="1939" y="867"/>
                    <a:pt x="1937" y="866"/>
                    <a:pt x="1936" y="866"/>
                  </a:cubicBezTo>
                  <a:cubicBezTo>
                    <a:pt x="1936" y="861"/>
                    <a:pt x="1936" y="857"/>
                    <a:pt x="1938" y="853"/>
                  </a:cubicBezTo>
                  <a:cubicBezTo>
                    <a:pt x="1945" y="839"/>
                    <a:pt x="1963" y="833"/>
                    <a:pt x="1978" y="840"/>
                  </a:cubicBezTo>
                  <a:cubicBezTo>
                    <a:pt x="1992" y="847"/>
                    <a:pt x="1998" y="863"/>
                    <a:pt x="1993" y="877"/>
                  </a:cubicBezTo>
                  <a:cubicBezTo>
                    <a:pt x="1993" y="877"/>
                    <a:pt x="1993" y="878"/>
                    <a:pt x="1992" y="879"/>
                  </a:cubicBezTo>
                  <a:cubicBezTo>
                    <a:pt x="1992" y="879"/>
                    <a:pt x="1992" y="879"/>
                    <a:pt x="1992" y="879"/>
                  </a:cubicBezTo>
                  <a:cubicBezTo>
                    <a:pt x="1990" y="883"/>
                    <a:pt x="1987" y="886"/>
                    <a:pt x="1984" y="889"/>
                  </a:cubicBezTo>
                  <a:cubicBezTo>
                    <a:pt x="1998" y="896"/>
                    <a:pt x="1998" y="896"/>
                    <a:pt x="1998" y="896"/>
                  </a:cubicBezTo>
                  <a:cubicBezTo>
                    <a:pt x="1999" y="895"/>
                    <a:pt x="1999" y="894"/>
                    <a:pt x="2000" y="893"/>
                  </a:cubicBezTo>
                  <a:cubicBezTo>
                    <a:pt x="2005" y="895"/>
                    <a:pt x="2008" y="891"/>
                    <a:pt x="2011" y="884"/>
                  </a:cubicBezTo>
                  <a:cubicBezTo>
                    <a:pt x="2014" y="877"/>
                    <a:pt x="2008" y="874"/>
                    <a:pt x="2008" y="874"/>
                  </a:cubicBezTo>
                  <a:cubicBezTo>
                    <a:pt x="2008" y="874"/>
                    <a:pt x="2008" y="874"/>
                    <a:pt x="2008" y="874"/>
                  </a:cubicBezTo>
                  <a:cubicBezTo>
                    <a:pt x="2013" y="855"/>
                    <a:pt x="2012" y="835"/>
                    <a:pt x="1998" y="820"/>
                  </a:cubicBezTo>
                  <a:cubicBezTo>
                    <a:pt x="2002" y="747"/>
                    <a:pt x="1917" y="711"/>
                    <a:pt x="1863" y="758"/>
                  </a:cubicBezTo>
                  <a:cubicBezTo>
                    <a:pt x="1830" y="742"/>
                    <a:pt x="1805" y="771"/>
                    <a:pt x="1793" y="797"/>
                  </a:cubicBezTo>
                  <a:cubicBezTo>
                    <a:pt x="1821" y="811"/>
                    <a:pt x="1821" y="811"/>
                    <a:pt x="1821" y="811"/>
                  </a:cubicBezTo>
                  <a:cubicBezTo>
                    <a:pt x="1821" y="806"/>
                    <a:pt x="1822" y="802"/>
                    <a:pt x="1823" y="798"/>
                  </a:cubicBezTo>
                  <a:cubicBezTo>
                    <a:pt x="1830" y="784"/>
                    <a:pt x="1848" y="778"/>
                    <a:pt x="1863" y="785"/>
                  </a:cubicBezTo>
                  <a:cubicBezTo>
                    <a:pt x="1878" y="792"/>
                    <a:pt x="1884" y="810"/>
                    <a:pt x="1877" y="824"/>
                  </a:cubicBezTo>
                  <a:cubicBezTo>
                    <a:pt x="1875" y="828"/>
                    <a:pt x="1873" y="831"/>
                    <a:pt x="1869" y="834"/>
                  </a:cubicBezTo>
                  <a:cubicBezTo>
                    <a:pt x="1902" y="849"/>
                    <a:pt x="1902" y="849"/>
                    <a:pt x="1902" y="849"/>
                  </a:cubicBezTo>
                  <a:cubicBezTo>
                    <a:pt x="1889" y="844"/>
                    <a:pt x="1876" y="838"/>
                    <a:pt x="1863" y="833"/>
                  </a:cubicBezTo>
                  <a:cubicBezTo>
                    <a:pt x="1867" y="830"/>
                    <a:pt x="1871" y="827"/>
                    <a:pt x="1873" y="822"/>
                  </a:cubicBezTo>
                  <a:cubicBezTo>
                    <a:pt x="1879" y="810"/>
                    <a:pt x="1874" y="795"/>
                    <a:pt x="1861" y="789"/>
                  </a:cubicBezTo>
                  <a:cubicBezTo>
                    <a:pt x="1848" y="783"/>
                    <a:pt x="1833" y="788"/>
                    <a:pt x="1828" y="800"/>
                  </a:cubicBezTo>
                  <a:cubicBezTo>
                    <a:pt x="1825" y="806"/>
                    <a:pt x="1825" y="813"/>
                    <a:pt x="1827" y="818"/>
                  </a:cubicBezTo>
                  <a:cubicBezTo>
                    <a:pt x="1800" y="808"/>
                    <a:pt x="1772" y="799"/>
                    <a:pt x="1744" y="792"/>
                  </a:cubicBezTo>
                  <a:cubicBezTo>
                    <a:pt x="1822" y="264"/>
                    <a:pt x="1822" y="264"/>
                    <a:pt x="1822" y="264"/>
                  </a:cubicBezTo>
                  <a:cubicBezTo>
                    <a:pt x="1782" y="258"/>
                    <a:pt x="1782" y="258"/>
                    <a:pt x="1782" y="258"/>
                  </a:cubicBezTo>
                  <a:cubicBezTo>
                    <a:pt x="1787" y="224"/>
                    <a:pt x="1787" y="224"/>
                    <a:pt x="1787" y="224"/>
                  </a:cubicBezTo>
                  <a:cubicBezTo>
                    <a:pt x="1744" y="172"/>
                    <a:pt x="1744" y="172"/>
                    <a:pt x="1744" y="172"/>
                  </a:cubicBezTo>
                  <a:cubicBezTo>
                    <a:pt x="1687" y="209"/>
                    <a:pt x="1687" y="209"/>
                    <a:pt x="1687" y="209"/>
                  </a:cubicBezTo>
                  <a:cubicBezTo>
                    <a:pt x="1682" y="243"/>
                    <a:pt x="1682" y="243"/>
                    <a:pt x="1682" y="243"/>
                  </a:cubicBezTo>
                  <a:cubicBezTo>
                    <a:pt x="1642" y="237"/>
                    <a:pt x="1642" y="237"/>
                    <a:pt x="1642" y="237"/>
                  </a:cubicBezTo>
                  <a:cubicBezTo>
                    <a:pt x="1575" y="684"/>
                    <a:pt x="1575" y="684"/>
                    <a:pt x="1575" y="684"/>
                  </a:cubicBezTo>
                  <a:cubicBezTo>
                    <a:pt x="1571" y="0"/>
                    <a:pt x="1571" y="0"/>
                    <a:pt x="1571" y="0"/>
                  </a:cubicBezTo>
                  <a:cubicBezTo>
                    <a:pt x="1265" y="2"/>
                    <a:pt x="1265" y="2"/>
                    <a:pt x="1265" y="2"/>
                  </a:cubicBezTo>
                  <a:cubicBezTo>
                    <a:pt x="1269" y="766"/>
                    <a:pt x="1269" y="766"/>
                    <a:pt x="1269" y="766"/>
                  </a:cubicBezTo>
                  <a:cubicBezTo>
                    <a:pt x="1249" y="770"/>
                    <a:pt x="1229" y="774"/>
                    <a:pt x="1209" y="778"/>
                  </a:cubicBezTo>
                  <a:cubicBezTo>
                    <a:pt x="1209" y="778"/>
                    <a:pt x="1209" y="777"/>
                    <a:pt x="1208" y="776"/>
                  </a:cubicBezTo>
                  <a:cubicBezTo>
                    <a:pt x="1207" y="774"/>
                    <a:pt x="1206" y="771"/>
                    <a:pt x="1205" y="768"/>
                  </a:cubicBezTo>
                  <a:cubicBezTo>
                    <a:pt x="1205" y="768"/>
                    <a:pt x="1205" y="768"/>
                    <a:pt x="1205" y="767"/>
                  </a:cubicBezTo>
                  <a:cubicBezTo>
                    <a:pt x="1209" y="758"/>
                    <a:pt x="1218" y="753"/>
                    <a:pt x="1223" y="746"/>
                  </a:cubicBezTo>
                  <a:cubicBezTo>
                    <a:pt x="1225" y="741"/>
                    <a:pt x="1227" y="736"/>
                    <a:pt x="1229" y="731"/>
                  </a:cubicBezTo>
                  <a:cubicBezTo>
                    <a:pt x="1229" y="731"/>
                    <a:pt x="1229" y="730"/>
                    <a:pt x="1229" y="730"/>
                  </a:cubicBezTo>
                  <a:cubicBezTo>
                    <a:pt x="1232" y="730"/>
                    <a:pt x="1235" y="728"/>
                    <a:pt x="1239" y="726"/>
                  </a:cubicBezTo>
                  <a:cubicBezTo>
                    <a:pt x="1243" y="722"/>
                    <a:pt x="1246" y="717"/>
                    <a:pt x="1246" y="711"/>
                  </a:cubicBezTo>
                  <a:cubicBezTo>
                    <a:pt x="1247" y="710"/>
                    <a:pt x="1248" y="709"/>
                    <a:pt x="1249" y="709"/>
                  </a:cubicBezTo>
                  <a:cubicBezTo>
                    <a:pt x="1259" y="706"/>
                    <a:pt x="1265" y="700"/>
                    <a:pt x="1266" y="689"/>
                  </a:cubicBezTo>
                  <a:cubicBezTo>
                    <a:pt x="1266" y="683"/>
                    <a:pt x="1264" y="677"/>
                    <a:pt x="1260" y="671"/>
                  </a:cubicBezTo>
                  <a:cubicBezTo>
                    <a:pt x="1260" y="671"/>
                    <a:pt x="1260" y="671"/>
                    <a:pt x="1260" y="670"/>
                  </a:cubicBezTo>
                  <a:cubicBezTo>
                    <a:pt x="1260" y="668"/>
                    <a:pt x="1259" y="665"/>
                    <a:pt x="1258" y="663"/>
                  </a:cubicBezTo>
                  <a:cubicBezTo>
                    <a:pt x="1254" y="652"/>
                    <a:pt x="1243" y="646"/>
                    <a:pt x="1232" y="648"/>
                  </a:cubicBezTo>
                  <a:cubicBezTo>
                    <a:pt x="1228" y="644"/>
                    <a:pt x="1224" y="641"/>
                    <a:pt x="1218" y="640"/>
                  </a:cubicBezTo>
                  <a:cubicBezTo>
                    <a:pt x="1209" y="637"/>
                    <a:pt x="1200" y="641"/>
                    <a:pt x="1195" y="648"/>
                  </a:cubicBezTo>
                  <a:cubicBezTo>
                    <a:pt x="1195" y="648"/>
                    <a:pt x="1195" y="648"/>
                    <a:pt x="1195" y="648"/>
                  </a:cubicBezTo>
                  <a:cubicBezTo>
                    <a:pt x="1178" y="636"/>
                    <a:pt x="1153" y="644"/>
                    <a:pt x="1148" y="666"/>
                  </a:cubicBezTo>
                  <a:cubicBezTo>
                    <a:pt x="1147" y="667"/>
                    <a:pt x="1147" y="668"/>
                    <a:pt x="1147" y="669"/>
                  </a:cubicBezTo>
                  <a:cubicBezTo>
                    <a:pt x="1147" y="669"/>
                    <a:pt x="1147" y="669"/>
                    <a:pt x="1147" y="669"/>
                  </a:cubicBezTo>
                  <a:cubicBezTo>
                    <a:pt x="1140" y="671"/>
                    <a:pt x="1133" y="677"/>
                    <a:pt x="1133" y="685"/>
                  </a:cubicBezTo>
                  <a:cubicBezTo>
                    <a:pt x="1133" y="685"/>
                    <a:pt x="1133" y="685"/>
                    <a:pt x="1133" y="686"/>
                  </a:cubicBezTo>
                  <a:cubicBezTo>
                    <a:pt x="1130" y="695"/>
                    <a:pt x="1131" y="705"/>
                    <a:pt x="1137" y="713"/>
                  </a:cubicBezTo>
                  <a:cubicBezTo>
                    <a:pt x="1144" y="722"/>
                    <a:pt x="1153" y="726"/>
                    <a:pt x="1163" y="725"/>
                  </a:cubicBezTo>
                  <a:cubicBezTo>
                    <a:pt x="1164" y="726"/>
                    <a:pt x="1164" y="726"/>
                    <a:pt x="1164" y="726"/>
                  </a:cubicBezTo>
                  <a:cubicBezTo>
                    <a:pt x="1175" y="739"/>
                    <a:pt x="1185" y="753"/>
                    <a:pt x="1194" y="767"/>
                  </a:cubicBezTo>
                  <a:cubicBezTo>
                    <a:pt x="1194" y="769"/>
                    <a:pt x="1193" y="771"/>
                    <a:pt x="1192" y="775"/>
                  </a:cubicBezTo>
                  <a:cubicBezTo>
                    <a:pt x="1191" y="778"/>
                    <a:pt x="1191" y="780"/>
                    <a:pt x="1192" y="782"/>
                  </a:cubicBezTo>
                  <a:cubicBezTo>
                    <a:pt x="1180" y="785"/>
                    <a:pt x="1168" y="788"/>
                    <a:pt x="1156" y="791"/>
                  </a:cubicBezTo>
                  <a:cubicBezTo>
                    <a:pt x="1062" y="487"/>
                    <a:pt x="1062" y="487"/>
                    <a:pt x="1062" y="487"/>
                  </a:cubicBezTo>
                  <a:cubicBezTo>
                    <a:pt x="1005" y="434"/>
                    <a:pt x="1005" y="434"/>
                    <a:pt x="1005" y="434"/>
                  </a:cubicBezTo>
                  <a:cubicBezTo>
                    <a:pt x="903" y="466"/>
                    <a:pt x="903" y="466"/>
                    <a:pt x="903" y="466"/>
                  </a:cubicBezTo>
                  <a:cubicBezTo>
                    <a:pt x="887" y="541"/>
                    <a:pt x="887" y="541"/>
                    <a:pt x="887" y="541"/>
                  </a:cubicBezTo>
                  <a:cubicBezTo>
                    <a:pt x="955" y="760"/>
                    <a:pt x="955" y="760"/>
                    <a:pt x="955" y="760"/>
                  </a:cubicBezTo>
                  <a:cubicBezTo>
                    <a:pt x="752" y="368"/>
                    <a:pt x="752" y="368"/>
                    <a:pt x="752" y="368"/>
                  </a:cubicBezTo>
                  <a:cubicBezTo>
                    <a:pt x="732" y="379"/>
                    <a:pt x="732" y="379"/>
                    <a:pt x="732" y="379"/>
                  </a:cubicBezTo>
                  <a:cubicBezTo>
                    <a:pt x="712" y="340"/>
                    <a:pt x="712" y="340"/>
                    <a:pt x="712" y="340"/>
                  </a:cubicBezTo>
                  <a:cubicBezTo>
                    <a:pt x="696" y="348"/>
                    <a:pt x="696" y="348"/>
                    <a:pt x="696" y="348"/>
                  </a:cubicBezTo>
                  <a:cubicBezTo>
                    <a:pt x="676" y="311"/>
                    <a:pt x="676" y="311"/>
                    <a:pt x="676" y="311"/>
                  </a:cubicBezTo>
                  <a:cubicBezTo>
                    <a:pt x="569" y="366"/>
                    <a:pt x="569" y="366"/>
                    <a:pt x="569" y="366"/>
                  </a:cubicBezTo>
                  <a:cubicBezTo>
                    <a:pt x="589" y="403"/>
                    <a:pt x="589" y="403"/>
                    <a:pt x="589" y="403"/>
                  </a:cubicBezTo>
                  <a:cubicBezTo>
                    <a:pt x="572" y="412"/>
                    <a:pt x="572" y="412"/>
                    <a:pt x="572" y="412"/>
                  </a:cubicBezTo>
                  <a:cubicBezTo>
                    <a:pt x="593" y="451"/>
                    <a:pt x="593" y="451"/>
                    <a:pt x="593" y="451"/>
                  </a:cubicBezTo>
                  <a:cubicBezTo>
                    <a:pt x="576" y="459"/>
                    <a:pt x="576" y="459"/>
                    <a:pt x="576" y="459"/>
                  </a:cubicBezTo>
                  <a:cubicBezTo>
                    <a:pt x="753" y="801"/>
                    <a:pt x="753" y="801"/>
                    <a:pt x="753" y="801"/>
                  </a:cubicBezTo>
                  <a:cubicBezTo>
                    <a:pt x="748" y="798"/>
                    <a:pt x="742" y="796"/>
                    <a:pt x="736" y="795"/>
                  </a:cubicBezTo>
                  <a:cubicBezTo>
                    <a:pt x="736" y="795"/>
                    <a:pt x="736" y="795"/>
                    <a:pt x="736" y="794"/>
                  </a:cubicBezTo>
                  <a:cubicBezTo>
                    <a:pt x="732" y="792"/>
                    <a:pt x="728" y="790"/>
                    <a:pt x="724" y="789"/>
                  </a:cubicBezTo>
                  <a:cubicBezTo>
                    <a:pt x="706" y="781"/>
                    <a:pt x="686" y="788"/>
                    <a:pt x="677" y="803"/>
                  </a:cubicBezTo>
                  <a:cubicBezTo>
                    <a:pt x="668" y="803"/>
                    <a:pt x="659" y="805"/>
                    <a:pt x="651" y="810"/>
                  </a:cubicBezTo>
                  <a:cubicBezTo>
                    <a:pt x="638" y="818"/>
                    <a:pt x="632" y="833"/>
                    <a:pt x="634" y="847"/>
                  </a:cubicBezTo>
                  <a:cubicBezTo>
                    <a:pt x="634" y="847"/>
                    <a:pt x="634" y="847"/>
                    <a:pt x="634" y="847"/>
                  </a:cubicBezTo>
                  <a:cubicBezTo>
                    <a:pt x="601" y="854"/>
                    <a:pt x="582" y="892"/>
                    <a:pt x="602" y="923"/>
                  </a:cubicBezTo>
                  <a:cubicBezTo>
                    <a:pt x="603" y="925"/>
                    <a:pt x="604" y="927"/>
                    <a:pt x="605" y="928"/>
                  </a:cubicBezTo>
                  <a:cubicBezTo>
                    <a:pt x="605" y="928"/>
                    <a:pt x="605" y="928"/>
                    <a:pt x="605" y="928"/>
                  </a:cubicBezTo>
                  <a:cubicBezTo>
                    <a:pt x="600" y="939"/>
                    <a:pt x="600" y="954"/>
                    <a:pt x="608" y="962"/>
                  </a:cubicBezTo>
                  <a:cubicBezTo>
                    <a:pt x="609" y="963"/>
                    <a:pt x="609" y="963"/>
                    <a:pt x="610" y="964"/>
                  </a:cubicBezTo>
                  <a:cubicBezTo>
                    <a:pt x="611" y="966"/>
                    <a:pt x="613" y="968"/>
                    <a:pt x="614" y="971"/>
                  </a:cubicBezTo>
                  <a:cubicBezTo>
                    <a:pt x="613" y="974"/>
                    <a:pt x="613" y="978"/>
                    <a:pt x="614" y="981"/>
                  </a:cubicBezTo>
                  <a:cubicBezTo>
                    <a:pt x="614" y="981"/>
                    <a:pt x="614" y="981"/>
                    <a:pt x="614" y="981"/>
                  </a:cubicBezTo>
                  <a:cubicBezTo>
                    <a:pt x="596" y="986"/>
                    <a:pt x="588" y="1006"/>
                    <a:pt x="599" y="1022"/>
                  </a:cubicBezTo>
                  <a:cubicBezTo>
                    <a:pt x="600" y="1023"/>
                    <a:pt x="600" y="1024"/>
                    <a:pt x="601" y="1025"/>
                  </a:cubicBezTo>
                  <a:cubicBezTo>
                    <a:pt x="601" y="1025"/>
                    <a:pt x="601" y="1025"/>
                    <a:pt x="601" y="1025"/>
                  </a:cubicBezTo>
                  <a:cubicBezTo>
                    <a:pt x="598" y="1031"/>
                    <a:pt x="599" y="1038"/>
                    <a:pt x="603" y="1042"/>
                  </a:cubicBezTo>
                  <a:cubicBezTo>
                    <a:pt x="604" y="1043"/>
                    <a:pt x="604" y="1043"/>
                    <a:pt x="604" y="1043"/>
                  </a:cubicBezTo>
                  <a:cubicBezTo>
                    <a:pt x="609" y="1051"/>
                    <a:pt x="616" y="1055"/>
                    <a:pt x="625" y="1056"/>
                  </a:cubicBezTo>
                  <a:cubicBezTo>
                    <a:pt x="634" y="1056"/>
                    <a:pt x="642" y="1053"/>
                    <a:pt x="648" y="1045"/>
                  </a:cubicBezTo>
                  <a:cubicBezTo>
                    <a:pt x="648" y="1045"/>
                    <a:pt x="648" y="1045"/>
                    <a:pt x="648" y="1045"/>
                  </a:cubicBezTo>
                  <a:cubicBezTo>
                    <a:pt x="663" y="1045"/>
                    <a:pt x="677" y="1046"/>
                    <a:pt x="692" y="1048"/>
                  </a:cubicBezTo>
                  <a:cubicBezTo>
                    <a:pt x="693" y="1049"/>
                    <a:pt x="695" y="1051"/>
                    <a:pt x="696" y="1054"/>
                  </a:cubicBezTo>
                  <a:cubicBezTo>
                    <a:pt x="696" y="1054"/>
                    <a:pt x="696" y="1054"/>
                    <a:pt x="697" y="1054"/>
                  </a:cubicBezTo>
                  <a:cubicBezTo>
                    <a:pt x="670" y="1079"/>
                    <a:pt x="646" y="1106"/>
                    <a:pt x="622" y="1133"/>
                  </a:cubicBezTo>
                  <a:cubicBezTo>
                    <a:pt x="621" y="1127"/>
                    <a:pt x="618" y="1122"/>
                    <a:pt x="613" y="1118"/>
                  </a:cubicBezTo>
                  <a:cubicBezTo>
                    <a:pt x="602" y="1110"/>
                    <a:pt x="586" y="1113"/>
                    <a:pt x="578" y="1124"/>
                  </a:cubicBezTo>
                  <a:cubicBezTo>
                    <a:pt x="570" y="1136"/>
                    <a:pt x="572" y="1151"/>
                    <a:pt x="583" y="1159"/>
                  </a:cubicBezTo>
                  <a:cubicBezTo>
                    <a:pt x="587" y="1162"/>
                    <a:pt x="592" y="1164"/>
                    <a:pt x="597" y="1163"/>
                  </a:cubicBezTo>
                  <a:cubicBezTo>
                    <a:pt x="596" y="1164"/>
                    <a:pt x="596" y="1165"/>
                    <a:pt x="595" y="1166"/>
                  </a:cubicBezTo>
                  <a:cubicBezTo>
                    <a:pt x="578" y="1188"/>
                    <a:pt x="562" y="1209"/>
                    <a:pt x="546" y="1232"/>
                  </a:cubicBezTo>
                  <a:cubicBezTo>
                    <a:pt x="545" y="1228"/>
                    <a:pt x="542" y="1224"/>
                    <a:pt x="538" y="1221"/>
                  </a:cubicBezTo>
                  <a:cubicBezTo>
                    <a:pt x="527" y="1213"/>
                    <a:pt x="512" y="1216"/>
                    <a:pt x="504" y="1228"/>
                  </a:cubicBezTo>
                  <a:cubicBezTo>
                    <a:pt x="496" y="1239"/>
                    <a:pt x="498" y="1255"/>
                    <a:pt x="509" y="1262"/>
                  </a:cubicBezTo>
                  <a:cubicBezTo>
                    <a:pt x="513" y="1266"/>
                    <a:pt x="518" y="1267"/>
                    <a:pt x="523" y="1267"/>
                  </a:cubicBezTo>
                  <a:cubicBezTo>
                    <a:pt x="511" y="1286"/>
                    <a:pt x="500" y="1306"/>
                    <a:pt x="489" y="1326"/>
                  </a:cubicBezTo>
                  <a:cubicBezTo>
                    <a:pt x="488" y="1326"/>
                    <a:pt x="488" y="1325"/>
                    <a:pt x="488" y="1325"/>
                  </a:cubicBezTo>
                  <a:cubicBezTo>
                    <a:pt x="485" y="1325"/>
                    <a:pt x="482" y="1324"/>
                    <a:pt x="479" y="1323"/>
                  </a:cubicBezTo>
                  <a:cubicBezTo>
                    <a:pt x="479" y="1323"/>
                    <a:pt x="479" y="1323"/>
                    <a:pt x="478" y="1322"/>
                  </a:cubicBezTo>
                  <a:cubicBezTo>
                    <a:pt x="474" y="1314"/>
                    <a:pt x="475" y="1304"/>
                    <a:pt x="472" y="1296"/>
                  </a:cubicBezTo>
                  <a:cubicBezTo>
                    <a:pt x="470" y="1290"/>
                    <a:pt x="467" y="1286"/>
                    <a:pt x="463" y="1282"/>
                  </a:cubicBezTo>
                  <a:cubicBezTo>
                    <a:pt x="463" y="1282"/>
                    <a:pt x="463" y="1281"/>
                    <a:pt x="463" y="1281"/>
                  </a:cubicBezTo>
                  <a:cubicBezTo>
                    <a:pt x="464" y="1278"/>
                    <a:pt x="465" y="1275"/>
                    <a:pt x="465" y="1271"/>
                  </a:cubicBezTo>
                  <a:cubicBezTo>
                    <a:pt x="466" y="1265"/>
                    <a:pt x="463" y="1260"/>
                    <a:pt x="458" y="1256"/>
                  </a:cubicBezTo>
                  <a:cubicBezTo>
                    <a:pt x="457" y="1254"/>
                    <a:pt x="457" y="1253"/>
                    <a:pt x="458" y="1252"/>
                  </a:cubicBezTo>
                  <a:cubicBezTo>
                    <a:pt x="462" y="1243"/>
                    <a:pt x="460" y="1234"/>
                    <a:pt x="453" y="1227"/>
                  </a:cubicBezTo>
                  <a:cubicBezTo>
                    <a:pt x="447" y="1223"/>
                    <a:pt x="441" y="1221"/>
                    <a:pt x="435" y="1220"/>
                  </a:cubicBezTo>
                  <a:cubicBezTo>
                    <a:pt x="434" y="1220"/>
                    <a:pt x="434" y="1220"/>
                    <a:pt x="434" y="1220"/>
                  </a:cubicBezTo>
                  <a:cubicBezTo>
                    <a:pt x="432" y="1219"/>
                    <a:pt x="429" y="1218"/>
                    <a:pt x="426" y="1218"/>
                  </a:cubicBezTo>
                  <a:cubicBezTo>
                    <a:pt x="415" y="1214"/>
                    <a:pt x="404" y="1220"/>
                    <a:pt x="399" y="1230"/>
                  </a:cubicBezTo>
                  <a:cubicBezTo>
                    <a:pt x="394" y="1230"/>
                    <a:pt x="389" y="1232"/>
                    <a:pt x="384" y="1236"/>
                  </a:cubicBezTo>
                  <a:cubicBezTo>
                    <a:pt x="377" y="1241"/>
                    <a:pt x="374" y="1251"/>
                    <a:pt x="377" y="1259"/>
                  </a:cubicBezTo>
                  <a:cubicBezTo>
                    <a:pt x="377" y="1259"/>
                    <a:pt x="377" y="1259"/>
                    <a:pt x="377" y="1259"/>
                  </a:cubicBezTo>
                  <a:cubicBezTo>
                    <a:pt x="357" y="1266"/>
                    <a:pt x="349" y="1290"/>
                    <a:pt x="363" y="1307"/>
                  </a:cubicBezTo>
                  <a:cubicBezTo>
                    <a:pt x="363" y="1308"/>
                    <a:pt x="364" y="1309"/>
                    <a:pt x="365" y="1310"/>
                  </a:cubicBezTo>
                  <a:cubicBezTo>
                    <a:pt x="365" y="1310"/>
                    <a:pt x="365" y="1310"/>
                    <a:pt x="365" y="1310"/>
                  </a:cubicBezTo>
                  <a:cubicBezTo>
                    <a:pt x="364" y="1313"/>
                    <a:pt x="363" y="1315"/>
                    <a:pt x="363" y="1318"/>
                  </a:cubicBezTo>
                  <a:cubicBezTo>
                    <a:pt x="204" y="1259"/>
                    <a:pt x="204" y="1259"/>
                    <a:pt x="204" y="1259"/>
                  </a:cubicBezTo>
                  <a:cubicBezTo>
                    <a:pt x="195" y="1284"/>
                    <a:pt x="195" y="1284"/>
                    <a:pt x="195" y="1284"/>
                  </a:cubicBezTo>
                  <a:cubicBezTo>
                    <a:pt x="161" y="1272"/>
                    <a:pt x="161" y="1272"/>
                    <a:pt x="161" y="1272"/>
                  </a:cubicBezTo>
                  <a:cubicBezTo>
                    <a:pt x="155" y="1287"/>
                    <a:pt x="155" y="1287"/>
                    <a:pt x="155" y="1287"/>
                  </a:cubicBezTo>
                  <a:cubicBezTo>
                    <a:pt x="125" y="1276"/>
                    <a:pt x="125" y="1276"/>
                    <a:pt x="125" y="1276"/>
                  </a:cubicBezTo>
                  <a:cubicBezTo>
                    <a:pt x="88" y="1376"/>
                    <a:pt x="88" y="1376"/>
                    <a:pt x="88" y="1376"/>
                  </a:cubicBezTo>
                  <a:cubicBezTo>
                    <a:pt x="118" y="1387"/>
                    <a:pt x="118" y="1387"/>
                    <a:pt x="118" y="1387"/>
                  </a:cubicBezTo>
                  <a:cubicBezTo>
                    <a:pt x="112" y="1403"/>
                    <a:pt x="112" y="1403"/>
                    <a:pt x="112" y="1403"/>
                  </a:cubicBezTo>
                  <a:cubicBezTo>
                    <a:pt x="147" y="1415"/>
                    <a:pt x="147" y="1415"/>
                    <a:pt x="147" y="1415"/>
                  </a:cubicBezTo>
                  <a:cubicBezTo>
                    <a:pt x="141" y="1431"/>
                    <a:pt x="141" y="1431"/>
                    <a:pt x="141" y="1431"/>
                  </a:cubicBezTo>
                  <a:cubicBezTo>
                    <a:pt x="351" y="1508"/>
                    <a:pt x="351" y="1508"/>
                    <a:pt x="351" y="1508"/>
                  </a:cubicBezTo>
                  <a:cubicBezTo>
                    <a:pt x="37" y="1445"/>
                    <a:pt x="37" y="1445"/>
                    <a:pt x="37" y="1445"/>
                  </a:cubicBezTo>
                  <a:cubicBezTo>
                    <a:pt x="0" y="1636"/>
                    <a:pt x="0" y="1636"/>
                    <a:pt x="0" y="1636"/>
                  </a:cubicBezTo>
                  <a:cubicBezTo>
                    <a:pt x="289" y="1694"/>
                    <a:pt x="289" y="1694"/>
                    <a:pt x="289" y="1694"/>
                  </a:cubicBezTo>
                  <a:cubicBezTo>
                    <a:pt x="288" y="1695"/>
                    <a:pt x="286" y="1695"/>
                    <a:pt x="285" y="1695"/>
                  </a:cubicBezTo>
                  <a:cubicBezTo>
                    <a:pt x="285" y="1695"/>
                    <a:pt x="285" y="1695"/>
                    <a:pt x="285" y="1695"/>
                  </a:cubicBezTo>
                  <a:cubicBezTo>
                    <a:pt x="282" y="1695"/>
                    <a:pt x="279" y="1695"/>
                    <a:pt x="277" y="1696"/>
                  </a:cubicBezTo>
                  <a:cubicBezTo>
                    <a:pt x="265" y="1697"/>
                    <a:pt x="256" y="1706"/>
                    <a:pt x="256" y="1717"/>
                  </a:cubicBezTo>
                  <a:cubicBezTo>
                    <a:pt x="251" y="1720"/>
                    <a:pt x="247" y="1723"/>
                    <a:pt x="244" y="1728"/>
                  </a:cubicBezTo>
                  <a:cubicBezTo>
                    <a:pt x="239" y="1736"/>
                    <a:pt x="241" y="1746"/>
                    <a:pt x="246" y="1753"/>
                  </a:cubicBezTo>
                  <a:cubicBezTo>
                    <a:pt x="246" y="1753"/>
                    <a:pt x="246" y="1753"/>
                    <a:pt x="246" y="1753"/>
                  </a:cubicBezTo>
                  <a:cubicBezTo>
                    <a:pt x="230" y="1766"/>
                    <a:pt x="231" y="1792"/>
                    <a:pt x="251" y="1803"/>
                  </a:cubicBezTo>
                  <a:cubicBezTo>
                    <a:pt x="252" y="1803"/>
                    <a:pt x="253" y="1804"/>
                    <a:pt x="254" y="1805"/>
                  </a:cubicBezTo>
                  <a:cubicBezTo>
                    <a:pt x="254" y="1805"/>
                    <a:pt x="254" y="1805"/>
                    <a:pt x="254" y="1805"/>
                  </a:cubicBezTo>
                  <a:cubicBezTo>
                    <a:pt x="254" y="1812"/>
                    <a:pt x="259" y="1820"/>
                    <a:pt x="265" y="1822"/>
                  </a:cubicBezTo>
                  <a:cubicBezTo>
                    <a:pt x="266" y="1822"/>
                    <a:pt x="266" y="1822"/>
                    <a:pt x="267" y="1822"/>
                  </a:cubicBezTo>
                  <a:cubicBezTo>
                    <a:pt x="275" y="1828"/>
                    <a:pt x="284" y="1829"/>
                    <a:pt x="294" y="1825"/>
                  </a:cubicBezTo>
                  <a:cubicBezTo>
                    <a:pt x="305" y="1821"/>
                    <a:pt x="311" y="1814"/>
                    <a:pt x="313" y="1803"/>
                  </a:cubicBezTo>
                  <a:cubicBezTo>
                    <a:pt x="313" y="1803"/>
                    <a:pt x="313" y="1803"/>
                    <a:pt x="314" y="1803"/>
                  </a:cubicBezTo>
                  <a:cubicBezTo>
                    <a:pt x="328" y="1796"/>
                    <a:pt x="343" y="1790"/>
                    <a:pt x="358" y="1785"/>
                  </a:cubicBezTo>
                  <a:cubicBezTo>
                    <a:pt x="356" y="1805"/>
                    <a:pt x="356" y="1826"/>
                    <a:pt x="356" y="1847"/>
                  </a:cubicBezTo>
                  <a:cubicBezTo>
                    <a:pt x="356" y="1862"/>
                    <a:pt x="356" y="1878"/>
                    <a:pt x="357" y="1893"/>
                  </a:cubicBezTo>
                  <a:cubicBezTo>
                    <a:pt x="352" y="1890"/>
                    <a:pt x="346" y="1888"/>
                    <a:pt x="341" y="1889"/>
                  </a:cubicBezTo>
                  <a:cubicBezTo>
                    <a:pt x="327" y="1891"/>
                    <a:pt x="318" y="1904"/>
                    <a:pt x="320" y="1917"/>
                  </a:cubicBezTo>
                  <a:cubicBezTo>
                    <a:pt x="322" y="1931"/>
                    <a:pt x="334" y="1941"/>
                    <a:pt x="347" y="1939"/>
                  </a:cubicBezTo>
                  <a:cubicBezTo>
                    <a:pt x="352" y="1939"/>
                    <a:pt x="356" y="1937"/>
                    <a:pt x="359" y="1934"/>
                  </a:cubicBezTo>
                  <a:cubicBezTo>
                    <a:pt x="359" y="1936"/>
                    <a:pt x="360" y="1938"/>
                    <a:pt x="360" y="1939"/>
                  </a:cubicBezTo>
                  <a:cubicBezTo>
                    <a:pt x="356" y="1942"/>
                    <a:pt x="352" y="1943"/>
                    <a:pt x="348" y="1944"/>
                  </a:cubicBezTo>
                  <a:cubicBezTo>
                    <a:pt x="332" y="1946"/>
                    <a:pt x="318" y="1934"/>
                    <a:pt x="316" y="1918"/>
                  </a:cubicBezTo>
                  <a:cubicBezTo>
                    <a:pt x="314" y="1902"/>
                    <a:pt x="324" y="1887"/>
                    <a:pt x="340" y="1885"/>
                  </a:cubicBezTo>
                  <a:cubicBezTo>
                    <a:pt x="345" y="1884"/>
                    <a:pt x="349" y="1885"/>
                    <a:pt x="353" y="1886"/>
                  </a:cubicBezTo>
                  <a:cubicBezTo>
                    <a:pt x="349" y="1856"/>
                    <a:pt x="349" y="1856"/>
                    <a:pt x="349" y="1856"/>
                  </a:cubicBezTo>
                  <a:cubicBezTo>
                    <a:pt x="320" y="1859"/>
                    <a:pt x="285" y="1873"/>
                    <a:pt x="290" y="1909"/>
                  </a:cubicBezTo>
                  <a:cubicBezTo>
                    <a:pt x="228" y="1947"/>
                    <a:pt x="236" y="2038"/>
                    <a:pt x="306" y="2057"/>
                  </a:cubicBezTo>
                  <a:cubicBezTo>
                    <a:pt x="311" y="2066"/>
                    <a:pt x="317" y="2072"/>
                    <a:pt x="325" y="2076"/>
                  </a:cubicBezTo>
                  <a:cubicBezTo>
                    <a:pt x="323" y="2076"/>
                    <a:pt x="322" y="2076"/>
                    <a:pt x="320" y="2076"/>
                  </a:cubicBezTo>
                  <a:cubicBezTo>
                    <a:pt x="314" y="2076"/>
                    <a:pt x="310" y="2079"/>
                    <a:pt x="306" y="2083"/>
                  </a:cubicBezTo>
                  <a:cubicBezTo>
                    <a:pt x="306" y="2083"/>
                    <a:pt x="306" y="2083"/>
                    <a:pt x="306" y="2083"/>
                  </a:cubicBezTo>
                  <a:cubicBezTo>
                    <a:pt x="304" y="2083"/>
                    <a:pt x="302" y="2084"/>
                    <a:pt x="300" y="2086"/>
                  </a:cubicBezTo>
                  <a:cubicBezTo>
                    <a:pt x="292" y="2090"/>
                    <a:pt x="289" y="2100"/>
                    <a:pt x="292" y="2108"/>
                  </a:cubicBezTo>
                  <a:cubicBezTo>
                    <a:pt x="290" y="2111"/>
                    <a:pt x="288" y="2115"/>
                    <a:pt x="288" y="2120"/>
                  </a:cubicBezTo>
                  <a:cubicBezTo>
                    <a:pt x="287" y="2127"/>
                    <a:pt x="291" y="2134"/>
                    <a:pt x="297" y="2137"/>
                  </a:cubicBezTo>
                  <a:cubicBezTo>
                    <a:pt x="297" y="2137"/>
                    <a:pt x="297" y="2137"/>
                    <a:pt x="297" y="2137"/>
                  </a:cubicBezTo>
                  <a:cubicBezTo>
                    <a:pt x="294" y="2143"/>
                    <a:pt x="294" y="2150"/>
                    <a:pt x="297" y="2156"/>
                  </a:cubicBezTo>
                  <a:cubicBezTo>
                    <a:pt x="294" y="2156"/>
                    <a:pt x="291" y="2157"/>
                    <a:pt x="289" y="2158"/>
                  </a:cubicBezTo>
                  <a:cubicBezTo>
                    <a:pt x="286" y="2158"/>
                    <a:pt x="285" y="2157"/>
                    <a:pt x="284" y="2155"/>
                  </a:cubicBezTo>
                  <a:cubicBezTo>
                    <a:pt x="276" y="2143"/>
                    <a:pt x="264" y="2139"/>
                    <a:pt x="250" y="2143"/>
                  </a:cubicBezTo>
                  <a:cubicBezTo>
                    <a:pt x="241" y="2146"/>
                    <a:pt x="234" y="2153"/>
                    <a:pt x="229" y="2160"/>
                  </a:cubicBezTo>
                  <a:cubicBezTo>
                    <a:pt x="229" y="2160"/>
                    <a:pt x="228" y="2160"/>
                    <a:pt x="228" y="2160"/>
                  </a:cubicBezTo>
                  <a:cubicBezTo>
                    <a:pt x="225" y="2163"/>
                    <a:pt x="222" y="2165"/>
                    <a:pt x="220" y="2168"/>
                  </a:cubicBezTo>
                  <a:cubicBezTo>
                    <a:pt x="207" y="2179"/>
                    <a:pt x="205" y="2196"/>
                    <a:pt x="214" y="2209"/>
                  </a:cubicBezTo>
                  <a:cubicBezTo>
                    <a:pt x="211" y="2216"/>
                    <a:pt x="209" y="2224"/>
                    <a:pt x="210" y="2232"/>
                  </a:cubicBezTo>
                  <a:cubicBezTo>
                    <a:pt x="212" y="2245"/>
                    <a:pt x="221" y="2255"/>
                    <a:pt x="233" y="2258"/>
                  </a:cubicBezTo>
                  <a:cubicBezTo>
                    <a:pt x="233" y="2258"/>
                    <a:pt x="233" y="2258"/>
                    <a:pt x="233" y="2258"/>
                  </a:cubicBezTo>
                  <a:cubicBezTo>
                    <a:pt x="226" y="2287"/>
                    <a:pt x="249" y="2314"/>
                    <a:pt x="281" y="2310"/>
                  </a:cubicBezTo>
                  <a:cubicBezTo>
                    <a:pt x="282" y="2310"/>
                    <a:pt x="284" y="2310"/>
                    <a:pt x="285" y="2310"/>
                  </a:cubicBezTo>
                  <a:cubicBezTo>
                    <a:pt x="285" y="2310"/>
                    <a:pt x="285" y="2310"/>
                    <a:pt x="285" y="2310"/>
                  </a:cubicBezTo>
                  <a:cubicBezTo>
                    <a:pt x="286" y="2310"/>
                    <a:pt x="286" y="2310"/>
                    <a:pt x="286" y="2311"/>
                  </a:cubicBezTo>
                  <a:cubicBezTo>
                    <a:pt x="248" y="2330"/>
                    <a:pt x="248" y="2330"/>
                    <a:pt x="248" y="2330"/>
                  </a:cubicBezTo>
                  <a:cubicBezTo>
                    <a:pt x="181" y="2469"/>
                    <a:pt x="181" y="2469"/>
                    <a:pt x="181" y="2469"/>
                  </a:cubicBezTo>
                  <a:cubicBezTo>
                    <a:pt x="333" y="2493"/>
                    <a:pt x="333" y="2493"/>
                    <a:pt x="333" y="2493"/>
                  </a:cubicBezTo>
                  <a:cubicBezTo>
                    <a:pt x="412" y="2452"/>
                    <a:pt x="412" y="2452"/>
                    <a:pt x="412" y="2452"/>
                  </a:cubicBezTo>
                  <a:cubicBezTo>
                    <a:pt x="285" y="2549"/>
                    <a:pt x="285" y="2549"/>
                    <a:pt x="285" y="2549"/>
                  </a:cubicBezTo>
                  <a:cubicBezTo>
                    <a:pt x="309" y="2580"/>
                    <a:pt x="309" y="2580"/>
                    <a:pt x="309" y="2580"/>
                  </a:cubicBezTo>
                  <a:cubicBezTo>
                    <a:pt x="280" y="2602"/>
                    <a:pt x="280" y="2602"/>
                    <a:pt x="280" y="2602"/>
                  </a:cubicBezTo>
                  <a:cubicBezTo>
                    <a:pt x="294" y="2621"/>
                    <a:pt x="294" y="2621"/>
                    <a:pt x="294" y="2621"/>
                  </a:cubicBezTo>
                  <a:cubicBezTo>
                    <a:pt x="269" y="2640"/>
                    <a:pt x="269" y="2640"/>
                    <a:pt x="269" y="2640"/>
                  </a:cubicBezTo>
                  <a:cubicBezTo>
                    <a:pt x="364" y="2764"/>
                    <a:pt x="364" y="2764"/>
                    <a:pt x="364" y="2764"/>
                  </a:cubicBezTo>
                  <a:cubicBezTo>
                    <a:pt x="389" y="2744"/>
                    <a:pt x="389" y="2744"/>
                    <a:pt x="389" y="2744"/>
                  </a:cubicBezTo>
                  <a:cubicBezTo>
                    <a:pt x="404" y="2764"/>
                    <a:pt x="404" y="2764"/>
                    <a:pt x="404" y="2764"/>
                  </a:cubicBezTo>
                  <a:cubicBezTo>
                    <a:pt x="433" y="2742"/>
                    <a:pt x="433" y="2742"/>
                    <a:pt x="433" y="2742"/>
                  </a:cubicBezTo>
                  <a:cubicBezTo>
                    <a:pt x="448" y="2761"/>
                    <a:pt x="448" y="2761"/>
                    <a:pt x="448" y="2761"/>
                  </a:cubicBezTo>
                  <a:cubicBezTo>
                    <a:pt x="584" y="2656"/>
                    <a:pt x="584" y="2656"/>
                    <a:pt x="584" y="2656"/>
                  </a:cubicBezTo>
                  <a:cubicBezTo>
                    <a:pt x="263" y="2988"/>
                    <a:pt x="263" y="2988"/>
                    <a:pt x="263" y="2988"/>
                  </a:cubicBezTo>
                  <a:cubicBezTo>
                    <a:pt x="395" y="3115"/>
                    <a:pt x="395" y="3115"/>
                    <a:pt x="395" y="3115"/>
                  </a:cubicBezTo>
                  <a:cubicBezTo>
                    <a:pt x="785" y="2712"/>
                    <a:pt x="785" y="2712"/>
                    <a:pt x="785" y="2712"/>
                  </a:cubicBezTo>
                  <a:cubicBezTo>
                    <a:pt x="808" y="2730"/>
                    <a:pt x="833" y="2748"/>
                    <a:pt x="859" y="2764"/>
                  </a:cubicBezTo>
                  <a:cubicBezTo>
                    <a:pt x="858" y="2764"/>
                    <a:pt x="858" y="2765"/>
                    <a:pt x="858" y="2765"/>
                  </a:cubicBezTo>
                  <a:cubicBezTo>
                    <a:pt x="856" y="2769"/>
                    <a:pt x="855" y="2773"/>
                    <a:pt x="853" y="2776"/>
                  </a:cubicBezTo>
                  <a:cubicBezTo>
                    <a:pt x="853" y="2777"/>
                    <a:pt x="852" y="2777"/>
                    <a:pt x="851" y="2778"/>
                  </a:cubicBezTo>
                  <a:cubicBezTo>
                    <a:pt x="839" y="2783"/>
                    <a:pt x="825" y="2779"/>
                    <a:pt x="813" y="2782"/>
                  </a:cubicBezTo>
                  <a:cubicBezTo>
                    <a:pt x="806" y="2783"/>
                    <a:pt x="799" y="2787"/>
                    <a:pt x="792" y="2791"/>
                  </a:cubicBezTo>
                  <a:cubicBezTo>
                    <a:pt x="792" y="2791"/>
                    <a:pt x="792" y="2791"/>
                    <a:pt x="791" y="2791"/>
                  </a:cubicBezTo>
                  <a:cubicBezTo>
                    <a:pt x="788" y="2788"/>
                    <a:pt x="783" y="2786"/>
                    <a:pt x="778" y="2786"/>
                  </a:cubicBezTo>
                  <a:cubicBezTo>
                    <a:pt x="769" y="2784"/>
                    <a:pt x="761" y="2787"/>
                    <a:pt x="755" y="2793"/>
                  </a:cubicBezTo>
                  <a:cubicBezTo>
                    <a:pt x="753" y="2793"/>
                    <a:pt x="752" y="2793"/>
                    <a:pt x="750" y="2792"/>
                  </a:cubicBezTo>
                  <a:cubicBezTo>
                    <a:pt x="737" y="2784"/>
                    <a:pt x="725" y="2785"/>
                    <a:pt x="714" y="2795"/>
                  </a:cubicBezTo>
                  <a:cubicBezTo>
                    <a:pt x="707" y="2801"/>
                    <a:pt x="703" y="2809"/>
                    <a:pt x="701" y="2819"/>
                  </a:cubicBezTo>
                  <a:cubicBezTo>
                    <a:pt x="701" y="2819"/>
                    <a:pt x="701" y="2819"/>
                    <a:pt x="701" y="2819"/>
                  </a:cubicBezTo>
                  <a:cubicBezTo>
                    <a:pt x="699" y="2822"/>
                    <a:pt x="697" y="2826"/>
                    <a:pt x="696" y="2829"/>
                  </a:cubicBezTo>
                  <a:cubicBezTo>
                    <a:pt x="688" y="2844"/>
                    <a:pt x="694" y="2861"/>
                    <a:pt x="707" y="2870"/>
                  </a:cubicBezTo>
                  <a:cubicBezTo>
                    <a:pt x="707" y="2877"/>
                    <a:pt x="708" y="2885"/>
                    <a:pt x="712" y="2892"/>
                  </a:cubicBezTo>
                  <a:cubicBezTo>
                    <a:pt x="719" y="2903"/>
                    <a:pt x="731" y="2908"/>
                    <a:pt x="743" y="2907"/>
                  </a:cubicBezTo>
                  <a:cubicBezTo>
                    <a:pt x="744" y="2907"/>
                    <a:pt x="744" y="2907"/>
                    <a:pt x="744" y="2907"/>
                  </a:cubicBezTo>
                  <a:cubicBezTo>
                    <a:pt x="749" y="2936"/>
                    <a:pt x="781" y="2952"/>
                    <a:pt x="808" y="2936"/>
                  </a:cubicBezTo>
                  <a:cubicBezTo>
                    <a:pt x="809" y="2935"/>
                    <a:pt x="811" y="2935"/>
                    <a:pt x="812" y="2934"/>
                  </a:cubicBezTo>
                  <a:cubicBezTo>
                    <a:pt x="812" y="2934"/>
                    <a:pt x="812" y="2934"/>
                    <a:pt x="812" y="2934"/>
                  </a:cubicBezTo>
                  <a:cubicBezTo>
                    <a:pt x="821" y="2938"/>
                    <a:pt x="834" y="2939"/>
                    <a:pt x="841" y="2932"/>
                  </a:cubicBezTo>
                  <a:cubicBezTo>
                    <a:pt x="842" y="2931"/>
                    <a:pt x="842" y="2931"/>
                    <a:pt x="843" y="2930"/>
                  </a:cubicBezTo>
                  <a:cubicBezTo>
                    <a:pt x="855" y="2924"/>
                    <a:pt x="863" y="2913"/>
                    <a:pt x="866" y="2899"/>
                  </a:cubicBezTo>
                  <a:cubicBezTo>
                    <a:pt x="868" y="2883"/>
                    <a:pt x="863" y="2871"/>
                    <a:pt x="852" y="2861"/>
                  </a:cubicBezTo>
                  <a:cubicBezTo>
                    <a:pt x="852" y="2860"/>
                    <a:pt x="852" y="2860"/>
                    <a:pt x="852" y="2859"/>
                  </a:cubicBezTo>
                  <a:cubicBezTo>
                    <a:pt x="854" y="2836"/>
                    <a:pt x="857" y="2812"/>
                    <a:pt x="862" y="2789"/>
                  </a:cubicBezTo>
                  <a:cubicBezTo>
                    <a:pt x="865" y="2787"/>
                    <a:pt x="868" y="2785"/>
                    <a:pt x="872" y="2783"/>
                  </a:cubicBezTo>
                  <a:cubicBezTo>
                    <a:pt x="876" y="2781"/>
                    <a:pt x="878" y="2779"/>
                    <a:pt x="879" y="2777"/>
                  </a:cubicBezTo>
                  <a:cubicBezTo>
                    <a:pt x="891" y="2784"/>
                    <a:pt x="903" y="2791"/>
                    <a:pt x="916" y="2798"/>
                  </a:cubicBezTo>
                  <a:cubicBezTo>
                    <a:pt x="911" y="2800"/>
                    <a:pt x="907" y="2804"/>
                    <a:pt x="905" y="2809"/>
                  </a:cubicBezTo>
                  <a:cubicBezTo>
                    <a:pt x="899" y="2821"/>
                    <a:pt x="905" y="2836"/>
                    <a:pt x="917" y="2842"/>
                  </a:cubicBezTo>
                  <a:cubicBezTo>
                    <a:pt x="930" y="2848"/>
                    <a:pt x="945" y="2843"/>
                    <a:pt x="951" y="2831"/>
                  </a:cubicBezTo>
                  <a:cubicBezTo>
                    <a:pt x="953" y="2827"/>
                    <a:pt x="953" y="2822"/>
                    <a:pt x="953" y="2818"/>
                  </a:cubicBezTo>
                  <a:cubicBezTo>
                    <a:pt x="954" y="2819"/>
                    <a:pt x="956" y="2819"/>
                    <a:pt x="958" y="2820"/>
                  </a:cubicBezTo>
                  <a:cubicBezTo>
                    <a:pt x="958" y="2824"/>
                    <a:pt x="957" y="2829"/>
                    <a:pt x="955" y="2833"/>
                  </a:cubicBezTo>
                  <a:cubicBezTo>
                    <a:pt x="948" y="2847"/>
                    <a:pt x="931" y="2853"/>
                    <a:pt x="916" y="2846"/>
                  </a:cubicBezTo>
                  <a:cubicBezTo>
                    <a:pt x="902" y="2839"/>
                    <a:pt x="895" y="2823"/>
                    <a:pt x="900" y="2809"/>
                  </a:cubicBezTo>
                  <a:cubicBezTo>
                    <a:pt x="900" y="2809"/>
                    <a:pt x="901" y="2808"/>
                    <a:pt x="901" y="2807"/>
                  </a:cubicBezTo>
                  <a:cubicBezTo>
                    <a:pt x="901" y="2807"/>
                    <a:pt x="901" y="2807"/>
                    <a:pt x="901" y="2807"/>
                  </a:cubicBezTo>
                  <a:cubicBezTo>
                    <a:pt x="903" y="2803"/>
                    <a:pt x="906" y="2800"/>
                    <a:pt x="909" y="2797"/>
                  </a:cubicBezTo>
                  <a:cubicBezTo>
                    <a:pt x="895" y="2790"/>
                    <a:pt x="895" y="2790"/>
                    <a:pt x="895" y="2790"/>
                  </a:cubicBezTo>
                  <a:cubicBezTo>
                    <a:pt x="894" y="2791"/>
                    <a:pt x="894" y="2792"/>
                    <a:pt x="893" y="2793"/>
                  </a:cubicBezTo>
                  <a:cubicBezTo>
                    <a:pt x="888" y="2791"/>
                    <a:pt x="886" y="2795"/>
                    <a:pt x="882" y="2801"/>
                  </a:cubicBezTo>
                  <a:cubicBezTo>
                    <a:pt x="879" y="2809"/>
                    <a:pt x="885" y="2812"/>
                    <a:pt x="885" y="2812"/>
                  </a:cubicBezTo>
                  <a:cubicBezTo>
                    <a:pt x="885" y="2812"/>
                    <a:pt x="885" y="2812"/>
                    <a:pt x="885" y="2812"/>
                  </a:cubicBezTo>
                  <a:cubicBezTo>
                    <a:pt x="880" y="2831"/>
                    <a:pt x="881" y="2851"/>
                    <a:pt x="895" y="2866"/>
                  </a:cubicBezTo>
                  <a:cubicBezTo>
                    <a:pt x="892" y="2939"/>
                    <a:pt x="976" y="2975"/>
                    <a:pt x="1031" y="2928"/>
                  </a:cubicBezTo>
                  <a:cubicBezTo>
                    <a:pt x="1064" y="2944"/>
                    <a:pt x="1088" y="2915"/>
                    <a:pt x="1100" y="2888"/>
                  </a:cubicBezTo>
                  <a:cubicBezTo>
                    <a:pt x="1072" y="2875"/>
                    <a:pt x="1072" y="2875"/>
                    <a:pt x="1072" y="2875"/>
                  </a:cubicBezTo>
                  <a:cubicBezTo>
                    <a:pt x="1073" y="2879"/>
                    <a:pt x="1072" y="2884"/>
                    <a:pt x="1070" y="2888"/>
                  </a:cubicBezTo>
                  <a:cubicBezTo>
                    <a:pt x="1063" y="2902"/>
                    <a:pt x="1045" y="2908"/>
                    <a:pt x="1031" y="2901"/>
                  </a:cubicBezTo>
                  <a:cubicBezTo>
                    <a:pt x="1016" y="2893"/>
                    <a:pt x="1009" y="2876"/>
                    <a:pt x="1016" y="2862"/>
                  </a:cubicBezTo>
                  <a:cubicBezTo>
                    <a:pt x="1018" y="2858"/>
                    <a:pt x="1021" y="2855"/>
                    <a:pt x="1024" y="2852"/>
                  </a:cubicBezTo>
                  <a:cubicBezTo>
                    <a:pt x="992" y="2837"/>
                    <a:pt x="992" y="2837"/>
                    <a:pt x="992" y="2837"/>
                  </a:cubicBezTo>
                  <a:cubicBezTo>
                    <a:pt x="1004" y="2842"/>
                    <a:pt x="1017" y="2848"/>
                    <a:pt x="1030" y="2853"/>
                  </a:cubicBezTo>
                  <a:cubicBezTo>
                    <a:pt x="1026" y="2856"/>
                    <a:pt x="1022" y="2859"/>
                    <a:pt x="1020" y="2864"/>
                  </a:cubicBezTo>
                  <a:cubicBezTo>
                    <a:pt x="1014" y="2876"/>
                    <a:pt x="1020" y="2891"/>
                    <a:pt x="1032" y="2897"/>
                  </a:cubicBezTo>
                  <a:cubicBezTo>
                    <a:pt x="1045" y="2903"/>
                    <a:pt x="1060" y="2898"/>
                    <a:pt x="1066" y="2886"/>
                  </a:cubicBezTo>
                  <a:cubicBezTo>
                    <a:pt x="1069" y="2880"/>
                    <a:pt x="1069" y="2873"/>
                    <a:pt x="1066" y="2867"/>
                  </a:cubicBezTo>
                  <a:cubicBezTo>
                    <a:pt x="1094" y="2877"/>
                    <a:pt x="1121" y="2886"/>
                    <a:pt x="1150" y="2894"/>
                  </a:cubicBezTo>
                  <a:cubicBezTo>
                    <a:pt x="1071" y="3422"/>
                    <a:pt x="1071" y="3422"/>
                    <a:pt x="1071" y="3422"/>
                  </a:cubicBezTo>
                  <a:cubicBezTo>
                    <a:pt x="1111" y="3428"/>
                    <a:pt x="1111" y="3428"/>
                    <a:pt x="1111" y="3428"/>
                  </a:cubicBezTo>
                  <a:cubicBezTo>
                    <a:pt x="1106" y="3462"/>
                    <a:pt x="1106" y="3462"/>
                    <a:pt x="1106" y="3462"/>
                  </a:cubicBezTo>
                  <a:cubicBezTo>
                    <a:pt x="1150" y="3514"/>
                    <a:pt x="1150" y="3514"/>
                    <a:pt x="1150" y="3514"/>
                  </a:cubicBezTo>
                  <a:cubicBezTo>
                    <a:pt x="1206" y="3477"/>
                    <a:pt x="1206" y="3477"/>
                    <a:pt x="1206" y="3477"/>
                  </a:cubicBezTo>
                  <a:cubicBezTo>
                    <a:pt x="1211" y="3443"/>
                    <a:pt x="1211" y="3443"/>
                    <a:pt x="1211" y="3443"/>
                  </a:cubicBezTo>
                  <a:cubicBezTo>
                    <a:pt x="1251" y="3449"/>
                    <a:pt x="1251" y="3449"/>
                    <a:pt x="1251" y="3449"/>
                  </a:cubicBezTo>
                  <a:cubicBezTo>
                    <a:pt x="1318" y="3002"/>
                    <a:pt x="1318" y="3002"/>
                    <a:pt x="1318" y="3002"/>
                  </a:cubicBezTo>
                  <a:cubicBezTo>
                    <a:pt x="1322" y="3686"/>
                    <a:pt x="1322" y="3686"/>
                    <a:pt x="1322" y="3686"/>
                  </a:cubicBezTo>
                  <a:cubicBezTo>
                    <a:pt x="1628" y="3684"/>
                    <a:pt x="1628" y="3684"/>
                    <a:pt x="1628" y="3684"/>
                  </a:cubicBezTo>
                  <a:cubicBezTo>
                    <a:pt x="1624" y="2920"/>
                    <a:pt x="1624" y="2920"/>
                    <a:pt x="1624" y="2920"/>
                  </a:cubicBezTo>
                  <a:cubicBezTo>
                    <a:pt x="1644" y="2916"/>
                    <a:pt x="1665" y="2912"/>
                    <a:pt x="1685" y="2908"/>
                  </a:cubicBezTo>
                  <a:cubicBezTo>
                    <a:pt x="1685" y="2908"/>
                    <a:pt x="1685" y="2909"/>
                    <a:pt x="1685" y="2909"/>
                  </a:cubicBezTo>
                  <a:cubicBezTo>
                    <a:pt x="1686" y="2912"/>
                    <a:pt x="1687" y="2915"/>
                    <a:pt x="1688" y="2917"/>
                  </a:cubicBezTo>
                  <a:cubicBezTo>
                    <a:pt x="1688" y="2918"/>
                    <a:pt x="1688" y="2918"/>
                    <a:pt x="1688" y="2919"/>
                  </a:cubicBezTo>
                  <a:cubicBezTo>
                    <a:pt x="1684" y="2927"/>
                    <a:pt x="1675" y="2933"/>
                    <a:pt x="1671" y="2940"/>
                  </a:cubicBezTo>
                  <a:cubicBezTo>
                    <a:pt x="1668" y="2945"/>
                    <a:pt x="1666" y="2950"/>
                    <a:pt x="1665" y="2955"/>
                  </a:cubicBezTo>
                  <a:cubicBezTo>
                    <a:pt x="1665" y="2955"/>
                    <a:pt x="1665" y="2956"/>
                    <a:pt x="1664" y="2956"/>
                  </a:cubicBezTo>
                  <a:cubicBezTo>
                    <a:pt x="1661" y="2956"/>
                    <a:pt x="1658" y="2958"/>
                    <a:pt x="1655" y="2960"/>
                  </a:cubicBezTo>
                  <a:cubicBezTo>
                    <a:pt x="1650" y="2963"/>
                    <a:pt x="1647" y="2969"/>
                    <a:pt x="1647" y="2975"/>
                  </a:cubicBezTo>
                  <a:cubicBezTo>
                    <a:pt x="1646" y="2976"/>
                    <a:pt x="1646" y="2977"/>
                    <a:pt x="1644" y="2977"/>
                  </a:cubicBezTo>
                  <a:cubicBezTo>
                    <a:pt x="1634" y="2979"/>
                    <a:pt x="1628" y="2986"/>
                    <a:pt x="1628" y="2996"/>
                  </a:cubicBezTo>
                  <a:cubicBezTo>
                    <a:pt x="1627" y="3003"/>
                    <a:pt x="1629" y="3009"/>
                    <a:pt x="1633" y="3015"/>
                  </a:cubicBezTo>
                  <a:cubicBezTo>
                    <a:pt x="1633" y="3015"/>
                    <a:pt x="1633" y="3015"/>
                    <a:pt x="1633" y="3015"/>
                  </a:cubicBezTo>
                  <a:cubicBezTo>
                    <a:pt x="1633" y="3018"/>
                    <a:pt x="1634" y="3021"/>
                    <a:pt x="1636" y="3023"/>
                  </a:cubicBezTo>
                  <a:cubicBezTo>
                    <a:pt x="1639" y="3034"/>
                    <a:pt x="1651" y="3040"/>
                    <a:pt x="1662" y="3038"/>
                  </a:cubicBezTo>
                  <a:cubicBezTo>
                    <a:pt x="1665" y="3042"/>
                    <a:pt x="1670" y="3045"/>
                    <a:pt x="1675" y="3046"/>
                  </a:cubicBezTo>
                  <a:cubicBezTo>
                    <a:pt x="1684" y="3049"/>
                    <a:pt x="1693" y="3045"/>
                    <a:pt x="1699" y="3038"/>
                  </a:cubicBezTo>
                  <a:cubicBezTo>
                    <a:pt x="1699" y="3038"/>
                    <a:pt x="1699" y="3038"/>
                    <a:pt x="1699" y="3038"/>
                  </a:cubicBezTo>
                  <a:cubicBezTo>
                    <a:pt x="1716" y="3050"/>
                    <a:pt x="1740" y="3042"/>
                    <a:pt x="1746" y="3020"/>
                  </a:cubicBezTo>
                  <a:cubicBezTo>
                    <a:pt x="1746" y="3019"/>
                    <a:pt x="1746" y="3018"/>
                    <a:pt x="1747" y="3017"/>
                  </a:cubicBezTo>
                  <a:cubicBezTo>
                    <a:pt x="1747" y="3017"/>
                    <a:pt x="1747" y="3017"/>
                    <a:pt x="1747" y="3017"/>
                  </a:cubicBezTo>
                  <a:cubicBezTo>
                    <a:pt x="1754" y="3015"/>
                    <a:pt x="1760" y="3008"/>
                    <a:pt x="1760" y="3001"/>
                  </a:cubicBezTo>
                  <a:cubicBezTo>
                    <a:pt x="1760" y="3001"/>
                    <a:pt x="1760" y="3000"/>
                    <a:pt x="1760" y="3000"/>
                  </a:cubicBezTo>
                  <a:cubicBezTo>
                    <a:pt x="1763" y="2990"/>
                    <a:pt x="1762" y="2981"/>
                    <a:pt x="1756" y="2973"/>
                  </a:cubicBezTo>
                  <a:cubicBezTo>
                    <a:pt x="1749" y="2964"/>
                    <a:pt x="1741" y="2960"/>
                    <a:pt x="1730" y="2960"/>
                  </a:cubicBezTo>
                  <a:cubicBezTo>
                    <a:pt x="1730" y="2960"/>
                    <a:pt x="1729" y="2960"/>
                    <a:pt x="1729" y="2960"/>
                  </a:cubicBezTo>
                  <a:cubicBezTo>
                    <a:pt x="1718" y="2947"/>
                    <a:pt x="1708" y="2933"/>
                    <a:pt x="1699" y="2919"/>
                  </a:cubicBezTo>
                  <a:cubicBezTo>
                    <a:pt x="1699" y="2917"/>
                    <a:pt x="1700" y="2914"/>
                    <a:pt x="1701" y="2911"/>
                  </a:cubicBezTo>
                  <a:cubicBezTo>
                    <a:pt x="1702" y="2908"/>
                    <a:pt x="1702" y="2906"/>
                    <a:pt x="1701" y="2904"/>
                  </a:cubicBezTo>
                  <a:cubicBezTo>
                    <a:pt x="1713" y="2901"/>
                    <a:pt x="1725" y="2898"/>
                    <a:pt x="1737" y="2894"/>
                  </a:cubicBezTo>
                  <a:cubicBezTo>
                    <a:pt x="1831" y="3199"/>
                    <a:pt x="1831" y="3199"/>
                    <a:pt x="1831" y="3199"/>
                  </a:cubicBezTo>
                  <a:cubicBezTo>
                    <a:pt x="1888" y="3252"/>
                    <a:pt x="1888" y="3252"/>
                    <a:pt x="1888" y="3252"/>
                  </a:cubicBezTo>
                  <a:cubicBezTo>
                    <a:pt x="1990" y="3220"/>
                    <a:pt x="1990" y="3220"/>
                    <a:pt x="1990" y="3220"/>
                  </a:cubicBezTo>
                  <a:cubicBezTo>
                    <a:pt x="2006" y="3145"/>
                    <a:pt x="2006" y="3145"/>
                    <a:pt x="2006" y="3145"/>
                  </a:cubicBezTo>
                  <a:cubicBezTo>
                    <a:pt x="1939" y="2926"/>
                    <a:pt x="1939" y="2926"/>
                    <a:pt x="1939" y="2926"/>
                  </a:cubicBezTo>
                  <a:cubicBezTo>
                    <a:pt x="2141" y="3318"/>
                    <a:pt x="2141" y="3318"/>
                    <a:pt x="2141" y="3318"/>
                  </a:cubicBezTo>
                  <a:cubicBezTo>
                    <a:pt x="2161" y="3307"/>
                    <a:pt x="2161" y="3307"/>
                    <a:pt x="2161" y="3307"/>
                  </a:cubicBezTo>
                  <a:cubicBezTo>
                    <a:pt x="2181" y="3346"/>
                    <a:pt x="2181" y="3346"/>
                    <a:pt x="2181" y="3346"/>
                  </a:cubicBezTo>
                  <a:cubicBezTo>
                    <a:pt x="2198" y="3338"/>
                    <a:pt x="2198" y="3338"/>
                    <a:pt x="2198" y="3338"/>
                  </a:cubicBezTo>
                  <a:cubicBezTo>
                    <a:pt x="2217" y="3375"/>
                    <a:pt x="2217" y="3375"/>
                    <a:pt x="2217" y="3375"/>
                  </a:cubicBezTo>
                  <a:cubicBezTo>
                    <a:pt x="2324" y="3320"/>
                    <a:pt x="2324" y="3320"/>
                    <a:pt x="2324" y="3320"/>
                  </a:cubicBezTo>
                  <a:cubicBezTo>
                    <a:pt x="2305" y="3282"/>
                    <a:pt x="2305" y="3282"/>
                    <a:pt x="2305" y="3282"/>
                  </a:cubicBezTo>
                  <a:cubicBezTo>
                    <a:pt x="2321" y="3274"/>
                    <a:pt x="2321" y="3274"/>
                    <a:pt x="2321" y="3274"/>
                  </a:cubicBezTo>
                  <a:cubicBezTo>
                    <a:pt x="2301" y="3235"/>
                    <a:pt x="2301" y="3235"/>
                    <a:pt x="2301" y="3235"/>
                  </a:cubicBezTo>
                  <a:cubicBezTo>
                    <a:pt x="2317" y="3227"/>
                    <a:pt x="2317" y="3227"/>
                    <a:pt x="2317" y="3227"/>
                  </a:cubicBezTo>
                  <a:cubicBezTo>
                    <a:pt x="2140" y="2885"/>
                    <a:pt x="2140" y="2885"/>
                    <a:pt x="2140" y="2885"/>
                  </a:cubicBezTo>
                  <a:cubicBezTo>
                    <a:pt x="2145" y="2888"/>
                    <a:pt x="2151" y="2890"/>
                    <a:pt x="2157" y="2891"/>
                  </a:cubicBezTo>
                  <a:cubicBezTo>
                    <a:pt x="2157" y="2891"/>
                    <a:pt x="2157" y="2891"/>
                    <a:pt x="2158" y="2891"/>
                  </a:cubicBezTo>
                  <a:cubicBezTo>
                    <a:pt x="2161" y="2894"/>
                    <a:pt x="2165" y="2896"/>
                    <a:pt x="2170" y="2897"/>
                  </a:cubicBezTo>
                  <a:cubicBezTo>
                    <a:pt x="2187" y="2905"/>
                    <a:pt x="2207" y="2898"/>
                    <a:pt x="2216" y="2883"/>
                  </a:cubicBezTo>
                  <a:cubicBezTo>
                    <a:pt x="2225" y="2883"/>
                    <a:pt x="2234" y="2881"/>
                    <a:pt x="2242" y="2876"/>
                  </a:cubicBezTo>
                  <a:cubicBezTo>
                    <a:pt x="2255" y="2868"/>
                    <a:pt x="2261" y="2853"/>
                    <a:pt x="2259" y="2839"/>
                  </a:cubicBezTo>
                  <a:cubicBezTo>
                    <a:pt x="2259" y="2839"/>
                    <a:pt x="2259" y="2839"/>
                    <a:pt x="2259" y="2839"/>
                  </a:cubicBezTo>
                  <a:cubicBezTo>
                    <a:pt x="2293" y="2832"/>
                    <a:pt x="2311" y="2794"/>
                    <a:pt x="2291" y="2763"/>
                  </a:cubicBezTo>
                  <a:cubicBezTo>
                    <a:pt x="2290" y="2761"/>
                    <a:pt x="2290" y="2759"/>
                    <a:pt x="2289" y="2758"/>
                  </a:cubicBezTo>
                  <a:cubicBezTo>
                    <a:pt x="2289" y="2758"/>
                    <a:pt x="2289" y="2758"/>
                    <a:pt x="2288" y="2758"/>
                  </a:cubicBezTo>
                  <a:cubicBezTo>
                    <a:pt x="2294" y="2747"/>
                    <a:pt x="2294" y="2732"/>
                    <a:pt x="2285" y="2724"/>
                  </a:cubicBezTo>
                  <a:cubicBezTo>
                    <a:pt x="2285" y="2723"/>
                    <a:pt x="2284" y="2723"/>
                    <a:pt x="2284" y="2722"/>
                  </a:cubicBezTo>
                  <a:cubicBezTo>
                    <a:pt x="2282" y="2720"/>
                    <a:pt x="2281" y="2717"/>
                    <a:pt x="2279" y="2715"/>
                  </a:cubicBezTo>
                  <a:cubicBezTo>
                    <a:pt x="2280" y="2712"/>
                    <a:pt x="2280" y="2708"/>
                    <a:pt x="2280" y="2705"/>
                  </a:cubicBezTo>
                  <a:cubicBezTo>
                    <a:pt x="2280" y="2705"/>
                    <a:pt x="2280" y="2705"/>
                    <a:pt x="2280" y="2705"/>
                  </a:cubicBezTo>
                  <a:cubicBezTo>
                    <a:pt x="2297" y="2700"/>
                    <a:pt x="2305" y="2679"/>
                    <a:pt x="2294" y="2664"/>
                  </a:cubicBezTo>
                  <a:cubicBezTo>
                    <a:pt x="2294" y="2663"/>
                    <a:pt x="2293" y="2662"/>
                    <a:pt x="2293" y="2661"/>
                  </a:cubicBezTo>
                  <a:cubicBezTo>
                    <a:pt x="2293" y="2661"/>
                    <a:pt x="2293" y="2661"/>
                    <a:pt x="2293" y="2661"/>
                  </a:cubicBezTo>
                  <a:cubicBezTo>
                    <a:pt x="2295" y="2655"/>
                    <a:pt x="2295" y="2648"/>
                    <a:pt x="2290" y="2643"/>
                  </a:cubicBezTo>
                  <a:cubicBezTo>
                    <a:pt x="2290" y="2643"/>
                    <a:pt x="2289" y="2643"/>
                    <a:pt x="2289" y="2643"/>
                  </a:cubicBezTo>
                  <a:cubicBezTo>
                    <a:pt x="2284" y="2635"/>
                    <a:pt x="2278" y="2631"/>
                    <a:pt x="2268" y="2630"/>
                  </a:cubicBezTo>
                  <a:cubicBezTo>
                    <a:pt x="2259" y="2630"/>
                    <a:pt x="2251" y="2633"/>
                    <a:pt x="2246" y="2641"/>
                  </a:cubicBezTo>
                  <a:cubicBezTo>
                    <a:pt x="2245" y="2641"/>
                    <a:pt x="2245" y="2641"/>
                    <a:pt x="2245" y="2641"/>
                  </a:cubicBezTo>
                  <a:cubicBezTo>
                    <a:pt x="2230" y="2640"/>
                    <a:pt x="2216" y="2640"/>
                    <a:pt x="2201" y="2638"/>
                  </a:cubicBezTo>
                  <a:cubicBezTo>
                    <a:pt x="2200" y="2636"/>
                    <a:pt x="2199" y="2635"/>
                    <a:pt x="2197" y="2632"/>
                  </a:cubicBezTo>
                  <a:cubicBezTo>
                    <a:pt x="2197" y="2632"/>
                    <a:pt x="2197" y="2632"/>
                    <a:pt x="2197" y="2632"/>
                  </a:cubicBezTo>
                  <a:cubicBezTo>
                    <a:pt x="2223" y="2607"/>
                    <a:pt x="2248" y="2580"/>
                    <a:pt x="2271" y="2553"/>
                  </a:cubicBezTo>
                  <a:cubicBezTo>
                    <a:pt x="2272" y="2559"/>
                    <a:pt x="2275" y="2564"/>
                    <a:pt x="2281" y="2568"/>
                  </a:cubicBezTo>
                  <a:cubicBezTo>
                    <a:pt x="2291" y="2576"/>
                    <a:pt x="2307" y="2573"/>
                    <a:pt x="2315" y="2562"/>
                  </a:cubicBezTo>
                  <a:cubicBezTo>
                    <a:pt x="2323" y="2550"/>
                    <a:pt x="2321" y="2535"/>
                    <a:pt x="2310" y="2527"/>
                  </a:cubicBezTo>
                  <a:cubicBezTo>
                    <a:pt x="2306" y="2524"/>
                    <a:pt x="2301" y="2522"/>
                    <a:pt x="2296" y="2522"/>
                  </a:cubicBezTo>
                  <a:cubicBezTo>
                    <a:pt x="2297" y="2521"/>
                    <a:pt x="2297" y="2521"/>
                    <a:pt x="2298" y="2520"/>
                  </a:cubicBezTo>
                  <a:cubicBezTo>
                    <a:pt x="2315" y="2498"/>
                    <a:pt x="2332" y="2477"/>
                    <a:pt x="2347" y="2454"/>
                  </a:cubicBezTo>
                  <a:cubicBezTo>
                    <a:pt x="2349" y="2458"/>
                    <a:pt x="2351" y="2462"/>
                    <a:pt x="2355" y="2465"/>
                  </a:cubicBezTo>
                  <a:cubicBezTo>
                    <a:pt x="2366" y="2472"/>
                    <a:pt x="2381" y="2470"/>
                    <a:pt x="2390" y="2458"/>
                  </a:cubicBezTo>
                  <a:cubicBezTo>
                    <a:pt x="2398" y="2447"/>
                    <a:pt x="2396" y="2431"/>
                    <a:pt x="2385" y="2423"/>
                  </a:cubicBezTo>
                  <a:cubicBezTo>
                    <a:pt x="2380" y="2420"/>
                    <a:pt x="2375" y="2419"/>
                    <a:pt x="2370" y="2419"/>
                  </a:cubicBezTo>
                  <a:cubicBezTo>
                    <a:pt x="2382" y="2400"/>
                    <a:pt x="2394" y="2380"/>
                    <a:pt x="2405" y="2360"/>
                  </a:cubicBezTo>
                  <a:cubicBezTo>
                    <a:pt x="2405" y="2360"/>
                    <a:pt x="2405" y="2360"/>
                    <a:pt x="2406" y="2360"/>
                  </a:cubicBezTo>
                  <a:cubicBezTo>
                    <a:pt x="2408" y="2361"/>
                    <a:pt x="2411" y="2362"/>
                    <a:pt x="2414" y="2363"/>
                  </a:cubicBezTo>
                  <a:cubicBezTo>
                    <a:pt x="2414" y="2363"/>
                    <a:pt x="2415" y="2363"/>
                    <a:pt x="2415" y="2364"/>
                  </a:cubicBezTo>
                  <a:cubicBezTo>
                    <a:pt x="2420" y="2372"/>
                    <a:pt x="2418" y="2382"/>
                    <a:pt x="2422" y="2390"/>
                  </a:cubicBezTo>
                  <a:cubicBezTo>
                    <a:pt x="2424" y="2395"/>
                    <a:pt x="2426" y="2400"/>
                    <a:pt x="2430" y="2404"/>
                  </a:cubicBezTo>
                  <a:cubicBezTo>
                    <a:pt x="2430" y="2404"/>
                    <a:pt x="2430" y="2405"/>
                    <a:pt x="2430" y="2405"/>
                  </a:cubicBezTo>
                  <a:cubicBezTo>
                    <a:pt x="2429" y="2408"/>
                    <a:pt x="2428" y="2411"/>
                    <a:pt x="2428" y="2415"/>
                  </a:cubicBezTo>
                  <a:cubicBezTo>
                    <a:pt x="2428" y="2421"/>
                    <a:pt x="2431" y="2426"/>
                    <a:pt x="2435" y="2430"/>
                  </a:cubicBezTo>
                  <a:cubicBezTo>
                    <a:pt x="2436" y="2431"/>
                    <a:pt x="2436" y="2432"/>
                    <a:pt x="2435" y="2434"/>
                  </a:cubicBezTo>
                  <a:cubicBezTo>
                    <a:pt x="2431" y="2443"/>
                    <a:pt x="2433" y="2452"/>
                    <a:pt x="2441" y="2459"/>
                  </a:cubicBezTo>
                  <a:cubicBezTo>
                    <a:pt x="2446" y="2463"/>
                    <a:pt x="2452" y="2465"/>
                    <a:pt x="2459" y="2465"/>
                  </a:cubicBezTo>
                  <a:cubicBezTo>
                    <a:pt x="2459" y="2466"/>
                    <a:pt x="2459" y="2466"/>
                    <a:pt x="2459" y="2466"/>
                  </a:cubicBezTo>
                  <a:cubicBezTo>
                    <a:pt x="2462" y="2467"/>
                    <a:pt x="2464" y="2468"/>
                    <a:pt x="2467" y="2468"/>
                  </a:cubicBezTo>
                  <a:cubicBezTo>
                    <a:pt x="2478" y="2472"/>
                    <a:pt x="2489" y="2466"/>
                    <a:pt x="2494" y="2456"/>
                  </a:cubicBezTo>
                  <a:cubicBezTo>
                    <a:pt x="2499" y="2456"/>
                    <a:pt x="2505" y="2454"/>
                    <a:pt x="2509" y="2450"/>
                  </a:cubicBezTo>
                  <a:cubicBezTo>
                    <a:pt x="2516" y="2445"/>
                    <a:pt x="2519" y="2435"/>
                    <a:pt x="2517" y="2427"/>
                  </a:cubicBezTo>
                  <a:cubicBezTo>
                    <a:pt x="2517" y="2427"/>
                    <a:pt x="2517" y="2427"/>
                    <a:pt x="2517" y="2427"/>
                  </a:cubicBezTo>
                  <a:cubicBezTo>
                    <a:pt x="2536" y="2420"/>
                    <a:pt x="2545" y="2396"/>
                    <a:pt x="2531" y="2378"/>
                  </a:cubicBezTo>
                  <a:cubicBezTo>
                    <a:pt x="2530" y="2378"/>
                    <a:pt x="2529" y="2377"/>
                    <a:pt x="2529" y="2376"/>
                  </a:cubicBezTo>
                  <a:cubicBezTo>
                    <a:pt x="2529" y="2376"/>
                    <a:pt x="2529" y="2376"/>
                    <a:pt x="2529" y="2376"/>
                  </a:cubicBezTo>
                  <a:cubicBezTo>
                    <a:pt x="2529" y="2373"/>
                    <a:pt x="2530" y="2371"/>
                    <a:pt x="2530" y="2368"/>
                  </a:cubicBezTo>
                  <a:cubicBezTo>
                    <a:pt x="2689" y="2427"/>
                    <a:pt x="2689" y="2427"/>
                    <a:pt x="2689" y="2427"/>
                  </a:cubicBezTo>
                  <a:cubicBezTo>
                    <a:pt x="2698" y="2402"/>
                    <a:pt x="2698" y="2402"/>
                    <a:pt x="2698" y="2402"/>
                  </a:cubicBezTo>
                  <a:cubicBezTo>
                    <a:pt x="2733" y="2414"/>
                    <a:pt x="2733" y="2414"/>
                    <a:pt x="2733" y="2414"/>
                  </a:cubicBezTo>
                  <a:cubicBezTo>
                    <a:pt x="2738" y="2399"/>
                    <a:pt x="2738" y="2399"/>
                    <a:pt x="2738" y="2399"/>
                  </a:cubicBezTo>
                  <a:cubicBezTo>
                    <a:pt x="2768" y="2410"/>
                    <a:pt x="2768" y="2410"/>
                    <a:pt x="2768" y="2410"/>
                  </a:cubicBezTo>
                  <a:cubicBezTo>
                    <a:pt x="2805" y="2310"/>
                    <a:pt x="2805" y="2310"/>
                    <a:pt x="2805" y="2310"/>
                  </a:cubicBezTo>
                  <a:cubicBezTo>
                    <a:pt x="2775" y="2299"/>
                    <a:pt x="2775" y="2299"/>
                    <a:pt x="2775" y="2299"/>
                  </a:cubicBezTo>
                  <a:cubicBezTo>
                    <a:pt x="2781" y="2283"/>
                    <a:pt x="2781" y="2283"/>
                    <a:pt x="2781" y="2283"/>
                  </a:cubicBezTo>
                  <a:cubicBezTo>
                    <a:pt x="2747" y="2270"/>
                    <a:pt x="2747" y="2270"/>
                    <a:pt x="2747" y="2270"/>
                  </a:cubicBezTo>
                  <a:cubicBezTo>
                    <a:pt x="2752" y="2255"/>
                    <a:pt x="2752" y="2255"/>
                    <a:pt x="2752" y="2255"/>
                  </a:cubicBezTo>
                  <a:cubicBezTo>
                    <a:pt x="2543" y="2178"/>
                    <a:pt x="2543" y="2178"/>
                    <a:pt x="2543" y="2178"/>
                  </a:cubicBezTo>
                  <a:cubicBezTo>
                    <a:pt x="2856" y="2241"/>
                    <a:pt x="2856" y="2241"/>
                    <a:pt x="2856" y="2241"/>
                  </a:cubicBezTo>
                  <a:lnTo>
                    <a:pt x="2894" y="2050"/>
                  </a:lnTo>
                  <a:close/>
                  <a:moveTo>
                    <a:pt x="2549" y="1763"/>
                  </a:moveTo>
                  <a:cubicBezTo>
                    <a:pt x="2554" y="1762"/>
                    <a:pt x="2559" y="1766"/>
                    <a:pt x="2560" y="1771"/>
                  </a:cubicBezTo>
                  <a:cubicBezTo>
                    <a:pt x="2561" y="1777"/>
                    <a:pt x="2557" y="1782"/>
                    <a:pt x="2551" y="1782"/>
                  </a:cubicBezTo>
                  <a:cubicBezTo>
                    <a:pt x="2546" y="1783"/>
                    <a:pt x="2541" y="1779"/>
                    <a:pt x="2540" y="1774"/>
                  </a:cubicBezTo>
                  <a:cubicBezTo>
                    <a:pt x="2540" y="1768"/>
                    <a:pt x="2543" y="1763"/>
                    <a:pt x="2549" y="1763"/>
                  </a:cubicBezTo>
                  <a:close/>
                  <a:moveTo>
                    <a:pt x="2597" y="1760"/>
                  </a:moveTo>
                  <a:cubicBezTo>
                    <a:pt x="2597" y="1760"/>
                    <a:pt x="2597" y="1760"/>
                    <a:pt x="2596" y="1760"/>
                  </a:cubicBezTo>
                  <a:cubicBezTo>
                    <a:pt x="2589" y="1707"/>
                    <a:pt x="2589" y="1707"/>
                    <a:pt x="2589" y="1707"/>
                  </a:cubicBezTo>
                  <a:cubicBezTo>
                    <a:pt x="2630" y="1702"/>
                    <a:pt x="2630" y="1702"/>
                    <a:pt x="2630" y="1702"/>
                  </a:cubicBezTo>
                  <a:cubicBezTo>
                    <a:pt x="2631" y="1733"/>
                    <a:pt x="2614" y="1758"/>
                    <a:pt x="2597" y="1760"/>
                  </a:cubicBezTo>
                  <a:close/>
                  <a:moveTo>
                    <a:pt x="2628" y="1689"/>
                  </a:moveTo>
                  <a:cubicBezTo>
                    <a:pt x="2588" y="1694"/>
                    <a:pt x="2588" y="1694"/>
                    <a:pt x="2588" y="1694"/>
                  </a:cubicBezTo>
                  <a:cubicBezTo>
                    <a:pt x="2581" y="1645"/>
                    <a:pt x="2581" y="1645"/>
                    <a:pt x="2581" y="1645"/>
                  </a:cubicBezTo>
                  <a:cubicBezTo>
                    <a:pt x="2598" y="1644"/>
                    <a:pt x="2621" y="1661"/>
                    <a:pt x="2628" y="1689"/>
                  </a:cubicBezTo>
                  <a:close/>
                  <a:moveTo>
                    <a:pt x="2081" y="879"/>
                  </a:moveTo>
                  <a:cubicBezTo>
                    <a:pt x="2083" y="879"/>
                    <a:pt x="2085" y="878"/>
                    <a:pt x="2086" y="877"/>
                  </a:cubicBezTo>
                  <a:cubicBezTo>
                    <a:pt x="2088" y="877"/>
                    <a:pt x="2089" y="877"/>
                    <a:pt x="2090" y="877"/>
                  </a:cubicBezTo>
                  <a:cubicBezTo>
                    <a:pt x="2091" y="881"/>
                    <a:pt x="2093" y="885"/>
                    <a:pt x="2096" y="888"/>
                  </a:cubicBezTo>
                  <a:cubicBezTo>
                    <a:pt x="2096" y="888"/>
                    <a:pt x="2096" y="889"/>
                    <a:pt x="2096" y="889"/>
                  </a:cubicBezTo>
                  <a:cubicBezTo>
                    <a:pt x="2089" y="893"/>
                    <a:pt x="2081" y="896"/>
                    <a:pt x="2072" y="897"/>
                  </a:cubicBezTo>
                  <a:cubicBezTo>
                    <a:pt x="2066" y="897"/>
                    <a:pt x="2060" y="897"/>
                    <a:pt x="2054" y="897"/>
                  </a:cubicBezTo>
                  <a:cubicBezTo>
                    <a:pt x="2061" y="891"/>
                    <a:pt x="2071" y="884"/>
                    <a:pt x="2081" y="879"/>
                  </a:cubicBezTo>
                  <a:close/>
                  <a:moveTo>
                    <a:pt x="2057" y="861"/>
                  </a:moveTo>
                  <a:cubicBezTo>
                    <a:pt x="2057" y="861"/>
                    <a:pt x="2057" y="861"/>
                    <a:pt x="2057" y="861"/>
                  </a:cubicBezTo>
                  <a:cubicBezTo>
                    <a:pt x="2061" y="864"/>
                    <a:pt x="2065" y="868"/>
                    <a:pt x="2069" y="871"/>
                  </a:cubicBezTo>
                  <a:cubicBezTo>
                    <a:pt x="2071" y="872"/>
                    <a:pt x="2073" y="873"/>
                    <a:pt x="2074" y="875"/>
                  </a:cubicBezTo>
                  <a:cubicBezTo>
                    <a:pt x="2074" y="875"/>
                    <a:pt x="2075" y="875"/>
                    <a:pt x="2075" y="875"/>
                  </a:cubicBezTo>
                  <a:cubicBezTo>
                    <a:pt x="2074" y="875"/>
                    <a:pt x="2074" y="876"/>
                    <a:pt x="2073" y="876"/>
                  </a:cubicBezTo>
                  <a:cubicBezTo>
                    <a:pt x="2070" y="877"/>
                    <a:pt x="2063" y="882"/>
                    <a:pt x="2058" y="884"/>
                  </a:cubicBezTo>
                  <a:cubicBezTo>
                    <a:pt x="2056" y="884"/>
                    <a:pt x="2054" y="884"/>
                    <a:pt x="2053" y="884"/>
                  </a:cubicBezTo>
                  <a:cubicBezTo>
                    <a:pt x="2051" y="882"/>
                    <a:pt x="2055" y="867"/>
                    <a:pt x="2057" y="861"/>
                  </a:cubicBezTo>
                  <a:close/>
                  <a:moveTo>
                    <a:pt x="2049" y="838"/>
                  </a:moveTo>
                  <a:cubicBezTo>
                    <a:pt x="2049" y="838"/>
                    <a:pt x="2049" y="837"/>
                    <a:pt x="2049" y="837"/>
                  </a:cubicBezTo>
                  <a:cubicBezTo>
                    <a:pt x="2049" y="837"/>
                    <a:pt x="2049" y="838"/>
                    <a:pt x="2049" y="838"/>
                  </a:cubicBezTo>
                  <a:cubicBezTo>
                    <a:pt x="2049" y="843"/>
                    <a:pt x="2050" y="848"/>
                    <a:pt x="2049" y="852"/>
                  </a:cubicBezTo>
                  <a:cubicBezTo>
                    <a:pt x="2049" y="852"/>
                    <a:pt x="2049" y="852"/>
                    <a:pt x="2049" y="853"/>
                  </a:cubicBezTo>
                  <a:cubicBezTo>
                    <a:pt x="2049" y="856"/>
                    <a:pt x="2047" y="860"/>
                    <a:pt x="2045" y="865"/>
                  </a:cubicBezTo>
                  <a:cubicBezTo>
                    <a:pt x="2047" y="856"/>
                    <a:pt x="2048" y="847"/>
                    <a:pt x="2049" y="838"/>
                  </a:cubicBezTo>
                  <a:close/>
                  <a:moveTo>
                    <a:pt x="1211" y="733"/>
                  </a:moveTo>
                  <a:cubicBezTo>
                    <a:pt x="1211" y="731"/>
                    <a:pt x="1212" y="730"/>
                    <a:pt x="1212" y="729"/>
                  </a:cubicBezTo>
                  <a:cubicBezTo>
                    <a:pt x="1213" y="728"/>
                    <a:pt x="1213" y="728"/>
                    <a:pt x="1214" y="727"/>
                  </a:cubicBezTo>
                  <a:cubicBezTo>
                    <a:pt x="1217" y="729"/>
                    <a:pt x="1220" y="730"/>
                    <a:pt x="1223" y="730"/>
                  </a:cubicBezTo>
                  <a:cubicBezTo>
                    <a:pt x="1223" y="730"/>
                    <a:pt x="1223" y="730"/>
                    <a:pt x="1223" y="730"/>
                  </a:cubicBezTo>
                  <a:cubicBezTo>
                    <a:pt x="1221" y="736"/>
                    <a:pt x="1219" y="741"/>
                    <a:pt x="1215" y="746"/>
                  </a:cubicBezTo>
                  <a:cubicBezTo>
                    <a:pt x="1212" y="750"/>
                    <a:pt x="1209" y="753"/>
                    <a:pt x="1206" y="756"/>
                  </a:cubicBezTo>
                  <a:cubicBezTo>
                    <a:pt x="1207" y="749"/>
                    <a:pt x="1208" y="740"/>
                    <a:pt x="1211" y="733"/>
                  </a:cubicBezTo>
                  <a:close/>
                  <a:moveTo>
                    <a:pt x="516" y="1250"/>
                  </a:moveTo>
                  <a:cubicBezTo>
                    <a:pt x="512" y="1247"/>
                    <a:pt x="511" y="1241"/>
                    <a:pt x="514" y="1237"/>
                  </a:cubicBezTo>
                  <a:cubicBezTo>
                    <a:pt x="517" y="1232"/>
                    <a:pt x="524" y="1231"/>
                    <a:pt x="528" y="1234"/>
                  </a:cubicBezTo>
                  <a:cubicBezTo>
                    <a:pt x="532" y="1238"/>
                    <a:pt x="533" y="1244"/>
                    <a:pt x="530" y="1248"/>
                  </a:cubicBezTo>
                  <a:cubicBezTo>
                    <a:pt x="527" y="1252"/>
                    <a:pt x="521" y="1253"/>
                    <a:pt x="516" y="1250"/>
                  </a:cubicBezTo>
                  <a:close/>
                  <a:moveTo>
                    <a:pt x="344" y="1923"/>
                  </a:moveTo>
                  <a:cubicBezTo>
                    <a:pt x="339" y="1924"/>
                    <a:pt x="334" y="1920"/>
                    <a:pt x="333" y="1915"/>
                  </a:cubicBezTo>
                  <a:cubicBezTo>
                    <a:pt x="333" y="1909"/>
                    <a:pt x="337" y="1904"/>
                    <a:pt x="342" y="1904"/>
                  </a:cubicBezTo>
                  <a:cubicBezTo>
                    <a:pt x="347" y="1903"/>
                    <a:pt x="352" y="1907"/>
                    <a:pt x="353" y="1912"/>
                  </a:cubicBezTo>
                  <a:cubicBezTo>
                    <a:pt x="354" y="1917"/>
                    <a:pt x="350" y="1922"/>
                    <a:pt x="344" y="1923"/>
                  </a:cubicBezTo>
                  <a:close/>
                  <a:moveTo>
                    <a:pt x="296" y="1926"/>
                  </a:moveTo>
                  <a:cubicBezTo>
                    <a:pt x="297" y="1926"/>
                    <a:pt x="297" y="1926"/>
                    <a:pt x="297" y="1926"/>
                  </a:cubicBezTo>
                  <a:cubicBezTo>
                    <a:pt x="304" y="1979"/>
                    <a:pt x="304" y="1979"/>
                    <a:pt x="304" y="1979"/>
                  </a:cubicBezTo>
                  <a:cubicBezTo>
                    <a:pt x="264" y="1984"/>
                    <a:pt x="264" y="1984"/>
                    <a:pt x="264" y="1984"/>
                  </a:cubicBezTo>
                  <a:cubicBezTo>
                    <a:pt x="262" y="1953"/>
                    <a:pt x="279" y="1928"/>
                    <a:pt x="296" y="1926"/>
                  </a:cubicBezTo>
                  <a:close/>
                  <a:moveTo>
                    <a:pt x="266" y="1997"/>
                  </a:moveTo>
                  <a:cubicBezTo>
                    <a:pt x="306" y="1991"/>
                    <a:pt x="306" y="1991"/>
                    <a:pt x="306" y="1991"/>
                  </a:cubicBezTo>
                  <a:cubicBezTo>
                    <a:pt x="312" y="2041"/>
                    <a:pt x="312" y="2041"/>
                    <a:pt x="312" y="2041"/>
                  </a:cubicBezTo>
                  <a:cubicBezTo>
                    <a:pt x="295" y="2042"/>
                    <a:pt x="273" y="2025"/>
                    <a:pt x="266" y="1997"/>
                  </a:cubicBezTo>
                  <a:close/>
                  <a:moveTo>
                    <a:pt x="812" y="2806"/>
                  </a:moveTo>
                  <a:cubicBezTo>
                    <a:pt x="810" y="2807"/>
                    <a:pt x="809" y="2808"/>
                    <a:pt x="807" y="2808"/>
                  </a:cubicBezTo>
                  <a:cubicBezTo>
                    <a:pt x="806" y="2809"/>
                    <a:pt x="804" y="2809"/>
                    <a:pt x="804" y="2808"/>
                  </a:cubicBezTo>
                  <a:cubicBezTo>
                    <a:pt x="802" y="2804"/>
                    <a:pt x="800" y="2801"/>
                    <a:pt x="797" y="2797"/>
                  </a:cubicBezTo>
                  <a:cubicBezTo>
                    <a:pt x="797" y="2797"/>
                    <a:pt x="797" y="2797"/>
                    <a:pt x="797" y="2797"/>
                  </a:cubicBezTo>
                  <a:cubicBezTo>
                    <a:pt x="804" y="2793"/>
                    <a:pt x="813" y="2790"/>
                    <a:pt x="821" y="2789"/>
                  </a:cubicBezTo>
                  <a:cubicBezTo>
                    <a:pt x="827" y="2788"/>
                    <a:pt x="834" y="2789"/>
                    <a:pt x="840" y="2788"/>
                  </a:cubicBezTo>
                  <a:cubicBezTo>
                    <a:pt x="832" y="2795"/>
                    <a:pt x="822" y="2802"/>
                    <a:pt x="812" y="2806"/>
                  </a:cubicBezTo>
                  <a:close/>
                  <a:moveTo>
                    <a:pt x="837" y="2825"/>
                  </a:moveTo>
                  <a:cubicBezTo>
                    <a:pt x="837" y="2825"/>
                    <a:pt x="837" y="2825"/>
                    <a:pt x="837" y="2825"/>
                  </a:cubicBezTo>
                  <a:cubicBezTo>
                    <a:pt x="833" y="2822"/>
                    <a:pt x="828" y="2818"/>
                    <a:pt x="824" y="2815"/>
                  </a:cubicBezTo>
                  <a:cubicBezTo>
                    <a:pt x="822" y="2814"/>
                    <a:pt x="821" y="2812"/>
                    <a:pt x="819" y="2811"/>
                  </a:cubicBezTo>
                  <a:cubicBezTo>
                    <a:pt x="819" y="2811"/>
                    <a:pt x="819" y="2811"/>
                    <a:pt x="819" y="2811"/>
                  </a:cubicBezTo>
                  <a:cubicBezTo>
                    <a:pt x="819" y="2811"/>
                    <a:pt x="820" y="2810"/>
                    <a:pt x="820" y="2810"/>
                  </a:cubicBezTo>
                  <a:cubicBezTo>
                    <a:pt x="824" y="2809"/>
                    <a:pt x="830" y="2803"/>
                    <a:pt x="835" y="2802"/>
                  </a:cubicBezTo>
                  <a:cubicBezTo>
                    <a:pt x="837" y="2801"/>
                    <a:pt x="839" y="2801"/>
                    <a:pt x="840" y="2802"/>
                  </a:cubicBezTo>
                  <a:cubicBezTo>
                    <a:pt x="843" y="2804"/>
                    <a:pt x="838" y="2819"/>
                    <a:pt x="837" y="2825"/>
                  </a:cubicBezTo>
                  <a:close/>
                  <a:moveTo>
                    <a:pt x="845" y="2848"/>
                  </a:moveTo>
                  <a:cubicBezTo>
                    <a:pt x="845" y="2848"/>
                    <a:pt x="845" y="2849"/>
                    <a:pt x="845" y="2849"/>
                  </a:cubicBezTo>
                  <a:cubicBezTo>
                    <a:pt x="845" y="2848"/>
                    <a:pt x="845" y="2848"/>
                    <a:pt x="844" y="2847"/>
                  </a:cubicBezTo>
                  <a:cubicBezTo>
                    <a:pt x="844" y="2843"/>
                    <a:pt x="844" y="2838"/>
                    <a:pt x="844" y="2834"/>
                  </a:cubicBezTo>
                  <a:cubicBezTo>
                    <a:pt x="844" y="2834"/>
                    <a:pt x="844" y="2833"/>
                    <a:pt x="844" y="2833"/>
                  </a:cubicBezTo>
                  <a:cubicBezTo>
                    <a:pt x="844" y="2830"/>
                    <a:pt x="846" y="2826"/>
                    <a:pt x="848" y="2821"/>
                  </a:cubicBezTo>
                  <a:cubicBezTo>
                    <a:pt x="847" y="2830"/>
                    <a:pt x="846" y="2839"/>
                    <a:pt x="845" y="2848"/>
                  </a:cubicBezTo>
                  <a:close/>
                  <a:moveTo>
                    <a:pt x="1682" y="2953"/>
                  </a:moveTo>
                  <a:cubicBezTo>
                    <a:pt x="1682" y="2954"/>
                    <a:pt x="1681" y="2956"/>
                    <a:pt x="1681" y="2957"/>
                  </a:cubicBezTo>
                  <a:cubicBezTo>
                    <a:pt x="1681" y="2958"/>
                    <a:pt x="1680" y="2958"/>
                    <a:pt x="1679" y="2958"/>
                  </a:cubicBezTo>
                  <a:cubicBezTo>
                    <a:pt x="1676" y="2957"/>
                    <a:pt x="1673" y="2956"/>
                    <a:pt x="1671" y="2956"/>
                  </a:cubicBezTo>
                  <a:cubicBezTo>
                    <a:pt x="1671" y="2956"/>
                    <a:pt x="1671" y="2956"/>
                    <a:pt x="1671" y="2956"/>
                  </a:cubicBezTo>
                  <a:cubicBezTo>
                    <a:pt x="1672" y="2950"/>
                    <a:pt x="1674" y="2945"/>
                    <a:pt x="1678" y="2940"/>
                  </a:cubicBezTo>
                  <a:cubicBezTo>
                    <a:pt x="1681" y="2936"/>
                    <a:pt x="1684" y="2933"/>
                    <a:pt x="1687" y="2930"/>
                  </a:cubicBezTo>
                  <a:cubicBezTo>
                    <a:pt x="1687" y="2937"/>
                    <a:pt x="1685" y="2946"/>
                    <a:pt x="1682" y="2953"/>
                  </a:cubicBezTo>
                  <a:close/>
                  <a:moveTo>
                    <a:pt x="2377" y="2436"/>
                  </a:moveTo>
                  <a:cubicBezTo>
                    <a:pt x="2381" y="2439"/>
                    <a:pt x="2382" y="2445"/>
                    <a:pt x="2379" y="2449"/>
                  </a:cubicBezTo>
                  <a:cubicBezTo>
                    <a:pt x="2376" y="2454"/>
                    <a:pt x="2370" y="2455"/>
                    <a:pt x="2365" y="2452"/>
                  </a:cubicBezTo>
                  <a:cubicBezTo>
                    <a:pt x="2361" y="2448"/>
                    <a:pt x="2360" y="2442"/>
                    <a:pt x="2363" y="2438"/>
                  </a:cubicBezTo>
                  <a:cubicBezTo>
                    <a:pt x="2366" y="2433"/>
                    <a:pt x="2372" y="2432"/>
                    <a:pt x="2377" y="2436"/>
                  </a:cubicBezTo>
                  <a:close/>
                  <a:moveTo>
                    <a:pt x="2575" y="1892"/>
                  </a:moveTo>
                  <a:cubicBezTo>
                    <a:pt x="2575" y="1892"/>
                    <a:pt x="2576" y="1892"/>
                    <a:pt x="2576" y="1891"/>
                  </a:cubicBezTo>
                  <a:cubicBezTo>
                    <a:pt x="2576" y="1892"/>
                    <a:pt x="2575" y="1892"/>
                    <a:pt x="2575" y="1892"/>
                  </a:cubicBezTo>
                  <a:cubicBezTo>
                    <a:pt x="2572" y="1894"/>
                    <a:pt x="2570" y="1896"/>
                    <a:pt x="2567" y="1897"/>
                  </a:cubicBezTo>
                  <a:cubicBezTo>
                    <a:pt x="2567" y="1897"/>
                    <a:pt x="2566" y="1897"/>
                    <a:pt x="2566" y="1897"/>
                  </a:cubicBezTo>
                  <a:cubicBezTo>
                    <a:pt x="2565" y="1898"/>
                    <a:pt x="2561" y="1899"/>
                    <a:pt x="2558" y="1899"/>
                  </a:cubicBezTo>
                  <a:cubicBezTo>
                    <a:pt x="2563" y="1897"/>
                    <a:pt x="2569" y="1894"/>
                    <a:pt x="2575" y="1892"/>
                  </a:cubicBezTo>
                  <a:close/>
                  <a:moveTo>
                    <a:pt x="2564" y="1905"/>
                  </a:moveTo>
                  <a:cubicBezTo>
                    <a:pt x="2564" y="1905"/>
                    <a:pt x="2564" y="1905"/>
                    <a:pt x="2564" y="1905"/>
                  </a:cubicBezTo>
                  <a:cubicBezTo>
                    <a:pt x="2563" y="1909"/>
                    <a:pt x="2563" y="1912"/>
                    <a:pt x="2562" y="1916"/>
                  </a:cubicBezTo>
                  <a:cubicBezTo>
                    <a:pt x="2562" y="1918"/>
                    <a:pt x="2562" y="1919"/>
                    <a:pt x="2562" y="1921"/>
                  </a:cubicBezTo>
                  <a:cubicBezTo>
                    <a:pt x="2562" y="1921"/>
                    <a:pt x="2562" y="1921"/>
                    <a:pt x="2562" y="1921"/>
                  </a:cubicBezTo>
                  <a:cubicBezTo>
                    <a:pt x="2561" y="1921"/>
                    <a:pt x="2561" y="1921"/>
                    <a:pt x="2561" y="1920"/>
                  </a:cubicBezTo>
                  <a:cubicBezTo>
                    <a:pt x="2559" y="1919"/>
                    <a:pt x="2553" y="1917"/>
                    <a:pt x="2550" y="1914"/>
                  </a:cubicBezTo>
                  <a:cubicBezTo>
                    <a:pt x="2549" y="1913"/>
                    <a:pt x="2549" y="1912"/>
                    <a:pt x="2549" y="1911"/>
                  </a:cubicBezTo>
                  <a:cubicBezTo>
                    <a:pt x="2549" y="1909"/>
                    <a:pt x="2560" y="1906"/>
                    <a:pt x="2564" y="1905"/>
                  </a:cubicBezTo>
                  <a:close/>
                  <a:moveTo>
                    <a:pt x="2561" y="1927"/>
                  </a:moveTo>
                  <a:cubicBezTo>
                    <a:pt x="2562" y="1928"/>
                    <a:pt x="2563" y="1928"/>
                    <a:pt x="2564" y="1929"/>
                  </a:cubicBezTo>
                  <a:cubicBezTo>
                    <a:pt x="2565" y="1930"/>
                    <a:pt x="2565" y="1930"/>
                    <a:pt x="2566" y="1931"/>
                  </a:cubicBezTo>
                  <a:cubicBezTo>
                    <a:pt x="2564" y="1934"/>
                    <a:pt x="2562" y="1936"/>
                    <a:pt x="2561" y="1939"/>
                  </a:cubicBezTo>
                  <a:cubicBezTo>
                    <a:pt x="2561" y="1939"/>
                    <a:pt x="2561" y="1939"/>
                    <a:pt x="2561" y="1939"/>
                  </a:cubicBezTo>
                  <a:cubicBezTo>
                    <a:pt x="2556" y="1936"/>
                    <a:pt x="2551" y="1932"/>
                    <a:pt x="2547" y="1927"/>
                  </a:cubicBezTo>
                  <a:cubicBezTo>
                    <a:pt x="2545" y="1924"/>
                    <a:pt x="2543" y="1920"/>
                    <a:pt x="2540" y="1916"/>
                  </a:cubicBezTo>
                  <a:cubicBezTo>
                    <a:pt x="2547" y="1918"/>
                    <a:pt x="2555" y="1922"/>
                    <a:pt x="2561" y="1927"/>
                  </a:cubicBezTo>
                  <a:close/>
                  <a:moveTo>
                    <a:pt x="2546" y="1935"/>
                  </a:moveTo>
                  <a:cubicBezTo>
                    <a:pt x="2549" y="1939"/>
                    <a:pt x="2554" y="1942"/>
                    <a:pt x="2559" y="1944"/>
                  </a:cubicBezTo>
                  <a:cubicBezTo>
                    <a:pt x="2559" y="1945"/>
                    <a:pt x="2559" y="1945"/>
                    <a:pt x="2559" y="1945"/>
                  </a:cubicBezTo>
                  <a:cubicBezTo>
                    <a:pt x="2559" y="1948"/>
                    <a:pt x="2559" y="1952"/>
                    <a:pt x="2561" y="1955"/>
                  </a:cubicBezTo>
                  <a:cubicBezTo>
                    <a:pt x="2563" y="1961"/>
                    <a:pt x="2568" y="1965"/>
                    <a:pt x="2573" y="1967"/>
                  </a:cubicBezTo>
                  <a:cubicBezTo>
                    <a:pt x="2574" y="1968"/>
                    <a:pt x="2575" y="1968"/>
                    <a:pt x="2575" y="1970"/>
                  </a:cubicBezTo>
                  <a:cubicBezTo>
                    <a:pt x="2574" y="1977"/>
                    <a:pt x="2577" y="1983"/>
                    <a:pt x="2582" y="1987"/>
                  </a:cubicBezTo>
                  <a:cubicBezTo>
                    <a:pt x="2529" y="1976"/>
                    <a:pt x="2529" y="1976"/>
                    <a:pt x="2529" y="1976"/>
                  </a:cubicBezTo>
                  <a:cubicBezTo>
                    <a:pt x="2531" y="1957"/>
                    <a:pt x="2533" y="1937"/>
                    <a:pt x="2535" y="1918"/>
                  </a:cubicBezTo>
                  <a:cubicBezTo>
                    <a:pt x="2539" y="1923"/>
                    <a:pt x="2541" y="1930"/>
                    <a:pt x="2546" y="1935"/>
                  </a:cubicBezTo>
                  <a:close/>
                  <a:moveTo>
                    <a:pt x="2454" y="1164"/>
                  </a:moveTo>
                  <a:cubicBezTo>
                    <a:pt x="2470" y="1185"/>
                    <a:pt x="2470" y="1185"/>
                    <a:pt x="2470" y="1185"/>
                  </a:cubicBezTo>
                  <a:cubicBezTo>
                    <a:pt x="2437" y="1211"/>
                    <a:pt x="2437" y="1211"/>
                    <a:pt x="2437" y="1211"/>
                  </a:cubicBezTo>
                  <a:cubicBezTo>
                    <a:pt x="2420" y="1190"/>
                    <a:pt x="2420" y="1190"/>
                    <a:pt x="2420" y="1190"/>
                  </a:cubicBezTo>
                  <a:lnTo>
                    <a:pt x="2454" y="1164"/>
                  </a:lnTo>
                  <a:close/>
                  <a:moveTo>
                    <a:pt x="2406" y="1172"/>
                  </a:moveTo>
                  <a:cubicBezTo>
                    <a:pt x="2390" y="1151"/>
                    <a:pt x="2390" y="1151"/>
                    <a:pt x="2390" y="1151"/>
                  </a:cubicBezTo>
                  <a:cubicBezTo>
                    <a:pt x="2424" y="1125"/>
                    <a:pt x="2424" y="1125"/>
                    <a:pt x="2424" y="1125"/>
                  </a:cubicBezTo>
                  <a:cubicBezTo>
                    <a:pt x="2440" y="1146"/>
                    <a:pt x="2440" y="1146"/>
                    <a:pt x="2440" y="1146"/>
                  </a:cubicBezTo>
                  <a:lnTo>
                    <a:pt x="2406" y="1172"/>
                  </a:lnTo>
                  <a:close/>
                  <a:moveTo>
                    <a:pt x="2453" y="1136"/>
                  </a:moveTo>
                  <a:cubicBezTo>
                    <a:pt x="2436" y="1115"/>
                    <a:pt x="2436" y="1115"/>
                    <a:pt x="2436" y="1115"/>
                  </a:cubicBezTo>
                  <a:cubicBezTo>
                    <a:pt x="2470" y="1089"/>
                    <a:pt x="2470" y="1089"/>
                    <a:pt x="2470" y="1089"/>
                  </a:cubicBezTo>
                  <a:cubicBezTo>
                    <a:pt x="2486" y="1110"/>
                    <a:pt x="2486" y="1110"/>
                    <a:pt x="2486" y="1110"/>
                  </a:cubicBezTo>
                  <a:lnTo>
                    <a:pt x="2453" y="1136"/>
                  </a:lnTo>
                  <a:close/>
                  <a:moveTo>
                    <a:pt x="2423" y="1097"/>
                  </a:moveTo>
                  <a:cubicBezTo>
                    <a:pt x="2406" y="1076"/>
                    <a:pt x="2406" y="1076"/>
                    <a:pt x="2406" y="1076"/>
                  </a:cubicBezTo>
                  <a:cubicBezTo>
                    <a:pt x="2440" y="1050"/>
                    <a:pt x="2440" y="1050"/>
                    <a:pt x="2440" y="1050"/>
                  </a:cubicBezTo>
                  <a:cubicBezTo>
                    <a:pt x="2456" y="1071"/>
                    <a:pt x="2456" y="1071"/>
                    <a:pt x="2456" y="1071"/>
                  </a:cubicBezTo>
                  <a:lnTo>
                    <a:pt x="2423" y="1097"/>
                  </a:lnTo>
                  <a:close/>
                  <a:moveTo>
                    <a:pt x="2410" y="1107"/>
                  </a:moveTo>
                  <a:cubicBezTo>
                    <a:pt x="2376" y="1133"/>
                    <a:pt x="2376" y="1133"/>
                    <a:pt x="2376" y="1133"/>
                  </a:cubicBezTo>
                  <a:cubicBezTo>
                    <a:pt x="2360" y="1112"/>
                    <a:pt x="2360" y="1112"/>
                    <a:pt x="2360" y="1112"/>
                  </a:cubicBezTo>
                  <a:cubicBezTo>
                    <a:pt x="2394" y="1086"/>
                    <a:pt x="2394" y="1086"/>
                    <a:pt x="2394" y="1086"/>
                  </a:cubicBezTo>
                  <a:lnTo>
                    <a:pt x="2410" y="1107"/>
                  </a:lnTo>
                  <a:close/>
                  <a:moveTo>
                    <a:pt x="2544" y="1443"/>
                  </a:moveTo>
                  <a:cubicBezTo>
                    <a:pt x="2543" y="1447"/>
                    <a:pt x="2541" y="1451"/>
                    <a:pt x="2539" y="1455"/>
                  </a:cubicBezTo>
                  <a:cubicBezTo>
                    <a:pt x="2539" y="1456"/>
                    <a:pt x="2539" y="1456"/>
                    <a:pt x="2539" y="1456"/>
                  </a:cubicBezTo>
                  <a:cubicBezTo>
                    <a:pt x="2538" y="1458"/>
                    <a:pt x="2534" y="1462"/>
                    <a:pt x="2531" y="1465"/>
                  </a:cubicBezTo>
                  <a:cubicBezTo>
                    <a:pt x="2535" y="1458"/>
                    <a:pt x="2540" y="1450"/>
                    <a:pt x="2544" y="1442"/>
                  </a:cubicBezTo>
                  <a:cubicBezTo>
                    <a:pt x="2544" y="1442"/>
                    <a:pt x="2545" y="1441"/>
                    <a:pt x="2545" y="1441"/>
                  </a:cubicBezTo>
                  <a:cubicBezTo>
                    <a:pt x="2545" y="1442"/>
                    <a:pt x="2544" y="1442"/>
                    <a:pt x="2544" y="1443"/>
                  </a:cubicBezTo>
                  <a:close/>
                  <a:moveTo>
                    <a:pt x="2550" y="1480"/>
                  </a:moveTo>
                  <a:cubicBezTo>
                    <a:pt x="2551" y="1482"/>
                    <a:pt x="2552" y="1484"/>
                    <a:pt x="2553" y="1486"/>
                  </a:cubicBezTo>
                  <a:cubicBezTo>
                    <a:pt x="2553" y="1486"/>
                    <a:pt x="2554" y="1486"/>
                    <a:pt x="2554" y="1486"/>
                  </a:cubicBezTo>
                  <a:cubicBezTo>
                    <a:pt x="2553" y="1486"/>
                    <a:pt x="2552" y="1487"/>
                    <a:pt x="2552" y="1487"/>
                  </a:cubicBezTo>
                  <a:cubicBezTo>
                    <a:pt x="2548" y="1486"/>
                    <a:pt x="2540" y="1489"/>
                    <a:pt x="2535" y="1488"/>
                  </a:cubicBezTo>
                  <a:cubicBezTo>
                    <a:pt x="2533" y="1488"/>
                    <a:pt x="2531" y="1487"/>
                    <a:pt x="2530" y="1486"/>
                  </a:cubicBezTo>
                  <a:cubicBezTo>
                    <a:pt x="2529" y="1483"/>
                    <a:pt x="2539" y="1471"/>
                    <a:pt x="2542" y="1467"/>
                  </a:cubicBezTo>
                  <a:cubicBezTo>
                    <a:pt x="2542" y="1467"/>
                    <a:pt x="2542" y="1466"/>
                    <a:pt x="2543" y="1466"/>
                  </a:cubicBezTo>
                  <a:cubicBezTo>
                    <a:pt x="2545" y="1471"/>
                    <a:pt x="2548" y="1476"/>
                    <a:pt x="2550" y="1480"/>
                  </a:cubicBezTo>
                  <a:close/>
                  <a:moveTo>
                    <a:pt x="2542" y="1429"/>
                  </a:moveTo>
                  <a:cubicBezTo>
                    <a:pt x="2531" y="1449"/>
                    <a:pt x="2519" y="1469"/>
                    <a:pt x="2505" y="1489"/>
                  </a:cubicBezTo>
                  <a:cubicBezTo>
                    <a:pt x="2502" y="1490"/>
                    <a:pt x="2498" y="1490"/>
                    <a:pt x="2494" y="1491"/>
                  </a:cubicBezTo>
                  <a:cubicBezTo>
                    <a:pt x="2487" y="1491"/>
                    <a:pt x="2483" y="1494"/>
                    <a:pt x="2483" y="1498"/>
                  </a:cubicBezTo>
                  <a:cubicBezTo>
                    <a:pt x="2477" y="1481"/>
                    <a:pt x="2472" y="1465"/>
                    <a:pt x="2465" y="1449"/>
                  </a:cubicBezTo>
                  <a:cubicBezTo>
                    <a:pt x="2539" y="1411"/>
                    <a:pt x="2539" y="1411"/>
                    <a:pt x="2539" y="1411"/>
                  </a:cubicBezTo>
                  <a:cubicBezTo>
                    <a:pt x="2539" y="1416"/>
                    <a:pt x="2540" y="1422"/>
                    <a:pt x="2543" y="1427"/>
                  </a:cubicBezTo>
                  <a:cubicBezTo>
                    <a:pt x="2542" y="1428"/>
                    <a:pt x="2542" y="1428"/>
                    <a:pt x="2542" y="1429"/>
                  </a:cubicBezTo>
                  <a:close/>
                  <a:moveTo>
                    <a:pt x="2526" y="1557"/>
                  </a:moveTo>
                  <a:cubicBezTo>
                    <a:pt x="2526" y="1557"/>
                    <a:pt x="2526" y="1557"/>
                    <a:pt x="2526" y="1557"/>
                  </a:cubicBezTo>
                  <a:cubicBezTo>
                    <a:pt x="2527" y="1559"/>
                    <a:pt x="2528" y="1562"/>
                    <a:pt x="2529" y="1565"/>
                  </a:cubicBezTo>
                  <a:cubicBezTo>
                    <a:pt x="2530" y="1566"/>
                    <a:pt x="2530" y="1567"/>
                    <a:pt x="2530" y="1569"/>
                  </a:cubicBezTo>
                  <a:cubicBezTo>
                    <a:pt x="2530" y="1569"/>
                    <a:pt x="2530" y="1569"/>
                    <a:pt x="2530" y="1569"/>
                  </a:cubicBezTo>
                  <a:cubicBezTo>
                    <a:pt x="2530" y="1569"/>
                    <a:pt x="2530" y="1569"/>
                    <a:pt x="2529" y="1569"/>
                  </a:cubicBezTo>
                  <a:cubicBezTo>
                    <a:pt x="2527" y="1568"/>
                    <a:pt x="2523" y="1569"/>
                    <a:pt x="2520" y="1568"/>
                  </a:cubicBezTo>
                  <a:cubicBezTo>
                    <a:pt x="2519" y="1567"/>
                    <a:pt x="2518" y="1567"/>
                    <a:pt x="2517" y="1566"/>
                  </a:cubicBezTo>
                  <a:cubicBezTo>
                    <a:pt x="2517" y="1564"/>
                    <a:pt x="2524" y="1559"/>
                    <a:pt x="2526" y="1557"/>
                  </a:cubicBezTo>
                  <a:close/>
                  <a:moveTo>
                    <a:pt x="2520" y="1555"/>
                  </a:moveTo>
                  <a:cubicBezTo>
                    <a:pt x="2523" y="1551"/>
                    <a:pt x="2527" y="1547"/>
                    <a:pt x="2530" y="1543"/>
                  </a:cubicBezTo>
                  <a:cubicBezTo>
                    <a:pt x="2530" y="1543"/>
                    <a:pt x="2530" y="1543"/>
                    <a:pt x="2531" y="1543"/>
                  </a:cubicBezTo>
                  <a:cubicBezTo>
                    <a:pt x="2530" y="1543"/>
                    <a:pt x="2530" y="1543"/>
                    <a:pt x="2530" y="1544"/>
                  </a:cubicBezTo>
                  <a:cubicBezTo>
                    <a:pt x="2529" y="1546"/>
                    <a:pt x="2528" y="1548"/>
                    <a:pt x="2526" y="1550"/>
                  </a:cubicBezTo>
                  <a:cubicBezTo>
                    <a:pt x="2526" y="1550"/>
                    <a:pt x="2526" y="1550"/>
                    <a:pt x="2526" y="1550"/>
                  </a:cubicBezTo>
                  <a:cubicBezTo>
                    <a:pt x="2525" y="1552"/>
                    <a:pt x="2522" y="1553"/>
                    <a:pt x="2520" y="1555"/>
                  </a:cubicBezTo>
                  <a:close/>
                  <a:moveTo>
                    <a:pt x="2532" y="1573"/>
                  </a:moveTo>
                  <a:cubicBezTo>
                    <a:pt x="2533" y="1573"/>
                    <a:pt x="2534" y="1574"/>
                    <a:pt x="2535" y="1574"/>
                  </a:cubicBezTo>
                  <a:cubicBezTo>
                    <a:pt x="2536" y="1574"/>
                    <a:pt x="2536" y="1574"/>
                    <a:pt x="2537" y="1575"/>
                  </a:cubicBezTo>
                  <a:cubicBezTo>
                    <a:pt x="2536" y="1577"/>
                    <a:pt x="2536" y="1580"/>
                    <a:pt x="2536" y="1582"/>
                  </a:cubicBezTo>
                  <a:cubicBezTo>
                    <a:pt x="2536" y="1582"/>
                    <a:pt x="2536" y="1582"/>
                    <a:pt x="2536" y="1582"/>
                  </a:cubicBezTo>
                  <a:cubicBezTo>
                    <a:pt x="2531" y="1582"/>
                    <a:pt x="2526" y="1581"/>
                    <a:pt x="2522" y="1578"/>
                  </a:cubicBezTo>
                  <a:cubicBezTo>
                    <a:pt x="2519" y="1576"/>
                    <a:pt x="2516" y="1574"/>
                    <a:pt x="2513" y="1572"/>
                  </a:cubicBezTo>
                  <a:cubicBezTo>
                    <a:pt x="2519" y="1572"/>
                    <a:pt x="2526" y="1572"/>
                    <a:pt x="2532" y="1573"/>
                  </a:cubicBezTo>
                  <a:close/>
                  <a:moveTo>
                    <a:pt x="2531" y="1535"/>
                  </a:moveTo>
                  <a:cubicBezTo>
                    <a:pt x="2531" y="1535"/>
                    <a:pt x="2531" y="1535"/>
                    <a:pt x="2530" y="1536"/>
                  </a:cubicBezTo>
                  <a:cubicBezTo>
                    <a:pt x="2522" y="1546"/>
                    <a:pt x="2513" y="1556"/>
                    <a:pt x="2503" y="1565"/>
                  </a:cubicBezTo>
                  <a:cubicBezTo>
                    <a:pt x="2503" y="1565"/>
                    <a:pt x="2503" y="1565"/>
                    <a:pt x="2503" y="1565"/>
                  </a:cubicBezTo>
                  <a:cubicBezTo>
                    <a:pt x="2498" y="1547"/>
                    <a:pt x="2493" y="1529"/>
                    <a:pt x="2487" y="1512"/>
                  </a:cubicBezTo>
                  <a:cubicBezTo>
                    <a:pt x="2490" y="1516"/>
                    <a:pt x="2495" y="1516"/>
                    <a:pt x="2500" y="1513"/>
                  </a:cubicBezTo>
                  <a:cubicBezTo>
                    <a:pt x="2503" y="1510"/>
                    <a:pt x="2505" y="1507"/>
                    <a:pt x="2508" y="1504"/>
                  </a:cubicBezTo>
                  <a:cubicBezTo>
                    <a:pt x="2509" y="1504"/>
                    <a:pt x="2509" y="1504"/>
                    <a:pt x="2511" y="1503"/>
                  </a:cubicBezTo>
                  <a:cubicBezTo>
                    <a:pt x="2520" y="1504"/>
                    <a:pt x="2529" y="1509"/>
                    <a:pt x="2538" y="1512"/>
                  </a:cubicBezTo>
                  <a:cubicBezTo>
                    <a:pt x="2537" y="1513"/>
                    <a:pt x="2537" y="1513"/>
                    <a:pt x="2537" y="1513"/>
                  </a:cubicBezTo>
                  <a:cubicBezTo>
                    <a:pt x="2531" y="1519"/>
                    <a:pt x="2529" y="1527"/>
                    <a:pt x="2531" y="1535"/>
                  </a:cubicBezTo>
                  <a:close/>
                  <a:moveTo>
                    <a:pt x="2532" y="1635"/>
                  </a:moveTo>
                  <a:cubicBezTo>
                    <a:pt x="2537" y="1635"/>
                    <a:pt x="2542" y="1638"/>
                    <a:pt x="2543" y="1644"/>
                  </a:cubicBezTo>
                  <a:cubicBezTo>
                    <a:pt x="2544" y="1649"/>
                    <a:pt x="2540" y="1654"/>
                    <a:pt x="2535" y="1655"/>
                  </a:cubicBezTo>
                  <a:cubicBezTo>
                    <a:pt x="2529" y="1656"/>
                    <a:pt x="2524" y="1652"/>
                    <a:pt x="2523" y="1646"/>
                  </a:cubicBezTo>
                  <a:cubicBezTo>
                    <a:pt x="2523" y="1641"/>
                    <a:pt x="2527" y="1636"/>
                    <a:pt x="2532" y="1635"/>
                  </a:cubicBezTo>
                  <a:close/>
                  <a:moveTo>
                    <a:pt x="2537" y="1675"/>
                  </a:moveTo>
                  <a:cubicBezTo>
                    <a:pt x="2533" y="1675"/>
                    <a:pt x="2529" y="1675"/>
                    <a:pt x="2525" y="1674"/>
                  </a:cubicBezTo>
                  <a:cubicBezTo>
                    <a:pt x="2525" y="1672"/>
                    <a:pt x="2524" y="1671"/>
                    <a:pt x="2524" y="1669"/>
                  </a:cubicBezTo>
                  <a:cubicBezTo>
                    <a:pt x="2528" y="1670"/>
                    <a:pt x="2532" y="1671"/>
                    <a:pt x="2536" y="1670"/>
                  </a:cubicBezTo>
                  <a:cubicBezTo>
                    <a:pt x="2549" y="1669"/>
                    <a:pt x="2559" y="1656"/>
                    <a:pt x="2557" y="1642"/>
                  </a:cubicBezTo>
                  <a:cubicBezTo>
                    <a:pt x="2555" y="1628"/>
                    <a:pt x="2543" y="1618"/>
                    <a:pt x="2529" y="1620"/>
                  </a:cubicBezTo>
                  <a:cubicBezTo>
                    <a:pt x="2524" y="1621"/>
                    <a:pt x="2520" y="1623"/>
                    <a:pt x="2517" y="1626"/>
                  </a:cubicBezTo>
                  <a:cubicBezTo>
                    <a:pt x="2513" y="1608"/>
                    <a:pt x="2509" y="1591"/>
                    <a:pt x="2505" y="1573"/>
                  </a:cubicBezTo>
                  <a:cubicBezTo>
                    <a:pt x="2512" y="1575"/>
                    <a:pt x="2517" y="1581"/>
                    <a:pt x="2523" y="1584"/>
                  </a:cubicBezTo>
                  <a:cubicBezTo>
                    <a:pt x="2527" y="1586"/>
                    <a:pt x="2532" y="1587"/>
                    <a:pt x="2536" y="1587"/>
                  </a:cubicBezTo>
                  <a:cubicBezTo>
                    <a:pt x="2536" y="1587"/>
                    <a:pt x="2536" y="1587"/>
                    <a:pt x="2537" y="1587"/>
                  </a:cubicBezTo>
                  <a:cubicBezTo>
                    <a:pt x="2537" y="1589"/>
                    <a:pt x="2539" y="1592"/>
                    <a:pt x="2541" y="1594"/>
                  </a:cubicBezTo>
                  <a:cubicBezTo>
                    <a:pt x="2545" y="1597"/>
                    <a:pt x="2549" y="1598"/>
                    <a:pt x="2554" y="1598"/>
                  </a:cubicBezTo>
                  <a:cubicBezTo>
                    <a:pt x="2555" y="1598"/>
                    <a:pt x="2556" y="1599"/>
                    <a:pt x="2556" y="1600"/>
                  </a:cubicBezTo>
                  <a:cubicBezTo>
                    <a:pt x="2557" y="1603"/>
                    <a:pt x="2559" y="1605"/>
                    <a:pt x="2561" y="1607"/>
                  </a:cubicBezTo>
                  <a:cubicBezTo>
                    <a:pt x="2554" y="1604"/>
                    <a:pt x="2546" y="1603"/>
                    <a:pt x="2538" y="1602"/>
                  </a:cubicBezTo>
                  <a:cubicBezTo>
                    <a:pt x="2538" y="1602"/>
                    <a:pt x="2538" y="1602"/>
                    <a:pt x="2538" y="1602"/>
                  </a:cubicBezTo>
                  <a:cubicBezTo>
                    <a:pt x="2538" y="1602"/>
                    <a:pt x="2537" y="1595"/>
                    <a:pt x="2529" y="1596"/>
                  </a:cubicBezTo>
                  <a:cubicBezTo>
                    <a:pt x="2522" y="1597"/>
                    <a:pt x="2517" y="1598"/>
                    <a:pt x="2517" y="1604"/>
                  </a:cubicBezTo>
                  <a:cubicBezTo>
                    <a:pt x="2517" y="1604"/>
                    <a:pt x="2516" y="1604"/>
                    <a:pt x="2515" y="1604"/>
                  </a:cubicBezTo>
                  <a:cubicBezTo>
                    <a:pt x="2517" y="1620"/>
                    <a:pt x="2517" y="1620"/>
                    <a:pt x="2517" y="1620"/>
                  </a:cubicBezTo>
                  <a:cubicBezTo>
                    <a:pt x="2520" y="1618"/>
                    <a:pt x="2524" y="1616"/>
                    <a:pt x="2529" y="1616"/>
                  </a:cubicBezTo>
                  <a:cubicBezTo>
                    <a:pt x="2529" y="1616"/>
                    <a:pt x="2529" y="1616"/>
                    <a:pt x="2529" y="1616"/>
                  </a:cubicBezTo>
                  <a:cubicBezTo>
                    <a:pt x="2530" y="1616"/>
                    <a:pt x="2531" y="1616"/>
                    <a:pt x="2531" y="1615"/>
                  </a:cubicBezTo>
                  <a:cubicBezTo>
                    <a:pt x="2546" y="1615"/>
                    <a:pt x="2559" y="1626"/>
                    <a:pt x="2561" y="1642"/>
                  </a:cubicBezTo>
                  <a:cubicBezTo>
                    <a:pt x="2563" y="1658"/>
                    <a:pt x="2552" y="1673"/>
                    <a:pt x="2537" y="1675"/>
                  </a:cubicBezTo>
                  <a:close/>
                  <a:moveTo>
                    <a:pt x="2568" y="1507"/>
                  </a:moveTo>
                  <a:cubicBezTo>
                    <a:pt x="2567" y="1507"/>
                    <a:pt x="2567" y="1507"/>
                    <a:pt x="2567" y="1507"/>
                  </a:cubicBezTo>
                  <a:cubicBezTo>
                    <a:pt x="2564" y="1506"/>
                    <a:pt x="2562" y="1505"/>
                    <a:pt x="2559" y="1506"/>
                  </a:cubicBezTo>
                  <a:cubicBezTo>
                    <a:pt x="2559" y="1506"/>
                    <a:pt x="2558" y="1506"/>
                    <a:pt x="2558" y="1506"/>
                  </a:cubicBezTo>
                  <a:cubicBezTo>
                    <a:pt x="2554" y="1505"/>
                    <a:pt x="2551" y="1506"/>
                    <a:pt x="2547" y="1507"/>
                  </a:cubicBezTo>
                  <a:cubicBezTo>
                    <a:pt x="2546" y="1506"/>
                    <a:pt x="2544" y="1506"/>
                    <a:pt x="2543" y="1505"/>
                  </a:cubicBezTo>
                  <a:cubicBezTo>
                    <a:pt x="2537" y="1503"/>
                    <a:pt x="2531" y="1501"/>
                    <a:pt x="2525" y="1499"/>
                  </a:cubicBezTo>
                  <a:cubicBezTo>
                    <a:pt x="2535" y="1496"/>
                    <a:pt x="2547" y="1493"/>
                    <a:pt x="2558" y="1493"/>
                  </a:cubicBezTo>
                  <a:cubicBezTo>
                    <a:pt x="2560" y="1493"/>
                    <a:pt x="2562" y="1493"/>
                    <a:pt x="2563" y="1493"/>
                  </a:cubicBezTo>
                  <a:cubicBezTo>
                    <a:pt x="2565" y="1493"/>
                    <a:pt x="2566" y="1494"/>
                    <a:pt x="2567" y="1495"/>
                  </a:cubicBezTo>
                  <a:cubicBezTo>
                    <a:pt x="2566" y="1499"/>
                    <a:pt x="2567" y="1503"/>
                    <a:pt x="2568" y="1507"/>
                  </a:cubicBezTo>
                  <a:cubicBezTo>
                    <a:pt x="2568" y="1507"/>
                    <a:pt x="2568" y="1507"/>
                    <a:pt x="2568" y="1507"/>
                  </a:cubicBezTo>
                  <a:close/>
                  <a:moveTo>
                    <a:pt x="2622" y="1300"/>
                  </a:moveTo>
                  <a:cubicBezTo>
                    <a:pt x="2628" y="1311"/>
                    <a:pt x="2624" y="1325"/>
                    <a:pt x="2613" y="1330"/>
                  </a:cubicBezTo>
                  <a:cubicBezTo>
                    <a:pt x="2602" y="1336"/>
                    <a:pt x="2589" y="1332"/>
                    <a:pt x="2583" y="1321"/>
                  </a:cubicBezTo>
                  <a:cubicBezTo>
                    <a:pt x="2578" y="1310"/>
                    <a:pt x="2582" y="1297"/>
                    <a:pt x="2593" y="1291"/>
                  </a:cubicBezTo>
                  <a:cubicBezTo>
                    <a:pt x="2603" y="1285"/>
                    <a:pt x="2617" y="1290"/>
                    <a:pt x="2622" y="1300"/>
                  </a:cubicBezTo>
                  <a:close/>
                  <a:moveTo>
                    <a:pt x="2563" y="1234"/>
                  </a:moveTo>
                  <a:cubicBezTo>
                    <a:pt x="2574" y="1228"/>
                    <a:pt x="2587" y="1232"/>
                    <a:pt x="2593" y="1243"/>
                  </a:cubicBezTo>
                  <a:cubicBezTo>
                    <a:pt x="2598" y="1254"/>
                    <a:pt x="2594" y="1267"/>
                    <a:pt x="2583" y="1273"/>
                  </a:cubicBezTo>
                  <a:cubicBezTo>
                    <a:pt x="2572" y="1279"/>
                    <a:pt x="2559" y="1274"/>
                    <a:pt x="2553" y="1264"/>
                  </a:cubicBezTo>
                  <a:cubicBezTo>
                    <a:pt x="2548" y="1253"/>
                    <a:pt x="2552" y="1239"/>
                    <a:pt x="2563" y="1234"/>
                  </a:cubicBezTo>
                  <a:close/>
                  <a:moveTo>
                    <a:pt x="2567" y="1329"/>
                  </a:moveTo>
                  <a:cubicBezTo>
                    <a:pt x="2572" y="1340"/>
                    <a:pt x="2568" y="1354"/>
                    <a:pt x="2557" y="1359"/>
                  </a:cubicBezTo>
                  <a:cubicBezTo>
                    <a:pt x="2547" y="1365"/>
                    <a:pt x="2533" y="1361"/>
                    <a:pt x="2528" y="1350"/>
                  </a:cubicBezTo>
                  <a:cubicBezTo>
                    <a:pt x="2522" y="1339"/>
                    <a:pt x="2526" y="1326"/>
                    <a:pt x="2537" y="1320"/>
                  </a:cubicBezTo>
                  <a:cubicBezTo>
                    <a:pt x="2548" y="1314"/>
                    <a:pt x="2561" y="1319"/>
                    <a:pt x="2567" y="1329"/>
                  </a:cubicBezTo>
                  <a:close/>
                  <a:moveTo>
                    <a:pt x="2507" y="1263"/>
                  </a:moveTo>
                  <a:cubicBezTo>
                    <a:pt x="2518" y="1257"/>
                    <a:pt x="2531" y="1261"/>
                    <a:pt x="2537" y="1272"/>
                  </a:cubicBezTo>
                  <a:cubicBezTo>
                    <a:pt x="2543" y="1283"/>
                    <a:pt x="2538" y="1296"/>
                    <a:pt x="2528" y="1302"/>
                  </a:cubicBezTo>
                  <a:cubicBezTo>
                    <a:pt x="2517" y="1308"/>
                    <a:pt x="2503" y="1303"/>
                    <a:pt x="2498" y="1293"/>
                  </a:cubicBezTo>
                  <a:cubicBezTo>
                    <a:pt x="2492" y="1282"/>
                    <a:pt x="2496" y="1268"/>
                    <a:pt x="2507" y="1263"/>
                  </a:cubicBezTo>
                  <a:close/>
                  <a:moveTo>
                    <a:pt x="2511" y="1358"/>
                  </a:moveTo>
                  <a:cubicBezTo>
                    <a:pt x="2517" y="1369"/>
                    <a:pt x="2513" y="1383"/>
                    <a:pt x="2502" y="1388"/>
                  </a:cubicBezTo>
                  <a:cubicBezTo>
                    <a:pt x="2491" y="1394"/>
                    <a:pt x="2478" y="1390"/>
                    <a:pt x="2472" y="1379"/>
                  </a:cubicBezTo>
                  <a:cubicBezTo>
                    <a:pt x="2466" y="1368"/>
                    <a:pt x="2471" y="1355"/>
                    <a:pt x="2481" y="1349"/>
                  </a:cubicBezTo>
                  <a:cubicBezTo>
                    <a:pt x="2492" y="1344"/>
                    <a:pt x="2505" y="1348"/>
                    <a:pt x="2511" y="1358"/>
                  </a:cubicBezTo>
                  <a:close/>
                  <a:moveTo>
                    <a:pt x="2472" y="1331"/>
                  </a:moveTo>
                  <a:cubicBezTo>
                    <a:pt x="2461" y="1337"/>
                    <a:pt x="2448" y="1332"/>
                    <a:pt x="2442" y="1322"/>
                  </a:cubicBezTo>
                  <a:cubicBezTo>
                    <a:pt x="2436" y="1311"/>
                    <a:pt x="2441" y="1297"/>
                    <a:pt x="2451" y="1292"/>
                  </a:cubicBezTo>
                  <a:cubicBezTo>
                    <a:pt x="2462" y="1286"/>
                    <a:pt x="2476" y="1290"/>
                    <a:pt x="2481" y="1301"/>
                  </a:cubicBezTo>
                  <a:cubicBezTo>
                    <a:pt x="2487" y="1312"/>
                    <a:pt x="2483" y="1325"/>
                    <a:pt x="2472" y="1331"/>
                  </a:cubicBezTo>
                  <a:close/>
                  <a:moveTo>
                    <a:pt x="2483" y="1175"/>
                  </a:moveTo>
                  <a:cubicBezTo>
                    <a:pt x="2467" y="1154"/>
                    <a:pt x="2467" y="1154"/>
                    <a:pt x="2467" y="1154"/>
                  </a:cubicBezTo>
                  <a:cubicBezTo>
                    <a:pt x="2501" y="1128"/>
                    <a:pt x="2501" y="1128"/>
                    <a:pt x="2501" y="1128"/>
                  </a:cubicBezTo>
                  <a:cubicBezTo>
                    <a:pt x="2517" y="1149"/>
                    <a:pt x="2517" y="1149"/>
                    <a:pt x="2517" y="1149"/>
                  </a:cubicBezTo>
                  <a:lnTo>
                    <a:pt x="2483" y="1175"/>
                  </a:lnTo>
                  <a:close/>
                  <a:moveTo>
                    <a:pt x="2564" y="1113"/>
                  </a:moveTo>
                  <a:cubicBezTo>
                    <a:pt x="2530" y="1140"/>
                    <a:pt x="2530" y="1140"/>
                    <a:pt x="2530" y="1140"/>
                  </a:cubicBezTo>
                  <a:cubicBezTo>
                    <a:pt x="2514" y="1118"/>
                    <a:pt x="2514" y="1118"/>
                    <a:pt x="2514" y="1118"/>
                  </a:cubicBezTo>
                  <a:cubicBezTo>
                    <a:pt x="2547" y="1092"/>
                    <a:pt x="2547" y="1092"/>
                    <a:pt x="2547" y="1092"/>
                  </a:cubicBezTo>
                  <a:lnTo>
                    <a:pt x="2564" y="1113"/>
                  </a:lnTo>
                  <a:close/>
                  <a:moveTo>
                    <a:pt x="2517" y="1053"/>
                  </a:moveTo>
                  <a:cubicBezTo>
                    <a:pt x="2533" y="1074"/>
                    <a:pt x="2533" y="1074"/>
                    <a:pt x="2533" y="1074"/>
                  </a:cubicBezTo>
                  <a:cubicBezTo>
                    <a:pt x="2499" y="1100"/>
                    <a:pt x="2499" y="1100"/>
                    <a:pt x="2499" y="1100"/>
                  </a:cubicBezTo>
                  <a:cubicBezTo>
                    <a:pt x="2483" y="1079"/>
                    <a:pt x="2483" y="1079"/>
                    <a:pt x="2483" y="1079"/>
                  </a:cubicBezTo>
                  <a:lnTo>
                    <a:pt x="2517" y="1053"/>
                  </a:lnTo>
                  <a:close/>
                  <a:moveTo>
                    <a:pt x="2503" y="1035"/>
                  </a:moveTo>
                  <a:cubicBezTo>
                    <a:pt x="2469" y="1061"/>
                    <a:pt x="2469" y="1061"/>
                    <a:pt x="2469" y="1061"/>
                  </a:cubicBezTo>
                  <a:cubicBezTo>
                    <a:pt x="2453" y="1040"/>
                    <a:pt x="2453" y="1040"/>
                    <a:pt x="2453" y="1040"/>
                  </a:cubicBezTo>
                  <a:cubicBezTo>
                    <a:pt x="2487" y="1014"/>
                    <a:pt x="2487" y="1014"/>
                    <a:pt x="2487" y="1014"/>
                  </a:cubicBezTo>
                  <a:lnTo>
                    <a:pt x="2503" y="1035"/>
                  </a:lnTo>
                  <a:close/>
                  <a:moveTo>
                    <a:pt x="2456" y="974"/>
                  </a:moveTo>
                  <a:cubicBezTo>
                    <a:pt x="2472" y="995"/>
                    <a:pt x="2472" y="995"/>
                    <a:pt x="2472" y="995"/>
                  </a:cubicBezTo>
                  <a:cubicBezTo>
                    <a:pt x="2439" y="1021"/>
                    <a:pt x="2439" y="1021"/>
                    <a:pt x="2439" y="1021"/>
                  </a:cubicBezTo>
                  <a:cubicBezTo>
                    <a:pt x="2422" y="1000"/>
                    <a:pt x="2422" y="1000"/>
                    <a:pt x="2422" y="1000"/>
                  </a:cubicBezTo>
                  <a:lnTo>
                    <a:pt x="2456" y="974"/>
                  </a:lnTo>
                  <a:close/>
                  <a:moveTo>
                    <a:pt x="2410" y="1010"/>
                  </a:moveTo>
                  <a:cubicBezTo>
                    <a:pt x="2426" y="1031"/>
                    <a:pt x="2426" y="1031"/>
                    <a:pt x="2426" y="1031"/>
                  </a:cubicBezTo>
                  <a:cubicBezTo>
                    <a:pt x="2392" y="1057"/>
                    <a:pt x="2392" y="1057"/>
                    <a:pt x="2392" y="1057"/>
                  </a:cubicBezTo>
                  <a:cubicBezTo>
                    <a:pt x="2376" y="1036"/>
                    <a:pt x="2376" y="1036"/>
                    <a:pt x="2376" y="1036"/>
                  </a:cubicBezTo>
                  <a:lnTo>
                    <a:pt x="2410" y="1010"/>
                  </a:lnTo>
                  <a:close/>
                  <a:moveTo>
                    <a:pt x="2363" y="1046"/>
                  </a:moveTo>
                  <a:cubicBezTo>
                    <a:pt x="2379" y="1067"/>
                    <a:pt x="2379" y="1067"/>
                    <a:pt x="2379" y="1067"/>
                  </a:cubicBezTo>
                  <a:cubicBezTo>
                    <a:pt x="2345" y="1093"/>
                    <a:pt x="2345" y="1093"/>
                    <a:pt x="2345" y="1093"/>
                  </a:cubicBezTo>
                  <a:cubicBezTo>
                    <a:pt x="2329" y="1072"/>
                    <a:pt x="2329" y="1072"/>
                    <a:pt x="2329" y="1072"/>
                  </a:cubicBezTo>
                  <a:lnTo>
                    <a:pt x="2363" y="1046"/>
                  </a:lnTo>
                  <a:close/>
                  <a:moveTo>
                    <a:pt x="2294" y="887"/>
                  </a:moveTo>
                  <a:cubicBezTo>
                    <a:pt x="2315" y="866"/>
                    <a:pt x="2315" y="866"/>
                    <a:pt x="2315" y="866"/>
                  </a:cubicBezTo>
                  <a:cubicBezTo>
                    <a:pt x="2341" y="891"/>
                    <a:pt x="2341" y="891"/>
                    <a:pt x="2341" y="891"/>
                  </a:cubicBezTo>
                  <a:cubicBezTo>
                    <a:pt x="2320" y="913"/>
                    <a:pt x="2320" y="913"/>
                    <a:pt x="2320" y="913"/>
                  </a:cubicBezTo>
                  <a:lnTo>
                    <a:pt x="2294" y="887"/>
                  </a:lnTo>
                  <a:close/>
                  <a:moveTo>
                    <a:pt x="2455" y="774"/>
                  </a:moveTo>
                  <a:cubicBezTo>
                    <a:pt x="2434" y="795"/>
                    <a:pt x="2434" y="795"/>
                    <a:pt x="2434" y="795"/>
                  </a:cubicBezTo>
                  <a:cubicBezTo>
                    <a:pt x="2407" y="770"/>
                    <a:pt x="2407" y="770"/>
                    <a:pt x="2407" y="770"/>
                  </a:cubicBezTo>
                  <a:cubicBezTo>
                    <a:pt x="2428" y="748"/>
                    <a:pt x="2428" y="748"/>
                    <a:pt x="2428" y="748"/>
                  </a:cubicBezTo>
                  <a:lnTo>
                    <a:pt x="2455" y="774"/>
                  </a:lnTo>
                  <a:close/>
                  <a:moveTo>
                    <a:pt x="2445" y="731"/>
                  </a:moveTo>
                  <a:cubicBezTo>
                    <a:pt x="2466" y="709"/>
                    <a:pt x="2466" y="709"/>
                    <a:pt x="2466" y="709"/>
                  </a:cubicBezTo>
                  <a:cubicBezTo>
                    <a:pt x="2492" y="735"/>
                    <a:pt x="2492" y="735"/>
                    <a:pt x="2492" y="735"/>
                  </a:cubicBezTo>
                  <a:cubicBezTo>
                    <a:pt x="2472" y="756"/>
                    <a:pt x="2472" y="756"/>
                    <a:pt x="2472" y="756"/>
                  </a:cubicBezTo>
                  <a:lnTo>
                    <a:pt x="2445" y="731"/>
                  </a:lnTo>
                  <a:close/>
                  <a:moveTo>
                    <a:pt x="2417" y="813"/>
                  </a:moveTo>
                  <a:cubicBezTo>
                    <a:pt x="2396" y="835"/>
                    <a:pt x="2396" y="835"/>
                    <a:pt x="2396" y="835"/>
                  </a:cubicBezTo>
                  <a:cubicBezTo>
                    <a:pt x="2370" y="809"/>
                    <a:pt x="2370" y="809"/>
                    <a:pt x="2370" y="809"/>
                  </a:cubicBezTo>
                  <a:cubicBezTo>
                    <a:pt x="2390" y="787"/>
                    <a:pt x="2390" y="787"/>
                    <a:pt x="2390" y="787"/>
                  </a:cubicBezTo>
                  <a:lnTo>
                    <a:pt x="2417" y="813"/>
                  </a:lnTo>
                  <a:close/>
                  <a:moveTo>
                    <a:pt x="2379" y="852"/>
                  </a:moveTo>
                  <a:cubicBezTo>
                    <a:pt x="2358" y="874"/>
                    <a:pt x="2358" y="874"/>
                    <a:pt x="2358" y="874"/>
                  </a:cubicBezTo>
                  <a:cubicBezTo>
                    <a:pt x="2332" y="848"/>
                    <a:pt x="2332" y="848"/>
                    <a:pt x="2332" y="848"/>
                  </a:cubicBezTo>
                  <a:cubicBezTo>
                    <a:pt x="2353" y="827"/>
                    <a:pt x="2353" y="827"/>
                    <a:pt x="2353" y="827"/>
                  </a:cubicBezTo>
                  <a:lnTo>
                    <a:pt x="2379" y="852"/>
                  </a:lnTo>
                  <a:close/>
                  <a:moveTo>
                    <a:pt x="2351" y="943"/>
                  </a:moveTo>
                  <a:cubicBezTo>
                    <a:pt x="2325" y="917"/>
                    <a:pt x="2325" y="917"/>
                    <a:pt x="2325" y="917"/>
                  </a:cubicBezTo>
                  <a:cubicBezTo>
                    <a:pt x="2346" y="896"/>
                    <a:pt x="2346" y="896"/>
                    <a:pt x="2346" y="896"/>
                  </a:cubicBezTo>
                  <a:cubicBezTo>
                    <a:pt x="2372" y="921"/>
                    <a:pt x="2372" y="921"/>
                    <a:pt x="2372" y="921"/>
                  </a:cubicBezTo>
                  <a:lnTo>
                    <a:pt x="2351" y="943"/>
                  </a:lnTo>
                  <a:close/>
                  <a:moveTo>
                    <a:pt x="2389" y="904"/>
                  </a:moveTo>
                  <a:cubicBezTo>
                    <a:pt x="2363" y="878"/>
                    <a:pt x="2363" y="878"/>
                    <a:pt x="2363" y="878"/>
                  </a:cubicBezTo>
                  <a:cubicBezTo>
                    <a:pt x="2384" y="857"/>
                    <a:pt x="2384" y="857"/>
                    <a:pt x="2384" y="857"/>
                  </a:cubicBezTo>
                  <a:cubicBezTo>
                    <a:pt x="2410" y="882"/>
                    <a:pt x="2410" y="882"/>
                    <a:pt x="2410" y="882"/>
                  </a:cubicBezTo>
                  <a:lnTo>
                    <a:pt x="2389" y="904"/>
                  </a:lnTo>
                  <a:close/>
                  <a:moveTo>
                    <a:pt x="2427" y="865"/>
                  </a:moveTo>
                  <a:cubicBezTo>
                    <a:pt x="2401" y="839"/>
                    <a:pt x="2401" y="839"/>
                    <a:pt x="2401" y="839"/>
                  </a:cubicBezTo>
                  <a:cubicBezTo>
                    <a:pt x="2422" y="818"/>
                    <a:pt x="2422" y="818"/>
                    <a:pt x="2422" y="818"/>
                  </a:cubicBezTo>
                  <a:cubicBezTo>
                    <a:pt x="2448" y="843"/>
                    <a:pt x="2448" y="843"/>
                    <a:pt x="2448" y="843"/>
                  </a:cubicBezTo>
                  <a:lnTo>
                    <a:pt x="2427" y="865"/>
                  </a:lnTo>
                  <a:close/>
                  <a:moveTo>
                    <a:pt x="2465" y="826"/>
                  </a:moveTo>
                  <a:cubicBezTo>
                    <a:pt x="2438" y="800"/>
                    <a:pt x="2438" y="800"/>
                    <a:pt x="2438" y="800"/>
                  </a:cubicBezTo>
                  <a:cubicBezTo>
                    <a:pt x="2459" y="778"/>
                    <a:pt x="2459" y="778"/>
                    <a:pt x="2459" y="778"/>
                  </a:cubicBezTo>
                  <a:cubicBezTo>
                    <a:pt x="2486" y="804"/>
                    <a:pt x="2486" y="804"/>
                    <a:pt x="2486" y="804"/>
                  </a:cubicBezTo>
                  <a:lnTo>
                    <a:pt x="2465" y="826"/>
                  </a:lnTo>
                  <a:close/>
                  <a:moveTo>
                    <a:pt x="2503" y="786"/>
                  </a:moveTo>
                  <a:cubicBezTo>
                    <a:pt x="2476" y="761"/>
                    <a:pt x="2476" y="761"/>
                    <a:pt x="2476" y="761"/>
                  </a:cubicBezTo>
                  <a:cubicBezTo>
                    <a:pt x="2497" y="739"/>
                    <a:pt x="2497" y="739"/>
                    <a:pt x="2497" y="739"/>
                  </a:cubicBezTo>
                  <a:cubicBezTo>
                    <a:pt x="2523" y="765"/>
                    <a:pt x="2523" y="765"/>
                    <a:pt x="2523" y="765"/>
                  </a:cubicBezTo>
                  <a:lnTo>
                    <a:pt x="2503" y="786"/>
                  </a:lnTo>
                  <a:close/>
                  <a:moveTo>
                    <a:pt x="2561" y="726"/>
                  </a:moveTo>
                  <a:cubicBezTo>
                    <a:pt x="2540" y="747"/>
                    <a:pt x="2540" y="747"/>
                    <a:pt x="2540" y="747"/>
                  </a:cubicBezTo>
                  <a:cubicBezTo>
                    <a:pt x="2514" y="722"/>
                    <a:pt x="2514" y="722"/>
                    <a:pt x="2514" y="722"/>
                  </a:cubicBezTo>
                  <a:cubicBezTo>
                    <a:pt x="2535" y="700"/>
                    <a:pt x="2535" y="700"/>
                    <a:pt x="2535" y="700"/>
                  </a:cubicBezTo>
                  <a:lnTo>
                    <a:pt x="2561" y="726"/>
                  </a:lnTo>
                  <a:close/>
                  <a:moveTo>
                    <a:pt x="2530" y="696"/>
                  </a:moveTo>
                  <a:cubicBezTo>
                    <a:pt x="2509" y="717"/>
                    <a:pt x="2509" y="717"/>
                    <a:pt x="2509" y="717"/>
                  </a:cubicBezTo>
                  <a:cubicBezTo>
                    <a:pt x="2483" y="692"/>
                    <a:pt x="2483" y="692"/>
                    <a:pt x="2483" y="692"/>
                  </a:cubicBezTo>
                  <a:cubicBezTo>
                    <a:pt x="2504" y="670"/>
                    <a:pt x="2504" y="670"/>
                    <a:pt x="2504" y="670"/>
                  </a:cubicBezTo>
                  <a:lnTo>
                    <a:pt x="2530" y="696"/>
                  </a:lnTo>
                  <a:close/>
                  <a:moveTo>
                    <a:pt x="2473" y="640"/>
                  </a:moveTo>
                  <a:cubicBezTo>
                    <a:pt x="2499" y="666"/>
                    <a:pt x="2499" y="666"/>
                    <a:pt x="2499" y="666"/>
                  </a:cubicBezTo>
                  <a:cubicBezTo>
                    <a:pt x="2478" y="687"/>
                    <a:pt x="2478" y="687"/>
                    <a:pt x="2478" y="687"/>
                  </a:cubicBezTo>
                  <a:cubicBezTo>
                    <a:pt x="2452" y="662"/>
                    <a:pt x="2452" y="662"/>
                    <a:pt x="2452" y="662"/>
                  </a:cubicBezTo>
                  <a:lnTo>
                    <a:pt x="2473" y="640"/>
                  </a:lnTo>
                  <a:close/>
                  <a:moveTo>
                    <a:pt x="2435" y="679"/>
                  </a:moveTo>
                  <a:cubicBezTo>
                    <a:pt x="2461" y="705"/>
                    <a:pt x="2461" y="705"/>
                    <a:pt x="2461" y="705"/>
                  </a:cubicBezTo>
                  <a:cubicBezTo>
                    <a:pt x="2440" y="726"/>
                    <a:pt x="2440" y="726"/>
                    <a:pt x="2440" y="726"/>
                  </a:cubicBezTo>
                  <a:cubicBezTo>
                    <a:pt x="2414" y="701"/>
                    <a:pt x="2414" y="701"/>
                    <a:pt x="2414" y="701"/>
                  </a:cubicBezTo>
                  <a:lnTo>
                    <a:pt x="2435" y="679"/>
                  </a:lnTo>
                  <a:close/>
                  <a:moveTo>
                    <a:pt x="2397" y="718"/>
                  </a:moveTo>
                  <a:cubicBezTo>
                    <a:pt x="2424" y="744"/>
                    <a:pt x="2424" y="744"/>
                    <a:pt x="2424" y="744"/>
                  </a:cubicBezTo>
                  <a:cubicBezTo>
                    <a:pt x="2403" y="765"/>
                    <a:pt x="2403" y="765"/>
                    <a:pt x="2403" y="765"/>
                  </a:cubicBezTo>
                  <a:cubicBezTo>
                    <a:pt x="2376" y="740"/>
                    <a:pt x="2376" y="740"/>
                    <a:pt x="2376" y="740"/>
                  </a:cubicBezTo>
                  <a:lnTo>
                    <a:pt x="2397" y="718"/>
                  </a:lnTo>
                  <a:close/>
                  <a:moveTo>
                    <a:pt x="2359" y="757"/>
                  </a:moveTo>
                  <a:cubicBezTo>
                    <a:pt x="2386" y="783"/>
                    <a:pt x="2386" y="783"/>
                    <a:pt x="2386" y="783"/>
                  </a:cubicBezTo>
                  <a:cubicBezTo>
                    <a:pt x="2365" y="805"/>
                    <a:pt x="2365" y="805"/>
                    <a:pt x="2365" y="805"/>
                  </a:cubicBezTo>
                  <a:cubicBezTo>
                    <a:pt x="2339" y="779"/>
                    <a:pt x="2339" y="779"/>
                    <a:pt x="2339" y="779"/>
                  </a:cubicBezTo>
                  <a:lnTo>
                    <a:pt x="2359" y="757"/>
                  </a:lnTo>
                  <a:close/>
                  <a:moveTo>
                    <a:pt x="2322" y="797"/>
                  </a:moveTo>
                  <a:cubicBezTo>
                    <a:pt x="2348" y="822"/>
                    <a:pt x="2348" y="822"/>
                    <a:pt x="2348" y="822"/>
                  </a:cubicBezTo>
                  <a:cubicBezTo>
                    <a:pt x="2327" y="844"/>
                    <a:pt x="2327" y="844"/>
                    <a:pt x="2327" y="844"/>
                  </a:cubicBezTo>
                  <a:cubicBezTo>
                    <a:pt x="2301" y="818"/>
                    <a:pt x="2301" y="818"/>
                    <a:pt x="2301" y="818"/>
                  </a:cubicBezTo>
                  <a:lnTo>
                    <a:pt x="2322" y="797"/>
                  </a:lnTo>
                  <a:close/>
                  <a:moveTo>
                    <a:pt x="2284" y="836"/>
                  </a:moveTo>
                  <a:cubicBezTo>
                    <a:pt x="2310" y="861"/>
                    <a:pt x="2310" y="861"/>
                    <a:pt x="2310" y="861"/>
                  </a:cubicBezTo>
                  <a:cubicBezTo>
                    <a:pt x="2289" y="883"/>
                    <a:pt x="2289" y="883"/>
                    <a:pt x="2289" y="883"/>
                  </a:cubicBezTo>
                  <a:cubicBezTo>
                    <a:pt x="2263" y="857"/>
                    <a:pt x="2263" y="857"/>
                    <a:pt x="2263" y="857"/>
                  </a:cubicBezTo>
                  <a:lnTo>
                    <a:pt x="2284" y="836"/>
                  </a:lnTo>
                  <a:close/>
                  <a:moveTo>
                    <a:pt x="2125" y="2829"/>
                  </a:moveTo>
                  <a:cubicBezTo>
                    <a:pt x="2126" y="2831"/>
                    <a:pt x="2126" y="2833"/>
                    <a:pt x="2124" y="2835"/>
                  </a:cubicBezTo>
                  <a:cubicBezTo>
                    <a:pt x="2122" y="2839"/>
                    <a:pt x="2121" y="2842"/>
                    <a:pt x="2120" y="2846"/>
                  </a:cubicBezTo>
                  <a:cubicBezTo>
                    <a:pt x="2065" y="2740"/>
                    <a:pt x="2065" y="2740"/>
                    <a:pt x="2065" y="2740"/>
                  </a:cubicBezTo>
                  <a:cubicBezTo>
                    <a:pt x="2077" y="2731"/>
                    <a:pt x="2089" y="2722"/>
                    <a:pt x="2101" y="2713"/>
                  </a:cubicBezTo>
                  <a:cubicBezTo>
                    <a:pt x="2102" y="2714"/>
                    <a:pt x="2103" y="2714"/>
                    <a:pt x="2103" y="2715"/>
                  </a:cubicBezTo>
                  <a:cubicBezTo>
                    <a:pt x="2103" y="2715"/>
                    <a:pt x="2104" y="2715"/>
                    <a:pt x="2106" y="2717"/>
                  </a:cubicBezTo>
                  <a:cubicBezTo>
                    <a:pt x="2111" y="2730"/>
                    <a:pt x="2107" y="2747"/>
                    <a:pt x="2111" y="2761"/>
                  </a:cubicBezTo>
                  <a:cubicBezTo>
                    <a:pt x="2113" y="2770"/>
                    <a:pt x="2117" y="2778"/>
                    <a:pt x="2122" y="2785"/>
                  </a:cubicBezTo>
                  <a:cubicBezTo>
                    <a:pt x="2122" y="2786"/>
                    <a:pt x="2122" y="2786"/>
                    <a:pt x="2122" y="2786"/>
                  </a:cubicBezTo>
                  <a:cubicBezTo>
                    <a:pt x="2119" y="2791"/>
                    <a:pt x="2117" y="2796"/>
                    <a:pt x="2116" y="2802"/>
                  </a:cubicBezTo>
                  <a:cubicBezTo>
                    <a:pt x="2115" y="2812"/>
                    <a:pt x="2119" y="2822"/>
                    <a:pt x="2125" y="2829"/>
                  </a:cubicBezTo>
                  <a:close/>
                  <a:moveTo>
                    <a:pt x="2118" y="3067"/>
                  </a:moveTo>
                  <a:cubicBezTo>
                    <a:pt x="2142" y="3115"/>
                    <a:pt x="2142" y="3115"/>
                    <a:pt x="2142" y="3115"/>
                  </a:cubicBezTo>
                  <a:cubicBezTo>
                    <a:pt x="2121" y="3126"/>
                    <a:pt x="2121" y="3126"/>
                    <a:pt x="2121" y="3126"/>
                  </a:cubicBezTo>
                  <a:cubicBezTo>
                    <a:pt x="2096" y="3078"/>
                    <a:pt x="2096" y="3078"/>
                    <a:pt x="2096" y="3078"/>
                  </a:cubicBezTo>
                  <a:lnTo>
                    <a:pt x="2118" y="3067"/>
                  </a:lnTo>
                  <a:close/>
                  <a:moveTo>
                    <a:pt x="2087" y="3061"/>
                  </a:moveTo>
                  <a:cubicBezTo>
                    <a:pt x="2062" y="3013"/>
                    <a:pt x="2062" y="3013"/>
                    <a:pt x="2062" y="3013"/>
                  </a:cubicBezTo>
                  <a:cubicBezTo>
                    <a:pt x="2084" y="3001"/>
                    <a:pt x="2084" y="3001"/>
                    <a:pt x="2084" y="3001"/>
                  </a:cubicBezTo>
                  <a:cubicBezTo>
                    <a:pt x="2109" y="3049"/>
                    <a:pt x="2109" y="3049"/>
                    <a:pt x="2109" y="3049"/>
                  </a:cubicBezTo>
                  <a:lnTo>
                    <a:pt x="2087" y="3061"/>
                  </a:lnTo>
                  <a:close/>
                  <a:moveTo>
                    <a:pt x="2151" y="3132"/>
                  </a:moveTo>
                  <a:cubicBezTo>
                    <a:pt x="2176" y="3180"/>
                    <a:pt x="2176" y="3180"/>
                    <a:pt x="2176" y="3180"/>
                  </a:cubicBezTo>
                  <a:cubicBezTo>
                    <a:pt x="2155" y="3192"/>
                    <a:pt x="2155" y="3192"/>
                    <a:pt x="2155" y="3192"/>
                  </a:cubicBezTo>
                  <a:cubicBezTo>
                    <a:pt x="2130" y="3144"/>
                    <a:pt x="2130" y="3144"/>
                    <a:pt x="2130" y="3144"/>
                  </a:cubicBezTo>
                  <a:lnTo>
                    <a:pt x="2151" y="3132"/>
                  </a:lnTo>
                  <a:close/>
                  <a:moveTo>
                    <a:pt x="2164" y="3126"/>
                  </a:moveTo>
                  <a:cubicBezTo>
                    <a:pt x="2185" y="3115"/>
                    <a:pt x="2185" y="3115"/>
                    <a:pt x="2185" y="3115"/>
                  </a:cubicBezTo>
                  <a:cubicBezTo>
                    <a:pt x="2210" y="3163"/>
                    <a:pt x="2210" y="3163"/>
                    <a:pt x="2210" y="3163"/>
                  </a:cubicBezTo>
                  <a:cubicBezTo>
                    <a:pt x="2188" y="3174"/>
                    <a:pt x="2188" y="3174"/>
                    <a:pt x="2188" y="3174"/>
                  </a:cubicBezTo>
                  <a:lnTo>
                    <a:pt x="2164" y="3126"/>
                  </a:lnTo>
                  <a:close/>
                  <a:moveTo>
                    <a:pt x="2155" y="3109"/>
                  </a:moveTo>
                  <a:cubicBezTo>
                    <a:pt x="2130" y="3061"/>
                    <a:pt x="2130" y="3061"/>
                    <a:pt x="2130" y="3061"/>
                  </a:cubicBezTo>
                  <a:cubicBezTo>
                    <a:pt x="2151" y="3049"/>
                    <a:pt x="2151" y="3049"/>
                    <a:pt x="2151" y="3049"/>
                  </a:cubicBezTo>
                  <a:cubicBezTo>
                    <a:pt x="2176" y="3097"/>
                    <a:pt x="2176" y="3097"/>
                    <a:pt x="2176" y="3097"/>
                  </a:cubicBezTo>
                  <a:lnTo>
                    <a:pt x="2155" y="3109"/>
                  </a:lnTo>
                  <a:close/>
                  <a:moveTo>
                    <a:pt x="2121" y="3043"/>
                  </a:moveTo>
                  <a:cubicBezTo>
                    <a:pt x="2096" y="2995"/>
                    <a:pt x="2096" y="2995"/>
                    <a:pt x="2096" y="2995"/>
                  </a:cubicBezTo>
                  <a:cubicBezTo>
                    <a:pt x="2118" y="2984"/>
                    <a:pt x="2118" y="2984"/>
                    <a:pt x="2118" y="2984"/>
                  </a:cubicBezTo>
                  <a:cubicBezTo>
                    <a:pt x="2142" y="3032"/>
                    <a:pt x="2142" y="3032"/>
                    <a:pt x="2142" y="3032"/>
                  </a:cubicBezTo>
                  <a:lnTo>
                    <a:pt x="2121" y="3043"/>
                  </a:lnTo>
                  <a:close/>
                  <a:moveTo>
                    <a:pt x="1894" y="3050"/>
                  </a:moveTo>
                  <a:cubicBezTo>
                    <a:pt x="1910" y="3102"/>
                    <a:pt x="1910" y="3102"/>
                    <a:pt x="1910" y="3102"/>
                  </a:cubicBezTo>
                  <a:cubicBezTo>
                    <a:pt x="1886" y="3109"/>
                    <a:pt x="1886" y="3109"/>
                    <a:pt x="1886" y="3109"/>
                  </a:cubicBezTo>
                  <a:cubicBezTo>
                    <a:pt x="1870" y="3057"/>
                    <a:pt x="1870" y="3057"/>
                    <a:pt x="1870" y="3057"/>
                  </a:cubicBezTo>
                  <a:lnTo>
                    <a:pt x="1894" y="3050"/>
                  </a:lnTo>
                  <a:close/>
                  <a:moveTo>
                    <a:pt x="1866" y="3044"/>
                  </a:moveTo>
                  <a:cubicBezTo>
                    <a:pt x="1851" y="2993"/>
                    <a:pt x="1851" y="2993"/>
                    <a:pt x="1851" y="2993"/>
                  </a:cubicBezTo>
                  <a:cubicBezTo>
                    <a:pt x="1874" y="2986"/>
                    <a:pt x="1874" y="2986"/>
                    <a:pt x="1874" y="2986"/>
                  </a:cubicBezTo>
                  <a:cubicBezTo>
                    <a:pt x="1890" y="3037"/>
                    <a:pt x="1890" y="3037"/>
                    <a:pt x="1890" y="3037"/>
                  </a:cubicBezTo>
                  <a:lnTo>
                    <a:pt x="1866" y="3044"/>
                  </a:lnTo>
                  <a:close/>
                  <a:moveTo>
                    <a:pt x="1887" y="2982"/>
                  </a:moveTo>
                  <a:cubicBezTo>
                    <a:pt x="1910" y="2974"/>
                    <a:pt x="1910" y="2974"/>
                    <a:pt x="1910" y="2974"/>
                  </a:cubicBezTo>
                  <a:cubicBezTo>
                    <a:pt x="1926" y="3026"/>
                    <a:pt x="1926" y="3026"/>
                    <a:pt x="1926" y="3026"/>
                  </a:cubicBezTo>
                  <a:cubicBezTo>
                    <a:pt x="1903" y="3033"/>
                    <a:pt x="1903" y="3033"/>
                    <a:pt x="1903" y="3033"/>
                  </a:cubicBezTo>
                  <a:lnTo>
                    <a:pt x="1887" y="2982"/>
                  </a:lnTo>
                  <a:close/>
                  <a:moveTo>
                    <a:pt x="1158" y="3280"/>
                  </a:moveTo>
                  <a:cubicBezTo>
                    <a:pt x="1165" y="3238"/>
                    <a:pt x="1165" y="3238"/>
                    <a:pt x="1165" y="3238"/>
                  </a:cubicBezTo>
                  <a:cubicBezTo>
                    <a:pt x="1183" y="3240"/>
                    <a:pt x="1183" y="3240"/>
                    <a:pt x="1183" y="3240"/>
                  </a:cubicBezTo>
                  <a:cubicBezTo>
                    <a:pt x="1176" y="3283"/>
                    <a:pt x="1176" y="3283"/>
                    <a:pt x="1176" y="3283"/>
                  </a:cubicBezTo>
                  <a:lnTo>
                    <a:pt x="1158" y="3280"/>
                  </a:lnTo>
                  <a:close/>
                  <a:moveTo>
                    <a:pt x="1174" y="3298"/>
                  </a:moveTo>
                  <a:cubicBezTo>
                    <a:pt x="1168" y="3341"/>
                    <a:pt x="1168" y="3341"/>
                    <a:pt x="1168" y="3341"/>
                  </a:cubicBezTo>
                  <a:cubicBezTo>
                    <a:pt x="1150" y="3338"/>
                    <a:pt x="1150" y="3338"/>
                    <a:pt x="1150" y="3338"/>
                  </a:cubicBezTo>
                  <a:cubicBezTo>
                    <a:pt x="1156" y="3296"/>
                    <a:pt x="1156" y="3296"/>
                    <a:pt x="1156" y="3296"/>
                  </a:cubicBezTo>
                  <a:lnTo>
                    <a:pt x="1174" y="3298"/>
                  </a:lnTo>
                  <a:close/>
                  <a:moveTo>
                    <a:pt x="1167" y="3222"/>
                  </a:moveTo>
                  <a:cubicBezTo>
                    <a:pt x="1173" y="3179"/>
                    <a:pt x="1173" y="3179"/>
                    <a:pt x="1173" y="3179"/>
                  </a:cubicBezTo>
                  <a:cubicBezTo>
                    <a:pt x="1191" y="3182"/>
                    <a:pt x="1191" y="3182"/>
                    <a:pt x="1191" y="3182"/>
                  </a:cubicBezTo>
                  <a:cubicBezTo>
                    <a:pt x="1185" y="3224"/>
                    <a:pt x="1185" y="3224"/>
                    <a:pt x="1185" y="3224"/>
                  </a:cubicBezTo>
                  <a:lnTo>
                    <a:pt x="1167" y="3222"/>
                  </a:lnTo>
                  <a:close/>
                  <a:moveTo>
                    <a:pt x="1217" y="3008"/>
                  </a:moveTo>
                  <a:cubicBezTo>
                    <a:pt x="1211" y="3050"/>
                    <a:pt x="1211" y="3050"/>
                    <a:pt x="1211" y="3050"/>
                  </a:cubicBezTo>
                  <a:cubicBezTo>
                    <a:pt x="1193" y="3047"/>
                    <a:pt x="1193" y="3047"/>
                    <a:pt x="1193" y="3047"/>
                  </a:cubicBezTo>
                  <a:cubicBezTo>
                    <a:pt x="1199" y="3005"/>
                    <a:pt x="1199" y="3005"/>
                    <a:pt x="1199" y="3005"/>
                  </a:cubicBezTo>
                  <a:lnTo>
                    <a:pt x="1217" y="3008"/>
                  </a:lnTo>
                  <a:close/>
                  <a:moveTo>
                    <a:pt x="1202" y="2989"/>
                  </a:moveTo>
                  <a:cubicBezTo>
                    <a:pt x="1208" y="2947"/>
                    <a:pt x="1208" y="2947"/>
                    <a:pt x="1208" y="2947"/>
                  </a:cubicBezTo>
                  <a:cubicBezTo>
                    <a:pt x="1226" y="2949"/>
                    <a:pt x="1226" y="2949"/>
                    <a:pt x="1226" y="2949"/>
                  </a:cubicBezTo>
                  <a:cubicBezTo>
                    <a:pt x="1220" y="2992"/>
                    <a:pt x="1220" y="2992"/>
                    <a:pt x="1220" y="2992"/>
                  </a:cubicBezTo>
                  <a:lnTo>
                    <a:pt x="1202" y="2989"/>
                  </a:lnTo>
                  <a:close/>
                  <a:moveTo>
                    <a:pt x="1208" y="3066"/>
                  </a:moveTo>
                  <a:cubicBezTo>
                    <a:pt x="1202" y="3108"/>
                    <a:pt x="1202" y="3108"/>
                    <a:pt x="1202" y="3108"/>
                  </a:cubicBezTo>
                  <a:cubicBezTo>
                    <a:pt x="1184" y="3105"/>
                    <a:pt x="1184" y="3105"/>
                    <a:pt x="1184" y="3105"/>
                  </a:cubicBezTo>
                  <a:cubicBezTo>
                    <a:pt x="1190" y="3063"/>
                    <a:pt x="1190" y="3063"/>
                    <a:pt x="1190" y="3063"/>
                  </a:cubicBezTo>
                  <a:lnTo>
                    <a:pt x="1208" y="3066"/>
                  </a:lnTo>
                  <a:close/>
                  <a:moveTo>
                    <a:pt x="1186" y="2987"/>
                  </a:moveTo>
                  <a:cubicBezTo>
                    <a:pt x="1168" y="2984"/>
                    <a:pt x="1168" y="2984"/>
                    <a:pt x="1168" y="2984"/>
                  </a:cubicBezTo>
                  <a:cubicBezTo>
                    <a:pt x="1174" y="2942"/>
                    <a:pt x="1174" y="2942"/>
                    <a:pt x="1174" y="2942"/>
                  </a:cubicBezTo>
                  <a:cubicBezTo>
                    <a:pt x="1192" y="2944"/>
                    <a:pt x="1192" y="2944"/>
                    <a:pt x="1192" y="2944"/>
                  </a:cubicBezTo>
                  <a:lnTo>
                    <a:pt x="1186" y="2987"/>
                  </a:lnTo>
                  <a:close/>
                  <a:moveTo>
                    <a:pt x="1183" y="3003"/>
                  </a:moveTo>
                  <a:cubicBezTo>
                    <a:pt x="1177" y="3045"/>
                    <a:pt x="1177" y="3045"/>
                    <a:pt x="1177" y="3045"/>
                  </a:cubicBezTo>
                  <a:cubicBezTo>
                    <a:pt x="1159" y="3042"/>
                    <a:pt x="1159" y="3042"/>
                    <a:pt x="1159" y="3042"/>
                  </a:cubicBezTo>
                  <a:cubicBezTo>
                    <a:pt x="1165" y="3000"/>
                    <a:pt x="1165" y="3000"/>
                    <a:pt x="1165" y="3000"/>
                  </a:cubicBezTo>
                  <a:lnTo>
                    <a:pt x="1183" y="3003"/>
                  </a:lnTo>
                  <a:close/>
                  <a:moveTo>
                    <a:pt x="1175" y="3061"/>
                  </a:moveTo>
                  <a:cubicBezTo>
                    <a:pt x="1168" y="3103"/>
                    <a:pt x="1168" y="3103"/>
                    <a:pt x="1168" y="3103"/>
                  </a:cubicBezTo>
                  <a:cubicBezTo>
                    <a:pt x="1150" y="3100"/>
                    <a:pt x="1150" y="3100"/>
                    <a:pt x="1150" y="3100"/>
                  </a:cubicBezTo>
                  <a:cubicBezTo>
                    <a:pt x="1157" y="3058"/>
                    <a:pt x="1157" y="3058"/>
                    <a:pt x="1157" y="3058"/>
                  </a:cubicBezTo>
                  <a:lnTo>
                    <a:pt x="1175" y="3061"/>
                  </a:lnTo>
                  <a:close/>
                  <a:moveTo>
                    <a:pt x="1176" y="3164"/>
                  </a:moveTo>
                  <a:cubicBezTo>
                    <a:pt x="1182" y="3121"/>
                    <a:pt x="1182" y="3121"/>
                    <a:pt x="1182" y="3121"/>
                  </a:cubicBezTo>
                  <a:cubicBezTo>
                    <a:pt x="1200" y="3124"/>
                    <a:pt x="1200" y="3124"/>
                    <a:pt x="1200" y="3124"/>
                  </a:cubicBezTo>
                  <a:cubicBezTo>
                    <a:pt x="1194" y="3166"/>
                    <a:pt x="1194" y="3166"/>
                    <a:pt x="1194" y="3166"/>
                  </a:cubicBezTo>
                  <a:lnTo>
                    <a:pt x="1176" y="3164"/>
                  </a:lnTo>
                  <a:close/>
                  <a:moveTo>
                    <a:pt x="1198" y="3243"/>
                  </a:moveTo>
                  <a:cubicBezTo>
                    <a:pt x="1216" y="3245"/>
                    <a:pt x="1216" y="3245"/>
                    <a:pt x="1216" y="3245"/>
                  </a:cubicBezTo>
                  <a:cubicBezTo>
                    <a:pt x="1210" y="3287"/>
                    <a:pt x="1210" y="3287"/>
                    <a:pt x="1210" y="3287"/>
                  </a:cubicBezTo>
                  <a:cubicBezTo>
                    <a:pt x="1192" y="3285"/>
                    <a:pt x="1192" y="3285"/>
                    <a:pt x="1192" y="3285"/>
                  </a:cubicBezTo>
                  <a:lnTo>
                    <a:pt x="1198" y="3243"/>
                  </a:lnTo>
                  <a:close/>
                  <a:moveTo>
                    <a:pt x="1200" y="3227"/>
                  </a:moveTo>
                  <a:cubicBezTo>
                    <a:pt x="1207" y="3184"/>
                    <a:pt x="1207" y="3184"/>
                    <a:pt x="1207" y="3184"/>
                  </a:cubicBezTo>
                  <a:cubicBezTo>
                    <a:pt x="1225" y="3187"/>
                    <a:pt x="1225" y="3187"/>
                    <a:pt x="1225" y="3187"/>
                  </a:cubicBezTo>
                  <a:cubicBezTo>
                    <a:pt x="1218" y="3229"/>
                    <a:pt x="1218" y="3229"/>
                    <a:pt x="1218" y="3229"/>
                  </a:cubicBezTo>
                  <a:lnTo>
                    <a:pt x="1200" y="3227"/>
                  </a:lnTo>
                  <a:close/>
                  <a:moveTo>
                    <a:pt x="1209" y="3168"/>
                  </a:moveTo>
                  <a:cubicBezTo>
                    <a:pt x="1215" y="3126"/>
                    <a:pt x="1215" y="3126"/>
                    <a:pt x="1215" y="3126"/>
                  </a:cubicBezTo>
                  <a:cubicBezTo>
                    <a:pt x="1233" y="3129"/>
                    <a:pt x="1233" y="3129"/>
                    <a:pt x="1233" y="3129"/>
                  </a:cubicBezTo>
                  <a:cubicBezTo>
                    <a:pt x="1227" y="3171"/>
                    <a:pt x="1227" y="3171"/>
                    <a:pt x="1227" y="3171"/>
                  </a:cubicBezTo>
                  <a:lnTo>
                    <a:pt x="1209" y="3168"/>
                  </a:lnTo>
                  <a:close/>
                  <a:moveTo>
                    <a:pt x="1218" y="3110"/>
                  </a:moveTo>
                  <a:cubicBezTo>
                    <a:pt x="1224" y="3068"/>
                    <a:pt x="1224" y="3068"/>
                    <a:pt x="1224" y="3068"/>
                  </a:cubicBezTo>
                  <a:cubicBezTo>
                    <a:pt x="1242" y="3071"/>
                    <a:pt x="1242" y="3071"/>
                    <a:pt x="1242" y="3071"/>
                  </a:cubicBezTo>
                  <a:cubicBezTo>
                    <a:pt x="1236" y="3113"/>
                    <a:pt x="1236" y="3113"/>
                    <a:pt x="1236" y="3113"/>
                  </a:cubicBezTo>
                  <a:lnTo>
                    <a:pt x="1218" y="3110"/>
                  </a:lnTo>
                  <a:close/>
                  <a:moveTo>
                    <a:pt x="1226" y="3052"/>
                  </a:moveTo>
                  <a:cubicBezTo>
                    <a:pt x="1232" y="3010"/>
                    <a:pt x="1232" y="3010"/>
                    <a:pt x="1232" y="3010"/>
                  </a:cubicBezTo>
                  <a:cubicBezTo>
                    <a:pt x="1250" y="3013"/>
                    <a:pt x="1250" y="3013"/>
                    <a:pt x="1250" y="3013"/>
                  </a:cubicBezTo>
                  <a:cubicBezTo>
                    <a:pt x="1244" y="3055"/>
                    <a:pt x="1244" y="3055"/>
                    <a:pt x="1244" y="3055"/>
                  </a:cubicBezTo>
                  <a:lnTo>
                    <a:pt x="1226" y="3052"/>
                  </a:lnTo>
                  <a:close/>
                  <a:moveTo>
                    <a:pt x="1235" y="2994"/>
                  </a:moveTo>
                  <a:cubicBezTo>
                    <a:pt x="1241" y="2952"/>
                    <a:pt x="1241" y="2952"/>
                    <a:pt x="1241" y="2952"/>
                  </a:cubicBezTo>
                  <a:cubicBezTo>
                    <a:pt x="1259" y="2954"/>
                    <a:pt x="1259" y="2954"/>
                    <a:pt x="1259" y="2954"/>
                  </a:cubicBezTo>
                  <a:cubicBezTo>
                    <a:pt x="1253" y="2997"/>
                    <a:pt x="1253" y="2997"/>
                    <a:pt x="1253" y="2997"/>
                  </a:cubicBezTo>
                  <a:lnTo>
                    <a:pt x="1235" y="2994"/>
                  </a:lnTo>
                  <a:close/>
                  <a:moveTo>
                    <a:pt x="768" y="857"/>
                  </a:moveTo>
                  <a:cubicBezTo>
                    <a:pt x="767" y="855"/>
                    <a:pt x="767" y="853"/>
                    <a:pt x="769" y="851"/>
                  </a:cubicBezTo>
                  <a:cubicBezTo>
                    <a:pt x="771" y="847"/>
                    <a:pt x="773" y="843"/>
                    <a:pt x="773" y="840"/>
                  </a:cubicBezTo>
                  <a:cubicBezTo>
                    <a:pt x="828" y="946"/>
                    <a:pt x="828" y="946"/>
                    <a:pt x="828" y="946"/>
                  </a:cubicBezTo>
                  <a:cubicBezTo>
                    <a:pt x="816" y="955"/>
                    <a:pt x="804" y="963"/>
                    <a:pt x="792" y="972"/>
                  </a:cubicBezTo>
                  <a:cubicBezTo>
                    <a:pt x="791" y="972"/>
                    <a:pt x="791" y="972"/>
                    <a:pt x="790" y="971"/>
                  </a:cubicBezTo>
                  <a:cubicBezTo>
                    <a:pt x="790" y="971"/>
                    <a:pt x="789" y="970"/>
                    <a:pt x="788" y="969"/>
                  </a:cubicBezTo>
                  <a:cubicBezTo>
                    <a:pt x="782" y="956"/>
                    <a:pt x="786" y="939"/>
                    <a:pt x="783" y="925"/>
                  </a:cubicBezTo>
                  <a:cubicBezTo>
                    <a:pt x="780" y="916"/>
                    <a:pt x="777" y="908"/>
                    <a:pt x="772" y="901"/>
                  </a:cubicBezTo>
                  <a:cubicBezTo>
                    <a:pt x="771" y="900"/>
                    <a:pt x="771" y="900"/>
                    <a:pt x="771" y="900"/>
                  </a:cubicBezTo>
                  <a:cubicBezTo>
                    <a:pt x="774" y="895"/>
                    <a:pt x="776" y="890"/>
                    <a:pt x="777" y="883"/>
                  </a:cubicBezTo>
                  <a:cubicBezTo>
                    <a:pt x="778" y="874"/>
                    <a:pt x="775" y="864"/>
                    <a:pt x="768" y="857"/>
                  </a:cubicBezTo>
                  <a:close/>
                  <a:moveTo>
                    <a:pt x="776" y="619"/>
                  </a:moveTo>
                  <a:cubicBezTo>
                    <a:pt x="751" y="571"/>
                    <a:pt x="751" y="571"/>
                    <a:pt x="751" y="571"/>
                  </a:cubicBezTo>
                  <a:cubicBezTo>
                    <a:pt x="773" y="560"/>
                    <a:pt x="773" y="560"/>
                    <a:pt x="773" y="560"/>
                  </a:cubicBezTo>
                  <a:cubicBezTo>
                    <a:pt x="797" y="608"/>
                    <a:pt x="797" y="608"/>
                    <a:pt x="797" y="608"/>
                  </a:cubicBezTo>
                  <a:lnTo>
                    <a:pt x="776" y="619"/>
                  </a:lnTo>
                  <a:close/>
                  <a:moveTo>
                    <a:pt x="806" y="625"/>
                  </a:moveTo>
                  <a:cubicBezTo>
                    <a:pt x="831" y="673"/>
                    <a:pt x="831" y="673"/>
                    <a:pt x="831" y="673"/>
                  </a:cubicBezTo>
                  <a:cubicBezTo>
                    <a:pt x="810" y="684"/>
                    <a:pt x="810" y="684"/>
                    <a:pt x="810" y="684"/>
                  </a:cubicBezTo>
                  <a:cubicBezTo>
                    <a:pt x="785" y="636"/>
                    <a:pt x="785" y="636"/>
                    <a:pt x="785" y="636"/>
                  </a:cubicBezTo>
                  <a:lnTo>
                    <a:pt x="806" y="625"/>
                  </a:lnTo>
                  <a:close/>
                  <a:moveTo>
                    <a:pt x="742" y="554"/>
                  </a:moveTo>
                  <a:cubicBezTo>
                    <a:pt x="717" y="506"/>
                    <a:pt x="717" y="506"/>
                    <a:pt x="717" y="506"/>
                  </a:cubicBezTo>
                  <a:cubicBezTo>
                    <a:pt x="739" y="494"/>
                    <a:pt x="739" y="494"/>
                    <a:pt x="739" y="494"/>
                  </a:cubicBezTo>
                  <a:cubicBezTo>
                    <a:pt x="764" y="542"/>
                    <a:pt x="764" y="542"/>
                    <a:pt x="764" y="542"/>
                  </a:cubicBezTo>
                  <a:lnTo>
                    <a:pt x="742" y="554"/>
                  </a:lnTo>
                  <a:close/>
                  <a:moveTo>
                    <a:pt x="730" y="560"/>
                  </a:moveTo>
                  <a:cubicBezTo>
                    <a:pt x="708" y="571"/>
                    <a:pt x="708" y="571"/>
                    <a:pt x="708" y="571"/>
                  </a:cubicBezTo>
                  <a:cubicBezTo>
                    <a:pt x="683" y="523"/>
                    <a:pt x="683" y="523"/>
                    <a:pt x="683" y="523"/>
                  </a:cubicBezTo>
                  <a:cubicBezTo>
                    <a:pt x="705" y="512"/>
                    <a:pt x="705" y="512"/>
                    <a:pt x="705" y="512"/>
                  </a:cubicBezTo>
                  <a:lnTo>
                    <a:pt x="730" y="560"/>
                  </a:lnTo>
                  <a:close/>
                  <a:moveTo>
                    <a:pt x="739" y="577"/>
                  </a:moveTo>
                  <a:cubicBezTo>
                    <a:pt x="764" y="625"/>
                    <a:pt x="764" y="625"/>
                    <a:pt x="764" y="625"/>
                  </a:cubicBezTo>
                  <a:cubicBezTo>
                    <a:pt x="742" y="636"/>
                    <a:pt x="742" y="636"/>
                    <a:pt x="742" y="636"/>
                  </a:cubicBezTo>
                  <a:cubicBezTo>
                    <a:pt x="717" y="589"/>
                    <a:pt x="717" y="589"/>
                    <a:pt x="717" y="589"/>
                  </a:cubicBezTo>
                  <a:lnTo>
                    <a:pt x="739" y="577"/>
                  </a:lnTo>
                  <a:close/>
                  <a:moveTo>
                    <a:pt x="773" y="643"/>
                  </a:moveTo>
                  <a:cubicBezTo>
                    <a:pt x="797" y="691"/>
                    <a:pt x="797" y="691"/>
                    <a:pt x="797" y="691"/>
                  </a:cubicBezTo>
                  <a:cubicBezTo>
                    <a:pt x="776" y="702"/>
                    <a:pt x="776" y="702"/>
                    <a:pt x="776" y="702"/>
                  </a:cubicBezTo>
                  <a:cubicBezTo>
                    <a:pt x="751" y="654"/>
                    <a:pt x="751" y="654"/>
                    <a:pt x="751" y="654"/>
                  </a:cubicBezTo>
                  <a:lnTo>
                    <a:pt x="773" y="643"/>
                  </a:lnTo>
                  <a:close/>
                  <a:moveTo>
                    <a:pt x="999" y="636"/>
                  </a:moveTo>
                  <a:cubicBezTo>
                    <a:pt x="984" y="584"/>
                    <a:pt x="984" y="584"/>
                    <a:pt x="984" y="584"/>
                  </a:cubicBezTo>
                  <a:cubicBezTo>
                    <a:pt x="1007" y="577"/>
                    <a:pt x="1007" y="577"/>
                    <a:pt x="1007" y="577"/>
                  </a:cubicBezTo>
                  <a:cubicBezTo>
                    <a:pt x="1023" y="628"/>
                    <a:pt x="1023" y="628"/>
                    <a:pt x="1023" y="628"/>
                  </a:cubicBezTo>
                  <a:lnTo>
                    <a:pt x="999" y="636"/>
                  </a:lnTo>
                  <a:close/>
                  <a:moveTo>
                    <a:pt x="1027" y="642"/>
                  </a:moveTo>
                  <a:cubicBezTo>
                    <a:pt x="1043" y="693"/>
                    <a:pt x="1043" y="693"/>
                    <a:pt x="1043" y="693"/>
                  </a:cubicBezTo>
                  <a:cubicBezTo>
                    <a:pt x="1019" y="700"/>
                    <a:pt x="1019" y="700"/>
                    <a:pt x="1019" y="700"/>
                  </a:cubicBezTo>
                  <a:cubicBezTo>
                    <a:pt x="1004" y="649"/>
                    <a:pt x="1004" y="649"/>
                    <a:pt x="1004" y="649"/>
                  </a:cubicBezTo>
                  <a:lnTo>
                    <a:pt x="1027" y="642"/>
                  </a:lnTo>
                  <a:close/>
                  <a:moveTo>
                    <a:pt x="1006" y="704"/>
                  </a:moveTo>
                  <a:cubicBezTo>
                    <a:pt x="983" y="712"/>
                    <a:pt x="983" y="712"/>
                    <a:pt x="983" y="712"/>
                  </a:cubicBezTo>
                  <a:cubicBezTo>
                    <a:pt x="967" y="660"/>
                    <a:pt x="967" y="660"/>
                    <a:pt x="967" y="660"/>
                  </a:cubicBezTo>
                  <a:cubicBezTo>
                    <a:pt x="990" y="653"/>
                    <a:pt x="990" y="653"/>
                    <a:pt x="990" y="653"/>
                  </a:cubicBezTo>
                  <a:lnTo>
                    <a:pt x="1006" y="704"/>
                  </a:lnTo>
                  <a:close/>
                  <a:moveTo>
                    <a:pt x="1735" y="406"/>
                  </a:moveTo>
                  <a:cubicBezTo>
                    <a:pt x="1729" y="448"/>
                    <a:pt x="1729" y="448"/>
                    <a:pt x="1729" y="448"/>
                  </a:cubicBezTo>
                  <a:cubicBezTo>
                    <a:pt x="1711" y="446"/>
                    <a:pt x="1711" y="446"/>
                    <a:pt x="1711" y="446"/>
                  </a:cubicBezTo>
                  <a:cubicBezTo>
                    <a:pt x="1717" y="403"/>
                    <a:pt x="1717" y="403"/>
                    <a:pt x="1717" y="403"/>
                  </a:cubicBezTo>
                  <a:lnTo>
                    <a:pt x="1735" y="406"/>
                  </a:lnTo>
                  <a:close/>
                  <a:moveTo>
                    <a:pt x="1719" y="387"/>
                  </a:moveTo>
                  <a:cubicBezTo>
                    <a:pt x="1726" y="345"/>
                    <a:pt x="1726" y="345"/>
                    <a:pt x="1726" y="345"/>
                  </a:cubicBezTo>
                  <a:cubicBezTo>
                    <a:pt x="1744" y="348"/>
                    <a:pt x="1744" y="348"/>
                    <a:pt x="1744" y="348"/>
                  </a:cubicBezTo>
                  <a:cubicBezTo>
                    <a:pt x="1737" y="390"/>
                    <a:pt x="1737" y="390"/>
                    <a:pt x="1737" y="390"/>
                  </a:cubicBezTo>
                  <a:lnTo>
                    <a:pt x="1719" y="387"/>
                  </a:lnTo>
                  <a:close/>
                  <a:moveTo>
                    <a:pt x="1726" y="464"/>
                  </a:moveTo>
                  <a:cubicBezTo>
                    <a:pt x="1720" y="506"/>
                    <a:pt x="1720" y="506"/>
                    <a:pt x="1720" y="506"/>
                  </a:cubicBezTo>
                  <a:cubicBezTo>
                    <a:pt x="1702" y="504"/>
                    <a:pt x="1702" y="504"/>
                    <a:pt x="1702" y="504"/>
                  </a:cubicBezTo>
                  <a:cubicBezTo>
                    <a:pt x="1708" y="461"/>
                    <a:pt x="1708" y="461"/>
                    <a:pt x="1708" y="461"/>
                  </a:cubicBezTo>
                  <a:lnTo>
                    <a:pt x="1726" y="464"/>
                  </a:lnTo>
                  <a:close/>
                  <a:moveTo>
                    <a:pt x="1676" y="678"/>
                  </a:moveTo>
                  <a:cubicBezTo>
                    <a:pt x="1682" y="636"/>
                    <a:pt x="1682" y="636"/>
                    <a:pt x="1682" y="636"/>
                  </a:cubicBezTo>
                  <a:cubicBezTo>
                    <a:pt x="1700" y="639"/>
                    <a:pt x="1700" y="639"/>
                    <a:pt x="1700" y="639"/>
                  </a:cubicBezTo>
                  <a:cubicBezTo>
                    <a:pt x="1694" y="681"/>
                    <a:pt x="1694" y="681"/>
                    <a:pt x="1694" y="681"/>
                  </a:cubicBezTo>
                  <a:lnTo>
                    <a:pt x="1676" y="678"/>
                  </a:lnTo>
                  <a:close/>
                  <a:moveTo>
                    <a:pt x="1692" y="697"/>
                  </a:moveTo>
                  <a:cubicBezTo>
                    <a:pt x="1685" y="739"/>
                    <a:pt x="1685" y="739"/>
                    <a:pt x="1685" y="739"/>
                  </a:cubicBezTo>
                  <a:cubicBezTo>
                    <a:pt x="1667" y="736"/>
                    <a:pt x="1667" y="736"/>
                    <a:pt x="1667" y="736"/>
                  </a:cubicBezTo>
                  <a:cubicBezTo>
                    <a:pt x="1674" y="694"/>
                    <a:pt x="1674" y="694"/>
                    <a:pt x="1674" y="694"/>
                  </a:cubicBezTo>
                  <a:lnTo>
                    <a:pt x="1692" y="697"/>
                  </a:lnTo>
                  <a:close/>
                  <a:moveTo>
                    <a:pt x="1685" y="620"/>
                  </a:moveTo>
                  <a:cubicBezTo>
                    <a:pt x="1691" y="578"/>
                    <a:pt x="1691" y="578"/>
                    <a:pt x="1691" y="578"/>
                  </a:cubicBezTo>
                  <a:cubicBezTo>
                    <a:pt x="1709" y="580"/>
                    <a:pt x="1709" y="580"/>
                    <a:pt x="1709" y="580"/>
                  </a:cubicBezTo>
                  <a:cubicBezTo>
                    <a:pt x="1703" y="623"/>
                    <a:pt x="1703" y="623"/>
                    <a:pt x="1703" y="623"/>
                  </a:cubicBezTo>
                  <a:lnTo>
                    <a:pt x="1685" y="620"/>
                  </a:lnTo>
                  <a:close/>
                  <a:moveTo>
                    <a:pt x="1708" y="699"/>
                  </a:moveTo>
                  <a:cubicBezTo>
                    <a:pt x="1726" y="702"/>
                    <a:pt x="1726" y="702"/>
                    <a:pt x="1726" y="702"/>
                  </a:cubicBezTo>
                  <a:cubicBezTo>
                    <a:pt x="1719" y="744"/>
                    <a:pt x="1719" y="744"/>
                    <a:pt x="1719" y="744"/>
                  </a:cubicBezTo>
                  <a:cubicBezTo>
                    <a:pt x="1701" y="741"/>
                    <a:pt x="1701" y="741"/>
                    <a:pt x="1701" y="741"/>
                  </a:cubicBezTo>
                  <a:lnTo>
                    <a:pt x="1708" y="699"/>
                  </a:lnTo>
                  <a:close/>
                  <a:moveTo>
                    <a:pt x="1710" y="683"/>
                  </a:moveTo>
                  <a:cubicBezTo>
                    <a:pt x="1716" y="641"/>
                    <a:pt x="1716" y="641"/>
                    <a:pt x="1716" y="641"/>
                  </a:cubicBezTo>
                  <a:cubicBezTo>
                    <a:pt x="1734" y="644"/>
                    <a:pt x="1734" y="644"/>
                    <a:pt x="1734" y="644"/>
                  </a:cubicBezTo>
                  <a:cubicBezTo>
                    <a:pt x="1728" y="686"/>
                    <a:pt x="1728" y="686"/>
                    <a:pt x="1728" y="686"/>
                  </a:cubicBezTo>
                  <a:lnTo>
                    <a:pt x="1710" y="683"/>
                  </a:lnTo>
                  <a:close/>
                  <a:moveTo>
                    <a:pt x="1719" y="625"/>
                  </a:moveTo>
                  <a:cubicBezTo>
                    <a:pt x="1725" y="583"/>
                    <a:pt x="1725" y="583"/>
                    <a:pt x="1725" y="583"/>
                  </a:cubicBezTo>
                  <a:cubicBezTo>
                    <a:pt x="1743" y="586"/>
                    <a:pt x="1743" y="586"/>
                    <a:pt x="1743" y="586"/>
                  </a:cubicBezTo>
                  <a:cubicBezTo>
                    <a:pt x="1737" y="628"/>
                    <a:pt x="1737" y="628"/>
                    <a:pt x="1737" y="628"/>
                  </a:cubicBezTo>
                  <a:lnTo>
                    <a:pt x="1719" y="625"/>
                  </a:lnTo>
                  <a:close/>
                  <a:moveTo>
                    <a:pt x="1718" y="522"/>
                  </a:moveTo>
                  <a:cubicBezTo>
                    <a:pt x="1711" y="565"/>
                    <a:pt x="1711" y="565"/>
                    <a:pt x="1711" y="565"/>
                  </a:cubicBezTo>
                  <a:cubicBezTo>
                    <a:pt x="1693" y="562"/>
                    <a:pt x="1693" y="562"/>
                    <a:pt x="1693" y="562"/>
                  </a:cubicBezTo>
                  <a:cubicBezTo>
                    <a:pt x="1700" y="520"/>
                    <a:pt x="1700" y="520"/>
                    <a:pt x="1700" y="520"/>
                  </a:cubicBezTo>
                  <a:lnTo>
                    <a:pt x="1718" y="522"/>
                  </a:lnTo>
                  <a:close/>
                  <a:moveTo>
                    <a:pt x="1695" y="443"/>
                  </a:moveTo>
                  <a:cubicBezTo>
                    <a:pt x="1677" y="441"/>
                    <a:pt x="1677" y="441"/>
                    <a:pt x="1677" y="441"/>
                  </a:cubicBezTo>
                  <a:cubicBezTo>
                    <a:pt x="1684" y="398"/>
                    <a:pt x="1684" y="398"/>
                    <a:pt x="1684" y="398"/>
                  </a:cubicBezTo>
                  <a:cubicBezTo>
                    <a:pt x="1702" y="401"/>
                    <a:pt x="1702" y="401"/>
                    <a:pt x="1702" y="401"/>
                  </a:cubicBezTo>
                  <a:lnTo>
                    <a:pt x="1695" y="443"/>
                  </a:lnTo>
                  <a:close/>
                  <a:moveTo>
                    <a:pt x="1693" y="459"/>
                  </a:moveTo>
                  <a:cubicBezTo>
                    <a:pt x="1687" y="501"/>
                    <a:pt x="1687" y="501"/>
                    <a:pt x="1687" y="501"/>
                  </a:cubicBezTo>
                  <a:cubicBezTo>
                    <a:pt x="1669" y="499"/>
                    <a:pt x="1669" y="499"/>
                    <a:pt x="1669" y="499"/>
                  </a:cubicBezTo>
                  <a:cubicBezTo>
                    <a:pt x="1675" y="457"/>
                    <a:pt x="1675" y="457"/>
                    <a:pt x="1675" y="457"/>
                  </a:cubicBezTo>
                  <a:lnTo>
                    <a:pt x="1693" y="459"/>
                  </a:lnTo>
                  <a:close/>
                  <a:moveTo>
                    <a:pt x="1684" y="517"/>
                  </a:moveTo>
                  <a:cubicBezTo>
                    <a:pt x="1678" y="560"/>
                    <a:pt x="1678" y="560"/>
                    <a:pt x="1678" y="560"/>
                  </a:cubicBezTo>
                  <a:cubicBezTo>
                    <a:pt x="1660" y="557"/>
                    <a:pt x="1660" y="557"/>
                    <a:pt x="1660" y="557"/>
                  </a:cubicBezTo>
                  <a:cubicBezTo>
                    <a:pt x="1666" y="515"/>
                    <a:pt x="1666" y="515"/>
                    <a:pt x="1666" y="515"/>
                  </a:cubicBezTo>
                  <a:lnTo>
                    <a:pt x="1684" y="517"/>
                  </a:lnTo>
                  <a:close/>
                  <a:moveTo>
                    <a:pt x="1676" y="576"/>
                  </a:moveTo>
                  <a:cubicBezTo>
                    <a:pt x="1669" y="618"/>
                    <a:pt x="1669" y="618"/>
                    <a:pt x="1669" y="618"/>
                  </a:cubicBezTo>
                  <a:cubicBezTo>
                    <a:pt x="1651" y="615"/>
                    <a:pt x="1651" y="615"/>
                    <a:pt x="1651" y="615"/>
                  </a:cubicBezTo>
                  <a:cubicBezTo>
                    <a:pt x="1658" y="573"/>
                    <a:pt x="1658" y="573"/>
                    <a:pt x="1658" y="573"/>
                  </a:cubicBezTo>
                  <a:lnTo>
                    <a:pt x="1676" y="576"/>
                  </a:lnTo>
                  <a:close/>
                  <a:moveTo>
                    <a:pt x="1667" y="634"/>
                  </a:moveTo>
                  <a:cubicBezTo>
                    <a:pt x="1661" y="676"/>
                    <a:pt x="1661" y="676"/>
                    <a:pt x="1661" y="676"/>
                  </a:cubicBezTo>
                  <a:cubicBezTo>
                    <a:pt x="1643" y="673"/>
                    <a:pt x="1643" y="673"/>
                    <a:pt x="1643" y="673"/>
                  </a:cubicBezTo>
                  <a:cubicBezTo>
                    <a:pt x="1649" y="631"/>
                    <a:pt x="1649" y="631"/>
                    <a:pt x="1649" y="631"/>
                  </a:cubicBezTo>
                  <a:lnTo>
                    <a:pt x="1667" y="634"/>
                  </a:lnTo>
                  <a:close/>
                  <a:moveTo>
                    <a:pt x="1658" y="692"/>
                  </a:moveTo>
                  <a:cubicBezTo>
                    <a:pt x="1652" y="734"/>
                    <a:pt x="1652" y="734"/>
                    <a:pt x="1652" y="734"/>
                  </a:cubicBezTo>
                  <a:cubicBezTo>
                    <a:pt x="1634" y="731"/>
                    <a:pt x="1634" y="731"/>
                    <a:pt x="1634" y="731"/>
                  </a:cubicBezTo>
                  <a:cubicBezTo>
                    <a:pt x="1640" y="689"/>
                    <a:pt x="1640" y="689"/>
                    <a:pt x="1640" y="689"/>
                  </a:cubicBezTo>
                  <a:lnTo>
                    <a:pt x="1658" y="692"/>
                  </a:lnTo>
                  <a:close/>
                  <a:moveTo>
                    <a:pt x="1957" y="861"/>
                  </a:moveTo>
                  <a:cubicBezTo>
                    <a:pt x="1959" y="856"/>
                    <a:pt x="1965" y="854"/>
                    <a:pt x="1970" y="857"/>
                  </a:cubicBezTo>
                  <a:cubicBezTo>
                    <a:pt x="1975" y="859"/>
                    <a:pt x="1977" y="865"/>
                    <a:pt x="1975" y="870"/>
                  </a:cubicBezTo>
                  <a:cubicBezTo>
                    <a:pt x="1972" y="875"/>
                    <a:pt x="1966" y="877"/>
                    <a:pt x="1961" y="874"/>
                  </a:cubicBezTo>
                  <a:cubicBezTo>
                    <a:pt x="1956" y="872"/>
                    <a:pt x="1954" y="866"/>
                    <a:pt x="1957" y="861"/>
                  </a:cubicBezTo>
                  <a:close/>
                  <a:moveTo>
                    <a:pt x="1980" y="820"/>
                  </a:moveTo>
                  <a:cubicBezTo>
                    <a:pt x="1936" y="798"/>
                    <a:pt x="1936" y="798"/>
                    <a:pt x="1936" y="798"/>
                  </a:cubicBezTo>
                  <a:cubicBezTo>
                    <a:pt x="1953" y="762"/>
                    <a:pt x="1953" y="762"/>
                    <a:pt x="1953" y="762"/>
                  </a:cubicBezTo>
                  <a:cubicBezTo>
                    <a:pt x="1977" y="777"/>
                    <a:pt x="1987" y="804"/>
                    <a:pt x="1980" y="820"/>
                  </a:cubicBezTo>
                  <a:close/>
                  <a:moveTo>
                    <a:pt x="1876" y="770"/>
                  </a:moveTo>
                  <a:cubicBezTo>
                    <a:pt x="1876" y="770"/>
                    <a:pt x="1876" y="769"/>
                    <a:pt x="1876" y="769"/>
                  </a:cubicBezTo>
                  <a:cubicBezTo>
                    <a:pt x="1884" y="754"/>
                    <a:pt x="1913" y="745"/>
                    <a:pt x="1941" y="756"/>
                  </a:cubicBezTo>
                  <a:cubicBezTo>
                    <a:pt x="1924" y="793"/>
                    <a:pt x="1924" y="793"/>
                    <a:pt x="1924" y="793"/>
                  </a:cubicBezTo>
                  <a:lnTo>
                    <a:pt x="1876" y="770"/>
                  </a:lnTo>
                  <a:close/>
                  <a:moveTo>
                    <a:pt x="1841" y="806"/>
                  </a:moveTo>
                  <a:cubicBezTo>
                    <a:pt x="1843" y="801"/>
                    <a:pt x="1849" y="799"/>
                    <a:pt x="1854" y="801"/>
                  </a:cubicBezTo>
                  <a:cubicBezTo>
                    <a:pt x="1859" y="803"/>
                    <a:pt x="1861" y="809"/>
                    <a:pt x="1859" y="814"/>
                  </a:cubicBezTo>
                  <a:cubicBezTo>
                    <a:pt x="1856" y="819"/>
                    <a:pt x="1850" y="821"/>
                    <a:pt x="1845" y="819"/>
                  </a:cubicBezTo>
                  <a:cubicBezTo>
                    <a:pt x="1841" y="817"/>
                    <a:pt x="1838" y="811"/>
                    <a:pt x="1841" y="806"/>
                  </a:cubicBezTo>
                  <a:close/>
                  <a:moveTo>
                    <a:pt x="1745" y="570"/>
                  </a:moveTo>
                  <a:cubicBezTo>
                    <a:pt x="1727" y="567"/>
                    <a:pt x="1727" y="567"/>
                    <a:pt x="1727" y="567"/>
                  </a:cubicBezTo>
                  <a:cubicBezTo>
                    <a:pt x="1734" y="525"/>
                    <a:pt x="1734" y="525"/>
                    <a:pt x="1734" y="525"/>
                  </a:cubicBezTo>
                  <a:cubicBezTo>
                    <a:pt x="1752" y="527"/>
                    <a:pt x="1752" y="527"/>
                    <a:pt x="1752" y="527"/>
                  </a:cubicBezTo>
                  <a:lnTo>
                    <a:pt x="1745" y="570"/>
                  </a:lnTo>
                  <a:close/>
                  <a:moveTo>
                    <a:pt x="1754" y="511"/>
                  </a:moveTo>
                  <a:cubicBezTo>
                    <a:pt x="1736" y="509"/>
                    <a:pt x="1736" y="509"/>
                    <a:pt x="1736" y="509"/>
                  </a:cubicBezTo>
                  <a:cubicBezTo>
                    <a:pt x="1742" y="467"/>
                    <a:pt x="1742" y="467"/>
                    <a:pt x="1742" y="467"/>
                  </a:cubicBezTo>
                  <a:cubicBezTo>
                    <a:pt x="1760" y="469"/>
                    <a:pt x="1760" y="469"/>
                    <a:pt x="1760" y="469"/>
                  </a:cubicBezTo>
                  <a:lnTo>
                    <a:pt x="1754" y="511"/>
                  </a:lnTo>
                  <a:close/>
                  <a:moveTo>
                    <a:pt x="1763" y="453"/>
                  </a:moveTo>
                  <a:cubicBezTo>
                    <a:pt x="1745" y="451"/>
                    <a:pt x="1745" y="451"/>
                    <a:pt x="1745" y="451"/>
                  </a:cubicBezTo>
                  <a:cubicBezTo>
                    <a:pt x="1751" y="408"/>
                    <a:pt x="1751" y="408"/>
                    <a:pt x="1751" y="408"/>
                  </a:cubicBezTo>
                  <a:cubicBezTo>
                    <a:pt x="1769" y="411"/>
                    <a:pt x="1769" y="411"/>
                    <a:pt x="1769" y="411"/>
                  </a:cubicBezTo>
                  <a:lnTo>
                    <a:pt x="1763" y="453"/>
                  </a:lnTo>
                  <a:close/>
                  <a:moveTo>
                    <a:pt x="1771" y="395"/>
                  </a:moveTo>
                  <a:cubicBezTo>
                    <a:pt x="1753" y="392"/>
                    <a:pt x="1753" y="392"/>
                    <a:pt x="1753" y="392"/>
                  </a:cubicBezTo>
                  <a:cubicBezTo>
                    <a:pt x="1760" y="350"/>
                    <a:pt x="1760" y="350"/>
                    <a:pt x="1760" y="350"/>
                  </a:cubicBezTo>
                  <a:cubicBezTo>
                    <a:pt x="1778" y="353"/>
                    <a:pt x="1778" y="353"/>
                    <a:pt x="1778" y="353"/>
                  </a:cubicBezTo>
                  <a:lnTo>
                    <a:pt x="1771" y="395"/>
                  </a:lnTo>
                  <a:close/>
                  <a:moveTo>
                    <a:pt x="1786" y="295"/>
                  </a:moveTo>
                  <a:cubicBezTo>
                    <a:pt x="1780" y="337"/>
                    <a:pt x="1780" y="337"/>
                    <a:pt x="1780" y="337"/>
                  </a:cubicBezTo>
                  <a:cubicBezTo>
                    <a:pt x="1762" y="334"/>
                    <a:pt x="1762" y="334"/>
                    <a:pt x="1762" y="334"/>
                  </a:cubicBezTo>
                  <a:cubicBezTo>
                    <a:pt x="1768" y="292"/>
                    <a:pt x="1768" y="292"/>
                    <a:pt x="1768" y="292"/>
                  </a:cubicBezTo>
                  <a:lnTo>
                    <a:pt x="1786" y="295"/>
                  </a:lnTo>
                  <a:close/>
                  <a:moveTo>
                    <a:pt x="1745" y="219"/>
                  </a:moveTo>
                  <a:cubicBezTo>
                    <a:pt x="1763" y="221"/>
                    <a:pt x="1763" y="221"/>
                    <a:pt x="1763" y="221"/>
                  </a:cubicBezTo>
                  <a:cubicBezTo>
                    <a:pt x="1757" y="264"/>
                    <a:pt x="1757" y="264"/>
                    <a:pt x="1757" y="264"/>
                  </a:cubicBezTo>
                  <a:cubicBezTo>
                    <a:pt x="1739" y="261"/>
                    <a:pt x="1739" y="261"/>
                    <a:pt x="1739" y="261"/>
                  </a:cubicBezTo>
                  <a:lnTo>
                    <a:pt x="1745" y="219"/>
                  </a:lnTo>
                  <a:close/>
                  <a:moveTo>
                    <a:pt x="1752" y="290"/>
                  </a:moveTo>
                  <a:cubicBezTo>
                    <a:pt x="1746" y="332"/>
                    <a:pt x="1746" y="332"/>
                    <a:pt x="1746" y="332"/>
                  </a:cubicBezTo>
                  <a:cubicBezTo>
                    <a:pt x="1728" y="329"/>
                    <a:pt x="1728" y="329"/>
                    <a:pt x="1728" y="329"/>
                  </a:cubicBezTo>
                  <a:cubicBezTo>
                    <a:pt x="1734" y="287"/>
                    <a:pt x="1734" y="287"/>
                    <a:pt x="1734" y="287"/>
                  </a:cubicBezTo>
                  <a:lnTo>
                    <a:pt x="1752" y="290"/>
                  </a:lnTo>
                  <a:close/>
                  <a:moveTo>
                    <a:pt x="1711" y="214"/>
                  </a:moveTo>
                  <a:cubicBezTo>
                    <a:pt x="1729" y="216"/>
                    <a:pt x="1729" y="216"/>
                    <a:pt x="1729" y="216"/>
                  </a:cubicBezTo>
                  <a:cubicBezTo>
                    <a:pt x="1723" y="259"/>
                    <a:pt x="1723" y="259"/>
                    <a:pt x="1723" y="259"/>
                  </a:cubicBezTo>
                  <a:cubicBezTo>
                    <a:pt x="1705" y="256"/>
                    <a:pt x="1705" y="256"/>
                    <a:pt x="1705" y="256"/>
                  </a:cubicBezTo>
                  <a:lnTo>
                    <a:pt x="1711" y="214"/>
                  </a:lnTo>
                  <a:close/>
                  <a:moveTo>
                    <a:pt x="1701" y="282"/>
                  </a:moveTo>
                  <a:cubicBezTo>
                    <a:pt x="1719" y="285"/>
                    <a:pt x="1719" y="285"/>
                    <a:pt x="1719" y="285"/>
                  </a:cubicBezTo>
                  <a:cubicBezTo>
                    <a:pt x="1713" y="327"/>
                    <a:pt x="1713" y="327"/>
                    <a:pt x="1713" y="327"/>
                  </a:cubicBezTo>
                  <a:cubicBezTo>
                    <a:pt x="1695" y="324"/>
                    <a:pt x="1695" y="324"/>
                    <a:pt x="1695" y="324"/>
                  </a:cubicBezTo>
                  <a:lnTo>
                    <a:pt x="1701" y="282"/>
                  </a:lnTo>
                  <a:close/>
                  <a:moveTo>
                    <a:pt x="1692" y="340"/>
                  </a:moveTo>
                  <a:cubicBezTo>
                    <a:pt x="1710" y="343"/>
                    <a:pt x="1710" y="343"/>
                    <a:pt x="1710" y="343"/>
                  </a:cubicBezTo>
                  <a:cubicBezTo>
                    <a:pt x="1704" y="385"/>
                    <a:pt x="1704" y="385"/>
                    <a:pt x="1704" y="385"/>
                  </a:cubicBezTo>
                  <a:cubicBezTo>
                    <a:pt x="1686" y="382"/>
                    <a:pt x="1686" y="382"/>
                    <a:pt x="1686" y="382"/>
                  </a:cubicBezTo>
                  <a:lnTo>
                    <a:pt x="1692" y="340"/>
                  </a:lnTo>
                  <a:close/>
                  <a:moveTo>
                    <a:pt x="1667" y="277"/>
                  </a:moveTo>
                  <a:cubicBezTo>
                    <a:pt x="1685" y="280"/>
                    <a:pt x="1685" y="280"/>
                    <a:pt x="1685" y="280"/>
                  </a:cubicBezTo>
                  <a:cubicBezTo>
                    <a:pt x="1679" y="322"/>
                    <a:pt x="1679" y="322"/>
                    <a:pt x="1679" y="322"/>
                  </a:cubicBezTo>
                  <a:cubicBezTo>
                    <a:pt x="1661" y="319"/>
                    <a:pt x="1661" y="319"/>
                    <a:pt x="1661" y="319"/>
                  </a:cubicBezTo>
                  <a:lnTo>
                    <a:pt x="1667" y="277"/>
                  </a:lnTo>
                  <a:close/>
                  <a:moveTo>
                    <a:pt x="1658" y="335"/>
                  </a:moveTo>
                  <a:cubicBezTo>
                    <a:pt x="1676" y="338"/>
                    <a:pt x="1676" y="338"/>
                    <a:pt x="1676" y="338"/>
                  </a:cubicBezTo>
                  <a:cubicBezTo>
                    <a:pt x="1670" y="380"/>
                    <a:pt x="1670" y="380"/>
                    <a:pt x="1670" y="380"/>
                  </a:cubicBezTo>
                  <a:cubicBezTo>
                    <a:pt x="1652" y="377"/>
                    <a:pt x="1652" y="377"/>
                    <a:pt x="1652" y="377"/>
                  </a:cubicBezTo>
                  <a:lnTo>
                    <a:pt x="1658" y="335"/>
                  </a:lnTo>
                  <a:close/>
                  <a:moveTo>
                    <a:pt x="1650" y="393"/>
                  </a:moveTo>
                  <a:cubicBezTo>
                    <a:pt x="1668" y="396"/>
                    <a:pt x="1668" y="396"/>
                    <a:pt x="1668" y="396"/>
                  </a:cubicBezTo>
                  <a:cubicBezTo>
                    <a:pt x="1662" y="438"/>
                    <a:pt x="1662" y="438"/>
                    <a:pt x="1662" y="438"/>
                  </a:cubicBezTo>
                  <a:cubicBezTo>
                    <a:pt x="1644" y="436"/>
                    <a:pt x="1644" y="436"/>
                    <a:pt x="1644" y="436"/>
                  </a:cubicBezTo>
                  <a:lnTo>
                    <a:pt x="1650" y="393"/>
                  </a:lnTo>
                  <a:close/>
                  <a:moveTo>
                    <a:pt x="1641" y="451"/>
                  </a:moveTo>
                  <a:cubicBezTo>
                    <a:pt x="1659" y="454"/>
                    <a:pt x="1659" y="454"/>
                    <a:pt x="1659" y="454"/>
                  </a:cubicBezTo>
                  <a:cubicBezTo>
                    <a:pt x="1653" y="496"/>
                    <a:pt x="1653" y="496"/>
                    <a:pt x="1653" y="496"/>
                  </a:cubicBezTo>
                  <a:cubicBezTo>
                    <a:pt x="1635" y="494"/>
                    <a:pt x="1635" y="494"/>
                    <a:pt x="1635" y="494"/>
                  </a:cubicBezTo>
                  <a:lnTo>
                    <a:pt x="1641" y="451"/>
                  </a:lnTo>
                  <a:close/>
                  <a:moveTo>
                    <a:pt x="1632" y="510"/>
                  </a:moveTo>
                  <a:cubicBezTo>
                    <a:pt x="1650" y="512"/>
                    <a:pt x="1650" y="512"/>
                    <a:pt x="1650" y="512"/>
                  </a:cubicBezTo>
                  <a:cubicBezTo>
                    <a:pt x="1644" y="555"/>
                    <a:pt x="1644" y="555"/>
                    <a:pt x="1644" y="555"/>
                  </a:cubicBezTo>
                  <a:cubicBezTo>
                    <a:pt x="1626" y="552"/>
                    <a:pt x="1626" y="552"/>
                    <a:pt x="1626" y="552"/>
                  </a:cubicBezTo>
                  <a:lnTo>
                    <a:pt x="1632" y="510"/>
                  </a:lnTo>
                  <a:close/>
                  <a:moveTo>
                    <a:pt x="1624" y="568"/>
                  </a:moveTo>
                  <a:cubicBezTo>
                    <a:pt x="1642" y="570"/>
                    <a:pt x="1642" y="570"/>
                    <a:pt x="1642" y="570"/>
                  </a:cubicBezTo>
                  <a:cubicBezTo>
                    <a:pt x="1636" y="613"/>
                    <a:pt x="1636" y="613"/>
                    <a:pt x="1636" y="613"/>
                  </a:cubicBezTo>
                  <a:cubicBezTo>
                    <a:pt x="1618" y="610"/>
                    <a:pt x="1618" y="610"/>
                    <a:pt x="1618" y="610"/>
                  </a:cubicBezTo>
                  <a:lnTo>
                    <a:pt x="1624" y="568"/>
                  </a:lnTo>
                  <a:close/>
                  <a:moveTo>
                    <a:pt x="1615" y="626"/>
                  </a:moveTo>
                  <a:cubicBezTo>
                    <a:pt x="1633" y="629"/>
                    <a:pt x="1633" y="629"/>
                    <a:pt x="1633" y="629"/>
                  </a:cubicBezTo>
                  <a:cubicBezTo>
                    <a:pt x="1627" y="671"/>
                    <a:pt x="1627" y="671"/>
                    <a:pt x="1627" y="671"/>
                  </a:cubicBezTo>
                  <a:cubicBezTo>
                    <a:pt x="1609" y="668"/>
                    <a:pt x="1609" y="668"/>
                    <a:pt x="1609" y="668"/>
                  </a:cubicBezTo>
                  <a:lnTo>
                    <a:pt x="1615" y="626"/>
                  </a:lnTo>
                  <a:close/>
                  <a:moveTo>
                    <a:pt x="1607" y="684"/>
                  </a:moveTo>
                  <a:cubicBezTo>
                    <a:pt x="1625" y="687"/>
                    <a:pt x="1625" y="687"/>
                    <a:pt x="1625" y="687"/>
                  </a:cubicBezTo>
                  <a:cubicBezTo>
                    <a:pt x="1618" y="729"/>
                    <a:pt x="1618" y="729"/>
                    <a:pt x="1618" y="729"/>
                  </a:cubicBezTo>
                  <a:cubicBezTo>
                    <a:pt x="1600" y="726"/>
                    <a:pt x="1600" y="726"/>
                    <a:pt x="1600" y="726"/>
                  </a:cubicBezTo>
                  <a:lnTo>
                    <a:pt x="1607" y="684"/>
                  </a:lnTo>
                  <a:close/>
                  <a:moveTo>
                    <a:pt x="1545" y="738"/>
                  </a:moveTo>
                  <a:cubicBezTo>
                    <a:pt x="1300" y="739"/>
                    <a:pt x="1300" y="739"/>
                    <a:pt x="1300" y="739"/>
                  </a:cubicBezTo>
                  <a:cubicBezTo>
                    <a:pt x="1300" y="730"/>
                    <a:pt x="1300" y="730"/>
                    <a:pt x="1300" y="730"/>
                  </a:cubicBezTo>
                  <a:cubicBezTo>
                    <a:pt x="1544" y="729"/>
                    <a:pt x="1544" y="729"/>
                    <a:pt x="1544" y="729"/>
                  </a:cubicBezTo>
                  <a:lnTo>
                    <a:pt x="1545" y="738"/>
                  </a:lnTo>
                  <a:close/>
                  <a:moveTo>
                    <a:pt x="1544" y="706"/>
                  </a:moveTo>
                  <a:cubicBezTo>
                    <a:pt x="1300" y="707"/>
                    <a:pt x="1300" y="707"/>
                    <a:pt x="1300" y="707"/>
                  </a:cubicBezTo>
                  <a:cubicBezTo>
                    <a:pt x="1300" y="698"/>
                    <a:pt x="1300" y="698"/>
                    <a:pt x="1300" y="698"/>
                  </a:cubicBezTo>
                  <a:cubicBezTo>
                    <a:pt x="1544" y="697"/>
                    <a:pt x="1544" y="697"/>
                    <a:pt x="1544" y="697"/>
                  </a:cubicBezTo>
                  <a:lnTo>
                    <a:pt x="1544" y="706"/>
                  </a:lnTo>
                  <a:close/>
                  <a:moveTo>
                    <a:pt x="1544" y="674"/>
                  </a:moveTo>
                  <a:cubicBezTo>
                    <a:pt x="1300" y="675"/>
                    <a:pt x="1300" y="675"/>
                    <a:pt x="1300" y="675"/>
                  </a:cubicBezTo>
                  <a:cubicBezTo>
                    <a:pt x="1300" y="666"/>
                    <a:pt x="1300" y="666"/>
                    <a:pt x="1300" y="666"/>
                  </a:cubicBezTo>
                  <a:cubicBezTo>
                    <a:pt x="1544" y="665"/>
                    <a:pt x="1544" y="665"/>
                    <a:pt x="1544" y="665"/>
                  </a:cubicBezTo>
                  <a:lnTo>
                    <a:pt x="1544" y="674"/>
                  </a:lnTo>
                  <a:close/>
                  <a:moveTo>
                    <a:pt x="1544" y="642"/>
                  </a:moveTo>
                  <a:cubicBezTo>
                    <a:pt x="1300" y="643"/>
                    <a:pt x="1300" y="643"/>
                    <a:pt x="1300" y="643"/>
                  </a:cubicBezTo>
                  <a:cubicBezTo>
                    <a:pt x="1299" y="634"/>
                    <a:pt x="1299" y="634"/>
                    <a:pt x="1299" y="634"/>
                  </a:cubicBezTo>
                  <a:cubicBezTo>
                    <a:pt x="1544" y="632"/>
                    <a:pt x="1544" y="632"/>
                    <a:pt x="1544" y="632"/>
                  </a:cubicBezTo>
                  <a:lnTo>
                    <a:pt x="1544" y="642"/>
                  </a:lnTo>
                  <a:close/>
                  <a:moveTo>
                    <a:pt x="1544" y="610"/>
                  </a:moveTo>
                  <a:cubicBezTo>
                    <a:pt x="1299" y="611"/>
                    <a:pt x="1299" y="611"/>
                    <a:pt x="1299" y="611"/>
                  </a:cubicBezTo>
                  <a:cubicBezTo>
                    <a:pt x="1299" y="602"/>
                    <a:pt x="1299" y="602"/>
                    <a:pt x="1299" y="602"/>
                  </a:cubicBezTo>
                  <a:cubicBezTo>
                    <a:pt x="1544" y="600"/>
                    <a:pt x="1544" y="600"/>
                    <a:pt x="1544" y="600"/>
                  </a:cubicBezTo>
                  <a:lnTo>
                    <a:pt x="1544" y="610"/>
                  </a:lnTo>
                  <a:close/>
                  <a:moveTo>
                    <a:pt x="1544" y="578"/>
                  </a:moveTo>
                  <a:cubicBezTo>
                    <a:pt x="1299" y="579"/>
                    <a:pt x="1299" y="579"/>
                    <a:pt x="1299" y="579"/>
                  </a:cubicBezTo>
                  <a:cubicBezTo>
                    <a:pt x="1299" y="570"/>
                    <a:pt x="1299" y="570"/>
                    <a:pt x="1299" y="570"/>
                  </a:cubicBezTo>
                  <a:cubicBezTo>
                    <a:pt x="1544" y="568"/>
                    <a:pt x="1544" y="568"/>
                    <a:pt x="1544" y="568"/>
                  </a:cubicBezTo>
                  <a:lnTo>
                    <a:pt x="1544" y="578"/>
                  </a:lnTo>
                  <a:close/>
                  <a:moveTo>
                    <a:pt x="1543" y="545"/>
                  </a:moveTo>
                  <a:cubicBezTo>
                    <a:pt x="1299" y="547"/>
                    <a:pt x="1299" y="547"/>
                    <a:pt x="1299" y="547"/>
                  </a:cubicBezTo>
                  <a:cubicBezTo>
                    <a:pt x="1299" y="538"/>
                    <a:pt x="1299" y="538"/>
                    <a:pt x="1299" y="538"/>
                  </a:cubicBezTo>
                  <a:cubicBezTo>
                    <a:pt x="1543" y="536"/>
                    <a:pt x="1543" y="536"/>
                    <a:pt x="1543" y="536"/>
                  </a:cubicBezTo>
                  <a:lnTo>
                    <a:pt x="1543" y="545"/>
                  </a:lnTo>
                  <a:close/>
                  <a:moveTo>
                    <a:pt x="1543" y="513"/>
                  </a:moveTo>
                  <a:cubicBezTo>
                    <a:pt x="1299" y="515"/>
                    <a:pt x="1299" y="515"/>
                    <a:pt x="1299" y="515"/>
                  </a:cubicBezTo>
                  <a:cubicBezTo>
                    <a:pt x="1299" y="506"/>
                    <a:pt x="1299" y="506"/>
                    <a:pt x="1299" y="506"/>
                  </a:cubicBezTo>
                  <a:cubicBezTo>
                    <a:pt x="1543" y="504"/>
                    <a:pt x="1543" y="504"/>
                    <a:pt x="1543" y="504"/>
                  </a:cubicBezTo>
                  <a:lnTo>
                    <a:pt x="1543" y="513"/>
                  </a:lnTo>
                  <a:close/>
                  <a:moveTo>
                    <a:pt x="1543" y="481"/>
                  </a:moveTo>
                  <a:cubicBezTo>
                    <a:pt x="1299" y="483"/>
                    <a:pt x="1299" y="483"/>
                    <a:pt x="1299" y="483"/>
                  </a:cubicBezTo>
                  <a:cubicBezTo>
                    <a:pt x="1299" y="474"/>
                    <a:pt x="1299" y="474"/>
                    <a:pt x="1299" y="474"/>
                  </a:cubicBezTo>
                  <a:cubicBezTo>
                    <a:pt x="1543" y="472"/>
                    <a:pt x="1543" y="472"/>
                    <a:pt x="1543" y="472"/>
                  </a:cubicBezTo>
                  <a:lnTo>
                    <a:pt x="1543" y="481"/>
                  </a:lnTo>
                  <a:close/>
                  <a:moveTo>
                    <a:pt x="1543" y="449"/>
                  </a:moveTo>
                  <a:cubicBezTo>
                    <a:pt x="1298" y="451"/>
                    <a:pt x="1298" y="451"/>
                    <a:pt x="1298" y="451"/>
                  </a:cubicBezTo>
                  <a:cubicBezTo>
                    <a:pt x="1298" y="442"/>
                    <a:pt x="1298" y="442"/>
                    <a:pt x="1298" y="442"/>
                  </a:cubicBezTo>
                  <a:cubicBezTo>
                    <a:pt x="1543" y="440"/>
                    <a:pt x="1543" y="440"/>
                    <a:pt x="1543" y="440"/>
                  </a:cubicBezTo>
                  <a:lnTo>
                    <a:pt x="1543" y="449"/>
                  </a:lnTo>
                  <a:close/>
                  <a:moveTo>
                    <a:pt x="1543" y="417"/>
                  </a:moveTo>
                  <a:cubicBezTo>
                    <a:pt x="1298" y="419"/>
                    <a:pt x="1298" y="419"/>
                    <a:pt x="1298" y="419"/>
                  </a:cubicBezTo>
                  <a:cubicBezTo>
                    <a:pt x="1298" y="410"/>
                    <a:pt x="1298" y="410"/>
                    <a:pt x="1298" y="410"/>
                  </a:cubicBezTo>
                  <a:cubicBezTo>
                    <a:pt x="1543" y="408"/>
                    <a:pt x="1543" y="408"/>
                    <a:pt x="1543" y="408"/>
                  </a:cubicBezTo>
                  <a:lnTo>
                    <a:pt x="1543" y="417"/>
                  </a:lnTo>
                  <a:close/>
                  <a:moveTo>
                    <a:pt x="1543" y="385"/>
                  </a:moveTo>
                  <a:cubicBezTo>
                    <a:pt x="1298" y="387"/>
                    <a:pt x="1298" y="387"/>
                    <a:pt x="1298" y="387"/>
                  </a:cubicBezTo>
                  <a:cubicBezTo>
                    <a:pt x="1298" y="378"/>
                    <a:pt x="1298" y="378"/>
                    <a:pt x="1298" y="378"/>
                  </a:cubicBezTo>
                  <a:cubicBezTo>
                    <a:pt x="1542" y="376"/>
                    <a:pt x="1542" y="376"/>
                    <a:pt x="1542" y="376"/>
                  </a:cubicBezTo>
                  <a:lnTo>
                    <a:pt x="1543" y="385"/>
                  </a:lnTo>
                  <a:close/>
                  <a:moveTo>
                    <a:pt x="1542" y="353"/>
                  </a:moveTo>
                  <a:cubicBezTo>
                    <a:pt x="1298" y="355"/>
                    <a:pt x="1298" y="355"/>
                    <a:pt x="1298" y="355"/>
                  </a:cubicBezTo>
                  <a:cubicBezTo>
                    <a:pt x="1298" y="345"/>
                    <a:pt x="1298" y="345"/>
                    <a:pt x="1298" y="345"/>
                  </a:cubicBezTo>
                  <a:cubicBezTo>
                    <a:pt x="1542" y="344"/>
                    <a:pt x="1542" y="344"/>
                    <a:pt x="1542" y="344"/>
                  </a:cubicBezTo>
                  <a:lnTo>
                    <a:pt x="1542" y="353"/>
                  </a:lnTo>
                  <a:close/>
                  <a:moveTo>
                    <a:pt x="1542" y="321"/>
                  </a:moveTo>
                  <a:cubicBezTo>
                    <a:pt x="1298" y="323"/>
                    <a:pt x="1298" y="323"/>
                    <a:pt x="1298" y="323"/>
                  </a:cubicBezTo>
                  <a:cubicBezTo>
                    <a:pt x="1298" y="313"/>
                    <a:pt x="1298" y="313"/>
                    <a:pt x="1298" y="313"/>
                  </a:cubicBezTo>
                  <a:cubicBezTo>
                    <a:pt x="1542" y="312"/>
                    <a:pt x="1542" y="312"/>
                    <a:pt x="1542" y="312"/>
                  </a:cubicBezTo>
                  <a:lnTo>
                    <a:pt x="1542" y="321"/>
                  </a:lnTo>
                  <a:close/>
                  <a:moveTo>
                    <a:pt x="1542" y="289"/>
                  </a:moveTo>
                  <a:cubicBezTo>
                    <a:pt x="1298" y="290"/>
                    <a:pt x="1298" y="290"/>
                    <a:pt x="1298" y="290"/>
                  </a:cubicBezTo>
                  <a:cubicBezTo>
                    <a:pt x="1297" y="281"/>
                    <a:pt x="1297" y="281"/>
                    <a:pt x="1297" y="281"/>
                  </a:cubicBezTo>
                  <a:cubicBezTo>
                    <a:pt x="1542" y="280"/>
                    <a:pt x="1542" y="280"/>
                    <a:pt x="1542" y="280"/>
                  </a:cubicBezTo>
                  <a:lnTo>
                    <a:pt x="1542" y="289"/>
                  </a:lnTo>
                  <a:close/>
                  <a:moveTo>
                    <a:pt x="1542" y="257"/>
                  </a:moveTo>
                  <a:cubicBezTo>
                    <a:pt x="1297" y="258"/>
                    <a:pt x="1297" y="258"/>
                    <a:pt x="1297" y="258"/>
                  </a:cubicBezTo>
                  <a:cubicBezTo>
                    <a:pt x="1297" y="249"/>
                    <a:pt x="1297" y="249"/>
                    <a:pt x="1297" y="249"/>
                  </a:cubicBezTo>
                  <a:cubicBezTo>
                    <a:pt x="1542" y="248"/>
                    <a:pt x="1542" y="248"/>
                    <a:pt x="1542" y="248"/>
                  </a:cubicBezTo>
                  <a:lnTo>
                    <a:pt x="1542" y="257"/>
                  </a:lnTo>
                  <a:close/>
                  <a:moveTo>
                    <a:pt x="1542" y="225"/>
                  </a:moveTo>
                  <a:cubicBezTo>
                    <a:pt x="1297" y="226"/>
                    <a:pt x="1297" y="226"/>
                    <a:pt x="1297" y="226"/>
                  </a:cubicBezTo>
                  <a:cubicBezTo>
                    <a:pt x="1297" y="217"/>
                    <a:pt x="1297" y="217"/>
                    <a:pt x="1297" y="217"/>
                  </a:cubicBezTo>
                  <a:cubicBezTo>
                    <a:pt x="1542" y="216"/>
                    <a:pt x="1542" y="216"/>
                    <a:pt x="1542" y="216"/>
                  </a:cubicBezTo>
                  <a:lnTo>
                    <a:pt x="1542" y="225"/>
                  </a:lnTo>
                  <a:close/>
                  <a:moveTo>
                    <a:pt x="1541" y="193"/>
                  </a:moveTo>
                  <a:cubicBezTo>
                    <a:pt x="1297" y="194"/>
                    <a:pt x="1297" y="194"/>
                    <a:pt x="1297" y="194"/>
                  </a:cubicBezTo>
                  <a:cubicBezTo>
                    <a:pt x="1297" y="185"/>
                    <a:pt x="1297" y="185"/>
                    <a:pt x="1297" y="185"/>
                  </a:cubicBezTo>
                  <a:cubicBezTo>
                    <a:pt x="1541" y="184"/>
                    <a:pt x="1541" y="184"/>
                    <a:pt x="1541" y="184"/>
                  </a:cubicBezTo>
                  <a:lnTo>
                    <a:pt x="1541" y="193"/>
                  </a:lnTo>
                  <a:close/>
                  <a:moveTo>
                    <a:pt x="1541" y="161"/>
                  </a:moveTo>
                  <a:cubicBezTo>
                    <a:pt x="1297" y="162"/>
                    <a:pt x="1297" y="162"/>
                    <a:pt x="1297" y="162"/>
                  </a:cubicBezTo>
                  <a:cubicBezTo>
                    <a:pt x="1297" y="153"/>
                    <a:pt x="1297" y="153"/>
                    <a:pt x="1297" y="153"/>
                  </a:cubicBezTo>
                  <a:cubicBezTo>
                    <a:pt x="1541" y="152"/>
                    <a:pt x="1541" y="152"/>
                    <a:pt x="1541" y="152"/>
                  </a:cubicBezTo>
                  <a:lnTo>
                    <a:pt x="1541" y="161"/>
                  </a:lnTo>
                  <a:close/>
                  <a:moveTo>
                    <a:pt x="1541" y="129"/>
                  </a:moveTo>
                  <a:cubicBezTo>
                    <a:pt x="1297" y="130"/>
                    <a:pt x="1297" y="130"/>
                    <a:pt x="1297" y="130"/>
                  </a:cubicBezTo>
                  <a:cubicBezTo>
                    <a:pt x="1297" y="121"/>
                    <a:pt x="1297" y="121"/>
                    <a:pt x="1297" y="121"/>
                  </a:cubicBezTo>
                  <a:cubicBezTo>
                    <a:pt x="1541" y="120"/>
                    <a:pt x="1541" y="120"/>
                    <a:pt x="1541" y="120"/>
                  </a:cubicBezTo>
                  <a:lnTo>
                    <a:pt x="1541" y="129"/>
                  </a:lnTo>
                  <a:close/>
                  <a:moveTo>
                    <a:pt x="1541" y="97"/>
                  </a:moveTo>
                  <a:cubicBezTo>
                    <a:pt x="1296" y="98"/>
                    <a:pt x="1296" y="98"/>
                    <a:pt x="1296" y="98"/>
                  </a:cubicBezTo>
                  <a:cubicBezTo>
                    <a:pt x="1296" y="89"/>
                    <a:pt x="1296" y="89"/>
                    <a:pt x="1296" y="89"/>
                  </a:cubicBezTo>
                  <a:cubicBezTo>
                    <a:pt x="1541" y="88"/>
                    <a:pt x="1541" y="88"/>
                    <a:pt x="1541" y="88"/>
                  </a:cubicBezTo>
                  <a:lnTo>
                    <a:pt x="1541" y="97"/>
                  </a:lnTo>
                  <a:close/>
                  <a:moveTo>
                    <a:pt x="1541" y="65"/>
                  </a:moveTo>
                  <a:cubicBezTo>
                    <a:pt x="1296" y="66"/>
                    <a:pt x="1296" y="66"/>
                    <a:pt x="1296" y="66"/>
                  </a:cubicBezTo>
                  <a:cubicBezTo>
                    <a:pt x="1296" y="57"/>
                    <a:pt x="1296" y="57"/>
                    <a:pt x="1296" y="57"/>
                  </a:cubicBezTo>
                  <a:cubicBezTo>
                    <a:pt x="1541" y="56"/>
                    <a:pt x="1541" y="56"/>
                    <a:pt x="1541" y="56"/>
                  </a:cubicBezTo>
                  <a:lnTo>
                    <a:pt x="1541" y="65"/>
                  </a:lnTo>
                  <a:close/>
                  <a:moveTo>
                    <a:pt x="1540" y="24"/>
                  </a:moveTo>
                  <a:cubicBezTo>
                    <a:pt x="1541" y="33"/>
                    <a:pt x="1541" y="33"/>
                    <a:pt x="1541" y="33"/>
                  </a:cubicBezTo>
                  <a:cubicBezTo>
                    <a:pt x="1296" y="34"/>
                    <a:pt x="1296" y="34"/>
                    <a:pt x="1296" y="34"/>
                  </a:cubicBezTo>
                  <a:cubicBezTo>
                    <a:pt x="1296" y="25"/>
                    <a:pt x="1296" y="25"/>
                    <a:pt x="1296" y="25"/>
                  </a:cubicBezTo>
                  <a:lnTo>
                    <a:pt x="1540" y="24"/>
                  </a:lnTo>
                  <a:close/>
                  <a:moveTo>
                    <a:pt x="1173" y="728"/>
                  </a:moveTo>
                  <a:cubicBezTo>
                    <a:pt x="1173" y="728"/>
                    <a:pt x="1173" y="728"/>
                    <a:pt x="1173" y="728"/>
                  </a:cubicBezTo>
                  <a:cubicBezTo>
                    <a:pt x="1173" y="728"/>
                    <a:pt x="1174" y="728"/>
                    <a:pt x="1174" y="728"/>
                  </a:cubicBezTo>
                  <a:cubicBezTo>
                    <a:pt x="1176" y="731"/>
                    <a:pt x="1179" y="733"/>
                    <a:pt x="1181" y="735"/>
                  </a:cubicBezTo>
                  <a:cubicBezTo>
                    <a:pt x="1181" y="735"/>
                    <a:pt x="1181" y="735"/>
                    <a:pt x="1181" y="735"/>
                  </a:cubicBezTo>
                  <a:cubicBezTo>
                    <a:pt x="1183" y="737"/>
                    <a:pt x="1184" y="740"/>
                    <a:pt x="1185" y="743"/>
                  </a:cubicBezTo>
                  <a:cubicBezTo>
                    <a:pt x="1181" y="738"/>
                    <a:pt x="1177" y="733"/>
                    <a:pt x="1173" y="728"/>
                  </a:cubicBezTo>
                  <a:close/>
                  <a:moveTo>
                    <a:pt x="1189" y="736"/>
                  </a:moveTo>
                  <a:cubicBezTo>
                    <a:pt x="1189" y="736"/>
                    <a:pt x="1189" y="736"/>
                    <a:pt x="1189" y="736"/>
                  </a:cubicBezTo>
                  <a:cubicBezTo>
                    <a:pt x="1193" y="735"/>
                    <a:pt x="1197" y="735"/>
                    <a:pt x="1200" y="734"/>
                  </a:cubicBezTo>
                  <a:cubicBezTo>
                    <a:pt x="1202" y="734"/>
                    <a:pt x="1203" y="734"/>
                    <a:pt x="1205" y="734"/>
                  </a:cubicBezTo>
                  <a:cubicBezTo>
                    <a:pt x="1205" y="734"/>
                    <a:pt x="1205" y="734"/>
                    <a:pt x="1205" y="734"/>
                  </a:cubicBezTo>
                  <a:cubicBezTo>
                    <a:pt x="1205" y="734"/>
                    <a:pt x="1205" y="735"/>
                    <a:pt x="1205" y="735"/>
                  </a:cubicBezTo>
                  <a:cubicBezTo>
                    <a:pt x="1204" y="737"/>
                    <a:pt x="1203" y="743"/>
                    <a:pt x="1201" y="747"/>
                  </a:cubicBezTo>
                  <a:cubicBezTo>
                    <a:pt x="1201" y="748"/>
                    <a:pt x="1200" y="749"/>
                    <a:pt x="1199" y="749"/>
                  </a:cubicBezTo>
                  <a:cubicBezTo>
                    <a:pt x="1197" y="749"/>
                    <a:pt x="1191" y="739"/>
                    <a:pt x="1189" y="736"/>
                  </a:cubicBezTo>
                  <a:close/>
                  <a:moveTo>
                    <a:pt x="1063" y="630"/>
                  </a:moveTo>
                  <a:cubicBezTo>
                    <a:pt x="1079" y="682"/>
                    <a:pt x="1079" y="682"/>
                    <a:pt x="1079" y="682"/>
                  </a:cubicBezTo>
                  <a:cubicBezTo>
                    <a:pt x="1056" y="689"/>
                    <a:pt x="1056" y="689"/>
                    <a:pt x="1056" y="689"/>
                  </a:cubicBezTo>
                  <a:cubicBezTo>
                    <a:pt x="1040" y="638"/>
                    <a:pt x="1040" y="638"/>
                    <a:pt x="1040" y="638"/>
                  </a:cubicBezTo>
                  <a:lnTo>
                    <a:pt x="1063" y="630"/>
                  </a:lnTo>
                  <a:close/>
                  <a:moveTo>
                    <a:pt x="1059" y="617"/>
                  </a:moveTo>
                  <a:cubicBezTo>
                    <a:pt x="1036" y="624"/>
                    <a:pt x="1036" y="624"/>
                    <a:pt x="1036" y="624"/>
                  </a:cubicBezTo>
                  <a:cubicBezTo>
                    <a:pt x="1020" y="573"/>
                    <a:pt x="1020" y="573"/>
                    <a:pt x="1020" y="573"/>
                  </a:cubicBezTo>
                  <a:cubicBezTo>
                    <a:pt x="1043" y="566"/>
                    <a:pt x="1043" y="566"/>
                    <a:pt x="1043" y="566"/>
                  </a:cubicBezTo>
                  <a:lnTo>
                    <a:pt x="1059" y="617"/>
                  </a:lnTo>
                  <a:close/>
                  <a:moveTo>
                    <a:pt x="1023" y="501"/>
                  </a:moveTo>
                  <a:cubicBezTo>
                    <a:pt x="1039" y="552"/>
                    <a:pt x="1039" y="552"/>
                    <a:pt x="1039" y="552"/>
                  </a:cubicBezTo>
                  <a:cubicBezTo>
                    <a:pt x="1016" y="560"/>
                    <a:pt x="1016" y="560"/>
                    <a:pt x="1016" y="560"/>
                  </a:cubicBezTo>
                  <a:cubicBezTo>
                    <a:pt x="1000" y="508"/>
                    <a:pt x="1000" y="508"/>
                    <a:pt x="1000" y="508"/>
                  </a:cubicBezTo>
                  <a:lnTo>
                    <a:pt x="1023" y="501"/>
                  </a:lnTo>
                  <a:close/>
                  <a:moveTo>
                    <a:pt x="987" y="512"/>
                  </a:moveTo>
                  <a:cubicBezTo>
                    <a:pt x="1003" y="564"/>
                    <a:pt x="1003" y="564"/>
                    <a:pt x="1003" y="564"/>
                  </a:cubicBezTo>
                  <a:cubicBezTo>
                    <a:pt x="980" y="571"/>
                    <a:pt x="980" y="571"/>
                    <a:pt x="980" y="571"/>
                  </a:cubicBezTo>
                  <a:cubicBezTo>
                    <a:pt x="964" y="519"/>
                    <a:pt x="964" y="519"/>
                    <a:pt x="964" y="519"/>
                  </a:cubicBezTo>
                  <a:lnTo>
                    <a:pt x="987" y="512"/>
                  </a:lnTo>
                  <a:close/>
                  <a:moveTo>
                    <a:pt x="927" y="531"/>
                  </a:moveTo>
                  <a:cubicBezTo>
                    <a:pt x="951" y="523"/>
                    <a:pt x="951" y="523"/>
                    <a:pt x="951" y="523"/>
                  </a:cubicBezTo>
                  <a:cubicBezTo>
                    <a:pt x="966" y="575"/>
                    <a:pt x="966" y="575"/>
                    <a:pt x="966" y="575"/>
                  </a:cubicBezTo>
                  <a:cubicBezTo>
                    <a:pt x="943" y="582"/>
                    <a:pt x="943" y="582"/>
                    <a:pt x="943" y="582"/>
                  </a:cubicBezTo>
                  <a:lnTo>
                    <a:pt x="927" y="531"/>
                  </a:lnTo>
                  <a:close/>
                  <a:moveTo>
                    <a:pt x="947" y="595"/>
                  </a:moveTo>
                  <a:cubicBezTo>
                    <a:pt x="971" y="588"/>
                    <a:pt x="971" y="588"/>
                    <a:pt x="971" y="588"/>
                  </a:cubicBezTo>
                  <a:cubicBezTo>
                    <a:pt x="986" y="640"/>
                    <a:pt x="986" y="640"/>
                    <a:pt x="986" y="640"/>
                  </a:cubicBezTo>
                  <a:cubicBezTo>
                    <a:pt x="963" y="647"/>
                    <a:pt x="963" y="647"/>
                    <a:pt x="963" y="647"/>
                  </a:cubicBezTo>
                  <a:lnTo>
                    <a:pt x="947" y="595"/>
                  </a:lnTo>
                  <a:close/>
                  <a:moveTo>
                    <a:pt x="865" y="656"/>
                  </a:moveTo>
                  <a:cubicBezTo>
                    <a:pt x="843" y="667"/>
                    <a:pt x="843" y="667"/>
                    <a:pt x="843" y="667"/>
                  </a:cubicBezTo>
                  <a:cubicBezTo>
                    <a:pt x="819" y="619"/>
                    <a:pt x="819" y="619"/>
                    <a:pt x="819" y="619"/>
                  </a:cubicBezTo>
                  <a:cubicBezTo>
                    <a:pt x="840" y="608"/>
                    <a:pt x="840" y="608"/>
                    <a:pt x="840" y="608"/>
                  </a:cubicBezTo>
                  <a:lnTo>
                    <a:pt x="865" y="656"/>
                  </a:lnTo>
                  <a:close/>
                  <a:moveTo>
                    <a:pt x="831" y="590"/>
                  </a:moveTo>
                  <a:cubicBezTo>
                    <a:pt x="809" y="601"/>
                    <a:pt x="809" y="601"/>
                    <a:pt x="809" y="601"/>
                  </a:cubicBezTo>
                  <a:cubicBezTo>
                    <a:pt x="785" y="554"/>
                    <a:pt x="785" y="554"/>
                    <a:pt x="785" y="554"/>
                  </a:cubicBezTo>
                  <a:cubicBezTo>
                    <a:pt x="806" y="542"/>
                    <a:pt x="806" y="542"/>
                    <a:pt x="806" y="542"/>
                  </a:cubicBezTo>
                  <a:lnTo>
                    <a:pt x="831" y="590"/>
                  </a:lnTo>
                  <a:close/>
                  <a:moveTo>
                    <a:pt x="797" y="525"/>
                  </a:moveTo>
                  <a:cubicBezTo>
                    <a:pt x="776" y="536"/>
                    <a:pt x="776" y="536"/>
                    <a:pt x="776" y="536"/>
                  </a:cubicBezTo>
                  <a:cubicBezTo>
                    <a:pt x="751" y="488"/>
                    <a:pt x="751" y="488"/>
                    <a:pt x="751" y="488"/>
                  </a:cubicBezTo>
                  <a:cubicBezTo>
                    <a:pt x="773" y="477"/>
                    <a:pt x="773" y="477"/>
                    <a:pt x="773" y="477"/>
                  </a:cubicBezTo>
                  <a:lnTo>
                    <a:pt x="797" y="525"/>
                  </a:lnTo>
                  <a:close/>
                  <a:moveTo>
                    <a:pt x="739" y="411"/>
                  </a:moveTo>
                  <a:cubicBezTo>
                    <a:pt x="763" y="459"/>
                    <a:pt x="763" y="459"/>
                    <a:pt x="763" y="459"/>
                  </a:cubicBezTo>
                  <a:cubicBezTo>
                    <a:pt x="742" y="471"/>
                    <a:pt x="742" y="471"/>
                    <a:pt x="742" y="471"/>
                  </a:cubicBezTo>
                  <a:cubicBezTo>
                    <a:pt x="717" y="423"/>
                    <a:pt x="717" y="423"/>
                    <a:pt x="717" y="423"/>
                  </a:cubicBezTo>
                  <a:lnTo>
                    <a:pt x="739" y="411"/>
                  </a:lnTo>
                  <a:close/>
                  <a:moveTo>
                    <a:pt x="705" y="429"/>
                  </a:moveTo>
                  <a:cubicBezTo>
                    <a:pt x="730" y="477"/>
                    <a:pt x="730" y="477"/>
                    <a:pt x="730" y="477"/>
                  </a:cubicBezTo>
                  <a:cubicBezTo>
                    <a:pt x="708" y="488"/>
                    <a:pt x="708" y="488"/>
                    <a:pt x="708" y="488"/>
                  </a:cubicBezTo>
                  <a:cubicBezTo>
                    <a:pt x="683" y="440"/>
                    <a:pt x="683" y="440"/>
                    <a:pt x="683" y="440"/>
                  </a:cubicBezTo>
                  <a:lnTo>
                    <a:pt x="705" y="429"/>
                  </a:lnTo>
                  <a:close/>
                  <a:moveTo>
                    <a:pt x="671" y="446"/>
                  </a:moveTo>
                  <a:cubicBezTo>
                    <a:pt x="696" y="494"/>
                    <a:pt x="696" y="494"/>
                    <a:pt x="696" y="494"/>
                  </a:cubicBezTo>
                  <a:cubicBezTo>
                    <a:pt x="674" y="506"/>
                    <a:pt x="674" y="506"/>
                    <a:pt x="674" y="506"/>
                  </a:cubicBezTo>
                  <a:cubicBezTo>
                    <a:pt x="649" y="458"/>
                    <a:pt x="649" y="458"/>
                    <a:pt x="649" y="458"/>
                  </a:cubicBezTo>
                  <a:lnTo>
                    <a:pt x="671" y="446"/>
                  </a:lnTo>
                  <a:close/>
                  <a:moveTo>
                    <a:pt x="616" y="475"/>
                  </a:moveTo>
                  <a:cubicBezTo>
                    <a:pt x="637" y="464"/>
                    <a:pt x="637" y="464"/>
                    <a:pt x="637" y="464"/>
                  </a:cubicBezTo>
                  <a:cubicBezTo>
                    <a:pt x="662" y="512"/>
                    <a:pt x="662" y="512"/>
                    <a:pt x="662" y="512"/>
                  </a:cubicBezTo>
                  <a:cubicBezTo>
                    <a:pt x="640" y="523"/>
                    <a:pt x="640" y="523"/>
                    <a:pt x="640" y="523"/>
                  </a:cubicBezTo>
                  <a:lnTo>
                    <a:pt x="616" y="475"/>
                  </a:lnTo>
                  <a:close/>
                  <a:moveTo>
                    <a:pt x="649" y="541"/>
                  </a:moveTo>
                  <a:cubicBezTo>
                    <a:pt x="671" y="529"/>
                    <a:pt x="671" y="529"/>
                    <a:pt x="671" y="529"/>
                  </a:cubicBezTo>
                  <a:cubicBezTo>
                    <a:pt x="696" y="577"/>
                    <a:pt x="696" y="577"/>
                    <a:pt x="696" y="577"/>
                  </a:cubicBezTo>
                  <a:cubicBezTo>
                    <a:pt x="674" y="588"/>
                    <a:pt x="674" y="588"/>
                    <a:pt x="674" y="588"/>
                  </a:cubicBezTo>
                  <a:lnTo>
                    <a:pt x="649" y="541"/>
                  </a:lnTo>
                  <a:close/>
                  <a:moveTo>
                    <a:pt x="683" y="606"/>
                  </a:moveTo>
                  <a:cubicBezTo>
                    <a:pt x="705" y="595"/>
                    <a:pt x="705" y="595"/>
                    <a:pt x="705" y="595"/>
                  </a:cubicBezTo>
                  <a:cubicBezTo>
                    <a:pt x="730" y="643"/>
                    <a:pt x="730" y="643"/>
                    <a:pt x="730" y="643"/>
                  </a:cubicBezTo>
                  <a:cubicBezTo>
                    <a:pt x="708" y="654"/>
                    <a:pt x="708" y="654"/>
                    <a:pt x="708" y="654"/>
                  </a:cubicBezTo>
                  <a:lnTo>
                    <a:pt x="683" y="606"/>
                  </a:lnTo>
                  <a:close/>
                  <a:moveTo>
                    <a:pt x="742" y="719"/>
                  </a:moveTo>
                  <a:cubicBezTo>
                    <a:pt x="717" y="671"/>
                    <a:pt x="717" y="671"/>
                    <a:pt x="717" y="671"/>
                  </a:cubicBezTo>
                  <a:cubicBezTo>
                    <a:pt x="739" y="660"/>
                    <a:pt x="739" y="660"/>
                    <a:pt x="739" y="660"/>
                  </a:cubicBezTo>
                  <a:cubicBezTo>
                    <a:pt x="764" y="708"/>
                    <a:pt x="764" y="708"/>
                    <a:pt x="764" y="708"/>
                  </a:cubicBezTo>
                  <a:lnTo>
                    <a:pt x="742" y="719"/>
                  </a:lnTo>
                  <a:close/>
                  <a:moveTo>
                    <a:pt x="751" y="914"/>
                  </a:moveTo>
                  <a:cubicBezTo>
                    <a:pt x="756" y="912"/>
                    <a:pt x="760" y="910"/>
                    <a:pt x="764" y="907"/>
                  </a:cubicBezTo>
                  <a:cubicBezTo>
                    <a:pt x="764" y="907"/>
                    <a:pt x="764" y="907"/>
                    <a:pt x="764" y="907"/>
                  </a:cubicBezTo>
                  <a:cubicBezTo>
                    <a:pt x="769" y="915"/>
                    <a:pt x="773" y="924"/>
                    <a:pt x="774" y="935"/>
                  </a:cubicBezTo>
                  <a:cubicBezTo>
                    <a:pt x="775" y="942"/>
                    <a:pt x="775" y="949"/>
                    <a:pt x="775" y="956"/>
                  </a:cubicBezTo>
                  <a:cubicBezTo>
                    <a:pt x="768" y="947"/>
                    <a:pt x="759" y="936"/>
                    <a:pt x="754" y="924"/>
                  </a:cubicBezTo>
                  <a:cubicBezTo>
                    <a:pt x="753" y="922"/>
                    <a:pt x="752" y="920"/>
                    <a:pt x="751" y="918"/>
                  </a:cubicBezTo>
                  <a:cubicBezTo>
                    <a:pt x="751" y="917"/>
                    <a:pt x="751" y="915"/>
                    <a:pt x="751" y="914"/>
                  </a:cubicBezTo>
                  <a:close/>
                  <a:moveTo>
                    <a:pt x="744" y="938"/>
                  </a:moveTo>
                  <a:cubicBezTo>
                    <a:pt x="745" y="936"/>
                    <a:pt x="747" y="935"/>
                    <a:pt x="748" y="932"/>
                  </a:cubicBezTo>
                  <a:cubicBezTo>
                    <a:pt x="748" y="932"/>
                    <a:pt x="749" y="932"/>
                    <a:pt x="749" y="932"/>
                  </a:cubicBezTo>
                  <a:cubicBezTo>
                    <a:pt x="749" y="933"/>
                    <a:pt x="749" y="933"/>
                    <a:pt x="750" y="934"/>
                  </a:cubicBezTo>
                  <a:cubicBezTo>
                    <a:pt x="751" y="938"/>
                    <a:pt x="758" y="945"/>
                    <a:pt x="760" y="951"/>
                  </a:cubicBezTo>
                  <a:cubicBezTo>
                    <a:pt x="760" y="954"/>
                    <a:pt x="760" y="956"/>
                    <a:pt x="759" y="957"/>
                  </a:cubicBezTo>
                  <a:cubicBezTo>
                    <a:pt x="758" y="960"/>
                    <a:pt x="739" y="955"/>
                    <a:pt x="733" y="954"/>
                  </a:cubicBezTo>
                  <a:cubicBezTo>
                    <a:pt x="733" y="954"/>
                    <a:pt x="733" y="954"/>
                    <a:pt x="733" y="954"/>
                  </a:cubicBezTo>
                  <a:cubicBezTo>
                    <a:pt x="737" y="949"/>
                    <a:pt x="740" y="944"/>
                    <a:pt x="744" y="938"/>
                  </a:cubicBezTo>
                  <a:close/>
                  <a:moveTo>
                    <a:pt x="707" y="963"/>
                  </a:moveTo>
                  <a:cubicBezTo>
                    <a:pt x="712" y="963"/>
                    <a:pt x="717" y="962"/>
                    <a:pt x="723" y="962"/>
                  </a:cubicBezTo>
                  <a:cubicBezTo>
                    <a:pt x="723" y="962"/>
                    <a:pt x="723" y="962"/>
                    <a:pt x="723" y="962"/>
                  </a:cubicBezTo>
                  <a:cubicBezTo>
                    <a:pt x="727" y="962"/>
                    <a:pt x="732" y="965"/>
                    <a:pt x="737" y="967"/>
                  </a:cubicBezTo>
                  <a:cubicBezTo>
                    <a:pt x="727" y="966"/>
                    <a:pt x="717" y="965"/>
                    <a:pt x="706" y="964"/>
                  </a:cubicBezTo>
                  <a:cubicBezTo>
                    <a:pt x="706" y="964"/>
                    <a:pt x="705" y="964"/>
                    <a:pt x="705" y="964"/>
                  </a:cubicBezTo>
                  <a:cubicBezTo>
                    <a:pt x="705" y="964"/>
                    <a:pt x="706" y="963"/>
                    <a:pt x="707" y="963"/>
                  </a:cubicBezTo>
                  <a:close/>
                  <a:moveTo>
                    <a:pt x="655" y="1040"/>
                  </a:moveTo>
                  <a:cubicBezTo>
                    <a:pt x="655" y="1040"/>
                    <a:pt x="655" y="1040"/>
                    <a:pt x="654" y="1040"/>
                  </a:cubicBezTo>
                  <a:cubicBezTo>
                    <a:pt x="655" y="1040"/>
                    <a:pt x="655" y="1040"/>
                    <a:pt x="655" y="1040"/>
                  </a:cubicBezTo>
                  <a:cubicBezTo>
                    <a:pt x="658" y="1040"/>
                    <a:pt x="661" y="1039"/>
                    <a:pt x="664" y="1039"/>
                  </a:cubicBezTo>
                  <a:cubicBezTo>
                    <a:pt x="664" y="1039"/>
                    <a:pt x="664" y="1039"/>
                    <a:pt x="664" y="1039"/>
                  </a:cubicBezTo>
                  <a:cubicBezTo>
                    <a:pt x="666" y="1039"/>
                    <a:pt x="669" y="1040"/>
                    <a:pt x="672" y="1041"/>
                  </a:cubicBezTo>
                  <a:cubicBezTo>
                    <a:pt x="666" y="1041"/>
                    <a:pt x="661" y="1040"/>
                    <a:pt x="655" y="1040"/>
                  </a:cubicBezTo>
                  <a:close/>
                  <a:moveTo>
                    <a:pt x="683" y="1035"/>
                  </a:moveTo>
                  <a:cubicBezTo>
                    <a:pt x="682" y="1037"/>
                    <a:pt x="672" y="1035"/>
                    <a:pt x="669" y="1034"/>
                  </a:cubicBezTo>
                  <a:cubicBezTo>
                    <a:pt x="669" y="1034"/>
                    <a:pt x="669" y="1034"/>
                    <a:pt x="669" y="1034"/>
                  </a:cubicBezTo>
                  <a:cubicBezTo>
                    <a:pt x="671" y="1031"/>
                    <a:pt x="672" y="1029"/>
                    <a:pt x="674" y="1026"/>
                  </a:cubicBezTo>
                  <a:cubicBezTo>
                    <a:pt x="675" y="1025"/>
                    <a:pt x="676" y="1024"/>
                    <a:pt x="676" y="1023"/>
                  </a:cubicBezTo>
                  <a:cubicBezTo>
                    <a:pt x="676" y="1022"/>
                    <a:pt x="676" y="1022"/>
                    <a:pt x="676" y="1022"/>
                  </a:cubicBezTo>
                  <a:cubicBezTo>
                    <a:pt x="677" y="1023"/>
                    <a:pt x="677" y="1023"/>
                    <a:pt x="677" y="1023"/>
                  </a:cubicBezTo>
                  <a:cubicBezTo>
                    <a:pt x="678" y="1025"/>
                    <a:pt x="682" y="1029"/>
                    <a:pt x="683" y="1032"/>
                  </a:cubicBezTo>
                  <a:cubicBezTo>
                    <a:pt x="683" y="1033"/>
                    <a:pt x="683" y="1034"/>
                    <a:pt x="683" y="1035"/>
                  </a:cubicBezTo>
                  <a:close/>
                  <a:moveTo>
                    <a:pt x="679" y="1018"/>
                  </a:moveTo>
                  <a:cubicBezTo>
                    <a:pt x="678" y="1017"/>
                    <a:pt x="678" y="1016"/>
                    <a:pt x="677" y="1015"/>
                  </a:cubicBezTo>
                  <a:cubicBezTo>
                    <a:pt x="677" y="1014"/>
                    <a:pt x="677" y="1014"/>
                    <a:pt x="677" y="1013"/>
                  </a:cubicBezTo>
                  <a:cubicBezTo>
                    <a:pt x="680" y="1012"/>
                    <a:pt x="682" y="1010"/>
                    <a:pt x="684" y="1009"/>
                  </a:cubicBezTo>
                  <a:cubicBezTo>
                    <a:pt x="684" y="1009"/>
                    <a:pt x="684" y="1009"/>
                    <a:pt x="684" y="1009"/>
                  </a:cubicBezTo>
                  <a:cubicBezTo>
                    <a:pt x="687" y="1013"/>
                    <a:pt x="689" y="1018"/>
                    <a:pt x="690" y="1023"/>
                  </a:cubicBezTo>
                  <a:cubicBezTo>
                    <a:pt x="691" y="1027"/>
                    <a:pt x="691" y="1030"/>
                    <a:pt x="691" y="1034"/>
                  </a:cubicBezTo>
                  <a:cubicBezTo>
                    <a:pt x="687" y="1030"/>
                    <a:pt x="682" y="1024"/>
                    <a:pt x="679" y="1018"/>
                  </a:cubicBezTo>
                  <a:close/>
                  <a:moveTo>
                    <a:pt x="694" y="1017"/>
                  </a:moveTo>
                  <a:cubicBezTo>
                    <a:pt x="693" y="1013"/>
                    <a:pt x="690" y="1009"/>
                    <a:pt x="688" y="1005"/>
                  </a:cubicBezTo>
                  <a:cubicBezTo>
                    <a:pt x="687" y="1005"/>
                    <a:pt x="687" y="1005"/>
                    <a:pt x="687" y="1005"/>
                  </a:cubicBezTo>
                  <a:cubicBezTo>
                    <a:pt x="689" y="1002"/>
                    <a:pt x="690" y="999"/>
                    <a:pt x="690" y="996"/>
                  </a:cubicBezTo>
                  <a:cubicBezTo>
                    <a:pt x="690" y="991"/>
                    <a:pt x="688" y="986"/>
                    <a:pt x="684" y="982"/>
                  </a:cubicBezTo>
                  <a:cubicBezTo>
                    <a:pt x="684" y="981"/>
                    <a:pt x="684" y="980"/>
                    <a:pt x="684" y="979"/>
                  </a:cubicBezTo>
                  <a:cubicBezTo>
                    <a:pt x="687" y="977"/>
                    <a:pt x="689" y="975"/>
                    <a:pt x="691" y="972"/>
                  </a:cubicBezTo>
                  <a:cubicBezTo>
                    <a:pt x="692" y="973"/>
                    <a:pt x="692" y="973"/>
                    <a:pt x="693" y="973"/>
                  </a:cubicBezTo>
                  <a:cubicBezTo>
                    <a:pt x="721" y="974"/>
                    <a:pt x="748" y="978"/>
                    <a:pt x="775" y="982"/>
                  </a:cubicBezTo>
                  <a:cubicBezTo>
                    <a:pt x="776" y="983"/>
                    <a:pt x="776" y="984"/>
                    <a:pt x="777" y="985"/>
                  </a:cubicBezTo>
                  <a:cubicBezTo>
                    <a:pt x="753" y="1004"/>
                    <a:pt x="729" y="1023"/>
                    <a:pt x="707" y="1044"/>
                  </a:cubicBezTo>
                  <a:cubicBezTo>
                    <a:pt x="707" y="1044"/>
                    <a:pt x="707" y="1044"/>
                    <a:pt x="706" y="1044"/>
                  </a:cubicBezTo>
                  <a:cubicBezTo>
                    <a:pt x="704" y="1043"/>
                    <a:pt x="702" y="1043"/>
                    <a:pt x="699" y="1042"/>
                  </a:cubicBezTo>
                  <a:cubicBezTo>
                    <a:pt x="699" y="1042"/>
                    <a:pt x="699" y="1041"/>
                    <a:pt x="698" y="1041"/>
                  </a:cubicBezTo>
                  <a:cubicBezTo>
                    <a:pt x="695" y="1034"/>
                    <a:pt x="696" y="1025"/>
                    <a:pt x="694" y="1017"/>
                  </a:cubicBezTo>
                  <a:close/>
                  <a:moveTo>
                    <a:pt x="592" y="1146"/>
                  </a:moveTo>
                  <a:cubicBezTo>
                    <a:pt x="587" y="1143"/>
                    <a:pt x="586" y="1137"/>
                    <a:pt x="589" y="1132"/>
                  </a:cubicBezTo>
                  <a:cubicBezTo>
                    <a:pt x="593" y="1128"/>
                    <a:pt x="599" y="1127"/>
                    <a:pt x="603" y="1130"/>
                  </a:cubicBezTo>
                  <a:cubicBezTo>
                    <a:pt x="608" y="1133"/>
                    <a:pt x="609" y="1139"/>
                    <a:pt x="605" y="1144"/>
                  </a:cubicBezTo>
                  <a:cubicBezTo>
                    <a:pt x="602" y="1148"/>
                    <a:pt x="596" y="1149"/>
                    <a:pt x="592" y="1146"/>
                  </a:cubicBezTo>
                  <a:close/>
                  <a:moveTo>
                    <a:pt x="439" y="2522"/>
                  </a:moveTo>
                  <a:cubicBezTo>
                    <a:pt x="423" y="2501"/>
                    <a:pt x="423" y="2501"/>
                    <a:pt x="423" y="2501"/>
                  </a:cubicBezTo>
                  <a:cubicBezTo>
                    <a:pt x="457" y="2475"/>
                    <a:pt x="457" y="2475"/>
                    <a:pt x="457" y="2475"/>
                  </a:cubicBezTo>
                  <a:cubicBezTo>
                    <a:pt x="473" y="2496"/>
                    <a:pt x="473" y="2496"/>
                    <a:pt x="473" y="2496"/>
                  </a:cubicBezTo>
                  <a:lnTo>
                    <a:pt x="439" y="2522"/>
                  </a:lnTo>
                  <a:close/>
                  <a:moveTo>
                    <a:pt x="487" y="2514"/>
                  </a:moveTo>
                  <a:cubicBezTo>
                    <a:pt x="503" y="2535"/>
                    <a:pt x="503" y="2535"/>
                    <a:pt x="503" y="2535"/>
                  </a:cubicBezTo>
                  <a:cubicBezTo>
                    <a:pt x="470" y="2561"/>
                    <a:pt x="470" y="2561"/>
                    <a:pt x="470" y="2561"/>
                  </a:cubicBezTo>
                  <a:cubicBezTo>
                    <a:pt x="453" y="2540"/>
                    <a:pt x="453" y="2540"/>
                    <a:pt x="453" y="2540"/>
                  </a:cubicBezTo>
                  <a:lnTo>
                    <a:pt x="487" y="2514"/>
                  </a:lnTo>
                  <a:close/>
                  <a:moveTo>
                    <a:pt x="441" y="2550"/>
                  </a:moveTo>
                  <a:cubicBezTo>
                    <a:pt x="457" y="2571"/>
                    <a:pt x="457" y="2571"/>
                    <a:pt x="457" y="2571"/>
                  </a:cubicBezTo>
                  <a:cubicBezTo>
                    <a:pt x="423" y="2597"/>
                    <a:pt x="423" y="2597"/>
                    <a:pt x="423" y="2597"/>
                  </a:cubicBezTo>
                  <a:cubicBezTo>
                    <a:pt x="407" y="2576"/>
                    <a:pt x="407" y="2576"/>
                    <a:pt x="407" y="2576"/>
                  </a:cubicBezTo>
                  <a:lnTo>
                    <a:pt x="441" y="2550"/>
                  </a:lnTo>
                  <a:close/>
                  <a:moveTo>
                    <a:pt x="471" y="2589"/>
                  </a:moveTo>
                  <a:cubicBezTo>
                    <a:pt x="487" y="2610"/>
                    <a:pt x="487" y="2610"/>
                    <a:pt x="487" y="2610"/>
                  </a:cubicBezTo>
                  <a:cubicBezTo>
                    <a:pt x="453" y="2636"/>
                    <a:pt x="453" y="2636"/>
                    <a:pt x="453" y="2636"/>
                  </a:cubicBezTo>
                  <a:cubicBezTo>
                    <a:pt x="437" y="2615"/>
                    <a:pt x="437" y="2615"/>
                    <a:pt x="437" y="2615"/>
                  </a:cubicBezTo>
                  <a:lnTo>
                    <a:pt x="471" y="2589"/>
                  </a:lnTo>
                  <a:close/>
                  <a:moveTo>
                    <a:pt x="483" y="2579"/>
                  </a:moveTo>
                  <a:cubicBezTo>
                    <a:pt x="517" y="2553"/>
                    <a:pt x="517" y="2553"/>
                    <a:pt x="517" y="2553"/>
                  </a:cubicBezTo>
                  <a:cubicBezTo>
                    <a:pt x="534" y="2574"/>
                    <a:pt x="534" y="2574"/>
                    <a:pt x="534" y="2574"/>
                  </a:cubicBezTo>
                  <a:cubicBezTo>
                    <a:pt x="500" y="2600"/>
                    <a:pt x="500" y="2600"/>
                    <a:pt x="500" y="2600"/>
                  </a:cubicBezTo>
                  <a:lnTo>
                    <a:pt x="483" y="2579"/>
                  </a:lnTo>
                  <a:close/>
                  <a:moveTo>
                    <a:pt x="349" y="2243"/>
                  </a:moveTo>
                  <a:cubicBezTo>
                    <a:pt x="350" y="2239"/>
                    <a:pt x="352" y="2235"/>
                    <a:pt x="354" y="2230"/>
                  </a:cubicBezTo>
                  <a:cubicBezTo>
                    <a:pt x="354" y="2230"/>
                    <a:pt x="354" y="2230"/>
                    <a:pt x="354" y="2230"/>
                  </a:cubicBezTo>
                  <a:cubicBezTo>
                    <a:pt x="355" y="2227"/>
                    <a:pt x="359" y="2224"/>
                    <a:pt x="363" y="2221"/>
                  </a:cubicBezTo>
                  <a:cubicBezTo>
                    <a:pt x="358" y="2228"/>
                    <a:pt x="353" y="2236"/>
                    <a:pt x="349" y="2244"/>
                  </a:cubicBezTo>
                  <a:cubicBezTo>
                    <a:pt x="349" y="2244"/>
                    <a:pt x="349" y="2244"/>
                    <a:pt x="348" y="2245"/>
                  </a:cubicBezTo>
                  <a:cubicBezTo>
                    <a:pt x="349" y="2244"/>
                    <a:pt x="349" y="2244"/>
                    <a:pt x="349" y="2243"/>
                  </a:cubicBezTo>
                  <a:close/>
                  <a:moveTo>
                    <a:pt x="343" y="2205"/>
                  </a:moveTo>
                  <a:cubicBezTo>
                    <a:pt x="342" y="2204"/>
                    <a:pt x="341" y="2202"/>
                    <a:pt x="340" y="2200"/>
                  </a:cubicBezTo>
                  <a:cubicBezTo>
                    <a:pt x="340" y="2200"/>
                    <a:pt x="340" y="2200"/>
                    <a:pt x="340" y="2199"/>
                  </a:cubicBezTo>
                  <a:cubicBezTo>
                    <a:pt x="340" y="2199"/>
                    <a:pt x="341" y="2199"/>
                    <a:pt x="341" y="2199"/>
                  </a:cubicBezTo>
                  <a:cubicBezTo>
                    <a:pt x="345" y="2200"/>
                    <a:pt x="353" y="2197"/>
                    <a:pt x="359" y="2198"/>
                  </a:cubicBezTo>
                  <a:cubicBezTo>
                    <a:pt x="360" y="2198"/>
                    <a:pt x="362" y="2199"/>
                    <a:pt x="363" y="2200"/>
                  </a:cubicBezTo>
                  <a:cubicBezTo>
                    <a:pt x="365" y="2203"/>
                    <a:pt x="354" y="2215"/>
                    <a:pt x="351" y="2219"/>
                  </a:cubicBezTo>
                  <a:cubicBezTo>
                    <a:pt x="351" y="2219"/>
                    <a:pt x="351" y="2219"/>
                    <a:pt x="351" y="2219"/>
                  </a:cubicBezTo>
                  <a:cubicBezTo>
                    <a:pt x="348" y="2215"/>
                    <a:pt x="346" y="2210"/>
                    <a:pt x="343" y="2205"/>
                  </a:cubicBezTo>
                  <a:close/>
                  <a:moveTo>
                    <a:pt x="351" y="2257"/>
                  </a:moveTo>
                  <a:cubicBezTo>
                    <a:pt x="362" y="2236"/>
                    <a:pt x="375" y="2216"/>
                    <a:pt x="388" y="2197"/>
                  </a:cubicBezTo>
                  <a:cubicBezTo>
                    <a:pt x="391" y="2196"/>
                    <a:pt x="395" y="2196"/>
                    <a:pt x="400" y="2195"/>
                  </a:cubicBezTo>
                  <a:cubicBezTo>
                    <a:pt x="406" y="2194"/>
                    <a:pt x="410" y="2192"/>
                    <a:pt x="410" y="2188"/>
                  </a:cubicBezTo>
                  <a:cubicBezTo>
                    <a:pt x="416" y="2204"/>
                    <a:pt x="422" y="2221"/>
                    <a:pt x="428" y="2237"/>
                  </a:cubicBezTo>
                  <a:cubicBezTo>
                    <a:pt x="355" y="2275"/>
                    <a:pt x="355" y="2275"/>
                    <a:pt x="355" y="2275"/>
                  </a:cubicBezTo>
                  <a:cubicBezTo>
                    <a:pt x="354" y="2269"/>
                    <a:pt x="353" y="2264"/>
                    <a:pt x="351" y="2258"/>
                  </a:cubicBezTo>
                  <a:cubicBezTo>
                    <a:pt x="351" y="2258"/>
                    <a:pt x="351" y="2258"/>
                    <a:pt x="351" y="2257"/>
                  </a:cubicBezTo>
                  <a:close/>
                  <a:moveTo>
                    <a:pt x="367" y="2129"/>
                  </a:moveTo>
                  <a:cubicBezTo>
                    <a:pt x="367" y="2129"/>
                    <a:pt x="367" y="2129"/>
                    <a:pt x="367" y="2129"/>
                  </a:cubicBezTo>
                  <a:cubicBezTo>
                    <a:pt x="366" y="2126"/>
                    <a:pt x="365" y="2124"/>
                    <a:pt x="364" y="2121"/>
                  </a:cubicBezTo>
                  <a:cubicBezTo>
                    <a:pt x="364" y="2119"/>
                    <a:pt x="363" y="2118"/>
                    <a:pt x="363" y="2117"/>
                  </a:cubicBezTo>
                  <a:cubicBezTo>
                    <a:pt x="363" y="2117"/>
                    <a:pt x="363" y="2117"/>
                    <a:pt x="363" y="2117"/>
                  </a:cubicBezTo>
                  <a:cubicBezTo>
                    <a:pt x="363" y="2117"/>
                    <a:pt x="364" y="2117"/>
                    <a:pt x="364" y="2117"/>
                  </a:cubicBezTo>
                  <a:cubicBezTo>
                    <a:pt x="366" y="2118"/>
                    <a:pt x="371" y="2117"/>
                    <a:pt x="374" y="2118"/>
                  </a:cubicBezTo>
                  <a:cubicBezTo>
                    <a:pt x="375" y="2119"/>
                    <a:pt x="375" y="2119"/>
                    <a:pt x="376" y="2120"/>
                  </a:cubicBezTo>
                  <a:cubicBezTo>
                    <a:pt x="376" y="2122"/>
                    <a:pt x="369" y="2127"/>
                    <a:pt x="367" y="2129"/>
                  </a:cubicBezTo>
                  <a:close/>
                  <a:moveTo>
                    <a:pt x="373" y="2131"/>
                  </a:moveTo>
                  <a:cubicBezTo>
                    <a:pt x="370" y="2135"/>
                    <a:pt x="366" y="2139"/>
                    <a:pt x="363" y="2143"/>
                  </a:cubicBezTo>
                  <a:cubicBezTo>
                    <a:pt x="363" y="2143"/>
                    <a:pt x="363" y="2143"/>
                    <a:pt x="363" y="2143"/>
                  </a:cubicBezTo>
                  <a:cubicBezTo>
                    <a:pt x="363" y="2143"/>
                    <a:pt x="363" y="2143"/>
                    <a:pt x="363" y="2142"/>
                  </a:cubicBezTo>
                  <a:cubicBezTo>
                    <a:pt x="364" y="2140"/>
                    <a:pt x="366" y="2138"/>
                    <a:pt x="367" y="2136"/>
                  </a:cubicBezTo>
                  <a:cubicBezTo>
                    <a:pt x="367" y="2136"/>
                    <a:pt x="367" y="2136"/>
                    <a:pt x="367" y="2136"/>
                  </a:cubicBezTo>
                  <a:cubicBezTo>
                    <a:pt x="368" y="2134"/>
                    <a:pt x="371" y="2133"/>
                    <a:pt x="373" y="2131"/>
                  </a:cubicBezTo>
                  <a:close/>
                  <a:moveTo>
                    <a:pt x="361" y="2113"/>
                  </a:moveTo>
                  <a:cubicBezTo>
                    <a:pt x="360" y="2113"/>
                    <a:pt x="359" y="2112"/>
                    <a:pt x="358" y="2112"/>
                  </a:cubicBezTo>
                  <a:cubicBezTo>
                    <a:pt x="358" y="2112"/>
                    <a:pt x="357" y="2111"/>
                    <a:pt x="357" y="2111"/>
                  </a:cubicBezTo>
                  <a:cubicBezTo>
                    <a:pt x="357" y="2109"/>
                    <a:pt x="358" y="2106"/>
                    <a:pt x="357" y="2104"/>
                  </a:cubicBezTo>
                  <a:cubicBezTo>
                    <a:pt x="358" y="2104"/>
                    <a:pt x="358" y="2104"/>
                    <a:pt x="358" y="2104"/>
                  </a:cubicBezTo>
                  <a:cubicBezTo>
                    <a:pt x="362" y="2104"/>
                    <a:pt x="367" y="2105"/>
                    <a:pt x="371" y="2108"/>
                  </a:cubicBezTo>
                  <a:cubicBezTo>
                    <a:pt x="374" y="2109"/>
                    <a:pt x="377" y="2112"/>
                    <a:pt x="380" y="2113"/>
                  </a:cubicBezTo>
                  <a:cubicBezTo>
                    <a:pt x="374" y="2114"/>
                    <a:pt x="367" y="2114"/>
                    <a:pt x="361" y="2113"/>
                  </a:cubicBezTo>
                  <a:close/>
                  <a:moveTo>
                    <a:pt x="362" y="2151"/>
                  </a:moveTo>
                  <a:cubicBezTo>
                    <a:pt x="362" y="2151"/>
                    <a:pt x="363" y="2150"/>
                    <a:pt x="363" y="2150"/>
                  </a:cubicBezTo>
                  <a:cubicBezTo>
                    <a:pt x="371" y="2140"/>
                    <a:pt x="380" y="2130"/>
                    <a:pt x="390" y="2121"/>
                  </a:cubicBezTo>
                  <a:cubicBezTo>
                    <a:pt x="390" y="2121"/>
                    <a:pt x="390" y="2121"/>
                    <a:pt x="391" y="2121"/>
                  </a:cubicBezTo>
                  <a:cubicBezTo>
                    <a:pt x="395" y="2139"/>
                    <a:pt x="400" y="2157"/>
                    <a:pt x="406" y="2174"/>
                  </a:cubicBezTo>
                  <a:cubicBezTo>
                    <a:pt x="403" y="2170"/>
                    <a:pt x="398" y="2169"/>
                    <a:pt x="394" y="2173"/>
                  </a:cubicBezTo>
                  <a:cubicBezTo>
                    <a:pt x="391" y="2176"/>
                    <a:pt x="388" y="2179"/>
                    <a:pt x="385" y="2181"/>
                  </a:cubicBezTo>
                  <a:cubicBezTo>
                    <a:pt x="385" y="2181"/>
                    <a:pt x="384" y="2182"/>
                    <a:pt x="382" y="2182"/>
                  </a:cubicBezTo>
                  <a:cubicBezTo>
                    <a:pt x="373" y="2182"/>
                    <a:pt x="364" y="2177"/>
                    <a:pt x="356" y="2173"/>
                  </a:cubicBezTo>
                  <a:cubicBezTo>
                    <a:pt x="356" y="2173"/>
                    <a:pt x="356" y="2173"/>
                    <a:pt x="356" y="2173"/>
                  </a:cubicBezTo>
                  <a:cubicBezTo>
                    <a:pt x="362" y="2167"/>
                    <a:pt x="364" y="2159"/>
                    <a:pt x="362" y="2151"/>
                  </a:cubicBezTo>
                  <a:close/>
                  <a:moveTo>
                    <a:pt x="361" y="2050"/>
                  </a:moveTo>
                  <a:cubicBezTo>
                    <a:pt x="356" y="2051"/>
                    <a:pt x="351" y="2047"/>
                    <a:pt x="350" y="2042"/>
                  </a:cubicBezTo>
                  <a:cubicBezTo>
                    <a:pt x="350" y="2037"/>
                    <a:pt x="353" y="2032"/>
                    <a:pt x="359" y="2031"/>
                  </a:cubicBezTo>
                  <a:cubicBezTo>
                    <a:pt x="364" y="2030"/>
                    <a:pt x="369" y="2034"/>
                    <a:pt x="370" y="2039"/>
                  </a:cubicBezTo>
                  <a:cubicBezTo>
                    <a:pt x="371" y="2045"/>
                    <a:pt x="367" y="2050"/>
                    <a:pt x="361" y="2050"/>
                  </a:cubicBezTo>
                  <a:close/>
                  <a:moveTo>
                    <a:pt x="452" y="1291"/>
                  </a:moveTo>
                  <a:cubicBezTo>
                    <a:pt x="455" y="1290"/>
                    <a:pt x="457" y="1288"/>
                    <a:pt x="459" y="1286"/>
                  </a:cubicBezTo>
                  <a:cubicBezTo>
                    <a:pt x="459" y="1286"/>
                    <a:pt x="459" y="1286"/>
                    <a:pt x="459" y="1286"/>
                  </a:cubicBezTo>
                  <a:cubicBezTo>
                    <a:pt x="463" y="1291"/>
                    <a:pt x="466" y="1296"/>
                    <a:pt x="467" y="1302"/>
                  </a:cubicBezTo>
                  <a:cubicBezTo>
                    <a:pt x="468" y="1306"/>
                    <a:pt x="469" y="1311"/>
                    <a:pt x="470" y="1315"/>
                  </a:cubicBezTo>
                  <a:cubicBezTo>
                    <a:pt x="464" y="1310"/>
                    <a:pt x="458" y="1304"/>
                    <a:pt x="454" y="1297"/>
                  </a:cubicBezTo>
                  <a:cubicBezTo>
                    <a:pt x="453" y="1296"/>
                    <a:pt x="453" y="1295"/>
                    <a:pt x="452" y="1294"/>
                  </a:cubicBezTo>
                  <a:cubicBezTo>
                    <a:pt x="452" y="1293"/>
                    <a:pt x="452" y="1292"/>
                    <a:pt x="452" y="1291"/>
                  </a:cubicBezTo>
                  <a:close/>
                  <a:moveTo>
                    <a:pt x="449" y="1306"/>
                  </a:moveTo>
                  <a:cubicBezTo>
                    <a:pt x="450" y="1305"/>
                    <a:pt x="451" y="1304"/>
                    <a:pt x="452" y="1303"/>
                  </a:cubicBezTo>
                  <a:cubicBezTo>
                    <a:pt x="452" y="1302"/>
                    <a:pt x="452" y="1302"/>
                    <a:pt x="452" y="1302"/>
                  </a:cubicBezTo>
                  <a:cubicBezTo>
                    <a:pt x="452" y="1303"/>
                    <a:pt x="452" y="1303"/>
                    <a:pt x="452" y="1303"/>
                  </a:cubicBezTo>
                  <a:cubicBezTo>
                    <a:pt x="454" y="1306"/>
                    <a:pt x="458" y="1310"/>
                    <a:pt x="460" y="1313"/>
                  </a:cubicBezTo>
                  <a:cubicBezTo>
                    <a:pt x="460" y="1314"/>
                    <a:pt x="460" y="1316"/>
                    <a:pt x="460" y="1317"/>
                  </a:cubicBezTo>
                  <a:cubicBezTo>
                    <a:pt x="459" y="1319"/>
                    <a:pt x="448" y="1317"/>
                    <a:pt x="444" y="1316"/>
                  </a:cubicBezTo>
                  <a:cubicBezTo>
                    <a:pt x="444" y="1316"/>
                    <a:pt x="444" y="1316"/>
                    <a:pt x="444" y="1316"/>
                  </a:cubicBezTo>
                  <a:cubicBezTo>
                    <a:pt x="446" y="1313"/>
                    <a:pt x="447" y="1310"/>
                    <a:pt x="449" y="1306"/>
                  </a:cubicBezTo>
                  <a:close/>
                  <a:moveTo>
                    <a:pt x="429" y="1324"/>
                  </a:moveTo>
                  <a:cubicBezTo>
                    <a:pt x="432" y="1323"/>
                    <a:pt x="435" y="1323"/>
                    <a:pt x="438" y="1322"/>
                  </a:cubicBezTo>
                  <a:cubicBezTo>
                    <a:pt x="438" y="1322"/>
                    <a:pt x="438" y="1322"/>
                    <a:pt x="438" y="1322"/>
                  </a:cubicBezTo>
                  <a:cubicBezTo>
                    <a:pt x="441" y="1322"/>
                    <a:pt x="444" y="1323"/>
                    <a:pt x="447" y="1324"/>
                  </a:cubicBezTo>
                  <a:cubicBezTo>
                    <a:pt x="441" y="1324"/>
                    <a:pt x="435" y="1324"/>
                    <a:pt x="428" y="1324"/>
                  </a:cubicBezTo>
                  <a:cubicBezTo>
                    <a:pt x="428" y="1324"/>
                    <a:pt x="428" y="1324"/>
                    <a:pt x="427" y="1324"/>
                  </a:cubicBezTo>
                  <a:cubicBezTo>
                    <a:pt x="428" y="1324"/>
                    <a:pt x="428" y="1324"/>
                    <a:pt x="429" y="1324"/>
                  </a:cubicBezTo>
                  <a:close/>
                  <a:moveTo>
                    <a:pt x="420" y="1331"/>
                  </a:moveTo>
                  <a:cubicBezTo>
                    <a:pt x="420" y="1331"/>
                    <a:pt x="421" y="1331"/>
                    <a:pt x="421" y="1331"/>
                  </a:cubicBezTo>
                  <a:cubicBezTo>
                    <a:pt x="438" y="1330"/>
                    <a:pt x="454" y="1330"/>
                    <a:pt x="471" y="1331"/>
                  </a:cubicBezTo>
                  <a:cubicBezTo>
                    <a:pt x="473" y="1332"/>
                    <a:pt x="475" y="1334"/>
                    <a:pt x="477" y="1337"/>
                  </a:cubicBezTo>
                  <a:cubicBezTo>
                    <a:pt x="478" y="1339"/>
                    <a:pt x="479" y="1340"/>
                    <a:pt x="481" y="1341"/>
                  </a:cubicBezTo>
                  <a:cubicBezTo>
                    <a:pt x="478" y="1346"/>
                    <a:pt x="475" y="1352"/>
                    <a:pt x="472" y="1358"/>
                  </a:cubicBezTo>
                  <a:cubicBezTo>
                    <a:pt x="415" y="1337"/>
                    <a:pt x="415" y="1337"/>
                    <a:pt x="415" y="1337"/>
                  </a:cubicBezTo>
                  <a:cubicBezTo>
                    <a:pt x="417" y="1335"/>
                    <a:pt x="418" y="1333"/>
                    <a:pt x="420" y="1331"/>
                  </a:cubicBezTo>
                  <a:close/>
                  <a:moveTo>
                    <a:pt x="324" y="1336"/>
                  </a:moveTo>
                  <a:cubicBezTo>
                    <a:pt x="364" y="1351"/>
                    <a:pt x="364" y="1351"/>
                    <a:pt x="364" y="1351"/>
                  </a:cubicBezTo>
                  <a:cubicBezTo>
                    <a:pt x="357" y="1368"/>
                    <a:pt x="357" y="1368"/>
                    <a:pt x="357" y="1368"/>
                  </a:cubicBezTo>
                  <a:cubicBezTo>
                    <a:pt x="317" y="1353"/>
                    <a:pt x="317" y="1353"/>
                    <a:pt x="317" y="1353"/>
                  </a:cubicBezTo>
                  <a:lnTo>
                    <a:pt x="324" y="1336"/>
                  </a:lnTo>
                  <a:close/>
                  <a:moveTo>
                    <a:pt x="268" y="1316"/>
                  </a:moveTo>
                  <a:cubicBezTo>
                    <a:pt x="308" y="1331"/>
                    <a:pt x="308" y="1331"/>
                    <a:pt x="308" y="1331"/>
                  </a:cubicBezTo>
                  <a:cubicBezTo>
                    <a:pt x="302" y="1348"/>
                    <a:pt x="302" y="1348"/>
                    <a:pt x="302" y="1348"/>
                  </a:cubicBezTo>
                  <a:cubicBezTo>
                    <a:pt x="262" y="1333"/>
                    <a:pt x="262" y="1333"/>
                    <a:pt x="262" y="1333"/>
                  </a:cubicBezTo>
                  <a:lnTo>
                    <a:pt x="268" y="1316"/>
                  </a:lnTo>
                  <a:close/>
                  <a:moveTo>
                    <a:pt x="297" y="1363"/>
                  </a:moveTo>
                  <a:cubicBezTo>
                    <a:pt x="290" y="1380"/>
                    <a:pt x="290" y="1380"/>
                    <a:pt x="290" y="1380"/>
                  </a:cubicBezTo>
                  <a:cubicBezTo>
                    <a:pt x="250" y="1365"/>
                    <a:pt x="250" y="1365"/>
                    <a:pt x="250" y="1365"/>
                  </a:cubicBezTo>
                  <a:cubicBezTo>
                    <a:pt x="257" y="1348"/>
                    <a:pt x="257" y="1348"/>
                    <a:pt x="257" y="1348"/>
                  </a:cubicBezTo>
                  <a:lnTo>
                    <a:pt x="297" y="1363"/>
                  </a:lnTo>
                  <a:close/>
                  <a:moveTo>
                    <a:pt x="213" y="1296"/>
                  </a:moveTo>
                  <a:cubicBezTo>
                    <a:pt x="253" y="1311"/>
                    <a:pt x="253" y="1311"/>
                    <a:pt x="253" y="1311"/>
                  </a:cubicBezTo>
                  <a:cubicBezTo>
                    <a:pt x="247" y="1328"/>
                    <a:pt x="247" y="1328"/>
                    <a:pt x="247" y="1328"/>
                  </a:cubicBezTo>
                  <a:cubicBezTo>
                    <a:pt x="207" y="1313"/>
                    <a:pt x="207" y="1313"/>
                    <a:pt x="207" y="1313"/>
                  </a:cubicBezTo>
                  <a:lnTo>
                    <a:pt x="213" y="1296"/>
                  </a:lnTo>
                  <a:close/>
                  <a:moveTo>
                    <a:pt x="201" y="1328"/>
                  </a:moveTo>
                  <a:cubicBezTo>
                    <a:pt x="241" y="1343"/>
                    <a:pt x="241" y="1343"/>
                    <a:pt x="241" y="1343"/>
                  </a:cubicBezTo>
                  <a:cubicBezTo>
                    <a:pt x="235" y="1360"/>
                    <a:pt x="235" y="1360"/>
                    <a:pt x="235" y="1360"/>
                  </a:cubicBezTo>
                  <a:cubicBezTo>
                    <a:pt x="195" y="1345"/>
                    <a:pt x="195" y="1345"/>
                    <a:pt x="195" y="1345"/>
                  </a:cubicBezTo>
                  <a:lnTo>
                    <a:pt x="201" y="1328"/>
                  </a:lnTo>
                  <a:close/>
                  <a:moveTo>
                    <a:pt x="212" y="1424"/>
                  </a:moveTo>
                  <a:cubicBezTo>
                    <a:pt x="172" y="1409"/>
                    <a:pt x="172" y="1409"/>
                    <a:pt x="172" y="1409"/>
                  </a:cubicBezTo>
                  <a:cubicBezTo>
                    <a:pt x="178" y="1392"/>
                    <a:pt x="178" y="1392"/>
                    <a:pt x="178" y="1392"/>
                  </a:cubicBezTo>
                  <a:cubicBezTo>
                    <a:pt x="218" y="1407"/>
                    <a:pt x="218" y="1407"/>
                    <a:pt x="218" y="1407"/>
                  </a:cubicBezTo>
                  <a:lnTo>
                    <a:pt x="212" y="1424"/>
                  </a:lnTo>
                  <a:close/>
                  <a:moveTo>
                    <a:pt x="183" y="1377"/>
                  </a:moveTo>
                  <a:cubicBezTo>
                    <a:pt x="190" y="1360"/>
                    <a:pt x="190" y="1360"/>
                    <a:pt x="190" y="1360"/>
                  </a:cubicBezTo>
                  <a:cubicBezTo>
                    <a:pt x="230" y="1374"/>
                    <a:pt x="230" y="1374"/>
                    <a:pt x="230" y="1374"/>
                  </a:cubicBezTo>
                  <a:cubicBezTo>
                    <a:pt x="224" y="1391"/>
                    <a:pt x="224" y="1391"/>
                    <a:pt x="224" y="1391"/>
                  </a:cubicBezTo>
                  <a:lnTo>
                    <a:pt x="183" y="1377"/>
                  </a:lnTo>
                  <a:close/>
                  <a:moveTo>
                    <a:pt x="267" y="1444"/>
                  </a:moveTo>
                  <a:cubicBezTo>
                    <a:pt x="227" y="1429"/>
                    <a:pt x="227" y="1429"/>
                    <a:pt x="227" y="1429"/>
                  </a:cubicBezTo>
                  <a:cubicBezTo>
                    <a:pt x="233" y="1412"/>
                    <a:pt x="233" y="1412"/>
                    <a:pt x="233" y="1412"/>
                  </a:cubicBezTo>
                  <a:cubicBezTo>
                    <a:pt x="273" y="1427"/>
                    <a:pt x="273" y="1427"/>
                    <a:pt x="273" y="1427"/>
                  </a:cubicBezTo>
                  <a:lnTo>
                    <a:pt x="267" y="1444"/>
                  </a:lnTo>
                  <a:close/>
                  <a:moveTo>
                    <a:pt x="239" y="1397"/>
                  </a:moveTo>
                  <a:cubicBezTo>
                    <a:pt x="245" y="1380"/>
                    <a:pt x="245" y="1380"/>
                    <a:pt x="245" y="1380"/>
                  </a:cubicBezTo>
                  <a:cubicBezTo>
                    <a:pt x="285" y="1395"/>
                    <a:pt x="285" y="1395"/>
                    <a:pt x="285" y="1395"/>
                  </a:cubicBezTo>
                  <a:cubicBezTo>
                    <a:pt x="279" y="1412"/>
                    <a:pt x="279" y="1412"/>
                    <a:pt x="279" y="1412"/>
                  </a:cubicBezTo>
                  <a:lnTo>
                    <a:pt x="239" y="1397"/>
                  </a:lnTo>
                  <a:close/>
                  <a:moveTo>
                    <a:pt x="322" y="1464"/>
                  </a:moveTo>
                  <a:cubicBezTo>
                    <a:pt x="282" y="1449"/>
                    <a:pt x="282" y="1449"/>
                    <a:pt x="282" y="1449"/>
                  </a:cubicBezTo>
                  <a:cubicBezTo>
                    <a:pt x="288" y="1432"/>
                    <a:pt x="288" y="1432"/>
                    <a:pt x="288" y="1432"/>
                  </a:cubicBezTo>
                  <a:cubicBezTo>
                    <a:pt x="328" y="1447"/>
                    <a:pt x="328" y="1447"/>
                    <a:pt x="328" y="1447"/>
                  </a:cubicBezTo>
                  <a:lnTo>
                    <a:pt x="322" y="1464"/>
                  </a:lnTo>
                  <a:close/>
                  <a:moveTo>
                    <a:pt x="334" y="1432"/>
                  </a:moveTo>
                  <a:cubicBezTo>
                    <a:pt x="294" y="1417"/>
                    <a:pt x="294" y="1417"/>
                    <a:pt x="294" y="1417"/>
                  </a:cubicBezTo>
                  <a:cubicBezTo>
                    <a:pt x="300" y="1400"/>
                    <a:pt x="300" y="1400"/>
                    <a:pt x="300" y="1400"/>
                  </a:cubicBezTo>
                  <a:cubicBezTo>
                    <a:pt x="340" y="1415"/>
                    <a:pt x="340" y="1415"/>
                    <a:pt x="340" y="1415"/>
                  </a:cubicBezTo>
                  <a:lnTo>
                    <a:pt x="334" y="1432"/>
                  </a:lnTo>
                  <a:close/>
                  <a:moveTo>
                    <a:pt x="346" y="1400"/>
                  </a:moveTo>
                  <a:cubicBezTo>
                    <a:pt x="305" y="1386"/>
                    <a:pt x="305" y="1386"/>
                    <a:pt x="305" y="1386"/>
                  </a:cubicBezTo>
                  <a:cubicBezTo>
                    <a:pt x="312" y="1369"/>
                    <a:pt x="312" y="1369"/>
                    <a:pt x="312" y="1369"/>
                  </a:cubicBezTo>
                  <a:cubicBezTo>
                    <a:pt x="352" y="1383"/>
                    <a:pt x="352" y="1383"/>
                    <a:pt x="352" y="1383"/>
                  </a:cubicBezTo>
                  <a:lnTo>
                    <a:pt x="346" y="1400"/>
                  </a:lnTo>
                  <a:close/>
                  <a:moveTo>
                    <a:pt x="319" y="1556"/>
                  </a:moveTo>
                  <a:cubicBezTo>
                    <a:pt x="323" y="1539"/>
                    <a:pt x="334" y="1527"/>
                    <a:pt x="345" y="1529"/>
                  </a:cubicBezTo>
                  <a:cubicBezTo>
                    <a:pt x="355" y="1531"/>
                    <a:pt x="361" y="1547"/>
                    <a:pt x="358" y="1564"/>
                  </a:cubicBezTo>
                  <a:cubicBezTo>
                    <a:pt x="354" y="1581"/>
                    <a:pt x="343" y="1594"/>
                    <a:pt x="332" y="1591"/>
                  </a:cubicBezTo>
                  <a:cubicBezTo>
                    <a:pt x="322" y="1589"/>
                    <a:pt x="316" y="1574"/>
                    <a:pt x="319" y="1556"/>
                  </a:cubicBezTo>
                  <a:close/>
                  <a:moveTo>
                    <a:pt x="73" y="1596"/>
                  </a:moveTo>
                  <a:cubicBezTo>
                    <a:pt x="70" y="1613"/>
                    <a:pt x="58" y="1626"/>
                    <a:pt x="48" y="1624"/>
                  </a:cubicBezTo>
                  <a:cubicBezTo>
                    <a:pt x="37" y="1621"/>
                    <a:pt x="31" y="1606"/>
                    <a:pt x="35" y="1588"/>
                  </a:cubicBezTo>
                  <a:cubicBezTo>
                    <a:pt x="39" y="1571"/>
                    <a:pt x="50" y="1559"/>
                    <a:pt x="60" y="1561"/>
                  </a:cubicBezTo>
                  <a:cubicBezTo>
                    <a:pt x="71" y="1563"/>
                    <a:pt x="77" y="1579"/>
                    <a:pt x="73" y="1596"/>
                  </a:cubicBezTo>
                  <a:close/>
                  <a:moveTo>
                    <a:pt x="65" y="1537"/>
                  </a:moveTo>
                  <a:cubicBezTo>
                    <a:pt x="55" y="1535"/>
                    <a:pt x="49" y="1519"/>
                    <a:pt x="52" y="1502"/>
                  </a:cubicBezTo>
                  <a:cubicBezTo>
                    <a:pt x="56" y="1485"/>
                    <a:pt x="67" y="1472"/>
                    <a:pt x="78" y="1475"/>
                  </a:cubicBezTo>
                  <a:cubicBezTo>
                    <a:pt x="88" y="1477"/>
                    <a:pt x="94" y="1493"/>
                    <a:pt x="91" y="1510"/>
                  </a:cubicBezTo>
                  <a:cubicBezTo>
                    <a:pt x="87" y="1527"/>
                    <a:pt x="76" y="1540"/>
                    <a:pt x="65" y="1537"/>
                  </a:cubicBezTo>
                  <a:close/>
                  <a:moveTo>
                    <a:pt x="127" y="1607"/>
                  </a:moveTo>
                  <a:cubicBezTo>
                    <a:pt x="123" y="1624"/>
                    <a:pt x="112" y="1637"/>
                    <a:pt x="101" y="1634"/>
                  </a:cubicBezTo>
                  <a:cubicBezTo>
                    <a:pt x="91" y="1632"/>
                    <a:pt x="85" y="1616"/>
                    <a:pt x="88" y="1599"/>
                  </a:cubicBezTo>
                  <a:cubicBezTo>
                    <a:pt x="92" y="1582"/>
                    <a:pt x="103" y="1569"/>
                    <a:pt x="114" y="1572"/>
                  </a:cubicBezTo>
                  <a:cubicBezTo>
                    <a:pt x="124" y="1574"/>
                    <a:pt x="130" y="1589"/>
                    <a:pt x="127" y="1607"/>
                  </a:cubicBezTo>
                  <a:close/>
                  <a:moveTo>
                    <a:pt x="119" y="1548"/>
                  </a:moveTo>
                  <a:cubicBezTo>
                    <a:pt x="108" y="1546"/>
                    <a:pt x="102" y="1530"/>
                    <a:pt x="106" y="1513"/>
                  </a:cubicBezTo>
                  <a:cubicBezTo>
                    <a:pt x="109" y="1496"/>
                    <a:pt x="121" y="1483"/>
                    <a:pt x="131" y="1485"/>
                  </a:cubicBezTo>
                  <a:cubicBezTo>
                    <a:pt x="142" y="1488"/>
                    <a:pt x="148" y="1503"/>
                    <a:pt x="144" y="1521"/>
                  </a:cubicBezTo>
                  <a:cubicBezTo>
                    <a:pt x="141" y="1538"/>
                    <a:pt x="129" y="1550"/>
                    <a:pt x="119" y="1548"/>
                  </a:cubicBezTo>
                  <a:close/>
                  <a:moveTo>
                    <a:pt x="180" y="1618"/>
                  </a:moveTo>
                  <a:cubicBezTo>
                    <a:pt x="177" y="1635"/>
                    <a:pt x="165" y="1647"/>
                    <a:pt x="155" y="1645"/>
                  </a:cubicBezTo>
                  <a:cubicBezTo>
                    <a:pt x="144" y="1643"/>
                    <a:pt x="138" y="1627"/>
                    <a:pt x="142" y="1610"/>
                  </a:cubicBezTo>
                  <a:cubicBezTo>
                    <a:pt x="145" y="1593"/>
                    <a:pt x="157" y="1580"/>
                    <a:pt x="167" y="1582"/>
                  </a:cubicBezTo>
                  <a:cubicBezTo>
                    <a:pt x="178" y="1584"/>
                    <a:pt x="184" y="1600"/>
                    <a:pt x="180" y="1618"/>
                  </a:cubicBezTo>
                  <a:close/>
                  <a:moveTo>
                    <a:pt x="172" y="1559"/>
                  </a:moveTo>
                  <a:cubicBezTo>
                    <a:pt x="161" y="1557"/>
                    <a:pt x="156" y="1541"/>
                    <a:pt x="159" y="1524"/>
                  </a:cubicBezTo>
                  <a:cubicBezTo>
                    <a:pt x="163" y="1506"/>
                    <a:pt x="174" y="1494"/>
                    <a:pt x="185" y="1496"/>
                  </a:cubicBezTo>
                  <a:cubicBezTo>
                    <a:pt x="195" y="1498"/>
                    <a:pt x="201" y="1514"/>
                    <a:pt x="197" y="1532"/>
                  </a:cubicBezTo>
                  <a:cubicBezTo>
                    <a:pt x="194" y="1549"/>
                    <a:pt x="183" y="1561"/>
                    <a:pt x="172" y="1559"/>
                  </a:cubicBezTo>
                  <a:close/>
                  <a:moveTo>
                    <a:pt x="233" y="1628"/>
                  </a:moveTo>
                  <a:cubicBezTo>
                    <a:pt x="230" y="1646"/>
                    <a:pt x="219" y="1658"/>
                    <a:pt x="208" y="1656"/>
                  </a:cubicBezTo>
                  <a:cubicBezTo>
                    <a:pt x="197" y="1654"/>
                    <a:pt x="192" y="1638"/>
                    <a:pt x="195" y="1621"/>
                  </a:cubicBezTo>
                  <a:cubicBezTo>
                    <a:pt x="199" y="1603"/>
                    <a:pt x="210" y="1591"/>
                    <a:pt x="221" y="1593"/>
                  </a:cubicBezTo>
                  <a:cubicBezTo>
                    <a:pt x="231" y="1595"/>
                    <a:pt x="237" y="1611"/>
                    <a:pt x="233" y="1628"/>
                  </a:cubicBezTo>
                  <a:close/>
                  <a:moveTo>
                    <a:pt x="225" y="1570"/>
                  </a:moveTo>
                  <a:cubicBezTo>
                    <a:pt x="215" y="1568"/>
                    <a:pt x="209" y="1552"/>
                    <a:pt x="213" y="1535"/>
                  </a:cubicBezTo>
                  <a:cubicBezTo>
                    <a:pt x="216" y="1517"/>
                    <a:pt x="228" y="1505"/>
                    <a:pt x="238" y="1507"/>
                  </a:cubicBezTo>
                  <a:cubicBezTo>
                    <a:pt x="249" y="1509"/>
                    <a:pt x="254" y="1525"/>
                    <a:pt x="251" y="1542"/>
                  </a:cubicBezTo>
                  <a:cubicBezTo>
                    <a:pt x="247" y="1560"/>
                    <a:pt x="236" y="1572"/>
                    <a:pt x="225" y="1570"/>
                  </a:cubicBezTo>
                  <a:close/>
                  <a:moveTo>
                    <a:pt x="287" y="1639"/>
                  </a:moveTo>
                  <a:cubicBezTo>
                    <a:pt x="283" y="1657"/>
                    <a:pt x="272" y="1669"/>
                    <a:pt x="261" y="1667"/>
                  </a:cubicBezTo>
                  <a:cubicBezTo>
                    <a:pt x="251" y="1665"/>
                    <a:pt x="245" y="1649"/>
                    <a:pt x="249" y="1632"/>
                  </a:cubicBezTo>
                  <a:cubicBezTo>
                    <a:pt x="252" y="1614"/>
                    <a:pt x="264" y="1602"/>
                    <a:pt x="274" y="1604"/>
                  </a:cubicBezTo>
                  <a:cubicBezTo>
                    <a:pt x="285" y="1606"/>
                    <a:pt x="290" y="1622"/>
                    <a:pt x="287" y="1639"/>
                  </a:cubicBezTo>
                  <a:close/>
                  <a:moveTo>
                    <a:pt x="279" y="1581"/>
                  </a:moveTo>
                  <a:cubicBezTo>
                    <a:pt x="268" y="1579"/>
                    <a:pt x="263" y="1563"/>
                    <a:pt x="266" y="1545"/>
                  </a:cubicBezTo>
                  <a:cubicBezTo>
                    <a:pt x="270" y="1528"/>
                    <a:pt x="281" y="1516"/>
                    <a:pt x="292" y="1518"/>
                  </a:cubicBezTo>
                  <a:cubicBezTo>
                    <a:pt x="302" y="1520"/>
                    <a:pt x="308" y="1536"/>
                    <a:pt x="304" y="1553"/>
                  </a:cubicBezTo>
                  <a:cubicBezTo>
                    <a:pt x="301" y="1570"/>
                    <a:pt x="289" y="1583"/>
                    <a:pt x="279" y="1581"/>
                  </a:cubicBezTo>
                  <a:close/>
                  <a:moveTo>
                    <a:pt x="302" y="1642"/>
                  </a:moveTo>
                  <a:cubicBezTo>
                    <a:pt x="306" y="1625"/>
                    <a:pt x="317" y="1613"/>
                    <a:pt x="327" y="1615"/>
                  </a:cubicBezTo>
                  <a:cubicBezTo>
                    <a:pt x="338" y="1617"/>
                    <a:pt x="344" y="1633"/>
                    <a:pt x="340" y="1650"/>
                  </a:cubicBezTo>
                  <a:cubicBezTo>
                    <a:pt x="337" y="1667"/>
                    <a:pt x="325" y="1680"/>
                    <a:pt x="315" y="1678"/>
                  </a:cubicBezTo>
                  <a:cubicBezTo>
                    <a:pt x="304" y="1675"/>
                    <a:pt x="299" y="1660"/>
                    <a:pt x="302" y="1642"/>
                  </a:cubicBezTo>
                  <a:close/>
                  <a:moveTo>
                    <a:pt x="318" y="1794"/>
                  </a:moveTo>
                  <a:cubicBezTo>
                    <a:pt x="318" y="1794"/>
                    <a:pt x="318" y="1794"/>
                    <a:pt x="317" y="1794"/>
                  </a:cubicBezTo>
                  <a:cubicBezTo>
                    <a:pt x="318" y="1794"/>
                    <a:pt x="318" y="1794"/>
                    <a:pt x="318" y="1794"/>
                  </a:cubicBezTo>
                  <a:cubicBezTo>
                    <a:pt x="321" y="1792"/>
                    <a:pt x="324" y="1790"/>
                    <a:pt x="327" y="1789"/>
                  </a:cubicBezTo>
                  <a:cubicBezTo>
                    <a:pt x="327" y="1788"/>
                    <a:pt x="327" y="1788"/>
                    <a:pt x="327" y="1788"/>
                  </a:cubicBezTo>
                  <a:cubicBezTo>
                    <a:pt x="329" y="1787"/>
                    <a:pt x="332" y="1787"/>
                    <a:pt x="336" y="1787"/>
                  </a:cubicBezTo>
                  <a:cubicBezTo>
                    <a:pt x="330" y="1789"/>
                    <a:pt x="324" y="1791"/>
                    <a:pt x="318" y="1794"/>
                  </a:cubicBezTo>
                  <a:close/>
                  <a:moveTo>
                    <a:pt x="330" y="1781"/>
                  </a:moveTo>
                  <a:cubicBezTo>
                    <a:pt x="330" y="1781"/>
                    <a:pt x="330" y="1781"/>
                    <a:pt x="329" y="1781"/>
                  </a:cubicBezTo>
                  <a:cubicBezTo>
                    <a:pt x="330" y="1777"/>
                    <a:pt x="330" y="1773"/>
                    <a:pt x="331" y="1770"/>
                  </a:cubicBezTo>
                  <a:cubicBezTo>
                    <a:pt x="331" y="1768"/>
                    <a:pt x="331" y="1767"/>
                    <a:pt x="332" y="1765"/>
                  </a:cubicBezTo>
                  <a:cubicBezTo>
                    <a:pt x="332" y="1765"/>
                    <a:pt x="332" y="1765"/>
                    <a:pt x="332" y="1765"/>
                  </a:cubicBezTo>
                  <a:cubicBezTo>
                    <a:pt x="332" y="1765"/>
                    <a:pt x="332" y="1765"/>
                    <a:pt x="333" y="1765"/>
                  </a:cubicBezTo>
                  <a:cubicBezTo>
                    <a:pt x="335" y="1767"/>
                    <a:pt x="340" y="1769"/>
                    <a:pt x="343" y="1772"/>
                  </a:cubicBezTo>
                  <a:cubicBezTo>
                    <a:pt x="344" y="1773"/>
                    <a:pt x="345" y="1774"/>
                    <a:pt x="345" y="1775"/>
                  </a:cubicBezTo>
                  <a:cubicBezTo>
                    <a:pt x="345" y="1777"/>
                    <a:pt x="333" y="1780"/>
                    <a:pt x="330" y="1781"/>
                  </a:cubicBezTo>
                  <a:close/>
                  <a:moveTo>
                    <a:pt x="332" y="1759"/>
                  </a:moveTo>
                  <a:cubicBezTo>
                    <a:pt x="331" y="1758"/>
                    <a:pt x="330" y="1758"/>
                    <a:pt x="329" y="1757"/>
                  </a:cubicBezTo>
                  <a:cubicBezTo>
                    <a:pt x="328" y="1756"/>
                    <a:pt x="328" y="1755"/>
                    <a:pt x="328" y="1755"/>
                  </a:cubicBezTo>
                  <a:cubicBezTo>
                    <a:pt x="330" y="1752"/>
                    <a:pt x="331" y="1750"/>
                    <a:pt x="332" y="1747"/>
                  </a:cubicBezTo>
                  <a:cubicBezTo>
                    <a:pt x="332" y="1747"/>
                    <a:pt x="332" y="1747"/>
                    <a:pt x="332" y="1747"/>
                  </a:cubicBezTo>
                  <a:cubicBezTo>
                    <a:pt x="338" y="1750"/>
                    <a:pt x="342" y="1754"/>
                    <a:pt x="346" y="1759"/>
                  </a:cubicBezTo>
                  <a:cubicBezTo>
                    <a:pt x="349" y="1762"/>
                    <a:pt x="351" y="1766"/>
                    <a:pt x="353" y="1770"/>
                  </a:cubicBezTo>
                  <a:cubicBezTo>
                    <a:pt x="346" y="1767"/>
                    <a:pt x="338" y="1764"/>
                    <a:pt x="332" y="1759"/>
                  </a:cubicBezTo>
                  <a:close/>
                  <a:moveTo>
                    <a:pt x="348" y="1751"/>
                  </a:moveTo>
                  <a:cubicBezTo>
                    <a:pt x="344" y="1747"/>
                    <a:pt x="339" y="1744"/>
                    <a:pt x="335" y="1741"/>
                  </a:cubicBezTo>
                  <a:cubicBezTo>
                    <a:pt x="334" y="1741"/>
                    <a:pt x="334" y="1741"/>
                    <a:pt x="334" y="1741"/>
                  </a:cubicBezTo>
                  <a:cubicBezTo>
                    <a:pt x="334" y="1738"/>
                    <a:pt x="334" y="1734"/>
                    <a:pt x="333" y="1731"/>
                  </a:cubicBezTo>
                  <a:cubicBezTo>
                    <a:pt x="330" y="1725"/>
                    <a:pt x="326" y="1721"/>
                    <a:pt x="320" y="1719"/>
                  </a:cubicBezTo>
                  <a:cubicBezTo>
                    <a:pt x="319" y="1718"/>
                    <a:pt x="319" y="1717"/>
                    <a:pt x="319" y="1716"/>
                  </a:cubicBezTo>
                  <a:cubicBezTo>
                    <a:pt x="319" y="1708"/>
                    <a:pt x="316" y="1703"/>
                    <a:pt x="312" y="1699"/>
                  </a:cubicBezTo>
                  <a:cubicBezTo>
                    <a:pt x="364" y="1709"/>
                    <a:pt x="364" y="1709"/>
                    <a:pt x="364" y="1709"/>
                  </a:cubicBezTo>
                  <a:cubicBezTo>
                    <a:pt x="362" y="1729"/>
                    <a:pt x="360" y="1748"/>
                    <a:pt x="359" y="1768"/>
                  </a:cubicBezTo>
                  <a:cubicBezTo>
                    <a:pt x="355" y="1763"/>
                    <a:pt x="352" y="1756"/>
                    <a:pt x="348" y="1751"/>
                  </a:cubicBezTo>
                  <a:close/>
                  <a:moveTo>
                    <a:pt x="357" y="2011"/>
                  </a:moveTo>
                  <a:cubicBezTo>
                    <a:pt x="361" y="2010"/>
                    <a:pt x="365" y="2011"/>
                    <a:pt x="368" y="2012"/>
                  </a:cubicBezTo>
                  <a:cubicBezTo>
                    <a:pt x="369" y="2014"/>
                    <a:pt x="369" y="2015"/>
                    <a:pt x="369" y="2017"/>
                  </a:cubicBezTo>
                  <a:cubicBezTo>
                    <a:pt x="365" y="2015"/>
                    <a:pt x="361" y="2015"/>
                    <a:pt x="357" y="2015"/>
                  </a:cubicBezTo>
                  <a:cubicBezTo>
                    <a:pt x="344" y="2017"/>
                    <a:pt x="335" y="2030"/>
                    <a:pt x="337" y="2044"/>
                  </a:cubicBezTo>
                  <a:cubicBezTo>
                    <a:pt x="338" y="2058"/>
                    <a:pt x="351" y="2067"/>
                    <a:pt x="364" y="2066"/>
                  </a:cubicBezTo>
                  <a:cubicBezTo>
                    <a:pt x="369" y="2065"/>
                    <a:pt x="373" y="2063"/>
                    <a:pt x="377" y="2060"/>
                  </a:cubicBezTo>
                  <a:cubicBezTo>
                    <a:pt x="380" y="2077"/>
                    <a:pt x="384" y="2095"/>
                    <a:pt x="388" y="2112"/>
                  </a:cubicBezTo>
                  <a:cubicBezTo>
                    <a:pt x="382" y="2111"/>
                    <a:pt x="376" y="2104"/>
                    <a:pt x="370" y="2102"/>
                  </a:cubicBezTo>
                  <a:cubicBezTo>
                    <a:pt x="366" y="2100"/>
                    <a:pt x="362" y="2099"/>
                    <a:pt x="357" y="2099"/>
                  </a:cubicBezTo>
                  <a:cubicBezTo>
                    <a:pt x="357" y="2099"/>
                    <a:pt x="357" y="2099"/>
                    <a:pt x="357" y="2099"/>
                  </a:cubicBezTo>
                  <a:cubicBezTo>
                    <a:pt x="356" y="2097"/>
                    <a:pt x="354" y="2094"/>
                    <a:pt x="352" y="2092"/>
                  </a:cubicBezTo>
                  <a:cubicBezTo>
                    <a:pt x="349" y="2089"/>
                    <a:pt x="344" y="2087"/>
                    <a:pt x="340" y="2088"/>
                  </a:cubicBezTo>
                  <a:cubicBezTo>
                    <a:pt x="338" y="2088"/>
                    <a:pt x="338" y="2087"/>
                    <a:pt x="337" y="2086"/>
                  </a:cubicBezTo>
                  <a:cubicBezTo>
                    <a:pt x="336" y="2083"/>
                    <a:pt x="334" y="2081"/>
                    <a:pt x="333" y="2079"/>
                  </a:cubicBezTo>
                  <a:cubicBezTo>
                    <a:pt x="340" y="2082"/>
                    <a:pt x="347" y="2083"/>
                    <a:pt x="355" y="2083"/>
                  </a:cubicBezTo>
                  <a:cubicBezTo>
                    <a:pt x="355" y="2084"/>
                    <a:pt x="355" y="2084"/>
                    <a:pt x="355" y="2084"/>
                  </a:cubicBezTo>
                  <a:cubicBezTo>
                    <a:pt x="355" y="2084"/>
                    <a:pt x="356" y="2091"/>
                    <a:pt x="364" y="2090"/>
                  </a:cubicBezTo>
                  <a:cubicBezTo>
                    <a:pt x="371" y="2089"/>
                    <a:pt x="376" y="2088"/>
                    <a:pt x="376" y="2082"/>
                  </a:cubicBezTo>
                  <a:cubicBezTo>
                    <a:pt x="377" y="2082"/>
                    <a:pt x="378" y="2082"/>
                    <a:pt x="379" y="2081"/>
                  </a:cubicBezTo>
                  <a:cubicBezTo>
                    <a:pt x="377" y="2066"/>
                    <a:pt x="377" y="2066"/>
                    <a:pt x="377" y="2066"/>
                  </a:cubicBezTo>
                  <a:cubicBezTo>
                    <a:pt x="373" y="2068"/>
                    <a:pt x="369" y="2070"/>
                    <a:pt x="365" y="2070"/>
                  </a:cubicBezTo>
                  <a:cubicBezTo>
                    <a:pt x="364" y="2070"/>
                    <a:pt x="364" y="2070"/>
                    <a:pt x="364" y="2070"/>
                  </a:cubicBezTo>
                  <a:cubicBezTo>
                    <a:pt x="363" y="2070"/>
                    <a:pt x="363" y="2070"/>
                    <a:pt x="362" y="2070"/>
                  </a:cubicBezTo>
                  <a:cubicBezTo>
                    <a:pt x="347" y="2071"/>
                    <a:pt x="334" y="2060"/>
                    <a:pt x="332" y="2044"/>
                  </a:cubicBezTo>
                  <a:cubicBezTo>
                    <a:pt x="330" y="2028"/>
                    <a:pt x="341" y="2013"/>
                    <a:pt x="357" y="2011"/>
                  </a:cubicBezTo>
                  <a:close/>
                  <a:moveTo>
                    <a:pt x="326" y="2179"/>
                  </a:moveTo>
                  <a:cubicBezTo>
                    <a:pt x="326" y="2179"/>
                    <a:pt x="326" y="2179"/>
                    <a:pt x="327" y="2179"/>
                  </a:cubicBezTo>
                  <a:cubicBezTo>
                    <a:pt x="329" y="2180"/>
                    <a:pt x="332" y="2181"/>
                    <a:pt x="334" y="2180"/>
                  </a:cubicBezTo>
                  <a:cubicBezTo>
                    <a:pt x="335" y="2180"/>
                    <a:pt x="335" y="2180"/>
                    <a:pt x="335" y="2180"/>
                  </a:cubicBezTo>
                  <a:cubicBezTo>
                    <a:pt x="339" y="2180"/>
                    <a:pt x="343" y="2180"/>
                    <a:pt x="346" y="2179"/>
                  </a:cubicBezTo>
                  <a:cubicBezTo>
                    <a:pt x="348" y="2180"/>
                    <a:pt x="349" y="2180"/>
                    <a:pt x="351" y="2180"/>
                  </a:cubicBezTo>
                  <a:cubicBezTo>
                    <a:pt x="357" y="2182"/>
                    <a:pt x="362" y="2185"/>
                    <a:pt x="368" y="2187"/>
                  </a:cubicBezTo>
                  <a:cubicBezTo>
                    <a:pt x="358" y="2190"/>
                    <a:pt x="346" y="2193"/>
                    <a:pt x="335" y="2193"/>
                  </a:cubicBezTo>
                  <a:cubicBezTo>
                    <a:pt x="333" y="2193"/>
                    <a:pt x="332" y="2193"/>
                    <a:pt x="330" y="2193"/>
                  </a:cubicBezTo>
                  <a:cubicBezTo>
                    <a:pt x="328" y="2193"/>
                    <a:pt x="327" y="2192"/>
                    <a:pt x="327" y="2191"/>
                  </a:cubicBezTo>
                  <a:cubicBezTo>
                    <a:pt x="327" y="2187"/>
                    <a:pt x="326" y="2183"/>
                    <a:pt x="325" y="2179"/>
                  </a:cubicBezTo>
                  <a:cubicBezTo>
                    <a:pt x="326" y="2179"/>
                    <a:pt x="326" y="2179"/>
                    <a:pt x="326" y="2179"/>
                  </a:cubicBezTo>
                  <a:close/>
                  <a:moveTo>
                    <a:pt x="271" y="2385"/>
                  </a:moveTo>
                  <a:cubicBezTo>
                    <a:pt x="265" y="2375"/>
                    <a:pt x="269" y="2361"/>
                    <a:pt x="280" y="2356"/>
                  </a:cubicBezTo>
                  <a:cubicBezTo>
                    <a:pt x="291" y="2350"/>
                    <a:pt x="304" y="2354"/>
                    <a:pt x="310" y="2365"/>
                  </a:cubicBezTo>
                  <a:cubicBezTo>
                    <a:pt x="316" y="2376"/>
                    <a:pt x="311" y="2389"/>
                    <a:pt x="301" y="2395"/>
                  </a:cubicBezTo>
                  <a:cubicBezTo>
                    <a:pt x="290" y="2400"/>
                    <a:pt x="276" y="2396"/>
                    <a:pt x="271" y="2385"/>
                  </a:cubicBezTo>
                  <a:close/>
                  <a:moveTo>
                    <a:pt x="330" y="2452"/>
                  </a:moveTo>
                  <a:cubicBezTo>
                    <a:pt x="320" y="2458"/>
                    <a:pt x="306" y="2454"/>
                    <a:pt x="301" y="2443"/>
                  </a:cubicBezTo>
                  <a:cubicBezTo>
                    <a:pt x="295" y="2432"/>
                    <a:pt x="299" y="2419"/>
                    <a:pt x="310" y="2413"/>
                  </a:cubicBezTo>
                  <a:cubicBezTo>
                    <a:pt x="321" y="2407"/>
                    <a:pt x="334" y="2412"/>
                    <a:pt x="340" y="2422"/>
                  </a:cubicBezTo>
                  <a:cubicBezTo>
                    <a:pt x="345" y="2433"/>
                    <a:pt x="341" y="2446"/>
                    <a:pt x="330" y="2452"/>
                  </a:cubicBezTo>
                  <a:close/>
                  <a:moveTo>
                    <a:pt x="326" y="2356"/>
                  </a:moveTo>
                  <a:cubicBezTo>
                    <a:pt x="321" y="2346"/>
                    <a:pt x="325" y="2332"/>
                    <a:pt x="336" y="2327"/>
                  </a:cubicBezTo>
                  <a:cubicBezTo>
                    <a:pt x="347" y="2321"/>
                    <a:pt x="360" y="2325"/>
                    <a:pt x="366" y="2336"/>
                  </a:cubicBezTo>
                  <a:cubicBezTo>
                    <a:pt x="371" y="2347"/>
                    <a:pt x="367" y="2360"/>
                    <a:pt x="356" y="2366"/>
                  </a:cubicBezTo>
                  <a:cubicBezTo>
                    <a:pt x="345" y="2371"/>
                    <a:pt x="332" y="2367"/>
                    <a:pt x="326" y="2356"/>
                  </a:cubicBezTo>
                  <a:close/>
                  <a:moveTo>
                    <a:pt x="386" y="2423"/>
                  </a:moveTo>
                  <a:cubicBezTo>
                    <a:pt x="375" y="2429"/>
                    <a:pt x="362" y="2424"/>
                    <a:pt x="356" y="2414"/>
                  </a:cubicBezTo>
                  <a:cubicBezTo>
                    <a:pt x="351" y="2403"/>
                    <a:pt x="355" y="2390"/>
                    <a:pt x="366" y="2384"/>
                  </a:cubicBezTo>
                  <a:cubicBezTo>
                    <a:pt x="377" y="2378"/>
                    <a:pt x="390" y="2382"/>
                    <a:pt x="395" y="2393"/>
                  </a:cubicBezTo>
                  <a:cubicBezTo>
                    <a:pt x="401" y="2404"/>
                    <a:pt x="397" y="2417"/>
                    <a:pt x="386" y="2423"/>
                  </a:cubicBezTo>
                  <a:close/>
                  <a:moveTo>
                    <a:pt x="382" y="2327"/>
                  </a:moveTo>
                  <a:cubicBezTo>
                    <a:pt x="377" y="2317"/>
                    <a:pt x="381" y="2303"/>
                    <a:pt x="392" y="2298"/>
                  </a:cubicBezTo>
                  <a:cubicBezTo>
                    <a:pt x="402" y="2292"/>
                    <a:pt x="416" y="2296"/>
                    <a:pt x="421" y="2307"/>
                  </a:cubicBezTo>
                  <a:cubicBezTo>
                    <a:pt x="427" y="2318"/>
                    <a:pt x="423" y="2331"/>
                    <a:pt x="412" y="2337"/>
                  </a:cubicBezTo>
                  <a:cubicBezTo>
                    <a:pt x="401" y="2342"/>
                    <a:pt x="388" y="2338"/>
                    <a:pt x="382" y="2327"/>
                  </a:cubicBezTo>
                  <a:close/>
                  <a:moveTo>
                    <a:pt x="421" y="2355"/>
                  </a:moveTo>
                  <a:cubicBezTo>
                    <a:pt x="432" y="2349"/>
                    <a:pt x="446" y="2353"/>
                    <a:pt x="451" y="2364"/>
                  </a:cubicBezTo>
                  <a:cubicBezTo>
                    <a:pt x="457" y="2375"/>
                    <a:pt x="453" y="2388"/>
                    <a:pt x="442" y="2394"/>
                  </a:cubicBezTo>
                  <a:cubicBezTo>
                    <a:pt x="431" y="2400"/>
                    <a:pt x="418" y="2395"/>
                    <a:pt x="412" y="2385"/>
                  </a:cubicBezTo>
                  <a:cubicBezTo>
                    <a:pt x="406" y="2374"/>
                    <a:pt x="411" y="2361"/>
                    <a:pt x="421" y="2355"/>
                  </a:cubicBezTo>
                  <a:close/>
                  <a:moveTo>
                    <a:pt x="410" y="2510"/>
                  </a:moveTo>
                  <a:cubicBezTo>
                    <a:pt x="426" y="2531"/>
                    <a:pt x="426" y="2531"/>
                    <a:pt x="426" y="2531"/>
                  </a:cubicBezTo>
                  <a:cubicBezTo>
                    <a:pt x="393" y="2558"/>
                    <a:pt x="393" y="2558"/>
                    <a:pt x="393" y="2558"/>
                  </a:cubicBezTo>
                  <a:cubicBezTo>
                    <a:pt x="376" y="2536"/>
                    <a:pt x="376" y="2536"/>
                    <a:pt x="376" y="2536"/>
                  </a:cubicBezTo>
                  <a:lnTo>
                    <a:pt x="410" y="2510"/>
                  </a:lnTo>
                  <a:close/>
                  <a:moveTo>
                    <a:pt x="330" y="2572"/>
                  </a:moveTo>
                  <a:cubicBezTo>
                    <a:pt x="364" y="2546"/>
                    <a:pt x="364" y="2546"/>
                    <a:pt x="364" y="2546"/>
                  </a:cubicBezTo>
                  <a:cubicBezTo>
                    <a:pt x="380" y="2567"/>
                    <a:pt x="380" y="2567"/>
                    <a:pt x="380" y="2567"/>
                  </a:cubicBezTo>
                  <a:cubicBezTo>
                    <a:pt x="346" y="2593"/>
                    <a:pt x="346" y="2593"/>
                    <a:pt x="346" y="2593"/>
                  </a:cubicBezTo>
                  <a:lnTo>
                    <a:pt x="330" y="2572"/>
                  </a:lnTo>
                  <a:close/>
                  <a:moveTo>
                    <a:pt x="376" y="2633"/>
                  </a:moveTo>
                  <a:cubicBezTo>
                    <a:pt x="360" y="2612"/>
                    <a:pt x="360" y="2612"/>
                    <a:pt x="360" y="2612"/>
                  </a:cubicBezTo>
                  <a:cubicBezTo>
                    <a:pt x="394" y="2586"/>
                    <a:pt x="394" y="2586"/>
                    <a:pt x="394" y="2586"/>
                  </a:cubicBezTo>
                  <a:cubicBezTo>
                    <a:pt x="410" y="2607"/>
                    <a:pt x="410" y="2607"/>
                    <a:pt x="410" y="2607"/>
                  </a:cubicBezTo>
                  <a:lnTo>
                    <a:pt x="376" y="2633"/>
                  </a:lnTo>
                  <a:close/>
                  <a:moveTo>
                    <a:pt x="390" y="2651"/>
                  </a:moveTo>
                  <a:cubicBezTo>
                    <a:pt x="424" y="2625"/>
                    <a:pt x="424" y="2625"/>
                    <a:pt x="424" y="2625"/>
                  </a:cubicBezTo>
                  <a:cubicBezTo>
                    <a:pt x="440" y="2646"/>
                    <a:pt x="440" y="2646"/>
                    <a:pt x="440" y="2646"/>
                  </a:cubicBezTo>
                  <a:cubicBezTo>
                    <a:pt x="406" y="2672"/>
                    <a:pt x="406" y="2672"/>
                    <a:pt x="406" y="2672"/>
                  </a:cubicBezTo>
                  <a:lnTo>
                    <a:pt x="390" y="2651"/>
                  </a:lnTo>
                  <a:close/>
                  <a:moveTo>
                    <a:pt x="437" y="2712"/>
                  </a:moveTo>
                  <a:cubicBezTo>
                    <a:pt x="421" y="2691"/>
                    <a:pt x="421" y="2691"/>
                    <a:pt x="421" y="2691"/>
                  </a:cubicBezTo>
                  <a:cubicBezTo>
                    <a:pt x="455" y="2665"/>
                    <a:pt x="455" y="2665"/>
                    <a:pt x="455" y="2665"/>
                  </a:cubicBezTo>
                  <a:cubicBezTo>
                    <a:pt x="471" y="2686"/>
                    <a:pt x="471" y="2686"/>
                    <a:pt x="471" y="2686"/>
                  </a:cubicBezTo>
                  <a:lnTo>
                    <a:pt x="437" y="2712"/>
                  </a:lnTo>
                  <a:close/>
                  <a:moveTo>
                    <a:pt x="484" y="2676"/>
                  </a:moveTo>
                  <a:cubicBezTo>
                    <a:pt x="467" y="2655"/>
                    <a:pt x="467" y="2655"/>
                    <a:pt x="467" y="2655"/>
                  </a:cubicBezTo>
                  <a:cubicBezTo>
                    <a:pt x="501" y="2629"/>
                    <a:pt x="501" y="2629"/>
                    <a:pt x="501" y="2629"/>
                  </a:cubicBezTo>
                  <a:cubicBezTo>
                    <a:pt x="517" y="2650"/>
                    <a:pt x="517" y="2650"/>
                    <a:pt x="517" y="2650"/>
                  </a:cubicBezTo>
                  <a:lnTo>
                    <a:pt x="484" y="2676"/>
                  </a:lnTo>
                  <a:close/>
                  <a:moveTo>
                    <a:pt x="530" y="2640"/>
                  </a:moveTo>
                  <a:cubicBezTo>
                    <a:pt x="514" y="2619"/>
                    <a:pt x="514" y="2619"/>
                    <a:pt x="514" y="2619"/>
                  </a:cubicBezTo>
                  <a:cubicBezTo>
                    <a:pt x="548" y="2593"/>
                    <a:pt x="548" y="2593"/>
                    <a:pt x="548" y="2593"/>
                  </a:cubicBezTo>
                  <a:cubicBezTo>
                    <a:pt x="564" y="2614"/>
                    <a:pt x="564" y="2614"/>
                    <a:pt x="564" y="2614"/>
                  </a:cubicBezTo>
                  <a:lnTo>
                    <a:pt x="530" y="2640"/>
                  </a:lnTo>
                  <a:close/>
                  <a:moveTo>
                    <a:pt x="599" y="2799"/>
                  </a:moveTo>
                  <a:cubicBezTo>
                    <a:pt x="578" y="2820"/>
                    <a:pt x="578" y="2820"/>
                    <a:pt x="578" y="2820"/>
                  </a:cubicBezTo>
                  <a:cubicBezTo>
                    <a:pt x="552" y="2795"/>
                    <a:pt x="552" y="2795"/>
                    <a:pt x="552" y="2795"/>
                  </a:cubicBezTo>
                  <a:cubicBezTo>
                    <a:pt x="573" y="2773"/>
                    <a:pt x="573" y="2773"/>
                    <a:pt x="573" y="2773"/>
                  </a:cubicBezTo>
                  <a:lnTo>
                    <a:pt x="599" y="2799"/>
                  </a:lnTo>
                  <a:close/>
                  <a:moveTo>
                    <a:pt x="439" y="2912"/>
                  </a:moveTo>
                  <a:cubicBezTo>
                    <a:pt x="460" y="2890"/>
                    <a:pt x="460" y="2890"/>
                    <a:pt x="460" y="2890"/>
                  </a:cubicBezTo>
                  <a:cubicBezTo>
                    <a:pt x="486" y="2916"/>
                    <a:pt x="486" y="2916"/>
                    <a:pt x="486" y="2916"/>
                  </a:cubicBezTo>
                  <a:cubicBezTo>
                    <a:pt x="465" y="2937"/>
                    <a:pt x="465" y="2937"/>
                    <a:pt x="465" y="2937"/>
                  </a:cubicBezTo>
                  <a:lnTo>
                    <a:pt x="439" y="2912"/>
                  </a:lnTo>
                  <a:close/>
                  <a:moveTo>
                    <a:pt x="448" y="2955"/>
                  </a:moveTo>
                  <a:cubicBezTo>
                    <a:pt x="427" y="2977"/>
                    <a:pt x="427" y="2977"/>
                    <a:pt x="427" y="2977"/>
                  </a:cubicBezTo>
                  <a:cubicBezTo>
                    <a:pt x="401" y="2951"/>
                    <a:pt x="401" y="2951"/>
                    <a:pt x="401" y="2951"/>
                  </a:cubicBezTo>
                  <a:cubicBezTo>
                    <a:pt x="422" y="2929"/>
                    <a:pt x="422" y="2929"/>
                    <a:pt x="422" y="2929"/>
                  </a:cubicBezTo>
                  <a:lnTo>
                    <a:pt x="448" y="2955"/>
                  </a:lnTo>
                  <a:close/>
                  <a:moveTo>
                    <a:pt x="476" y="2873"/>
                  </a:moveTo>
                  <a:cubicBezTo>
                    <a:pt x="497" y="2851"/>
                    <a:pt x="497" y="2851"/>
                    <a:pt x="497" y="2851"/>
                  </a:cubicBezTo>
                  <a:cubicBezTo>
                    <a:pt x="524" y="2877"/>
                    <a:pt x="524" y="2877"/>
                    <a:pt x="524" y="2877"/>
                  </a:cubicBezTo>
                  <a:cubicBezTo>
                    <a:pt x="503" y="2898"/>
                    <a:pt x="503" y="2898"/>
                    <a:pt x="503" y="2898"/>
                  </a:cubicBezTo>
                  <a:lnTo>
                    <a:pt x="476" y="2873"/>
                  </a:lnTo>
                  <a:close/>
                  <a:moveTo>
                    <a:pt x="514" y="2834"/>
                  </a:moveTo>
                  <a:cubicBezTo>
                    <a:pt x="535" y="2812"/>
                    <a:pt x="535" y="2812"/>
                    <a:pt x="535" y="2812"/>
                  </a:cubicBezTo>
                  <a:cubicBezTo>
                    <a:pt x="561" y="2838"/>
                    <a:pt x="561" y="2838"/>
                    <a:pt x="561" y="2838"/>
                  </a:cubicBezTo>
                  <a:cubicBezTo>
                    <a:pt x="541" y="2859"/>
                    <a:pt x="541" y="2859"/>
                    <a:pt x="541" y="2859"/>
                  </a:cubicBezTo>
                  <a:lnTo>
                    <a:pt x="514" y="2834"/>
                  </a:lnTo>
                  <a:close/>
                  <a:moveTo>
                    <a:pt x="542" y="2743"/>
                  </a:moveTo>
                  <a:cubicBezTo>
                    <a:pt x="568" y="2769"/>
                    <a:pt x="568" y="2769"/>
                    <a:pt x="568" y="2769"/>
                  </a:cubicBezTo>
                  <a:cubicBezTo>
                    <a:pt x="547" y="2790"/>
                    <a:pt x="547" y="2790"/>
                    <a:pt x="547" y="2790"/>
                  </a:cubicBezTo>
                  <a:cubicBezTo>
                    <a:pt x="521" y="2765"/>
                    <a:pt x="521" y="2765"/>
                    <a:pt x="521" y="2765"/>
                  </a:cubicBezTo>
                  <a:lnTo>
                    <a:pt x="542" y="2743"/>
                  </a:lnTo>
                  <a:close/>
                  <a:moveTo>
                    <a:pt x="504" y="2782"/>
                  </a:moveTo>
                  <a:cubicBezTo>
                    <a:pt x="530" y="2808"/>
                    <a:pt x="530" y="2808"/>
                    <a:pt x="530" y="2808"/>
                  </a:cubicBezTo>
                  <a:cubicBezTo>
                    <a:pt x="510" y="2829"/>
                    <a:pt x="510" y="2829"/>
                    <a:pt x="510" y="2829"/>
                  </a:cubicBezTo>
                  <a:cubicBezTo>
                    <a:pt x="483" y="2804"/>
                    <a:pt x="483" y="2804"/>
                    <a:pt x="483" y="2804"/>
                  </a:cubicBezTo>
                  <a:lnTo>
                    <a:pt x="504" y="2782"/>
                  </a:lnTo>
                  <a:close/>
                  <a:moveTo>
                    <a:pt x="466" y="2821"/>
                  </a:moveTo>
                  <a:cubicBezTo>
                    <a:pt x="493" y="2847"/>
                    <a:pt x="493" y="2847"/>
                    <a:pt x="493" y="2847"/>
                  </a:cubicBezTo>
                  <a:cubicBezTo>
                    <a:pt x="472" y="2868"/>
                    <a:pt x="472" y="2868"/>
                    <a:pt x="472" y="2868"/>
                  </a:cubicBezTo>
                  <a:cubicBezTo>
                    <a:pt x="445" y="2843"/>
                    <a:pt x="445" y="2843"/>
                    <a:pt x="445" y="2843"/>
                  </a:cubicBezTo>
                  <a:lnTo>
                    <a:pt x="466" y="2821"/>
                  </a:lnTo>
                  <a:close/>
                  <a:moveTo>
                    <a:pt x="428" y="2860"/>
                  </a:moveTo>
                  <a:cubicBezTo>
                    <a:pt x="455" y="2886"/>
                    <a:pt x="455" y="2886"/>
                    <a:pt x="455" y="2886"/>
                  </a:cubicBezTo>
                  <a:cubicBezTo>
                    <a:pt x="434" y="2907"/>
                    <a:pt x="434" y="2907"/>
                    <a:pt x="434" y="2907"/>
                  </a:cubicBezTo>
                  <a:cubicBezTo>
                    <a:pt x="408" y="2882"/>
                    <a:pt x="408" y="2882"/>
                    <a:pt x="408" y="2882"/>
                  </a:cubicBezTo>
                  <a:lnTo>
                    <a:pt x="428" y="2860"/>
                  </a:lnTo>
                  <a:close/>
                  <a:moveTo>
                    <a:pt x="391" y="2899"/>
                  </a:moveTo>
                  <a:cubicBezTo>
                    <a:pt x="417" y="2925"/>
                    <a:pt x="417" y="2925"/>
                    <a:pt x="417" y="2925"/>
                  </a:cubicBezTo>
                  <a:cubicBezTo>
                    <a:pt x="396" y="2947"/>
                    <a:pt x="396" y="2947"/>
                    <a:pt x="396" y="2947"/>
                  </a:cubicBezTo>
                  <a:cubicBezTo>
                    <a:pt x="370" y="2921"/>
                    <a:pt x="370" y="2921"/>
                    <a:pt x="370" y="2921"/>
                  </a:cubicBezTo>
                  <a:lnTo>
                    <a:pt x="391" y="2899"/>
                  </a:lnTo>
                  <a:close/>
                  <a:moveTo>
                    <a:pt x="332" y="2960"/>
                  </a:moveTo>
                  <a:cubicBezTo>
                    <a:pt x="353" y="2939"/>
                    <a:pt x="353" y="2939"/>
                    <a:pt x="353" y="2939"/>
                  </a:cubicBezTo>
                  <a:cubicBezTo>
                    <a:pt x="379" y="2964"/>
                    <a:pt x="379" y="2964"/>
                    <a:pt x="379" y="2964"/>
                  </a:cubicBezTo>
                  <a:cubicBezTo>
                    <a:pt x="358" y="2986"/>
                    <a:pt x="358" y="2986"/>
                    <a:pt x="358" y="2986"/>
                  </a:cubicBezTo>
                  <a:lnTo>
                    <a:pt x="332" y="2960"/>
                  </a:lnTo>
                  <a:close/>
                  <a:moveTo>
                    <a:pt x="363" y="2990"/>
                  </a:moveTo>
                  <a:cubicBezTo>
                    <a:pt x="384" y="2969"/>
                    <a:pt x="384" y="2969"/>
                    <a:pt x="384" y="2969"/>
                  </a:cubicBezTo>
                  <a:cubicBezTo>
                    <a:pt x="410" y="2994"/>
                    <a:pt x="410" y="2994"/>
                    <a:pt x="410" y="2994"/>
                  </a:cubicBezTo>
                  <a:cubicBezTo>
                    <a:pt x="389" y="3016"/>
                    <a:pt x="389" y="3016"/>
                    <a:pt x="389" y="3016"/>
                  </a:cubicBezTo>
                  <a:lnTo>
                    <a:pt x="363" y="2990"/>
                  </a:lnTo>
                  <a:close/>
                  <a:moveTo>
                    <a:pt x="420" y="3046"/>
                  </a:moveTo>
                  <a:cubicBezTo>
                    <a:pt x="394" y="3020"/>
                    <a:pt x="394" y="3020"/>
                    <a:pt x="394" y="3020"/>
                  </a:cubicBezTo>
                  <a:cubicBezTo>
                    <a:pt x="415" y="2999"/>
                    <a:pt x="415" y="2999"/>
                    <a:pt x="415" y="2999"/>
                  </a:cubicBezTo>
                  <a:cubicBezTo>
                    <a:pt x="441" y="3024"/>
                    <a:pt x="441" y="3024"/>
                    <a:pt x="441" y="3024"/>
                  </a:cubicBezTo>
                  <a:lnTo>
                    <a:pt x="420" y="3046"/>
                  </a:lnTo>
                  <a:close/>
                  <a:moveTo>
                    <a:pt x="458" y="3007"/>
                  </a:moveTo>
                  <a:cubicBezTo>
                    <a:pt x="432" y="2981"/>
                    <a:pt x="432" y="2981"/>
                    <a:pt x="432" y="2981"/>
                  </a:cubicBezTo>
                  <a:cubicBezTo>
                    <a:pt x="453" y="2960"/>
                    <a:pt x="453" y="2960"/>
                    <a:pt x="453" y="2960"/>
                  </a:cubicBezTo>
                  <a:cubicBezTo>
                    <a:pt x="479" y="2985"/>
                    <a:pt x="479" y="2985"/>
                    <a:pt x="479" y="2985"/>
                  </a:cubicBezTo>
                  <a:lnTo>
                    <a:pt x="458" y="3007"/>
                  </a:lnTo>
                  <a:close/>
                  <a:moveTo>
                    <a:pt x="496" y="2968"/>
                  </a:moveTo>
                  <a:cubicBezTo>
                    <a:pt x="470" y="2942"/>
                    <a:pt x="470" y="2942"/>
                    <a:pt x="470" y="2942"/>
                  </a:cubicBezTo>
                  <a:cubicBezTo>
                    <a:pt x="491" y="2920"/>
                    <a:pt x="491" y="2920"/>
                    <a:pt x="491" y="2920"/>
                  </a:cubicBezTo>
                  <a:cubicBezTo>
                    <a:pt x="517" y="2946"/>
                    <a:pt x="517" y="2946"/>
                    <a:pt x="517" y="2946"/>
                  </a:cubicBezTo>
                  <a:lnTo>
                    <a:pt x="496" y="2968"/>
                  </a:lnTo>
                  <a:close/>
                  <a:moveTo>
                    <a:pt x="534" y="2928"/>
                  </a:moveTo>
                  <a:cubicBezTo>
                    <a:pt x="507" y="2903"/>
                    <a:pt x="507" y="2903"/>
                    <a:pt x="507" y="2903"/>
                  </a:cubicBezTo>
                  <a:cubicBezTo>
                    <a:pt x="528" y="2881"/>
                    <a:pt x="528" y="2881"/>
                    <a:pt x="528" y="2881"/>
                  </a:cubicBezTo>
                  <a:cubicBezTo>
                    <a:pt x="555" y="2907"/>
                    <a:pt x="555" y="2907"/>
                    <a:pt x="555" y="2907"/>
                  </a:cubicBezTo>
                  <a:lnTo>
                    <a:pt x="534" y="2928"/>
                  </a:lnTo>
                  <a:close/>
                  <a:moveTo>
                    <a:pt x="572" y="2889"/>
                  </a:moveTo>
                  <a:cubicBezTo>
                    <a:pt x="545" y="2864"/>
                    <a:pt x="545" y="2864"/>
                    <a:pt x="545" y="2864"/>
                  </a:cubicBezTo>
                  <a:cubicBezTo>
                    <a:pt x="566" y="2842"/>
                    <a:pt x="566" y="2842"/>
                    <a:pt x="566" y="2842"/>
                  </a:cubicBezTo>
                  <a:cubicBezTo>
                    <a:pt x="593" y="2868"/>
                    <a:pt x="593" y="2868"/>
                    <a:pt x="593" y="2868"/>
                  </a:cubicBezTo>
                  <a:lnTo>
                    <a:pt x="572" y="2889"/>
                  </a:lnTo>
                  <a:close/>
                  <a:moveTo>
                    <a:pt x="609" y="2850"/>
                  </a:moveTo>
                  <a:cubicBezTo>
                    <a:pt x="583" y="2825"/>
                    <a:pt x="583" y="2825"/>
                    <a:pt x="583" y="2825"/>
                  </a:cubicBezTo>
                  <a:cubicBezTo>
                    <a:pt x="604" y="2803"/>
                    <a:pt x="604" y="2803"/>
                    <a:pt x="604" y="2803"/>
                  </a:cubicBezTo>
                  <a:cubicBezTo>
                    <a:pt x="630" y="2829"/>
                    <a:pt x="630" y="2829"/>
                    <a:pt x="630" y="2829"/>
                  </a:cubicBezTo>
                  <a:lnTo>
                    <a:pt x="609" y="2850"/>
                  </a:lnTo>
                  <a:close/>
                  <a:moveTo>
                    <a:pt x="937" y="2825"/>
                  </a:moveTo>
                  <a:cubicBezTo>
                    <a:pt x="934" y="2830"/>
                    <a:pt x="928" y="2832"/>
                    <a:pt x="923" y="2829"/>
                  </a:cubicBezTo>
                  <a:cubicBezTo>
                    <a:pt x="918" y="2827"/>
                    <a:pt x="916" y="2821"/>
                    <a:pt x="919" y="2816"/>
                  </a:cubicBezTo>
                  <a:cubicBezTo>
                    <a:pt x="921" y="2811"/>
                    <a:pt x="927" y="2809"/>
                    <a:pt x="932" y="2812"/>
                  </a:cubicBezTo>
                  <a:cubicBezTo>
                    <a:pt x="937" y="2814"/>
                    <a:pt x="939" y="2820"/>
                    <a:pt x="937" y="2825"/>
                  </a:cubicBezTo>
                  <a:close/>
                  <a:moveTo>
                    <a:pt x="913" y="2866"/>
                  </a:moveTo>
                  <a:cubicBezTo>
                    <a:pt x="958" y="2887"/>
                    <a:pt x="958" y="2887"/>
                    <a:pt x="958" y="2887"/>
                  </a:cubicBezTo>
                  <a:cubicBezTo>
                    <a:pt x="940" y="2924"/>
                    <a:pt x="940" y="2924"/>
                    <a:pt x="940" y="2924"/>
                  </a:cubicBezTo>
                  <a:cubicBezTo>
                    <a:pt x="916" y="2909"/>
                    <a:pt x="906" y="2881"/>
                    <a:pt x="913" y="2866"/>
                  </a:cubicBezTo>
                  <a:close/>
                  <a:moveTo>
                    <a:pt x="1017" y="2916"/>
                  </a:moveTo>
                  <a:cubicBezTo>
                    <a:pt x="1017" y="2916"/>
                    <a:pt x="1017" y="2916"/>
                    <a:pt x="1017" y="2917"/>
                  </a:cubicBezTo>
                  <a:cubicBezTo>
                    <a:pt x="1010" y="2932"/>
                    <a:pt x="980" y="2941"/>
                    <a:pt x="952" y="2930"/>
                  </a:cubicBezTo>
                  <a:cubicBezTo>
                    <a:pt x="969" y="2893"/>
                    <a:pt x="969" y="2893"/>
                    <a:pt x="969" y="2893"/>
                  </a:cubicBezTo>
                  <a:lnTo>
                    <a:pt x="1017" y="2916"/>
                  </a:lnTo>
                  <a:close/>
                  <a:moveTo>
                    <a:pt x="1052" y="2880"/>
                  </a:moveTo>
                  <a:cubicBezTo>
                    <a:pt x="1050" y="2885"/>
                    <a:pt x="1044" y="2887"/>
                    <a:pt x="1039" y="2885"/>
                  </a:cubicBezTo>
                  <a:cubicBezTo>
                    <a:pt x="1034" y="2882"/>
                    <a:pt x="1032" y="2877"/>
                    <a:pt x="1035" y="2872"/>
                  </a:cubicBezTo>
                  <a:cubicBezTo>
                    <a:pt x="1037" y="2867"/>
                    <a:pt x="1043" y="2865"/>
                    <a:pt x="1048" y="2867"/>
                  </a:cubicBezTo>
                  <a:cubicBezTo>
                    <a:pt x="1053" y="2869"/>
                    <a:pt x="1055" y="2875"/>
                    <a:pt x="1052" y="2880"/>
                  </a:cubicBezTo>
                  <a:close/>
                  <a:moveTo>
                    <a:pt x="1148" y="3116"/>
                  </a:moveTo>
                  <a:cubicBezTo>
                    <a:pt x="1166" y="3119"/>
                    <a:pt x="1166" y="3119"/>
                    <a:pt x="1166" y="3119"/>
                  </a:cubicBezTo>
                  <a:cubicBezTo>
                    <a:pt x="1160" y="3161"/>
                    <a:pt x="1160" y="3161"/>
                    <a:pt x="1160" y="3161"/>
                  </a:cubicBezTo>
                  <a:cubicBezTo>
                    <a:pt x="1142" y="3158"/>
                    <a:pt x="1142" y="3158"/>
                    <a:pt x="1142" y="3158"/>
                  </a:cubicBezTo>
                  <a:lnTo>
                    <a:pt x="1148" y="3116"/>
                  </a:lnTo>
                  <a:close/>
                  <a:moveTo>
                    <a:pt x="1139" y="3174"/>
                  </a:moveTo>
                  <a:cubicBezTo>
                    <a:pt x="1157" y="3177"/>
                    <a:pt x="1157" y="3177"/>
                    <a:pt x="1157" y="3177"/>
                  </a:cubicBezTo>
                  <a:cubicBezTo>
                    <a:pt x="1151" y="3219"/>
                    <a:pt x="1151" y="3219"/>
                    <a:pt x="1151" y="3219"/>
                  </a:cubicBezTo>
                  <a:cubicBezTo>
                    <a:pt x="1133" y="3217"/>
                    <a:pt x="1133" y="3217"/>
                    <a:pt x="1133" y="3217"/>
                  </a:cubicBezTo>
                  <a:lnTo>
                    <a:pt x="1139" y="3174"/>
                  </a:lnTo>
                  <a:close/>
                  <a:moveTo>
                    <a:pt x="1131" y="3233"/>
                  </a:moveTo>
                  <a:cubicBezTo>
                    <a:pt x="1149" y="3235"/>
                    <a:pt x="1149" y="3235"/>
                    <a:pt x="1149" y="3235"/>
                  </a:cubicBezTo>
                  <a:cubicBezTo>
                    <a:pt x="1142" y="3277"/>
                    <a:pt x="1142" y="3277"/>
                    <a:pt x="1142" y="3277"/>
                  </a:cubicBezTo>
                  <a:cubicBezTo>
                    <a:pt x="1124" y="3275"/>
                    <a:pt x="1124" y="3275"/>
                    <a:pt x="1124" y="3275"/>
                  </a:cubicBezTo>
                  <a:lnTo>
                    <a:pt x="1131" y="3233"/>
                  </a:lnTo>
                  <a:close/>
                  <a:moveTo>
                    <a:pt x="1122" y="3291"/>
                  </a:moveTo>
                  <a:cubicBezTo>
                    <a:pt x="1140" y="3293"/>
                    <a:pt x="1140" y="3293"/>
                    <a:pt x="1140" y="3293"/>
                  </a:cubicBezTo>
                  <a:cubicBezTo>
                    <a:pt x="1134" y="3336"/>
                    <a:pt x="1134" y="3336"/>
                    <a:pt x="1134" y="3336"/>
                  </a:cubicBezTo>
                  <a:cubicBezTo>
                    <a:pt x="1116" y="3333"/>
                    <a:pt x="1116" y="3333"/>
                    <a:pt x="1116" y="3333"/>
                  </a:cubicBezTo>
                  <a:lnTo>
                    <a:pt x="1122" y="3291"/>
                  </a:lnTo>
                  <a:close/>
                  <a:moveTo>
                    <a:pt x="1107" y="3391"/>
                  </a:moveTo>
                  <a:cubicBezTo>
                    <a:pt x="1113" y="3349"/>
                    <a:pt x="1113" y="3349"/>
                    <a:pt x="1113" y="3349"/>
                  </a:cubicBezTo>
                  <a:cubicBezTo>
                    <a:pt x="1131" y="3352"/>
                    <a:pt x="1131" y="3352"/>
                    <a:pt x="1131" y="3352"/>
                  </a:cubicBezTo>
                  <a:cubicBezTo>
                    <a:pt x="1125" y="3394"/>
                    <a:pt x="1125" y="3394"/>
                    <a:pt x="1125" y="3394"/>
                  </a:cubicBezTo>
                  <a:lnTo>
                    <a:pt x="1107" y="3391"/>
                  </a:lnTo>
                  <a:close/>
                  <a:moveTo>
                    <a:pt x="1148" y="3467"/>
                  </a:moveTo>
                  <a:cubicBezTo>
                    <a:pt x="1130" y="3464"/>
                    <a:pt x="1130" y="3464"/>
                    <a:pt x="1130" y="3464"/>
                  </a:cubicBezTo>
                  <a:cubicBezTo>
                    <a:pt x="1137" y="3422"/>
                    <a:pt x="1137" y="3422"/>
                    <a:pt x="1137" y="3422"/>
                  </a:cubicBezTo>
                  <a:cubicBezTo>
                    <a:pt x="1155" y="3425"/>
                    <a:pt x="1155" y="3425"/>
                    <a:pt x="1155" y="3425"/>
                  </a:cubicBezTo>
                  <a:lnTo>
                    <a:pt x="1148" y="3467"/>
                  </a:lnTo>
                  <a:close/>
                  <a:moveTo>
                    <a:pt x="1141" y="3396"/>
                  </a:moveTo>
                  <a:cubicBezTo>
                    <a:pt x="1147" y="3354"/>
                    <a:pt x="1147" y="3354"/>
                    <a:pt x="1147" y="3354"/>
                  </a:cubicBezTo>
                  <a:cubicBezTo>
                    <a:pt x="1165" y="3357"/>
                    <a:pt x="1165" y="3357"/>
                    <a:pt x="1165" y="3357"/>
                  </a:cubicBezTo>
                  <a:cubicBezTo>
                    <a:pt x="1159" y="3399"/>
                    <a:pt x="1159" y="3399"/>
                    <a:pt x="1159" y="3399"/>
                  </a:cubicBezTo>
                  <a:lnTo>
                    <a:pt x="1141" y="3396"/>
                  </a:lnTo>
                  <a:close/>
                  <a:moveTo>
                    <a:pt x="1182" y="3472"/>
                  </a:moveTo>
                  <a:cubicBezTo>
                    <a:pt x="1164" y="3470"/>
                    <a:pt x="1164" y="3470"/>
                    <a:pt x="1164" y="3470"/>
                  </a:cubicBezTo>
                  <a:cubicBezTo>
                    <a:pt x="1171" y="3427"/>
                    <a:pt x="1171" y="3427"/>
                    <a:pt x="1171" y="3427"/>
                  </a:cubicBezTo>
                  <a:cubicBezTo>
                    <a:pt x="1189" y="3430"/>
                    <a:pt x="1189" y="3430"/>
                    <a:pt x="1189" y="3430"/>
                  </a:cubicBezTo>
                  <a:lnTo>
                    <a:pt x="1182" y="3472"/>
                  </a:lnTo>
                  <a:close/>
                  <a:moveTo>
                    <a:pt x="1192" y="3404"/>
                  </a:moveTo>
                  <a:cubicBezTo>
                    <a:pt x="1174" y="3401"/>
                    <a:pt x="1174" y="3401"/>
                    <a:pt x="1174" y="3401"/>
                  </a:cubicBezTo>
                  <a:cubicBezTo>
                    <a:pt x="1181" y="3359"/>
                    <a:pt x="1181" y="3359"/>
                    <a:pt x="1181" y="3359"/>
                  </a:cubicBezTo>
                  <a:cubicBezTo>
                    <a:pt x="1199" y="3362"/>
                    <a:pt x="1199" y="3362"/>
                    <a:pt x="1199" y="3362"/>
                  </a:cubicBezTo>
                  <a:lnTo>
                    <a:pt x="1192" y="3404"/>
                  </a:lnTo>
                  <a:close/>
                  <a:moveTo>
                    <a:pt x="1201" y="3346"/>
                  </a:moveTo>
                  <a:cubicBezTo>
                    <a:pt x="1183" y="3343"/>
                    <a:pt x="1183" y="3343"/>
                    <a:pt x="1183" y="3343"/>
                  </a:cubicBezTo>
                  <a:cubicBezTo>
                    <a:pt x="1189" y="3301"/>
                    <a:pt x="1189" y="3301"/>
                    <a:pt x="1189" y="3301"/>
                  </a:cubicBezTo>
                  <a:cubicBezTo>
                    <a:pt x="1207" y="3303"/>
                    <a:pt x="1207" y="3303"/>
                    <a:pt x="1207" y="3303"/>
                  </a:cubicBezTo>
                  <a:lnTo>
                    <a:pt x="1201" y="3346"/>
                  </a:lnTo>
                  <a:close/>
                  <a:moveTo>
                    <a:pt x="1226" y="3409"/>
                  </a:moveTo>
                  <a:cubicBezTo>
                    <a:pt x="1208" y="3406"/>
                    <a:pt x="1208" y="3406"/>
                    <a:pt x="1208" y="3406"/>
                  </a:cubicBezTo>
                  <a:cubicBezTo>
                    <a:pt x="1214" y="3364"/>
                    <a:pt x="1214" y="3364"/>
                    <a:pt x="1214" y="3364"/>
                  </a:cubicBezTo>
                  <a:cubicBezTo>
                    <a:pt x="1232" y="3367"/>
                    <a:pt x="1232" y="3367"/>
                    <a:pt x="1232" y="3367"/>
                  </a:cubicBezTo>
                  <a:lnTo>
                    <a:pt x="1226" y="3409"/>
                  </a:lnTo>
                  <a:close/>
                  <a:moveTo>
                    <a:pt x="1235" y="3351"/>
                  </a:moveTo>
                  <a:cubicBezTo>
                    <a:pt x="1217" y="3348"/>
                    <a:pt x="1217" y="3348"/>
                    <a:pt x="1217" y="3348"/>
                  </a:cubicBezTo>
                  <a:cubicBezTo>
                    <a:pt x="1223" y="3306"/>
                    <a:pt x="1223" y="3306"/>
                    <a:pt x="1223" y="3306"/>
                  </a:cubicBezTo>
                  <a:cubicBezTo>
                    <a:pt x="1241" y="3308"/>
                    <a:pt x="1241" y="3308"/>
                    <a:pt x="1241" y="3308"/>
                  </a:cubicBezTo>
                  <a:lnTo>
                    <a:pt x="1235" y="3351"/>
                  </a:lnTo>
                  <a:close/>
                  <a:moveTo>
                    <a:pt x="1243" y="3293"/>
                  </a:moveTo>
                  <a:cubicBezTo>
                    <a:pt x="1225" y="3290"/>
                    <a:pt x="1225" y="3290"/>
                    <a:pt x="1225" y="3290"/>
                  </a:cubicBezTo>
                  <a:cubicBezTo>
                    <a:pt x="1232" y="3248"/>
                    <a:pt x="1232" y="3248"/>
                    <a:pt x="1232" y="3248"/>
                  </a:cubicBezTo>
                  <a:cubicBezTo>
                    <a:pt x="1250" y="3250"/>
                    <a:pt x="1250" y="3250"/>
                    <a:pt x="1250" y="3250"/>
                  </a:cubicBezTo>
                  <a:lnTo>
                    <a:pt x="1243" y="3293"/>
                  </a:lnTo>
                  <a:close/>
                  <a:moveTo>
                    <a:pt x="1252" y="3234"/>
                  </a:moveTo>
                  <a:cubicBezTo>
                    <a:pt x="1234" y="3232"/>
                    <a:pt x="1234" y="3232"/>
                    <a:pt x="1234" y="3232"/>
                  </a:cubicBezTo>
                  <a:cubicBezTo>
                    <a:pt x="1240" y="3189"/>
                    <a:pt x="1240" y="3189"/>
                    <a:pt x="1240" y="3189"/>
                  </a:cubicBezTo>
                  <a:cubicBezTo>
                    <a:pt x="1258" y="3192"/>
                    <a:pt x="1258" y="3192"/>
                    <a:pt x="1258" y="3192"/>
                  </a:cubicBezTo>
                  <a:lnTo>
                    <a:pt x="1252" y="3234"/>
                  </a:lnTo>
                  <a:close/>
                  <a:moveTo>
                    <a:pt x="1261" y="3176"/>
                  </a:moveTo>
                  <a:cubicBezTo>
                    <a:pt x="1243" y="3174"/>
                    <a:pt x="1243" y="3174"/>
                    <a:pt x="1243" y="3174"/>
                  </a:cubicBezTo>
                  <a:cubicBezTo>
                    <a:pt x="1249" y="3131"/>
                    <a:pt x="1249" y="3131"/>
                    <a:pt x="1249" y="3131"/>
                  </a:cubicBezTo>
                  <a:cubicBezTo>
                    <a:pt x="1267" y="3134"/>
                    <a:pt x="1267" y="3134"/>
                    <a:pt x="1267" y="3134"/>
                  </a:cubicBezTo>
                  <a:lnTo>
                    <a:pt x="1261" y="3176"/>
                  </a:lnTo>
                  <a:close/>
                  <a:moveTo>
                    <a:pt x="1269" y="3118"/>
                  </a:moveTo>
                  <a:cubicBezTo>
                    <a:pt x="1251" y="3115"/>
                    <a:pt x="1251" y="3115"/>
                    <a:pt x="1251" y="3115"/>
                  </a:cubicBezTo>
                  <a:cubicBezTo>
                    <a:pt x="1258" y="3073"/>
                    <a:pt x="1258" y="3073"/>
                    <a:pt x="1258" y="3073"/>
                  </a:cubicBezTo>
                  <a:cubicBezTo>
                    <a:pt x="1276" y="3076"/>
                    <a:pt x="1276" y="3076"/>
                    <a:pt x="1276" y="3076"/>
                  </a:cubicBezTo>
                  <a:lnTo>
                    <a:pt x="1269" y="3118"/>
                  </a:lnTo>
                  <a:close/>
                  <a:moveTo>
                    <a:pt x="1278" y="3060"/>
                  </a:moveTo>
                  <a:cubicBezTo>
                    <a:pt x="1260" y="3057"/>
                    <a:pt x="1260" y="3057"/>
                    <a:pt x="1260" y="3057"/>
                  </a:cubicBezTo>
                  <a:cubicBezTo>
                    <a:pt x="1266" y="3015"/>
                    <a:pt x="1266" y="3015"/>
                    <a:pt x="1266" y="3015"/>
                  </a:cubicBezTo>
                  <a:cubicBezTo>
                    <a:pt x="1284" y="3018"/>
                    <a:pt x="1284" y="3018"/>
                    <a:pt x="1284" y="3018"/>
                  </a:cubicBezTo>
                  <a:lnTo>
                    <a:pt x="1278" y="3060"/>
                  </a:lnTo>
                  <a:close/>
                  <a:moveTo>
                    <a:pt x="1287" y="3002"/>
                  </a:moveTo>
                  <a:cubicBezTo>
                    <a:pt x="1269" y="2999"/>
                    <a:pt x="1269" y="2999"/>
                    <a:pt x="1269" y="2999"/>
                  </a:cubicBezTo>
                  <a:cubicBezTo>
                    <a:pt x="1275" y="2957"/>
                    <a:pt x="1275" y="2957"/>
                    <a:pt x="1275" y="2957"/>
                  </a:cubicBezTo>
                  <a:cubicBezTo>
                    <a:pt x="1293" y="2959"/>
                    <a:pt x="1293" y="2959"/>
                    <a:pt x="1293" y="2959"/>
                  </a:cubicBezTo>
                  <a:lnTo>
                    <a:pt x="1287" y="3002"/>
                  </a:lnTo>
                  <a:close/>
                  <a:moveTo>
                    <a:pt x="1349" y="2948"/>
                  </a:moveTo>
                  <a:cubicBezTo>
                    <a:pt x="1593" y="2947"/>
                    <a:pt x="1593" y="2947"/>
                    <a:pt x="1593" y="2947"/>
                  </a:cubicBezTo>
                  <a:cubicBezTo>
                    <a:pt x="1593" y="2956"/>
                    <a:pt x="1593" y="2956"/>
                    <a:pt x="1593" y="2956"/>
                  </a:cubicBezTo>
                  <a:cubicBezTo>
                    <a:pt x="1349" y="2957"/>
                    <a:pt x="1349" y="2957"/>
                    <a:pt x="1349" y="2957"/>
                  </a:cubicBezTo>
                  <a:lnTo>
                    <a:pt x="1349" y="2948"/>
                  </a:lnTo>
                  <a:close/>
                  <a:moveTo>
                    <a:pt x="1349" y="2980"/>
                  </a:moveTo>
                  <a:cubicBezTo>
                    <a:pt x="1593" y="2979"/>
                    <a:pt x="1593" y="2979"/>
                    <a:pt x="1593" y="2979"/>
                  </a:cubicBezTo>
                  <a:cubicBezTo>
                    <a:pt x="1593" y="2988"/>
                    <a:pt x="1593" y="2988"/>
                    <a:pt x="1593" y="2988"/>
                  </a:cubicBezTo>
                  <a:cubicBezTo>
                    <a:pt x="1349" y="2989"/>
                    <a:pt x="1349" y="2989"/>
                    <a:pt x="1349" y="2989"/>
                  </a:cubicBezTo>
                  <a:lnTo>
                    <a:pt x="1349" y="2980"/>
                  </a:lnTo>
                  <a:close/>
                  <a:moveTo>
                    <a:pt x="1349" y="3012"/>
                  </a:moveTo>
                  <a:cubicBezTo>
                    <a:pt x="1594" y="3011"/>
                    <a:pt x="1594" y="3011"/>
                    <a:pt x="1594" y="3011"/>
                  </a:cubicBezTo>
                  <a:cubicBezTo>
                    <a:pt x="1594" y="3020"/>
                    <a:pt x="1594" y="3020"/>
                    <a:pt x="1594" y="3020"/>
                  </a:cubicBezTo>
                  <a:cubicBezTo>
                    <a:pt x="1349" y="3021"/>
                    <a:pt x="1349" y="3021"/>
                    <a:pt x="1349" y="3021"/>
                  </a:cubicBezTo>
                  <a:lnTo>
                    <a:pt x="1349" y="3012"/>
                  </a:lnTo>
                  <a:close/>
                  <a:moveTo>
                    <a:pt x="1349" y="3044"/>
                  </a:moveTo>
                  <a:cubicBezTo>
                    <a:pt x="1594" y="3043"/>
                    <a:pt x="1594" y="3043"/>
                    <a:pt x="1594" y="3043"/>
                  </a:cubicBezTo>
                  <a:cubicBezTo>
                    <a:pt x="1594" y="3052"/>
                    <a:pt x="1594" y="3052"/>
                    <a:pt x="1594" y="3052"/>
                  </a:cubicBezTo>
                  <a:cubicBezTo>
                    <a:pt x="1349" y="3053"/>
                    <a:pt x="1349" y="3053"/>
                    <a:pt x="1349" y="3053"/>
                  </a:cubicBezTo>
                  <a:lnTo>
                    <a:pt x="1349" y="3044"/>
                  </a:lnTo>
                  <a:close/>
                  <a:moveTo>
                    <a:pt x="1349" y="3076"/>
                  </a:moveTo>
                  <a:cubicBezTo>
                    <a:pt x="1594" y="3075"/>
                    <a:pt x="1594" y="3075"/>
                    <a:pt x="1594" y="3075"/>
                  </a:cubicBezTo>
                  <a:cubicBezTo>
                    <a:pt x="1594" y="3084"/>
                    <a:pt x="1594" y="3084"/>
                    <a:pt x="1594" y="3084"/>
                  </a:cubicBezTo>
                  <a:cubicBezTo>
                    <a:pt x="1350" y="3085"/>
                    <a:pt x="1350" y="3085"/>
                    <a:pt x="1350" y="3085"/>
                  </a:cubicBezTo>
                  <a:lnTo>
                    <a:pt x="1349" y="3076"/>
                  </a:lnTo>
                  <a:close/>
                  <a:moveTo>
                    <a:pt x="1350" y="3108"/>
                  </a:moveTo>
                  <a:cubicBezTo>
                    <a:pt x="1594" y="3107"/>
                    <a:pt x="1594" y="3107"/>
                    <a:pt x="1594" y="3107"/>
                  </a:cubicBezTo>
                  <a:cubicBezTo>
                    <a:pt x="1594" y="3116"/>
                    <a:pt x="1594" y="3116"/>
                    <a:pt x="1594" y="3116"/>
                  </a:cubicBezTo>
                  <a:cubicBezTo>
                    <a:pt x="1350" y="3117"/>
                    <a:pt x="1350" y="3117"/>
                    <a:pt x="1350" y="3117"/>
                  </a:cubicBezTo>
                  <a:lnTo>
                    <a:pt x="1350" y="3108"/>
                  </a:lnTo>
                  <a:close/>
                  <a:moveTo>
                    <a:pt x="1350" y="3140"/>
                  </a:moveTo>
                  <a:cubicBezTo>
                    <a:pt x="1594" y="3139"/>
                    <a:pt x="1594" y="3139"/>
                    <a:pt x="1594" y="3139"/>
                  </a:cubicBezTo>
                  <a:cubicBezTo>
                    <a:pt x="1594" y="3148"/>
                    <a:pt x="1594" y="3148"/>
                    <a:pt x="1594" y="3148"/>
                  </a:cubicBezTo>
                  <a:cubicBezTo>
                    <a:pt x="1350" y="3149"/>
                    <a:pt x="1350" y="3149"/>
                    <a:pt x="1350" y="3149"/>
                  </a:cubicBezTo>
                  <a:lnTo>
                    <a:pt x="1350" y="3140"/>
                  </a:lnTo>
                  <a:close/>
                  <a:moveTo>
                    <a:pt x="1350" y="3172"/>
                  </a:moveTo>
                  <a:cubicBezTo>
                    <a:pt x="1594" y="3171"/>
                    <a:pt x="1594" y="3171"/>
                    <a:pt x="1594" y="3171"/>
                  </a:cubicBezTo>
                  <a:cubicBezTo>
                    <a:pt x="1595" y="3180"/>
                    <a:pt x="1595" y="3180"/>
                    <a:pt x="1595" y="3180"/>
                  </a:cubicBezTo>
                  <a:cubicBezTo>
                    <a:pt x="1350" y="3182"/>
                    <a:pt x="1350" y="3182"/>
                    <a:pt x="1350" y="3182"/>
                  </a:cubicBezTo>
                  <a:lnTo>
                    <a:pt x="1350" y="3172"/>
                  </a:lnTo>
                  <a:close/>
                  <a:moveTo>
                    <a:pt x="1350" y="3204"/>
                  </a:moveTo>
                  <a:cubicBezTo>
                    <a:pt x="1595" y="3203"/>
                    <a:pt x="1595" y="3203"/>
                    <a:pt x="1595" y="3203"/>
                  </a:cubicBezTo>
                  <a:cubicBezTo>
                    <a:pt x="1595" y="3212"/>
                    <a:pt x="1595" y="3212"/>
                    <a:pt x="1595" y="3212"/>
                  </a:cubicBezTo>
                  <a:cubicBezTo>
                    <a:pt x="1350" y="3214"/>
                    <a:pt x="1350" y="3214"/>
                    <a:pt x="1350" y="3214"/>
                  </a:cubicBezTo>
                  <a:lnTo>
                    <a:pt x="1350" y="3204"/>
                  </a:lnTo>
                  <a:close/>
                  <a:moveTo>
                    <a:pt x="1350" y="3237"/>
                  </a:moveTo>
                  <a:cubicBezTo>
                    <a:pt x="1595" y="3235"/>
                    <a:pt x="1595" y="3235"/>
                    <a:pt x="1595" y="3235"/>
                  </a:cubicBezTo>
                  <a:cubicBezTo>
                    <a:pt x="1595" y="3244"/>
                    <a:pt x="1595" y="3244"/>
                    <a:pt x="1595" y="3244"/>
                  </a:cubicBezTo>
                  <a:cubicBezTo>
                    <a:pt x="1350" y="3246"/>
                    <a:pt x="1350" y="3246"/>
                    <a:pt x="1350" y="3246"/>
                  </a:cubicBezTo>
                  <a:lnTo>
                    <a:pt x="1350" y="3237"/>
                  </a:lnTo>
                  <a:close/>
                  <a:moveTo>
                    <a:pt x="1351" y="3269"/>
                  </a:moveTo>
                  <a:cubicBezTo>
                    <a:pt x="1595" y="3267"/>
                    <a:pt x="1595" y="3267"/>
                    <a:pt x="1595" y="3267"/>
                  </a:cubicBezTo>
                  <a:cubicBezTo>
                    <a:pt x="1595" y="3276"/>
                    <a:pt x="1595" y="3276"/>
                    <a:pt x="1595" y="3276"/>
                  </a:cubicBezTo>
                  <a:cubicBezTo>
                    <a:pt x="1351" y="3278"/>
                    <a:pt x="1351" y="3278"/>
                    <a:pt x="1351" y="3278"/>
                  </a:cubicBezTo>
                  <a:lnTo>
                    <a:pt x="1351" y="3269"/>
                  </a:lnTo>
                  <a:close/>
                  <a:moveTo>
                    <a:pt x="1351" y="3301"/>
                  </a:moveTo>
                  <a:cubicBezTo>
                    <a:pt x="1595" y="3299"/>
                    <a:pt x="1595" y="3299"/>
                    <a:pt x="1595" y="3299"/>
                  </a:cubicBezTo>
                  <a:cubicBezTo>
                    <a:pt x="1595" y="3308"/>
                    <a:pt x="1595" y="3308"/>
                    <a:pt x="1595" y="3308"/>
                  </a:cubicBezTo>
                  <a:cubicBezTo>
                    <a:pt x="1351" y="3310"/>
                    <a:pt x="1351" y="3310"/>
                    <a:pt x="1351" y="3310"/>
                  </a:cubicBezTo>
                  <a:lnTo>
                    <a:pt x="1351" y="3301"/>
                  </a:lnTo>
                  <a:close/>
                  <a:moveTo>
                    <a:pt x="1351" y="3333"/>
                  </a:moveTo>
                  <a:cubicBezTo>
                    <a:pt x="1595" y="3331"/>
                    <a:pt x="1595" y="3331"/>
                    <a:pt x="1595" y="3331"/>
                  </a:cubicBezTo>
                  <a:cubicBezTo>
                    <a:pt x="1595" y="3340"/>
                    <a:pt x="1595" y="3340"/>
                    <a:pt x="1595" y="3340"/>
                  </a:cubicBezTo>
                  <a:cubicBezTo>
                    <a:pt x="1351" y="3342"/>
                    <a:pt x="1351" y="3342"/>
                    <a:pt x="1351" y="3342"/>
                  </a:cubicBezTo>
                  <a:lnTo>
                    <a:pt x="1351" y="3333"/>
                  </a:lnTo>
                  <a:close/>
                  <a:moveTo>
                    <a:pt x="1351" y="3365"/>
                  </a:moveTo>
                  <a:cubicBezTo>
                    <a:pt x="1596" y="3363"/>
                    <a:pt x="1596" y="3363"/>
                    <a:pt x="1596" y="3363"/>
                  </a:cubicBezTo>
                  <a:cubicBezTo>
                    <a:pt x="1596" y="3372"/>
                    <a:pt x="1596" y="3372"/>
                    <a:pt x="1596" y="3372"/>
                  </a:cubicBezTo>
                  <a:cubicBezTo>
                    <a:pt x="1351" y="3374"/>
                    <a:pt x="1351" y="3374"/>
                    <a:pt x="1351" y="3374"/>
                  </a:cubicBezTo>
                  <a:lnTo>
                    <a:pt x="1351" y="3365"/>
                  </a:lnTo>
                  <a:close/>
                  <a:moveTo>
                    <a:pt x="1351" y="3397"/>
                  </a:moveTo>
                  <a:cubicBezTo>
                    <a:pt x="1596" y="3395"/>
                    <a:pt x="1596" y="3395"/>
                    <a:pt x="1596" y="3395"/>
                  </a:cubicBezTo>
                  <a:cubicBezTo>
                    <a:pt x="1596" y="3404"/>
                    <a:pt x="1596" y="3404"/>
                    <a:pt x="1596" y="3404"/>
                  </a:cubicBezTo>
                  <a:cubicBezTo>
                    <a:pt x="1351" y="3406"/>
                    <a:pt x="1351" y="3406"/>
                    <a:pt x="1351" y="3406"/>
                  </a:cubicBezTo>
                  <a:lnTo>
                    <a:pt x="1351" y="3397"/>
                  </a:lnTo>
                  <a:close/>
                  <a:moveTo>
                    <a:pt x="1351" y="3429"/>
                  </a:moveTo>
                  <a:cubicBezTo>
                    <a:pt x="1596" y="3427"/>
                    <a:pt x="1596" y="3427"/>
                    <a:pt x="1596" y="3427"/>
                  </a:cubicBezTo>
                  <a:cubicBezTo>
                    <a:pt x="1596" y="3437"/>
                    <a:pt x="1596" y="3437"/>
                    <a:pt x="1596" y="3437"/>
                  </a:cubicBezTo>
                  <a:cubicBezTo>
                    <a:pt x="1352" y="3438"/>
                    <a:pt x="1352" y="3438"/>
                    <a:pt x="1352" y="3438"/>
                  </a:cubicBezTo>
                  <a:lnTo>
                    <a:pt x="1351" y="3429"/>
                  </a:lnTo>
                  <a:close/>
                  <a:moveTo>
                    <a:pt x="1352" y="3461"/>
                  </a:moveTo>
                  <a:cubicBezTo>
                    <a:pt x="1596" y="3459"/>
                    <a:pt x="1596" y="3459"/>
                    <a:pt x="1596" y="3459"/>
                  </a:cubicBezTo>
                  <a:cubicBezTo>
                    <a:pt x="1596" y="3469"/>
                    <a:pt x="1596" y="3469"/>
                    <a:pt x="1596" y="3469"/>
                  </a:cubicBezTo>
                  <a:cubicBezTo>
                    <a:pt x="1352" y="3470"/>
                    <a:pt x="1352" y="3470"/>
                    <a:pt x="1352" y="3470"/>
                  </a:cubicBezTo>
                  <a:lnTo>
                    <a:pt x="1352" y="3461"/>
                  </a:lnTo>
                  <a:close/>
                  <a:moveTo>
                    <a:pt x="1352" y="3493"/>
                  </a:moveTo>
                  <a:cubicBezTo>
                    <a:pt x="1596" y="3492"/>
                    <a:pt x="1596" y="3492"/>
                    <a:pt x="1596" y="3492"/>
                  </a:cubicBezTo>
                  <a:cubicBezTo>
                    <a:pt x="1596" y="3501"/>
                    <a:pt x="1596" y="3501"/>
                    <a:pt x="1596" y="3501"/>
                  </a:cubicBezTo>
                  <a:cubicBezTo>
                    <a:pt x="1352" y="3502"/>
                    <a:pt x="1352" y="3502"/>
                    <a:pt x="1352" y="3502"/>
                  </a:cubicBezTo>
                  <a:lnTo>
                    <a:pt x="1352" y="3493"/>
                  </a:lnTo>
                  <a:close/>
                  <a:moveTo>
                    <a:pt x="1352" y="3525"/>
                  </a:moveTo>
                  <a:cubicBezTo>
                    <a:pt x="1596" y="3524"/>
                    <a:pt x="1596" y="3524"/>
                    <a:pt x="1596" y="3524"/>
                  </a:cubicBezTo>
                  <a:cubicBezTo>
                    <a:pt x="1597" y="3533"/>
                    <a:pt x="1597" y="3533"/>
                    <a:pt x="1597" y="3533"/>
                  </a:cubicBezTo>
                  <a:cubicBezTo>
                    <a:pt x="1352" y="3534"/>
                    <a:pt x="1352" y="3534"/>
                    <a:pt x="1352" y="3534"/>
                  </a:cubicBezTo>
                  <a:lnTo>
                    <a:pt x="1352" y="3525"/>
                  </a:lnTo>
                  <a:close/>
                  <a:moveTo>
                    <a:pt x="1352" y="3557"/>
                  </a:moveTo>
                  <a:cubicBezTo>
                    <a:pt x="1597" y="3556"/>
                    <a:pt x="1597" y="3556"/>
                    <a:pt x="1597" y="3556"/>
                  </a:cubicBezTo>
                  <a:cubicBezTo>
                    <a:pt x="1597" y="3565"/>
                    <a:pt x="1597" y="3565"/>
                    <a:pt x="1597" y="3565"/>
                  </a:cubicBezTo>
                  <a:cubicBezTo>
                    <a:pt x="1352" y="3566"/>
                    <a:pt x="1352" y="3566"/>
                    <a:pt x="1352" y="3566"/>
                  </a:cubicBezTo>
                  <a:lnTo>
                    <a:pt x="1352" y="3557"/>
                  </a:lnTo>
                  <a:close/>
                  <a:moveTo>
                    <a:pt x="1352" y="3589"/>
                  </a:moveTo>
                  <a:cubicBezTo>
                    <a:pt x="1597" y="3588"/>
                    <a:pt x="1597" y="3588"/>
                    <a:pt x="1597" y="3588"/>
                  </a:cubicBezTo>
                  <a:cubicBezTo>
                    <a:pt x="1597" y="3597"/>
                    <a:pt x="1597" y="3597"/>
                    <a:pt x="1597" y="3597"/>
                  </a:cubicBezTo>
                  <a:cubicBezTo>
                    <a:pt x="1352" y="3598"/>
                    <a:pt x="1352" y="3598"/>
                    <a:pt x="1352" y="3598"/>
                  </a:cubicBezTo>
                  <a:lnTo>
                    <a:pt x="1352" y="3589"/>
                  </a:lnTo>
                  <a:close/>
                  <a:moveTo>
                    <a:pt x="1353" y="3621"/>
                  </a:moveTo>
                  <a:cubicBezTo>
                    <a:pt x="1597" y="3620"/>
                    <a:pt x="1597" y="3620"/>
                    <a:pt x="1597" y="3620"/>
                  </a:cubicBezTo>
                  <a:cubicBezTo>
                    <a:pt x="1597" y="3629"/>
                    <a:pt x="1597" y="3629"/>
                    <a:pt x="1597" y="3629"/>
                  </a:cubicBezTo>
                  <a:cubicBezTo>
                    <a:pt x="1353" y="3630"/>
                    <a:pt x="1353" y="3630"/>
                    <a:pt x="1353" y="3630"/>
                  </a:cubicBezTo>
                  <a:lnTo>
                    <a:pt x="1353" y="3621"/>
                  </a:lnTo>
                  <a:close/>
                  <a:moveTo>
                    <a:pt x="1353" y="3662"/>
                  </a:moveTo>
                  <a:cubicBezTo>
                    <a:pt x="1353" y="3653"/>
                    <a:pt x="1353" y="3653"/>
                    <a:pt x="1353" y="3653"/>
                  </a:cubicBezTo>
                  <a:cubicBezTo>
                    <a:pt x="1597" y="3652"/>
                    <a:pt x="1597" y="3652"/>
                    <a:pt x="1597" y="3652"/>
                  </a:cubicBezTo>
                  <a:cubicBezTo>
                    <a:pt x="1597" y="3661"/>
                    <a:pt x="1597" y="3661"/>
                    <a:pt x="1597" y="3661"/>
                  </a:cubicBezTo>
                  <a:lnTo>
                    <a:pt x="1353" y="3662"/>
                  </a:lnTo>
                  <a:close/>
                  <a:moveTo>
                    <a:pt x="1720" y="2957"/>
                  </a:moveTo>
                  <a:cubicBezTo>
                    <a:pt x="1720" y="2958"/>
                    <a:pt x="1720" y="2958"/>
                    <a:pt x="1720" y="2958"/>
                  </a:cubicBezTo>
                  <a:cubicBezTo>
                    <a:pt x="1720" y="2958"/>
                    <a:pt x="1720" y="2958"/>
                    <a:pt x="1719" y="2957"/>
                  </a:cubicBezTo>
                  <a:cubicBezTo>
                    <a:pt x="1717" y="2955"/>
                    <a:pt x="1714" y="2953"/>
                    <a:pt x="1712" y="2951"/>
                  </a:cubicBezTo>
                  <a:cubicBezTo>
                    <a:pt x="1712" y="2951"/>
                    <a:pt x="1712" y="2951"/>
                    <a:pt x="1712" y="2951"/>
                  </a:cubicBezTo>
                  <a:cubicBezTo>
                    <a:pt x="1711" y="2949"/>
                    <a:pt x="1709" y="2946"/>
                    <a:pt x="1708" y="2942"/>
                  </a:cubicBezTo>
                  <a:cubicBezTo>
                    <a:pt x="1712" y="2948"/>
                    <a:pt x="1716" y="2953"/>
                    <a:pt x="1720" y="2957"/>
                  </a:cubicBezTo>
                  <a:close/>
                  <a:moveTo>
                    <a:pt x="1704" y="2950"/>
                  </a:moveTo>
                  <a:cubicBezTo>
                    <a:pt x="1704" y="2950"/>
                    <a:pt x="1704" y="2950"/>
                    <a:pt x="1704" y="2950"/>
                  </a:cubicBezTo>
                  <a:cubicBezTo>
                    <a:pt x="1700" y="2950"/>
                    <a:pt x="1697" y="2951"/>
                    <a:pt x="1693" y="2951"/>
                  </a:cubicBezTo>
                  <a:cubicBezTo>
                    <a:pt x="1691" y="2952"/>
                    <a:pt x="1690" y="2952"/>
                    <a:pt x="1688" y="2952"/>
                  </a:cubicBezTo>
                  <a:cubicBezTo>
                    <a:pt x="1688" y="2952"/>
                    <a:pt x="1688" y="2952"/>
                    <a:pt x="1688" y="2952"/>
                  </a:cubicBezTo>
                  <a:cubicBezTo>
                    <a:pt x="1688" y="2952"/>
                    <a:pt x="1688" y="2951"/>
                    <a:pt x="1688" y="2951"/>
                  </a:cubicBezTo>
                  <a:cubicBezTo>
                    <a:pt x="1690" y="2948"/>
                    <a:pt x="1690" y="2942"/>
                    <a:pt x="1692" y="2939"/>
                  </a:cubicBezTo>
                  <a:cubicBezTo>
                    <a:pt x="1693" y="2938"/>
                    <a:pt x="1694" y="2937"/>
                    <a:pt x="1695" y="2937"/>
                  </a:cubicBezTo>
                  <a:cubicBezTo>
                    <a:pt x="1697" y="2936"/>
                    <a:pt x="1702" y="2946"/>
                    <a:pt x="1704" y="2950"/>
                  </a:cubicBezTo>
                  <a:close/>
                  <a:moveTo>
                    <a:pt x="1830" y="3056"/>
                  </a:moveTo>
                  <a:cubicBezTo>
                    <a:pt x="1814" y="3004"/>
                    <a:pt x="1814" y="3004"/>
                    <a:pt x="1814" y="3004"/>
                  </a:cubicBezTo>
                  <a:cubicBezTo>
                    <a:pt x="1837" y="2997"/>
                    <a:pt x="1837" y="2997"/>
                    <a:pt x="1837" y="2997"/>
                  </a:cubicBezTo>
                  <a:cubicBezTo>
                    <a:pt x="1853" y="3048"/>
                    <a:pt x="1853" y="3048"/>
                    <a:pt x="1853" y="3048"/>
                  </a:cubicBezTo>
                  <a:lnTo>
                    <a:pt x="1830" y="3056"/>
                  </a:lnTo>
                  <a:close/>
                  <a:moveTo>
                    <a:pt x="1834" y="3069"/>
                  </a:moveTo>
                  <a:cubicBezTo>
                    <a:pt x="1857" y="3061"/>
                    <a:pt x="1857" y="3061"/>
                    <a:pt x="1857" y="3061"/>
                  </a:cubicBezTo>
                  <a:cubicBezTo>
                    <a:pt x="1873" y="3113"/>
                    <a:pt x="1873" y="3113"/>
                    <a:pt x="1873" y="3113"/>
                  </a:cubicBezTo>
                  <a:cubicBezTo>
                    <a:pt x="1850" y="3120"/>
                    <a:pt x="1850" y="3120"/>
                    <a:pt x="1850" y="3120"/>
                  </a:cubicBezTo>
                  <a:lnTo>
                    <a:pt x="1834" y="3069"/>
                  </a:lnTo>
                  <a:close/>
                  <a:moveTo>
                    <a:pt x="1870" y="3185"/>
                  </a:moveTo>
                  <a:cubicBezTo>
                    <a:pt x="1854" y="3133"/>
                    <a:pt x="1854" y="3133"/>
                    <a:pt x="1854" y="3133"/>
                  </a:cubicBezTo>
                  <a:cubicBezTo>
                    <a:pt x="1877" y="3126"/>
                    <a:pt x="1877" y="3126"/>
                    <a:pt x="1877" y="3126"/>
                  </a:cubicBezTo>
                  <a:cubicBezTo>
                    <a:pt x="1893" y="3178"/>
                    <a:pt x="1893" y="3178"/>
                    <a:pt x="1893" y="3178"/>
                  </a:cubicBezTo>
                  <a:lnTo>
                    <a:pt x="1870" y="3185"/>
                  </a:lnTo>
                  <a:close/>
                  <a:moveTo>
                    <a:pt x="1906" y="3174"/>
                  </a:moveTo>
                  <a:cubicBezTo>
                    <a:pt x="1890" y="3122"/>
                    <a:pt x="1890" y="3122"/>
                    <a:pt x="1890" y="3122"/>
                  </a:cubicBezTo>
                  <a:cubicBezTo>
                    <a:pt x="1914" y="3115"/>
                    <a:pt x="1914" y="3115"/>
                    <a:pt x="1914" y="3115"/>
                  </a:cubicBezTo>
                  <a:cubicBezTo>
                    <a:pt x="1930" y="3167"/>
                    <a:pt x="1930" y="3167"/>
                    <a:pt x="1930" y="3167"/>
                  </a:cubicBezTo>
                  <a:lnTo>
                    <a:pt x="1906" y="3174"/>
                  </a:lnTo>
                  <a:close/>
                  <a:moveTo>
                    <a:pt x="1966" y="3155"/>
                  </a:moveTo>
                  <a:cubicBezTo>
                    <a:pt x="1943" y="3163"/>
                    <a:pt x="1943" y="3163"/>
                    <a:pt x="1943" y="3163"/>
                  </a:cubicBezTo>
                  <a:cubicBezTo>
                    <a:pt x="1927" y="3111"/>
                    <a:pt x="1927" y="3111"/>
                    <a:pt x="1927" y="3111"/>
                  </a:cubicBezTo>
                  <a:cubicBezTo>
                    <a:pt x="1950" y="3104"/>
                    <a:pt x="1950" y="3104"/>
                    <a:pt x="1950" y="3104"/>
                  </a:cubicBezTo>
                  <a:lnTo>
                    <a:pt x="1966" y="3155"/>
                  </a:lnTo>
                  <a:close/>
                  <a:moveTo>
                    <a:pt x="1946" y="3091"/>
                  </a:moveTo>
                  <a:cubicBezTo>
                    <a:pt x="1923" y="3098"/>
                    <a:pt x="1923" y="3098"/>
                    <a:pt x="1923" y="3098"/>
                  </a:cubicBezTo>
                  <a:cubicBezTo>
                    <a:pt x="1907" y="3046"/>
                    <a:pt x="1907" y="3046"/>
                    <a:pt x="1907" y="3046"/>
                  </a:cubicBezTo>
                  <a:cubicBezTo>
                    <a:pt x="1930" y="3039"/>
                    <a:pt x="1930" y="3039"/>
                    <a:pt x="1930" y="3039"/>
                  </a:cubicBezTo>
                  <a:lnTo>
                    <a:pt x="1946" y="3091"/>
                  </a:lnTo>
                  <a:close/>
                  <a:moveTo>
                    <a:pt x="2028" y="3030"/>
                  </a:moveTo>
                  <a:cubicBezTo>
                    <a:pt x="2050" y="3019"/>
                    <a:pt x="2050" y="3019"/>
                    <a:pt x="2050" y="3019"/>
                  </a:cubicBezTo>
                  <a:cubicBezTo>
                    <a:pt x="2075" y="3067"/>
                    <a:pt x="2075" y="3067"/>
                    <a:pt x="2075" y="3067"/>
                  </a:cubicBezTo>
                  <a:cubicBezTo>
                    <a:pt x="2053" y="3078"/>
                    <a:pt x="2053" y="3078"/>
                    <a:pt x="2053" y="3078"/>
                  </a:cubicBezTo>
                  <a:lnTo>
                    <a:pt x="2028" y="3030"/>
                  </a:lnTo>
                  <a:close/>
                  <a:moveTo>
                    <a:pt x="2062" y="3096"/>
                  </a:moveTo>
                  <a:cubicBezTo>
                    <a:pt x="2084" y="3084"/>
                    <a:pt x="2084" y="3084"/>
                    <a:pt x="2084" y="3084"/>
                  </a:cubicBezTo>
                  <a:cubicBezTo>
                    <a:pt x="2109" y="3132"/>
                    <a:pt x="2109" y="3132"/>
                    <a:pt x="2109" y="3132"/>
                  </a:cubicBezTo>
                  <a:cubicBezTo>
                    <a:pt x="2087" y="3144"/>
                    <a:pt x="2087" y="3144"/>
                    <a:pt x="2087" y="3144"/>
                  </a:cubicBezTo>
                  <a:lnTo>
                    <a:pt x="2062" y="3096"/>
                  </a:lnTo>
                  <a:close/>
                  <a:moveTo>
                    <a:pt x="2096" y="3161"/>
                  </a:moveTo>
                  <a:cubicBezTo>
                    <a:pt x="2118" y="3150"/>
                    <a:pt x="2118" y="3150"/>
                    <a:pt x="2118" y="3150"/>
                  </a:cubicBezTo>
                  <a:cubicBezTo>
                    <a:pt x="2142" y="3198"/>
                    <a:pt x="2142" y="3198"/>
                    <a:pt x="2142" y="3198"/>
                  </a:cubicBezTo>
                  <a:cubicBezTo>
                    <a:pt x="2121" y="3209"/>
                    <a:pt x="2121" y="3209"/>
                    <a:pt x="2121" y="3209"/>
                  </a:cubicBezTo>
                  <a:lnTo>
                    <a:pt x="2096" y="3161"/>
                  </a:lnTo>
                  <a:close/>
                  <a:moveTo>
                    <a:pt x="2155" y="3274"/>
                  </a:moveTo>
                  <a:cubicBezTo>
                    <a:pt x="2130" y="3227"/>
                    <a:pt x="2130" y="3227"/>
                    <a:pt x="2130" y="3227"/>
                  </a:cubicBezTo>
                  <a:cubicBezTo>
                    <a:pt x="2152" y="3215"/>
                    <a:pt x="2152" y="3215"/>
                    <a:pt x="2152" y="3215"/>
                  </a:cubicBezTo>
                  <a:cubicBezTo>
                    <a:pt x="2176" y="3263"/>
                    <a:pt x="2176" y="3263"/>
                    <a:pt x="2176" y="3263"/>
                  </a:cubicBezTo>
                  <a:lnTo>
                    <a:pt x="2155" y="3274"/>
                  </a:lnTo>
                  <a:close/>
                  <a:moveTo>
                    <a:pt x="2188" y="3257"/>
                  </a:moveTo>
                  <a:cubicBezTo>
                    <a:pt x="2164" y="3209"/>
                    <a:pt x="2164" y="3209"/>
                    <a:pt x="2164" y="3209"/>
                  </a:cubicBezTo>
                  <a:cubicBezTo>
                    <a:pt x="2185" y="3198"/>
                    <a:pt x="2185" y="3198"/>
                    <a:pt x="2185" y="3198"/>
                  </a:cubicBezTo>
                  <a:cubicBezTo>
                    <a:pt x="2210" y="3246"/>
                    <a:pt x="2210" y="3246"/>
                    <a:pt x="2210" y="3246"/>
                  </a:cubicBezTo>
                  <a:lnTo>
                    <a:pt x="2188" y="3257"/>
                  </a:lnTo>
                  <a:close/>
                  <a:moveTo>
                    <a:pt x="2222" y="3239"/>
                  </a:moveTo>
                  <a:cubicBezTo>
                    <a:pt x="2197" y="3192"/>
                    <a:pt x="2197" y="3192"/>
                    <a:pt x="2197" y="3192"/>
                  </a:cubicBezTo>
                  <a:cubicBezTo>
                    <a:pt x="2219" y="3180"/>
                    <a:pt x="2219" y="3180"/>
                    <a:pt x="2219" y="3180"/>
                  </a:cubicBezTo>
                  <a:cubicBezTo>
                    <a:pt x="2244" y="3228"/>
                    <a:pt x="2244" y="3228"/>
                    <a:pt x="2244" y="3228"/>
                  </a:cubicBezTo>
                  <a:lnTo>
                    <a:pt x="2222" y="3239"/>
                  </a:lnTo>
                  <a:close/>
                  <a:moveTo>
                    <a:pt x="2278" y="3211"/>
                  </a:moveTo>
                  <a:cubicBezTo>
                    <a:pt x="2256" y="3222"/>
                    <a:pt x="2256" y="3222"/>
                    <a:pt x="2256" y="3222"/>
                  </a:cubicBezTo>
                  <a:cubicBezTo>
                    <a:pt x="2231" y="3174"/>
                    <a:pt x="2231" y="3174"/>
                    <a:pt x="2231" y="3174"/>
                  </a:cubicBezTo>
                  <a:cubicBezTo>
                    <a:pt x="2253" y="3163"/>
                    <a:pt x="2253" y="3163"/>
                    <a:pt x="2253" y="3163"/>
                  </a:cubicBezTo>
                  <a:lnTo>
                    <a:pt x="2278" y="3211"/>
                  </a:lnTo>
                  <a:close/>
                  <a:moveTo>
                    <a:pt x="2244" y="3145"/>
                  </a:moveTo>
                  <a:cubicBezTo>
                    <a:pt x="2222" y="3157"/>
                    <a:pt x="2222" y="3157"/>
                    <a:pt x="2222" y="3157"/>
                  </a:cubicBezTo>
                  <a:cubicBezTo>
                    <a:pt x="2197" y="3109"/>
                    <a:pt x="2197" y="3109"/>
                    <a:pt x="2197" y="3109"/>
                  </a:cubicBezTo>
                  <a:cubicBezTo>
                    <a:pt x="2219" y="3097"/>
                    <a:pt x="2219" y="3097"/>
                    <a:pt x="2219" y="3097"/>
                  </a:cubicBezTo>
                  <a:lnTo>
                    <a:pt x="2244" y="3145"/>
                  </a:lnTo>
                  <a:close/>
                  <a:moveTo>
                    <a:pt x="2210" y="3080"/>
                  </a:moveTo>
                  <a:cubicBezTo>
                    <a:pt x="2188" y="3091"/>
                    <a:pt x="2188" y="3091"/>
                    <a:pt x="2188" y="3091"/>
                  </a:cubicBezTo>
                  <a:cubicBezTo>
                    <a:pt x="2164" y="3043"/>
                    <a:pt x="2164" y="3043"/>
                    <a:pt x="2164" y="3043"/>
                  </a:cubicBezTo>
                  <a:cubicBezTo>
                    <a:pt x="2185" y="3032"/>
                    <a:pt x="2185" y="3032"/>
                    <a:pt x="2185" y="3032"/>
                  </a:cubicBezTo>
                  <a:lnTo>
                    <a:pt x="2210" y="3080"/>
                  </a:lnTo>
                  <a:close/>
                  <a:moveTo>
                    <a:pt x="2151" y="2966"/>
                  </a:moveTo>
                  <a:cubicBezTo>
                    <a:pt x="2176" y="3014"/>
                    <a:pt x="2176" y="3014"/>
                    <a:pt x="2176" y="3014"/>
                  </a:cubicBezTo>
                  <a:cubicBezTo>
                    <a:pt x="2154" y="3026"/>
                    <a:pt x="2154" y="3026"/>
                    <a:pt x="2154" y="3026"/>
                  </a:cubicBezTo>
                  <a:cubicBezTo>
                    <a:pt x="2130" y="2978"/>
                    <a:pt x="2130" y="2978"/>
                    <a:pt x="2130" y="2978"/>
                  </a:cubicBezTo>
                  <a:lnTo>
                    <a:pt x="2151" y="2966"/>
                  </a:lnTo>
                  <a:close/>
                  <a:moveTo>
                    <a:pt x="2142" y="2771"/>
                  </a:moveTo>
                  <a:cubicBezTo>
                    <a:pt x="2138" y="2774"/>
                    <a:pt x="2133" y="2776"/>
                    <a:pt x="2129" y="2779"/>
                  </a:cubicBezTo>
                  <a:cubicBezTo>
                    <a:pt x="2129" y="2779"/>
                    <a:pt x="2129" y="2779"/>
                    <a:pt x="2129" y="2779"/>
                  </a:cubicBezTo>
                  <a:cubicBezTo>
                    <a:pt x="2124" y="2771"/>
                    <a:pt x="2120" y="2761"/>
                    <a:pt x="2119" y="2751"/>
                  </a:cubicBezTo>
                  <a:cubicBezTo>
                    <a:pt x="2118" y="2744"/>
                    <a:pt x="2118" y="2737"/>
                    <a:pt x="2118" y="2730"/>
                  </a:cubicBezTo>
                  <a:cubicBezTo>
                    <a:pt x="2125" y="2738"/>
                    <a:pt x="2134" y="2750"/>
                    <a:pt x="2140" y="2762"/>
                  </a:cubicBezTo>
                  <a:cubicBezTo>
                    <a:pt x="2140" y="2764"/>
                    <a:pt x="2141" y="2766"/>
                    <a:pt x="2142" y="2768"/>
                  </a:cubicBezTo>
                  <a:cubicBezTo>
                    <a:pt x="2143" y="2769"/>
                    <a:pt x="2143" y="2770"/>
                    <a:pt x="2142" y="2771"/>
                  </a:cubicBezTo>
                  <a:close/>
                  <a:moveTo>
                    <a:pt x="2149" y="2747"/>
                  </a:moveTo>
                  <a:cubicBezTo>
                    <a:pt x="2148" y="2749"/>
                    <a:pt x="2146" y="2751"/>
                    <a:pt x="2145" y="2753"/>
                  </a:cubicBezTo>
                  <a:cubicBezTo>
                    <a:pt x="2145" y="2753"/>
                    <a:pt x="2145" y="2754"/>
                    <a:pt x="2145" y="2754"/>
                  </a:cubicBezTo>
                  <a:cubicBezTo>
                    <a:pt x="2144" y="2753"/>
                    <a:pt x="2144" y="2753"/>
                    <a:pt x="2144" y="2752"/>
                  </a:cubicBezTo>
                  <a:cubicBezTo>
                    <a:pt x="2142" y="2748"/>
                    <a:pt x="2136" y="2740"/>
                    <a:pt x="2134" y="2734"/>
                  </a:cubicBezTo>
                  <a:cubicBezTo>
                    <a:pt x="2133" y="2732"/>
                    <a:pt x="2133" y="2730"/>
                    <a:pt x="2134" y="2729"/>
                  </a:cubicBezTo>
                  <a:cubicBezTo>
                    <a:pt x="2136" y="2726"/>
                    <a:pt x="2154" y="2731"/>
                    <a:pt x="2160" y="2732"/>
                  </a:cubicBezTo>
                  <a:cubicBezTo>
                    <a:pt x="2160" y="2732"/>
                    <a:pt x="2160" y="2732"/>
                    <a:pt x="2160" y="2732"/>
                  </a:cubicBezTo>
                  <a:cubicBezTo>
                    <a:pt x="2157" y="2737"/>
                    <a:pt x="2153" y="2742"/>
                    <a:pt x="2149" y="2747"/>
                  </a:cubicBezTo>
                  <a:close/>
                  <a:moveTo>
                    <a:pt x="2187" y="2722"/>
                  </a:moveTo>
                  <a:cubicBezTo>
                    <a:pt x="2181" y="2723"/>
                    <a:pt x="2176" y="2724"/>
                    <a:pt x="2171" y="2724"/>
                  </a:cubicBezTo>
                  <a:cubicBezTo>
                    <a:pt x="2170" y="2724"/>
                    <a:pt x="2170" y="2724"/>
                    <a:pt x="2170" y="2724"/>
                  </a:cubicBezTo>
                  <a:cubicBezTo>
                    <a:pt x="2167" y="2723"/>
                    <a:pt x="2161" y="2721"/>
                    <a:pt x="2156" y="2719"/>
                  </a:cubicBezTo>
                  <a:cubicBezTo>
                    <a:pt x="2166" y="2720"/>
                    <a:pt x="2177" y="2721"/>
                    <a:pt x="2187" y="2722"/>
                  </a:cubicBezTo>
                  <a:cubicBezTo>
                    <a:pt x="2188" y="2722"/>
                    <a:pt x="2188" y="2722"/>
                    <a:pt x="2188" y="2722"/>
                  </a:cubicBezTo>
                  <a:cubicBezTo>
                    <a:pt x="2188" y="2722"/>
                    <a:pt x="2187" y="2722"/>
                    <a:pt x="2187" y="2722"/>
                  </a:cubicBezTo>
                  <a:close/>
                  <a:moveTo>
                    <a:pt x="2238" y="2646"/>
                  </a:moveTo>
                  <a:cubicBezTo>
                    <a:pt x="2238" y="2646"/>
                    <a:pt x="2239" y="2646"/>
                    <a:pt x="2239" y="2646"/>
                  </a:cubicBezTo>
                  <a:cubicBezTo>
                    <a:pt x="2239" y="2646"/>
                    <a:pt x="2238" y="2646"/>
                    <a:pt x="2238" y="2646"/>
                  </a:cubicBezTo>
                  <a:cubicBezTo>
                    <a:pt x="2235" y="2646"/>
                    <a:pt x="2232" y="2647"/>
                    <a:pt x="2230" y="2647"/>
                  </a:cubicBezTo>
                  <a:cubicBezTo>
                    <a:pt x="2229" y="2647"/>
                    <a:pt x="2229" y="2647"/>
                    <a:pt x="2229" y="2647"/>
                  </a:cubicBezTo>
                  <a:cubicBezTo>
                    <a:pt x="2227" y="2647"/>
                    <a:pt x="2225" y="2646"/>
                    <a:pt x="2222" y="2645"/>
                  </a:cubicBezTo>
                  <a:cubicBezTo>
                    <a:pt x="2227" y="2645"/>
                    <a:pt x="2233" y="2645"/>
                    <a:pt x="2238" y="2646"/>
                  </a:cubicBezTo>
                  <a:close/>
                  <a:moveTo>
                    <a:pt x="2210" y="2651"/>
                  </a:moveTo>
                  <a:cubicBezTo>
                    <a:pt x="2211" y="2649"/>
                    <a:pt x="2221" y="2651"/>
                    <a:pt x="2224" y="2652"/>
                  </a:cubicBezTo>
                  <a:cubicBezTo>
                    <a:pt x="2224" y="2652"/>
                    <a:pt x="2224" y="2652"/>
                    <a:pt x="2224" y="2652"/>
                  </a:cubicBezTo>
                  <a:cubicBezTo>
                    <a:pt x="2223" y="2654"/>
                    <a:pt x="2221" y="2657"/>
                    <a:pt x="2219" y="2660"/>
                  </a:cubicBezTo>
                  <a:cubicBezTo>
                    <a:pt x="2218" y="2661"/>
                    <a:pt x="2218" y="2662"/>
                    <a:pt x="2217" y="2663"/>
                  </a:cubicBezTo>
                  <a:cubicBezTo>
                    <a:pt x="2217" y="2663"/>
                    <a:pt x="2217" y="2663"/>
                    <a:pt x="2217" y="2664"/>
                  </a:cubicBezTo>
                  <a:cubicBezTo>
                    <a:pt x="2217" y="2663"/>
                    <a:pt x="2216" y="2663"/>
                    <a:pt x="2216" y="2663"/>
                  </a:cubicBezTo>
                  <a:cubicBezTo>
                    <a:pt x="2215" y="2661"/>
                    <a:pt x="2212" y="2657"/>
                    <a:pt x="2210" y="2654"/>
                  </a:cubicBezTo>
                  <a:cubicBezTo>
                    <a:pt x="2210" y="2653"/>
                    <a:pt x="2210" y="2652"/>
                    <a:pt x="2210" y="2651"/>
                  </a:cubicBezTo>
                  <a:close/>
                  <a:moveTo>
                    <a:pt x="2214" y="2668"/>
                  </a:moveTo>
                  <a:cubicBezTo>
                    <a:pt x="2215" y="2669"/>
                    <a:pt x="2215" y="2670"/>
                    <a:pt x="2216" y="2671"/>
                  </a:cubicBezTo>
                  <a:cubicBezTo>
                    <a:pt x="2216" y="2672"/>
                    <a:pt x="2216" y="2672"/>
                    <a:pt x="2216" y="2673"/>
                  </a:cubicBezTo>
                  <a:cubicBezTo>
                    <a:pt x="2214" y="2674"/>
                    <a:pt x="2211" y="2676"/>
                    <a:pt x="2210" y="2677"/>
                  </a:cubicBezTo>
                  <a:cubicBezTo>
                    <a:pt x="2210" y="2677"/>
                    <a:pt x="2210" y="2677"/>
                    <a:pt x="2210" y="2677"/>
                  </a:cubicBezTo>
                  <a:cubicBezTo>
                    <a:pt x="2206" y="2673"/>
                    <a:pt x="2204" y="2668"/>
                    <a:pt x="2203" y="2663"/>
                  </a:cubicBezTo>
                  <a:cubicBezTo>
                    <a:pt x="2203" y="2659"/>
                    <a:pt x="2202" y="2655"/>
                    <a:pt x="2202" y="2652"/>
                  </a:cubicBezTo>
                  <a:cubicBezTo>
                    <a:pt x="2206" y="2656"/>
                    <a:pt x="2211" y="2662"/>
                    <a:pt x="2214" y="2668"/>
                  </a:cubicBezTo>
                  <a:close/>
                  <a:moveTo>
                    <a:pt x="2199" y="2668"/>
                  </a:moveTo>
                  <a:cubicBezTo>
                    <a:pt x="2201" y="2673"/>
                    <a:pt x="2203" y="2677"/>
                    <a:pt x="2206" y="2681"/>
                  </a:cubicBezTo>
                  <a:cubicBezTo>
                    <a:pt x="2206" y="2681"/>
                    <a:pt x="2206" y="2681"/>
                    <a:pt x="2206" y="2681"/>
                  </a:cubicBezTo>
                  <a:cubicBezTo>
                    <a:pt x="2205" y="2684"/>
                    <a:pt x="2204" y="2687"/>
                    <a:pt x="2203" y="2690"/>
                  </a:cubicBezTo>
                  <a:cubicBezTo>
                    <a:pt x="2203" y="2695"/>
                    <a:pt x="2205" y="2700"/>
                    <a:pt x="2209" y="2703"/>
                  </a:cubicBezTo>
                  <a:cubicBezTo>
                    <a:pt x="2209" y="2705"/>
                    <a:pt x="2209" y="2705"/>
                    <a:pt x="2209" y="2707"/>
                  </a:cubicBezTo>
                  <a:cubicBezTo>
                    <a:pt x="2206" y="2709"/>
                    <a:pt x="2204" y="2711"/>
                    <a:pt x="2202" y="2713"/>
                  </a:cubicBezTo>
                  <a:cubicBezTo>
                    <a:pt x="2201" y="2713"/>
                    <a:pt x="2201" y="2713"/>
                    <a:pt x="2200" y="2713"/>
                  </a:cubicBezTo>
                  <a:cubicBezTo>
                    <a:pt x="2173" y="2712"/>
                    <a:pt x="2145" y="2708"/>
                    <a:pt x="2118" y="2703"/>
                  </a:cubicBezTo>
                  <a:cubicBezTo>
                    <a:pt x="2118" y="2703"/>
                    <a:pt x="2117" y="2702"/>
                    <a:pt x="2117" y="2701"/>
                  </a:cubicBezTo>
                  <a:cubicBezTo>
                    <a:pt x="2141" y="2682"/>
                    <a:pt x="2164" y="2662"/>
                    <a:pt x="2186" y="2641"/>
                  </a:cubicBezTo>
                  <a:cubicBezTo>
                    <a:pt x="2186" y="2642"/>
                    <a:pt x="2187" y="2642"/>
                    <a:pt x="2187" y="2642"/>
                  </a:cubicBezTo>
                  <a:cubicBezTo>
                    <a:pt x="2189" y="2643"/>
                    <a:pt x="2192" y="2643"/>
                    <a:pt x="2194" y="2644"/>
                  </a:cubicBezTo>
                  <a:cubicBezTo>
                    <a:pt x="2194" y="2644"/>
                    <a:pt x="2194" y="2645"/>
                    <a:pt x="2195" y="2645"/>
                  </a:cubicBezTo>
                  <a:cubicBezTo>
                    <a:pt x="2198" y="2652"/>
                    <a:pt x="2197" y="2661"/>
                    <a:pt x="2199" y="2668"/>
                  </a:cubicBezTo>
                  <a:close/>
                  <a:moveTo>
                    <a:pt x="2302" y="2540"/>
                  </a:moveTo>
                  <a:cubicBezTo>
                    <a:pt x="2306" y="2543"/>
                    <a:pt x="2307" y="2549"/>
                    <a:pt x="2304" y="2554"/>
                  </a:cubicBezTo>
                  <a:cubicBezTo>
                    <a:pt x="2301" y="2558"/>
                    <a:pt x="2295" y="2559"/>
                    <a:pt x="2290" y="2556"/>
                  </a:cubicBezTo>
                  <a:cubicBezTo>
                    <a:pt x="2286" y="2553"/>
                    <a:pt x="2285" y="2546"/>
                    <a:pt x="2288" y="2542"/>
                  </a:cubicBezTo>
                  <a:cubicBezTo>
                    <a:pt x="2291" y="2538"/>
                    <a:pt x="2297" y="2537"/>
                    <a:pt x="2302" y="2540"/>
                  </a:cubicBezTo>
                  <a:close/>
                  <a:moveTo>
                    <a:pt x="2441" y="2394"/>
                  </a:moveTo>
                  <a:cubicBezTo>
                    <a:pt x="2439" y="2396"/>
                    <a:pt x="2436" y="2398"/>
                    <a:pt x="2434" y="2400"/>
                  </a:cubicBezTo>
                  <a:cubicBezTo>
                    <a:pt x="2434" y="2400"/>
                    <a:pt x="2434" y="2400"/>
                    <a:pt x="2434" y="2400"/>
                  </a:cubicBezTo>
                  <a:cubicBezTo>
                    <a:pt x="2430" y="2395"/>
                    <a:pt x="2427" y="2390"/>
                    <a:pt x="2426" y="2384"/>
                  </a:cubicBezTo>
                  <a:cubicBezTo>
                    <a:pt x="2425" y="2380"/>
                    <a:pt x="2424" y="2375"/>
                    <a:pt x="2424" y="2371"/>
                  </a:cubicBezTo>
                  <a:cubicBezTo>
                    <a:pt x="2429" y="2376"/>
                    <a:pt x="2435" y="2382"/>
                    <a:pt x="2439" y="2389"/>
                  </a:cubicBezTo>
                  <a:cubicBezTo>
                    <a:pt x="2440" y="2390"/>
                    <a:pt x="2440" y="2391"/>
                    <a:pt x="2441" y="2392"/>
                  </a:cubicBezTo>
                  <a:cubicBezTo>
                    <a:pt x="2441" y="2393"/>
                    <a:pt x="2442" y="2394"/>
                    <a:pt x="2441" y="2394"/>
                  </a:cubicBezTo>
                  <a:close/>
                  <a:moveTo>
                    <a:pt x="2444" y="2379"/>
                  </a:moveTo>
                  <a:cubicBezTo>
                    <a:pt x="2443" y="2381"/>
                    <a:pt x="2442" y="2382"/>
                    <a:pt x="2442" y="2383"/>
                  </a:cubicBezTo>
                  <a:cubicBezTo>
                    <a:pt x="2442" y="2383"/>
                    <a:pt x="2442" y="2383"/>
                    <a:pt x="2442" y="2384"/>
                  </a:cubicBezTo>
                  <a:cubicBezTo>
                    <a:pt x="2441" y="2383"/>
                    <a:pt x="2441" y="2383"/>
                    <a:pt x="2441" y="2383"/>
                  </a:cubicBezTo>
                  <a:cubicBezTo>
                    <a:pt x="2440" y="2380"/>
                    <a:pt x="2435" y="2376"/>
                    <a:pt x="2434" y="2373"/>
                  </a:cubicBezTo>
                  <a:cubicBezTo>
                    <a:pt x="2433" y="2371"/>
                    <a:pt x="2433" y="2370"/>
                    <a:pt x="2433" y="2369"/>
                  </a:cubicBezTo>
                  <a:cubicBezTo>
                    <a:pt x="2434" y="2367"/>
                    <a:pt x="2446" y="2369"/>
                    <a:pt x="2449" y="2369"/>
                  </a:cubicBezTo>
                  <a:cubicBezTo>
                    <a:pt x="2449" y="2369"/>
                    <a:pt x="2450" y="2369"/>
                    <a:pt x="2450" y="2369"/>
                  </a:cubicBezTo>
                  <a:cubicBezTo>
                    <a:pt x="2448" y="2373"/>
                    <a:pt x="2446" y="2376"/>
                    <a:pt x="2444" y="2379"/>
                  </a:cubicBezTo>
                  <a:close/>
                  <a:moveTo>
                    <a:pt x="2465" y="2362"/>
                  </a:moveTo>
                  <a:cubicBezTo>
                    <a:pt x="2462" y="2362"/>
                    <a:pt x="2458" y="2363"/>
                    <a:pt x="2455" y="2363"/>
                  </a:cubicBezTo>
                  <a:cubicBezTo>
                    <a:pt x="2455" y="2363"/>
                    <a:pt x="2455" y="2363"/>
                    <a:pt x="2455" y="2364"/>
                  </a:cubicBezTo>
                  <a:cubicBezTo>
                    <a:pt x="2453" y="2364"/>
                    <a:pt x="2449" y="2363"/>
                    <a:pt x="2446" y="2362"/>
                  </a:cubicBezTo>
                  <a:cubicBezTo>
                    <a:pt x="2452" y="2362"/>
                    <a:pt x="2459" y="2362"/>
                    <a:pt x="2465" y="2361"/>
                  </a:cubicBezTo>
                  <a:cubicBezTo>
                    <a:pt x="2465" y="2361"/>
                    <a:pt x="2466" y="2361"/>
                    <a:pt x="2466" y="2361"/>
                  </a:cubicBezTo>
                  <a:cubicBezTo>
                    <a:pt x="2465" y="2362"/>
                    <a:pt x="2465" y="2362"/>
                    <a:pt x="2465" y="2362"/>
                  </a:cubicBezTo>
                  <a:close/>
                  <a:moveTo>
                    <a:pt x="2473" y="2355"/>
                  </a:moveTo>
                  <a:cubicBezTo>
                    <a:pt x="2473" y="2355"/>
                    <a:pt x="2473" y="2355"/>
                    <a:pt x="2472" y="2355"/>
                  </a:cubicBezTo>
                  <a:cubicBezTo>
                    <a:pt x="2456" y="2356"/>
                    <a:pt x="2439" y="2356"/>
                    <a:pt x="2422" y="2355"/>
                  </a:cubicBezTo>
                  <a:cubicBezTo>
                    <a:pt x="2420" y="2353"/>
                    <a:pt x="2419" y="2351"/>
                    <a:pt x="2417" y="2349"/>
                  </a:cubicBezTo>
                  <a:cubicBezTo>
                    <a:pt x="2415" y="2347"/>
                    <a:pt x="2414" y="2346"/>
                    <a:pt x="2413" y="2345"/>
                  </a:cubicBezTo>
                  <a:cubicBezTo>
                    <a:pt x="2416" y="2340"/>
                    <a:pt x="2419" y="2334"/>
                    <a:pt x="2421" y="2328"/>
                  </a:cubicBezTo>
                  <a:cubicBezTo>
                    <a:pt x="2478" y="2349"/>
                    <a:pt x="2478" y="2349"/>
                    <a:pt x="2478" y="2349"/>
                  </a:cubicBezTo>
                  <a:cubicBezTo>
                    <a:pt x="2477" y="2351"/>
                    <a:pt x="2475" y="2353"/>
                    <a:pt x="2473" y="2355"/>
                  </a:cubicBezTo>
                  <a:close/>
                  <a:moveTo>
                    <a:pt x="2570" y="2349"/>
                  </a:moveTo>
                  <a:cubicBezTo>
                    <a:pt x="2530" y="2335"/>
                    <a:pt x="2530" y="2335"/>
                    <a:pt x="2530" y="2335"/>
                  </a:cubicBezTo>
                  <a:cubicBezTo>
                    <a:pt x="2536" y="2318"/>
                    <a:pt x="2536" y="2318"/>
                    <a:pt x="2536" y="2318"/>
                  </a:cubicBezTo>
                  <a:cubicBezTo>
                    <a:pt x="2576" y="2332"/>
                    <a:pt x="2576" y="2332"/>
                    <a:pt x="2576" y="2332"/>
                  </a:cubicBezTo>
                  <a:lnTo>
                    <a:pt x="2570" y="2349"/>
                  </a:lnTo>
                  <a:close/>
                  <a:moveTo>
                    <a:pt x="2625" y="2370"/>
                  </a:moveTo>
                  <a:cubicBezTo>
                    <a:pt x="2585" y="2355"/>
                    <a:pt x="2585" y="2355"/>
                    <a:pt x="2585" y="2355"/>
                  </a:cubicBezTo>
                  <a:cubicBezTo>
                    <a:pt x="2591" y="2338"/>
                    <a:pt x="2591" y="2338"/>
                    <a:pt x="2591" y="2338"/>
                  </a:cubicBezTo>
                  <a:cubicBezTo>
                    <a:pt x="2631" y="2353"/>
                    <a:pt x="2631" y="2353"/>
                    <a:pt x="2631" y="2353"/>
                  </a:cubicBezTo>
                  <a:lnTo>
                    <a:pt x="2625" y="2370"/>
                  </a:lnTo>
                  <a:close/>
                  <a:moveTo>
                    <a:pt x="2597" y="2323"/>
                  </a:moveTo>
                  <a:cubicBezTo>
                    <a:pt x="2603" y="2306"/>
                    <a:pt x="2603" y="2306"/>
                    <a:pt x="2603" y="2306"/>
                  </a:cubicBezTo>
                  <a:cubicBezTo>
                    <a:pt x="2643" y="2320"/>
                    <a:pt x="2643" y="2320"/>
                    <a:pt x="2643" y="2320"/>
                  </a:cubicBezTo>
                  <a:cubicBezTo>
                    <a:pt x="2637" y="2338"/>
                    <a:pt x="2637" y="2338"/>
                    <a:pt x="2637" y="2338"/>
                  </a:cubicBezTo>
                  <a:lnTo>
                    <a:pt x="2597" y="2323"/>
                  </a:lnTo>
                  <a:close/>
                  <a:moveTo>
                    <a:pt x="2680" y="2390"/>
                  </a:moveTo>
                  <a:cubicBezTo>
                    <a:pt x="2640" y="2375"/>
                    <a:pt x="2640" y="2375"/>
                    <a:pt x="2640" y="2375"/>
                  </a:cubicBezTo>
                  <a:cubicBezTo>
                    <a:pt x="2646" y="2358"/>
                    <a:pt x="2646" y="2358"/>
                    <a:pt x="2646" y="2358"/>
                  </a:cubicBezTo>
                  <a:cubicBezTo>
                    <a:pt x="2686" y="2373"/>
                    <a:pt x="2686" y="2373"/>
                    <a:pt x="2686" y="2373"/>
                  </a:cubicBezTo>
                  <a:lnTo>
                    <a:pt x="2680" y="2390"/>
                  </a:lnTo>
                  <a:close/>
                  <a:moveTo>
                    <a:pt x="2692" y="2358"/>
                  </a:moveTo>
                  <a:cubicBezTo>
                    <a:pt x="2652" y="2343"/>
                    <a:pt x="2652" y="2343"/>
                    <a:pt x="2652" y="2343"/>
                  </a:cubicBezTo>
                  <a:cubicBezTo>
                    <a:pt x="2658" y="2326"/>
                    <a:pt x="2658" y="2326"/>
                    <a:pt x="2658" y="2326"/>
                  </a:cubicBezTo>
                  <a:cubicBezTo>
                    <a:pt x="2698" y="2341"/>
                    <a:pt x="2698" y="2341"/>
                    <a:pt x="2698" y="2341"/>
                  </a:cubicBezTo>
                  <a:lnTo>
                    <a:pt x="2692" y="2358"/>
                  </a:lnTo>
                  <a:close/>
                  <a:moveTo>
                    <a:pt x="2682" y="2262"/>
                  </a:moveTo>
                  <a:cubicBezTo>
                    <a:pt x="2722" y="2277"/>
                    <a:pt x="2722" y="2277"/>
                    <a:pt x="2722" y="2277"/>
                  </a:cubicBezTo>
                  <a:cubicBezTo>
                    <a:pt x="2715" y="2294"/>
                    <a:pt x="2715" y="2294"/>
                    <a:pt x="2715" y="2294"/>
                  </a:cubicBezTo>
                  <a:cubicBezTo>
                    <a:pt x="2675" y="2279"/>
                    <a:pt x="2675" y="2279"/>
                    <a:pt x="2675" y="2279"/>
                  </a:cubicBezTo>
                  <a:lnTo>
                    <a:pt x="2682" y="2262"/>
                  </a:lnTo>
                  <a:close/>
                  <a:moveTo>
                    <a:pt x="2710" y="2309"/>
                  </a:moveTo>
                  <a:cubicBezTo>
                    <a:pt x="2704" y="2326"/>
                    <a:pt x="2704" y="2326"/>
                    <a:pt x="2704" y="2326"/>
                  </a:cubicBezTo>
                  <a:cubicBezTo>
                    <a:pt x="2663" y="2311"/>
                    <a:pt x="2663" y="2311"/>
                    <a:pt x="2663" y="2311"/>
                  </a:cubicBezTo>
                  <a:cubicBezTo>
                    <a:pt x="2670" y="2294"/>
                    <a:pt x="2670" y="2294"/>
                    <a:pt x="2670" y="2294"/>
                  </a:cubicBezTo>
                  <a:lnTo>
                    <a:pt x="2710" y="2309"/>
                  </a:lnTo>
                  <a:close/>
                  <a:moveTo>
                    <a:pt x="2626" y="2242"/>
                  </a:moveTo>
                  <a:cubicBezTo>
                    <a:pt x="2666" y="2257"/>
                    <a:pt x="2666" y="2257"/>
                    <a:pt x="2666" y="2257"/>
                  </a:cubicBezTo>
                  <a:cubicBezTo>
                    <a:pt x="2660" y="2274"/>
                    <a:pt x="2660" y="2274"/>
                    <a:pt x="2660" y="2274"/>
                  </a:cubicBezTo>
                  <a:cubicBezTo>
                    <a:pt x="2620" y="2259"/>
                    <a:pt x="2620" y="2259"/>
                    <a:pt x="2620" y="2259"/>
                  </a:cubicBezTo>
                  <a:lnTo>
                    <a:pt x="2626" y="2242"/>
                  </a:lnTo>
                  <a:close/>
                  <a:moveTo>
                    <a:pt x="2655" y="2289"/>
                  </a:moveTo>
                  <a:cubicBezTo>
                    <a:pt x="2648" y="2306"/>
                    <a:pt x="2648" y="2306"/>
                    <a:pt x="2648" y="2306"/>
                  </a:cubicBezTo>
                  <a:cubicBezTo>
                    <a:pt x="2608" y="2291"/>
                    <a:pt x="2608" y="2291"/>
                    <a:pt x="2608" y="2291"/>
                  </a:cubicBezTo>
                  <a:cubicBezTo>
                    <a:pt x="2614" y="2274"/>
                    <a:pt x="2614" y="2274"/>
                    <a:pt x="2614" y="2274"/>
                  </a:cubicBezTo>
                  <a:lnTo>
                    <a:pt x="2655" y="2289"/>
                  </a:lnTo>
                  <a:close/>
                  <a:moveTo>
                    <a:pt x="2571" y="2222"/>
                  </a:moveTo>
                  <a:cubicBezTo>
                    <a:pt x="2611" y="2236"/>
                    <a:pt x="2611" y="2236"/>
                    <a:pt x="2611" y="2236"/>
                  </a:cubicBezTo>
                  <a:cubicBezTo>
                    <a:pt x="2605" y="2253"/>
                    <a:pt x="2605" y="2253"/>
                    <a:pt x="2605" y="2253"/>
                  </a:cubicBezTo>
                  <a:cubicBezTo>
                    <a:pt x="2565" y="2239"/>
                    <a:pt x="2565" y="2239"/>
                    <a:pt x="2565" y="2239"/>
                  </a:cubicBezTo>
                  <a:lnTo>
                    <a:pt x="2571" y="2222"/>
                  </a:lnTo>
                  <a:close/>
                  <a:moveTo>
                    <a:pt x="2559" y="2254"/>
                  </a:moveTo>
                  <a:cubicBezTo>
                    <a:pt x="2599" y="2269"/>
                    <a:pt x="2599" y="2269"/>
                    <a:pt x="2599" y="2269"/>
                  </a:cubicBezTo>
                  <a:cubicBezTo>
                    <a:pt x="2593" y="2286"/>
                    <a:pt x="2593" y="2286"/>
                    <a:pt x="2593" y="2286"/>
                  </a:cubicBezTo>
                  <a:cubicBezTo>
                    <a:pt x="2553" y="2271"/>
                    <a:pt x="2553" y="2271"/>
                    <a:pt x="2553" y="2271"/>
                  </a:cubicBezTo>
                  <a:lnTo>
                    <a:pt x="2559" y="2254"/>
                  </a:lnTo>
                  <a:close/>
                  <a:moveTo>
                    <a:pt x="2548" y="2285"/>
                  </a:moveTo>
                  <a:cubicBezTo>
                    <a:pt x="2588" y="2300"/>
                    <a:pt x="2588" y="2300"/>
                    <a:pt x="2588" y="2300"/>
                  </a:cubicBezTo>
                  <a:cubicBezTo>
                    <a:pt x="2581" y="2317"/>
                    <a:pt x="2581" y="2317"/>
                    <a:pt x="2581" y="2317"/>
                  </a:cubicBezTo>
                  <a:cubicBezTo>
                    <a:pt x="2541" y="2303"/>
                    <a:pt x="2541" y="2303"/>
                    <a:pt x="2541" y="2303"/>
                  </a:cubicBezTo>
                  <a:lnTo>
                    <a:pt x="2548" y="2285"/>
                  </a:lnTo>
                  <a:close/>
                  <a:moveTo>
                    <a:pt x="2574" y="2130"/>
                  </a:moveTo>
                  <a:cubicBezTo>
                    <a:pt x="2570" y="2147"/>
                    <a:pt x="2559" y="2159"/>
                    <a:pt x="2548" y="2157"/>
                  </a:cubicBezTo>
                  <a:cubicBezTo>
                    <a:pt x="2538" y="2155"/>
                    <a:pt x="2532" y="2139"/>
                    <a:pt x="2536" y="2122"/>
                  </a:cubicBezTo>
                  <a:cubicBezTo>
                    <a:pt x="2539" y="2105"/>
                    <a:pt x="2551" y="2092"/>
                    <a:pt x="2561" y="2094"/>
                  </a:cubicBezTo>
                  <a:cubicBezTo>
                    <a:pt x="2572" y="2096"/>
                    <a:pt x="2577" y="2112"/>
                    <a:pt x="2574" y="2130"/>
                  </a:cubicBezTo>
                  <a:close/>
                  <a:moveTo>
                    <a:pt x="2566" y="2071"/>
                  </a:moveTo>
                  <a:cubicBezTo>
                    <a:pt x="2555" y="2069"/>
                    <a:pt x="2550" y="2053"/>
                    <a:pt x="2553" y="2036"/>
                  </a:cubicBezTo>
                  <a:cubicBezTo>
                    <a:pt x="2557" y="2018"/>
                    <a:pt x="2568" y="2006"/>
                    <a:pt x="2579" y="2008"/>
                  </a:cubicBezTo>
                  <a:cubicBezTo>
                    <a:pt x="2589" y="2010"/>
                    <a:pt x="2595" y="2026"/>
                    <a:pt x="2591" y="2044"/>
                  </a:cubicBezTo>
                  <a:cubicBezTo>
                    <a:pt x="2588" y="2061"/>
                    <a:pt x="2576" y="2073"/>
                    <a:pt x="2566" y="2071"/>
                  </a:cubicBezTo>
                  <a:close/>
                  <a:moveTo>
                    <a:pt x="2627" y="2140"/>
                  </a:moveTo>
                  <a:cubicBezTo>
                    <a:pt x="2624" y="2158"/>
                    <a:pt x="2612" y="2170"/>
                    <a:pt x="2602" y="2168"/>
                  </a:cubicBezTo>
                  <a:cubicBezTo>
                    <a:pt x="2591" y="2166"/>
                    <a:pt x="2585" y="2150"/>
                    <a:pt x="2589" y="2133"/>
                  </a:cubicBezTo>
                  <a:cubicBezTo>
                    <a:pt x="2593" y="2115"/>
                    <a:pt x="2604" y="2103"/>
                    <a:pt x="2614" y="2105"/>
                  </a:cubicBezTo>
                  <a:cubicBezTo>
                    <a:pt x="2625" y="2107"/>
                    <a:pt x="2631" y="2123"/>
                    <a:pt x="2627" y="2140"/>
                  </a:cubicBezTo>
                  <a:close/>
                  <a:moveTo>
                    <a:pt x="2619" y="2082"/>
                  </a:moveTo>
                  <a:cubicBezTo>
                    <a:pt x="2609" y="2080"/>
                    <a:pt x="2603" y="2064"/>
                    <a:pt x="2606" y="2047"/>
                  </a:cubicBezTo>
                  <a:cubicBezTo>
                    <a:pt x="2610" y="2029"/>
                    <a:pt x="2621" y="2017"/>
                    <a:pt x="2632" y="2019"/>
                  </a:cubicBezTo>
                  <a:cubicBezTo>
                    <a:pt x="2642" y="2021"/>
                    <a:pt x="2648" y="2037"/>
                    <a:pt x="2645" y="2054"/>
                  </a:cubicBezTo>
                  <a:cubicBezTo>
                    <a:pt x="2641" y="2072"/>
                    <a:pt x="2630" y="2084"/>
                    <a:pt x="2619" y="2082"/>
                  </a:cubicBezTo>
                  <a:close/>
                  <a:moveTo>
                    <a:pt x="2681" y="2151"/>
                  </a:moveTo>
                  <a:cubicBezTo>
                    <a:pt x="2677" y="2169"/>
                    <a:pt x="2666" y="2181"/>
                    <a:pt x="2655" y="2179"/>
                  </a:cubicBezTo>
                  <a:cubicBezTo>
                    <a:pt x="2645" y="2177"/>
                    <a:pt x="2639" y="2161"/>
                    <a:pt x="2642" y="2144"/>
                  </a:cubicBezTo>
                  <a:cubicBezTo>
                    <a:pt x="2646" y="2126"/>
                    <a:pt x="2657" y="2114"/>
                    <a:pt x="2668" y="2116"/>
                  </a:cubicBezTo>
                  <a:cubicBezTo>
                    <a:pt x="2678" y="2118"/>
                    <a:pt x="2684" y="2134"/>
                    <a:pt x="2681" y="2151"/>
                  </a:cubicBezTo>
                  <a:close/>
                  <a:moveTo>
                    <a:pt x="2673" y="2093"/>
                  </a:moveTo>
                  <a:cubicBezTo>
                    <a:pt x="2662" y="2091"/>
                    <a:pt x="2656" y="2075"/>
                    <a:pt x="2660" y="2057"/>
                  </a:cubicBezTo>
                  <a:cubicBezTo>
                    <a:pt x="2663" y="2040"/>
                    <a:pt x="2675" y="2028"/>
                    <a:pt x="2685" y="2030"/>
                  </a:cubicBezTo>
                  <a:cubicBezTo>
                    <a:pt x="2696" y="2032"/>
                    <a:pt x="2702" y="2048"/>
                    <a:pt x="2698" y="2065"/>
                  </a:cubicBezTo>
                  <a:cubicBezTo>
                    <a:pt x="2695" y="2082"/>
                    <a:pt x="2683" y="2095"/>
                    <a:pt x="2673" y="2093"/>
                  </a:cubicBezTo>
                  <a:close/>
                  <a:moveTo>
                    <a:pt x="2734" y="2162"/>
                  </a:moveTo>
                  <a:cubicBezTo>
                    <a:pt x="2730" y="2179"/>
                    <a:pt x="2719" y="2192"/>
                    <a:pt x="2709" y="2190"/>
                  </a:cubicBezTo>
                  <a:cubicBezTo>
                    <a:pt x="2698" y="2187"/>
                    <a:pt x="2692" y="2172"/>
                    <a:pt x="2696" y="2154"/>
                  </a:cubicBezTo>
                  <a:cubicBezTo>
                    <a:pt x="2699" y="2137"/>
                    <a:pt x="2711" y="2125"/>
                    <a:pt x="2721" y="2127"/>
                  </a:cubicBezTo>
                  <a:cubicBezTo>
                    <a:pt x="2732" y="2129"/>
                    <a:pt x="2738" y="2145"/>
                    <a:pt x="2734" y="2162"/>
                  </a:cubicBezTo>
                  <a:close/>
                  <a:moveTo>
                    <a:pt x="2726" y="2104"/>
                  </a:moveTo>
                  <a:cubicBezTo>
                    <a:pt x="2715" y="2101"/>
                    <a:pt x="2710" y="2086"/>
                    <a:pt x="2713" y="2068"/>
                  </a:cubicBezTo>
                  <a:cubicBezTo>
                    <a:pt x="2717" y="2051"/>
                    <a:pt x="2728" y="2039"/>
                    <a:pt x="2739" y="2041"/>
                  </a:cubicBezTo>
                  <a:cubicBezTo>
                    <a:pt x="2749" y="2043"/>
                    <a:pt x="2755" y="2059"/>
                    <a:pt x="2751" y="2076"/>
                  </a:cubicBezTo>
                  <a:cubicBezTo>
                    <a:pt x="2748" y="2093"/>
                    <a:pt x="2737" y="2106"/>
                    <a:pt x="2726" y="2104"/>
                  </a:cubicBezTo>
                  <a:close/>
                  <a:moveTo>
                    <a:pt x="2787" y="2173"/>
                  </a:moveTo>
                  <a:cubicBezTo>
                    <a:pt x="2784" y="2190"/>
                    <a:pt x="2772" y="2203"/>
                    <a:pt x="2762" y="2200"/>
                  </a:cubicBezTo>
                  <a:cubicBezTo>
                    <a:pt x="2751" y="2198"/>
                    <a:pt x="2746" y="2183"/>
                    <a:pt x="2749" y="2165"/>
                  </a:cubicBezTo>
                  <a:cubicBezTo>
                    <a:pt x="2753" y="2148"/>
                    <a:pt x="2764" y="2135"/>
                    <a:pt x="2775" y="2138"/>
                  </a:cubicBezTo>
                  <a:cubicBezTo>
                    <a:pt x="2785" y="2140"/>
                    <a:pt x="2791" y="2156"/>
                    <a:pt x="2787" y="2173"/>
                  </a:cubicBezTo>
                  <a:close/>
                  <a:moveTo>
                    <a:pt x="2779" y="2114"/>
                  </a:moveTo>
                  <a:cubicBezTo>
                    <a:pt x="2769" y="2112"/>
                    <a:pt x="2763" y="2096"/>
                    <a:pt x="2767" y="2079"/>
                  </a:cubicBezTo>
                  <a:cubicBezTo>
                    <a:pt x="2770" y="2062"/>
                    <a:pt x="2782" y="2049"/>
                    <a:pt x="2792" y="2051"/>
                  </a:cubicBezTo>
                  <a:cubicBezTo>
                    <a:pt x="2803" y="2054"/>
                    <a:pt x="2808" y="2069"/>
                    <a:pt x="2805" y="2087"/>
                  </a:cubicBezTo>
                  <a:cubicBezTo>
                    <a:pt x="2801" y="2104"/>
                    <a:pt x="2790" y="2116"/>
                    <a:pt x="2779" y="2114"/>
                  </a:cubicBezTo>
                  <a:close/>
                  <a:moveTo>
                    <a:pt x="2841" y="2184"/>
                  </a:moveTo>
                  <a:cubicBezTo>
                    <a:pt x="2837" y="2201"/>
                    <a:pt x="2826" y="2213"/>
                    <a:pt x="2815" y="2211"/>
                  </a:cubicBezTo>
                  <a:cubicBezTo>
                    <a:pt x="2805" y="2209"/>
                    <a:pt x="2799" y="2193"/>
                    <a:pt x="2803" y="2176"/>
                  </a:cubicBezTo>
                  <a:cubicBezTo>
                    <a:pt x="2806" y="2159"/>
                    <a:pt x="2818" y="2146"/>
                    <a:pt x="2828" y="2148"/>
                  </a:cubicBezTo>
                  <a:cubicBezTo>
                    <a:pt x="2839" y="2151"/>
                    <a:pt x="2844" y="2166"/>
                    <a:pt x="2841" y="2184"/>
                  </a:cubicBezTo>
                  <a:close/>
                  <a:moveTo>
                    <a:pt x="2833" y="2125"/>
                  </a:moveTo>
                  <a:cubicBezTo>
                    <a:pt x="2822" y="2123"/>
                    <a:pt x="2817" y="2107"/>
                    <a:pt x="2820" y="2090"/>
                  </a:cubicBezTo>
                  <a:cubicBezTo>
                    <a:pt x="2824" y="2072"/>
                    <a:pt x="2835" y="2060"/>
                    <a:pt x="2846" y="2062"/>
                  </a:cubicBezTo>
                  <a:cubicBezTo>
                    <a:pt x="2856" y="2064"/>
                    <a:pt x="2862" y="2080"/>
                    <a:pt x="2858" y="2098"/>
                  </a:cubicBezTo>
                  <a:cubicBezTo>
                    <a:pt x="2855" y="2115"/>
                    <a:pt x="2843" y="2127"/>
                    <a:pt x="2833" y="2125"/>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2" name="Freeform 10"/>
            <p:cNvSpPr>
              <a:spLocks noEditPoints="1"/>
            </p:cNvSpPr>
            <p:nvPr/>
          </p:nvSpPr>
          <p:spPr bwMode="auto">
            <a:xfrm>
              <a:off x="2787650" y="4251325"/>
              <a:ext cx="360363" cy="384175"/>
            </a:xfrm>
            <a:custGeom>
              <a:avLst/>
              <a:gdLst>
                <a:gd name="T0" fmla="*/ 2147483646 w 150"/>
                <a:gd name="T1" fmla="*/ 2147483646 h 160"/>
                <a:gd name="T2" fmla="*/ 2147483646 w 150"/>
                <a:gd name="T3" fmla="*/ 2147483646 h 160"/>
                <a:gd name="T4" fmla="*/ 2147483646 w 150"/>
                <a:gd name="T5" fmla="*/ 2147483646 h 160"/>
                <a:gd name="T6" fmla="*/ 2147483646 w 150"/>
                <a:gd name="T7" fmla="*/ 2147483646 h 160"/>
                <a:gd name="T8" fmla="*/ 2147483646 w 150"/>
                <a:gd name="T9" fmla="*/ 2147483646 h 160"/>
                <a:gd name="T10" fmla="*/ 2147483646 w 150"/>
                <a:gd name="T11" fmla="*/ 2147483646 h 160"/>
                <a:gd name="T12" fmla="*/ 2147483646 w 150"/>
                <a:gd name="T13" fmla="*/ 2147483646 h 160"/>
                <a:gd name="T14" fmla="*/ 2147483646 w 150"/>
                <a:gd name="T15" fmla="*/ 2147483646 h 160"/>
                <a:gd name="T16" fmla="*/ 2147483646 w 150"/>
                <a:gd name="T17" fmla="*/ 2147483646 h 160"/>
                <a:gd name="T18" fmla="*/ 2147483646 w 150"/>
                <a:gd name="T19" fmla="*/ 2147483646 h 160"/>
                <a:gd name="T20" fmla="*/ 2147483646 w 150"/>
                <a:gd name="T21" fmla="*/ 2147483646 h 160"/>
                <a:gd name="T22" fmla="*/ 2147483646 w 150"/>
                <a:gd name="T23" fmla="*/ 2147483646 h 160"/>
                <a:gd name="T24" fmla="*/ 2147483646 w 150"/>
                <a:gd name="T25" fmla="*/ 2147483646 h 160"/>
                <a:gd name="T26" fmla="*/ 2147483646 w 150"/>
                <a:gd name="T27" fmla="*/ 2147483646 h 160"/>
                <a:gd name="T28" fmla="*/ 2147483646 w 150"/>
                <a:gd name="T29" fmla="*/ 2147483646 h 160"/>
                <a:gd name="T30" fmla="*/ 2147483646 w 150"/>
                <a:gd name="T31" fmla="*/ 2147483646 h 160"/>
                <a:gd name="T32" fmla="*/ 2147483646 w 150"/>
                <a:gd name="T33" fmla="*/ 2147483646 h 160"/>
                <a:gd name="T34" fmla="*/ 2147483646 w 150"/>
                <a:gd name="T35" fmla="*/ 2147483646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60"/>
                <a:gd name="T56" fmla="*/ 150 w 150"/>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3" name="Freeform 11"/>
            <p:cNvSpPr>
              <a:spLocks noEditPoints="1"/>
            </p:cNvSpPr>
            <p:nvPr/>
          </p:nvSpPr>
          <p:spPr bwMode="auto">
            <a:xfrm>
              <a:off x="9224963" y="4500563"/>
              <a:ext cx="352425" cy="385762"/>
            </a:xfrm>
            <a:custGeom>
              <a:avLst/>
              <a:gdLst>
                <a:gd name="T0" fmla="*/ 2147483646 w 147"/>
                <a:gd name="T1" fmla="*/ 2147483646 h 161"/>
                <a:gd name="T2" fmla="*/ 2147483646 w 147"/>
                <a:gd name="T3" fmla="*/ 2147483646 h 161"/>
                <a:gd name="T4" fmla="*/ 2147483646 w 147"/>
                <a:gd name="T5" fmla="*/ 2147483646 h 161"/>
                <a:gd name="T6" fmla="*/ 2147483646 w 147"/>
                <a:gd name="T7" fmla="*/ 2147483646 h 161"/>
                <a:gd name="T8" fmla="*/ 2147483646 w 147"/>
                <a:gd name="T9" fmla="*/ 2147483646 h 161"/>
                <a:gd name="T10" fmla="*/ 2147483646 w 147"/>
                <a:gd name="T11" fmla="*/ 2147483646 h 161"/>
                <a:gd name="T12" fmla="*/ 2147483646 w 147"/>
                <a:gd name="T13" fmla="*/ 2147483646 h 161"/>
                <a:gd name="T14" fmla="*/ 2147483646 w 147"/>
                <a:gd name="T15" fmla="*/ 2147483646 h 161"/>
                <a:gd name="T16" fmla="*/ 2147483646 w 147"/>
                <a:gd name="T17" fmla="*/ 2147483646 h 161"/>
                <a:gd name="T18" fmla="*/ 2147483646 w 147"/>
                <a:gd name="T19" fmla="*/ 2147483646 h 161"/>
                <a:gd name="T20" fmla="*/ 2147483646 w 147"/>
                <a:gd name="T21" fmla="*/ 2147483646 h 161"/>
                <a:gd name="T22" fmla="*/ 2147483646 w 147"/>
                <a:gd name="T23" fmla="*/ 2147483646 h 161"/>
                <a:gd name="T24" fmla="*/ 2147483646 w 147"/>
                <a:gd name="T25" fmla="*/ 2147483646 h 161"/>
                <a:gd name="T26" fmla="*/ 2147483646 w 147"/>
                <a:gd name="T27" fmla="*/ 2147483646 h 161"/>
                <a:gd name="T28" fmla="*/ 2147483646 w 147"/>
                <a:gd name="T29" fmla="*/ 2147483646 h 161"/>
                <a:gd name="T30" fmla="*/ 2147483646 w 147"/>
                <a:gd name="T31" fmla="*/ 2147483646 h 161"/>
                <a:gd name="T32" fmla="*/ 2147483646 w 147"/>
                <a:gd name="T33" fmla="*/ 2147483646 h 161"/>
                <a:gd name="T34" fmla="*/ 2147483646 w 147"/>
                <a:gd name="T35" fmla="*/ 2147483646 h 161"/>
                <a:gd name="T36" fmla="*/ 2147483646 w 147"/>
                <a:gd name="T37" fmla="*/ 2147483646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161"/>
                <a:gd name="T59" fmla="*/ 147 w 147"/>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4" name="Freeform 12"/>
            <p:cNvSpPr>
              <a:spLocks noEditPoints="1"/>
            </p:cNvSpPr>
            <p:nvPr/>
          </p:nvSpPr>
          <p:spPr bwMode="auto">
            <a:xfrm>
              <a:off x="5030788" y="3027363"/>
              <a:ext cx="409575" cy="255587"/>
            </a:xfrm>
            <a:custGeom>
              <a:avLst/>
              <a:gdLst>
                <a:gd name="T0" fmla="*/ 2147483646 w 171"/>
                <a:gd name="T1" fmla="*/ 2147483646 h 107"/>
                <a:gd name="T2" fmla="*/ 2147483646 w 171"/>
                <a:gd name="T3" fmla="*/ 0 h 107"/>
                <a:gd name="T4" fmla="*/ 2147483646 w 171"/>
                <a:gd name="T5" fmla="*/ 2147483646 h 107"/>
                <a:gd name="T6" fmla="*/ 2147483646 w 171"/>
                <a:gd name="T7" fmla="*/ 2147483646 h 107"/>
                <a:gd name="T8" fmla="*/ 2147483646 w 171"/>
                <a:gd name="T9" fmla="*/ 2147483646 h 107"/>
                <a:gd name="T10" fmla="*/ 2147483646 w 171"/>
                <a:gd name="T11" fmla="*/ 2147483646 h 107"/>
                <a:gd name="T12" fmla="*/ 2147483646 w 171"/>
                <a:gd name="T13" fmla="*/ 2147483646 h 107"/>
                <a:gd name="T14" fmla="*/ 0 w 171"/>
                <a:gd name="T15" fmla="*/ 2147483646 h 107"/>
                <a:gd name="T16" fmla="*/ 2147483646 w 171"/>
                <a:gd name="T17" fmla="*/ 2147483646 h 107"/>
                <a:gd name="T18" fmla="*/ 2147483646 w 171"/>
                <a:gd name="T19" fmla="*/ 2147483646 h 107"/>
                <a:gd name="T20" fmla="*/ 2147483646 w 171"/>
                <a:gd name="T21" fmla="*/ 2147483646 h 107"/>
                <a:gd name="T22" fmla="*/ 2147483646 w 171"/>
                <a:gd name="T23" fmla="*/ 2147483646 h 107"/>
                <a:gd name="T24" fmla="*/ 2147483646 w 171"/>
                <a:gd name="T25" fmla="*/ 2147483646 h 107"/>
                <a:gd name="T26" fmla="*/ 2147483646 w 171"/>
                <a:gd name="T27" fmla="*/ 2147483646 h 107"/>
                <a:gd name="T28" fmla="*/ 2147483646 w 171"/>
                <a:gd name="T29" fmla="*/ 2147483646 h 107"/>
                <a:gd name="T30" fmla="*/ 2147483646 w 171"/>
                <a:gd name="T31" fmla="*/ 2147483646 h 107"/>
                <a:gd name="T32" fmla="*/ 2147483646 w 171"/>
                <a:gd name="T33" fmla="*/ 2147483646 h 107"/>
                <a:gd name="T34" fmla="*/ 2147483646 w 171"/>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1"/>
                <a:gd name="T55" fmla="*/ 0 h 107"/>
                <a:gd name="T56" fmla="*/ 171 w 171"/>
                <a:gd name="T57" fmla="*/ 107 h 1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5" name="Freeform 13"/>
            <p:cNvSpPr>
              <a:spLocks noEditPoints="1"/>
            </p:cNvSpPr>
            <p:nvPr/>
          </p:nvSpPr>
          <p:spPr bwMode="auto">
            <a:xfrm>
              <a:off x="7435850" y="3440113"/>
              <a:ext cx="417513" cy="327025"/>
            </a:xfrm>
            <a:custGeom>
              <a:avLst/>
              <a:gdLst>
                <a:gd name="T0" fmla="*/ 2147483646 w 174"/>
                <a:gd name="T1" fmla="*/ 2147483646 h 136"/>
                <a:gd name="T2" fmla="*/ 2147483646 w 174"/>
                <a:gd name="T3" fmla="*/ 2147483646 h 136"/>
                <a:gd name="T4" fmla="*/ 2147483646 w 174"/>
                <a:gd name="T5" fmla="*/ 2147483646 h 136"/>
                <a:gd name="T6" fmla="*/ 2147483646 w 174"/>
                <a:gd name="T7" fmla="*/ 2147483646 h 136"/>
                <a:gd name="T8" fmla="*/ 2147483646 w 174"/>
                <a:gd name="T9" fmla="*/ 2147483646 h 136"/>
                <a:gd name="T10" fmla="*/ 2147483646 w 174"/>
                <a:gd name="T11" fmla="*/ 2147483646 h 136"/>
                <a:gd name="T12" fmla="*/ 2147483646 w 174"/>
                <a:gd name="T13" fmla="*/ 2147483646 h 136"/>
                <a:gd name="T14" fmla="*/ 2147483646 w 174"/>
                <a:gd name="T15" fmla="*/ 2147483646 h 136"/>
                <a:gd name="T16" fmla="*/ 2147483646 w 174"/>
                <a:gd name="T17" fmla="*/ 2147483646 h 136"/>
                <a:gd name="T18" fmla="*/ 2147483646 w 174"/>
                <a:gd name="T19" fmla="*/ 2147483646 h 136"/>
                <a:gd name="T20" fmla="*/ 2147483646 w 174"/>
                <a:gd name="T21" fmla="*/ 2147483646 h 136"/>
                <a:gd name="T22" fmla="*/ 2147483646 w 174"/>
                <a:gd name="T23" fmla="*/ 2147483646 h 136"/>
                <a:gd name="T24" fmla="*/ 2147483646 w 174"/>
                <a:gd name="T25" fmla="*/ 2147483646 h 136"/>
                <a:gd name="T26" fmla="*/ 2147483646 w 174"/>
                <a:gd name="T27" fmla="*/ 2147483646 h 136"/>
                <a:gd name="T28" fmla="*/ 2147483646 w 174"/>
                <a:gd name="T29" fmla="*/ 2147483646 h 136"/>
                <a:gd name="T30" fmla="*/ 2147483646 w 174"/>
                <a:gd name="T31" fmla="*/ 2147483646 h 136"/>
                <a:gd name="T32" fmla="*/ 2147483646 w 174"/>
                <a:gd name="T33" fmla="*/ 2147483646 h 136"/>
                <a:gd name="T34" fmla="*/ 2147483646 w 174"/>
                <a:gd name="T35" fmla="*/ 2147483646 h 136"/>
                <a:gd name="T36" fmla="*/ 2147483646 w 174"/>
                <a:gd name="T37" fmla="*/ 2147483646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36"/>
                <a:gd name="T59" fmla="*/ 174 w 17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6" name="Freeform 14"/>
            <p:cNvSpPr>
              <a:spLocks noEditPoints="1"/>
            </p:cNvSpPr>
            <p:nvPr/>
          </p:nvSpPr>
          <p:spPr bwMode="auto">
            <a:xfrm>
              <a:off x="2497138" y="5162550"/>
              <a:ext cx="290512" cy="561975"/>
            </a:xfrm>
            <a:custGeom>
              <a:avLst/>
              <a:gdLst>
                <a:gd name="T0" fmla="*/ 2147483646 w 121"/>
                <a:gd name="T1" fmla="*/ 2147483646 h 234"/>
                <a:gd name="T2" fmla="*/ 2147483646 w 121"/>
                <a:gd name="T3" fmla="*/ 2147483646 h 234"/>
                <a:gd name="T4" fmla="*/ 2147483646 w 121"/>
                <a:gd name="T5" fmla="*/ 2147483646 h 234"/>
                <a:gd name="T6" fmla="*/ 2147483646 w 121"/>
                <a:gd name="T7" fmla="*/ 2147483646 h 234"/>
                <a:gd name="T8" fmla="*/ 2147483646 w 121"/>
                <a:gd name="T9" fmla="*/ 2147483646 h 234"/>
                <a:gd name="T10" fmla="*/ 2147483646 w 121"/>
                <a:gd name="T11" fmla="*/ 2147483646 h 234"/>
                <a:gd name="T12" fmla="*/ 2147483646 w 121"/>
                <a:gd name="T13" fmla="*/ 2147483646 h 234"/>
                <a:gd name="T14" fmla="*/ 2147483646 w 121"/>
                <a:gd name="T15" fmla="*/ 2147483646 h 234"/>
                <a:gd name="T16" fmla="*/ 2147483646 w 121"/>
                <a:gd name="T17" fmla="*/ 2147483646 h 234"/>
                <a:gd name="T18" fmla="*/ 2147483646 w 121"/>
                <a:gd name="T19" fmla="*/ 2147483646 h 234"/>
                <a:gd name="T20" fmla="*/ 2147483646 w 121"/>
                <a:gd name="T21" fmla="*/ 2147483646 h 234"/>
                <a:gd name="T22" fmla="*/ 2147483646 w 121"/>
                <a:gd name="T23" fmla="*/ 2147483646 h 234"/>
                <a:gd name="T24" fmla="*/ 2147483646 w 121"/>
                <a:gd name="T25" fmla="*/ 2147483646 h 234"/>
                <a:gd name="T26" fmla="*/ 2147483646 w 121"/>
                <a:gd name="T27" fmla="*/ 2147483646 h 234"/>
                <a:gd name="T28" fmla="*/ 2147483646 w 121"/>
                <a:gd name="T29" fmla="*/ 2147483646 h 234"/>
                <a:gd name="T30" fmla="*/ 2147483646 w 121"/>
                <a:gd name="T31" fmla="*/ 2147483646 h 234"/>
                <a:gd name="T32" fmla="*/ 2147483646 w 121"/>
                <a:gd name="T33" fmla="*/ 2147483646 h 234"/>
                <a:gd name="T34" fmla="*/ 2147483646 w 121"/>
                <a:gd name="T35" fmla="*/ 2147483646 h 234"/>
                <a:gd name="T36" fmla="*/ 2147483646 w 121"/>
                <a:gd name="T37" fmla="*/ 2147483646 h 234"/>
                <a:gd name="T38" fmla="*/ 2147483646 w 121"/>
                <a:gd name="T39" fmla="*/ 2147483646 h 234"/>
                <a:gd name="T40" fmla="*/ 2147483646 w 121"/>
                <a:gd name="T41" fmla="*/ 2147483646 h 234"/>
                <a:gd name="T42" fmla="*/ 2147483646 w 121"/>
                <a:gd name="T43" fmla="*/ 2147483646 h 234"/>
                <a:gd name="T44" fmla="*/ 2147483646 w 121"/>
                <a:gd name="T45" fmla="*/ 2147483646 h 234"/>
                <a:gd name="T46" fmla="*/ 2147483646 w 121"/>
                <a:gd name="T47" fmla="*/ 2147483646 h 234"/>
                <a:gd name="T48" fmla="*/ 2147483646 w 121"/>
                <a:gd name="T49" fmla="*/ 2147483646 h 234"/>
                <a:gd name="T50" fmla="*/ 2147483646 w 121"/>
                <a:gd name="T51" fmla="*/ 2147483646 h 234"/>
                <a:gd name="T52" fmla="*/ 2147483646 w 121"/>
                <a:gd name="T53" fmla="*/ 2147483646 h 234"/>
                <a:gd name="T54" fmla="*/ 2147483646 w 121"/>
                <a:gd name="T55" fmla="*/ 2147483646 h 234"/>
                <a:gd name="T56" fmla="*/ 2147483646 w 121"/>
                <a:gd name="T57" fmla="*/ 2147483646 h 234"/>
                <a:gd name="T58" fmla="*/ 2147483646 w 121"/>
                <a:gd name="T59" fmla="*/ 2147483646 h 234"/>
                <a:gd name="T60" fmla="*/ 2147483646 w 121"/>
                <a:gd name="T61" fmla="*/ 2147483646 h 234"/>
                <a:gd name="T62" fmla="*/ 2147483646 w 121"/>
                <a:gd name="T63" fmla="*/ 2147483646 h 234"/>
                <a:gd name="T64" fmla="*/ 2147483646 w 121"/>
                <a:gd name="T65" fmla="*/ 2147483646 h 234"/>
                <a:gd name="T66" fmla="*/ 2147483646 w 121"/>
                <a:gd name="T67" fmla="*/ 2147483646 h 234"/>
                <a:gd name="T68" fmla="*/ 2147483646 w 121"/>
                <a:gd name="T69" fmla="*/ 2147483646 h 234"/>
                <a:gd name="T70" fmla="*/ 2147483646 w 121"/>
                <a:gd name="T71" fmla="*/ 2147483646 h 234"/>
                <a:gd name="T72" fmla="*/ 2147483646 w 121"/>
                <a:gd name="T73" fmla="*/ 2147483646 h 234"/>
                <a:gd name="T74" fmla="*/ 2147483646 w 121"/>
                <a:gd name="T75" fmla="*/ 2147483646 h 2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
                <a:gd name="T115" fmla="*/ 0 h 234"/>
                <a:gd name="T116" fmla="*/ 121 w 121"/>
                <a:gd name="T117" fmla="*/ 234 h 2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7" name="Freeform 16"/>
            <p:cNvSpPr>
              <a:spLocks noEditPoints="1"/>
            </p:cNvSpPr>
            <p:nvPr/>
          </p:nvSpPr>
          <p:spPr bwMode="auto">
            <a:xfrm>
              <a:off x="3963988" y="2055813"/>
              <a:ext cx="893762" cy="625475"/>
            </a:xfrm>
            <a:custGeom>
              <a:avLst/>
              <a:gdLst>
                <a:gd name="T0" fmla="*/ 2147483646 w 372"/>
                <a:gd name="T1" fmla="*/ 2147483646 h 260"/>
                <a:gd name="T2" fmla="*/ 2147483646 w 372"/>
                <a:gd name="T3" fmla="*/ 2147483646 h 260"/>
                <a:gd name="T4" fmla="*/ 2147483646 w 372"/>
                <a:gd name="T5" fmla="*/ 2147483646 h 260"/>
                <a:gd name="T6" fmla="*/ 2147483646 w 372"/>
                <a:gd name="T7" fmla="*/ 2147483646 h 260"/>
                <a:gd name="T8" fmla="*/ 2147483646 w 372"/>
                <a:gd name="T9" fmla="*/ 2147483646 h 260"/>
                <a:gd name="T10" fmla="*/ 2147483646 w 372"/>
                <a:gd name="T11" fmla="*/ 2147483646 h 260"/>
                <a:gd name="T12" fmla="*/ 2147483646 w 372"/>
                <a:gd name="T13" fmla="*/ 2147483646 h 260"/>
                <a:gd name="T14" fmla="*/ 2147483646 w 372"/>
                <a:gd name="T15" fmla="*/ 2147483646 h 260"/>
                <a:gd name="T16" fmla="*/ 2147483646 w 372"/>
                <a:gd name="T17" fmla="*/ 2147483646 h 260"/>
                <a:gd name="T18" fmla="*/ 2147483646 w 372"/>
                <a:gd name="T19" fmla="*/ 2147483646 h 260"/>
                <a:gd name="T20" fmla="*/ 2147483646 w 372"/>
                <a:gd name="T21" fmla="*/ 2147483646 h 260"/>
                <a:gd name="T22" fmla="*/ 2147483646 w 372"/>
                <a:gd name="T23" fmla="*/ 2147483646 h 260"/>
                <a:gd name="T24" fmla="*/ 2147483646 w 372"/>
                <a:gd name="T25" fmla="*/ 2147483646 h 260"/>
                <a:gd name="T26" fmla="*/ 2147483646 w 372"/>
                <a:gd name="T27" fmla="*/ 2147483646 h 260"/>
                <a:gd name="T28" fmla="*/ 2147483646 w 372"/>
                <a:gd name="T29" fmla="*/ 2147483646 h 260"/>
                <a:gd name="T30" fmla="*/ 2147483646 w 372"/>
                <a:gd name="T31" fmla="*/ 2147483646 h 260"/>
                <a:gd name="T32" fmla="*/ 2147483646 w 372"/>
                <a:gd name="T33" fmla="*/ 2147483646 h 260"/>
                <a:gd name="T34" fmla="*/ 2147483646 w 372"/>
                <a:gd name="T35" fmla="*/ 2147483646 h 260"/>
                <a:gd name="T36" fmla="*/ 2147483646 w 372"/>
                <a:gd name="T37" fmla="*/ 2147483646 h 260"/>
                <a:gd name="T38" fmla="*/ 2147483646 w 372"/>
                <a:gd name="T39" fmla="*/ 2147483646 h 260"/>
                <a:gd name="T40" fmla="*/ 2147483646 w 372"/>
                <a:gd name="T41" fmla="*/ 2147483646 h 260"/>
                <a:gd name="T42" fmla="*/ 2147483646 w 372"/>
                <a:gd name="T43" fmla="*/ 2147483646 h 260"/>
                <a:gd name="T44" fmla="*/ 2147483646 w 372"/>
                <a:gd name="T45" fmla="*/ 2147483646 h 260"/>
                <a:gd name="T46" fmla="*/ 2147483646 w 372"/>
                <a:gd name="T47" fmla="*/ 2147483646 h 260"/>
                <a:gd name="T48" fmla="*/ 2147483646 w 372"/>
                <a:gd name="T49" fmla="*/ 2147483646 h 260"/>
                <a:gd name="T50" fmla="*/ 2147483646 w 372"/>
                <a:gd name="T51" fmla="*/ 2147483646 h 260"/>
                <a:gd name="T52" fmla="*/ 2147483646 w 372"/>
                <a:gd name="T53" fmla="*/ 2147483646 h 260"/>
                <a:gd name="T54" fmla="*/ 2147483646 w 372"/>
                <a:gd name="T55" fmla="*/ 2147483646 h 260"/>
                <a:gd name="T56" fmla="*/ 2147483646 w 372"/>
                <a:gd name="T57" fmla="*/ 2147483646 h 260"/>
                <a:gd name="T58" fmla="*/ 2147483646 w 372"/>
                <a:gd name="T59" fmla="*/ 2147483646 h 260"/>
                <a:gd name="T60" fmla="*/ 2147483646 w 372"/>
                <a:gd name="T61" fmla="*/ 2147483646 h 260"/>
                <a:gd name="T62" fmla="*/ 2147483646 w 372"/>
                <a:gd name="T63" fmla="*/ 2147483646 h 260"/>
                <a:gd name="T64" fmla="*/ 2147483646 w 372"/>
                <a:gd name="T65" fmla="*/ 2147483646 h 260"/>
                <a:gd name="T66" fmla="*/ 2147483646 w 372"/>
                <a:gd name="T67" fmla="*/ 2147483646 h 260"/>
                <a:gd name="T68" fmla="*/ 2147483646 w 372"/>
                <a:gd name="T69" fmla="*/ 2147483646 h 260"/>
                <a:gd name="T70" fmla="*/ 2147483646 w 372"/>
                <a:gd name="T71" fmla="*/ 2147483646 h 260"/>
                <a:gd name="T72" fmla="*/ 2147483646 w 372"/>
                <a:gd name="T73" fmla="*/ 2147483646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2"/>
                <a:gd name="T112" fmla="*/ 0 h 260"/>
                <a:gd name="T113" fmla="*/ 372 w 372"/>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8" name="Freeform 17"/>
            <p:cNvSpPr>
              <a:spLocks noEditPoints="1"/>
            </p:cNvSpPr>
            <p:nvPr/>
          </p:nvSpPr>
          <p:spPr bwMode="auto">
            <a:xfrm>
              <a:off x="9294813" y="5578475"/>
              <a:ext cx="431800" cy="584200"/>
            </a:xfrm>
            <a:custGeom>
              <a:avLst/>
              <a:gdLst>
                <a:gd name="T0" fmla="*/ 2147483646 w 180"/>
                <a:gd name="T1" fmla="*/ 2147483646 h 243"/>
                <a:gd name="T2" fmla="*/ 2147483646 w 180"/>
                <a:gd name="T3" fmla="*/ 2147483646 h 243"/>
                <a:gd name="T4" fmla="*/ 2147483646 w 180"/>
                <a:gd name="T5" fmla="*/ 2147483646 h 243"/>
                <a:gd name="T6" fmla="*/ 2147483646 w 180"/>
                <a:gd name="T7" fmla="*/ 2147483646 h 243"/>
                <a:gd name="T8" fmla="*/ 2147483646 w 180"/>
                <a:gd name="T9" fmla="*/ 2147483646 h 243"/>
                <a:gd name="T10" fmla="*/ 2147483646 w 180"/>
                <a:gd name="T11" fmla="*/ 2147483646 h 243"/>
                <a:gd name="T12" fmla="*/ 2147483646 w 180"/>
                <a:gd name="T13" fmla="*/ 2147483646 h 243"/>
                <a:gd name="T14" fmla="*/ 2147483646 w 180"/>
                <a:gd name="T15" fmla="*/ 2147483646 h 243"/>
                <a:gd name="T16" fmla="*/ 2147483646 w 180"/>
                <a:gd name="T17" fmla="*/ 2147483646 h 243"/>
                <a:gd name="T18" fmla="*/ 2147483646 w 180"/>
                <a:gd name="T19" fmla="*/ 2147483646 h 243"/>
                <a:gd name="T20" fmla="*/ 2147483646 w 180"/>
                <a:gd name="T21" fmla="*/ 2147483646 h 243"/>
                <a:gd name="T22" fmla="*/ 2147483646 w 180"/>
                <a:gd name="T23" fmla="*/ 2147483646 h 243"/>
                <a:gd name="T24" fmla="*/ 2147483646 w 180"/>
                <a:gd name="T25" fmla="*/ 2147483646 h 243"/>
                <a:gd name="T26" fmla="*/ 2147483646 w 180"/>
                <a:gd name="T27" fmla="*/ 2147483646 h 243"/>
                <a:gd name="T28" fmla="*/ 2147483646 w 180"/>
                <a:gd name="T29" fmla="*/ 2147483646 h 243"/>
                <a:gd name="T30" fmla="*/ 2147483646 w 180"/>
                <a:gd name="T31" fmla="*/ 2147483646 h 243"/>
                <a:gd name="T32" fmla="*/ 2147483646 w 180"/>
                <a:gd name="T33" fmla="*/ 2147483646 h 243"/>
                <a:gd name="T34" fmla="*/ 2147483646 w 180"/>
                <a:gd name="T35" fmla="*/ 2147483646 h 243"/>
                <a:gd name="T36" fmla="*/ 2147483646 w 180"/>
                <a:gd name="T37" fmla="*/ 2147483646 h 243"/>
                <a:gd name="T38" fmla="*/ 2147483646 w 180"/>
                <a:gd name="T39" fmla="*/ 2147483646 h 243"/>
                <a:gd name="T40" fmla="*/ 2147483646 w 180"/>
                <a:gd name="T41" fmla="*/ 2147483646 h 2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0"/>
                <a:gd name="T64" fmla="*/ 0 h 243"/>
                <a:gd name="T65" fmla="*/ 180 w 180"/>
                <a:gd name="T66" fmla="*/ 243 h 2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0" h="243">
                  <a:moveTo>
                    <a:pt x="174" y="117"/>
                  </a:moveTo>
                  <a:cubicBezTo>
                    <a:pt x="172" y="111"/>
                    <a:pt x="170" y="105"/>
                    <a:pt x="167" y="101"/>
                  </a:cubicBezTo>
                  <a:cubicBezTo>
                    <a:pt x="167" y="101"/>
                    <a:pt x="167" y="100"/>
                    <a:pt x="167" y="100"/>
                  </a:cubicBezTo>
                  <a:cubicBezTo>
                    <a:pt x="160" y="91"/>
                    <a:pt x="151" y="84"/>
                    <a:pt x="140" y="80"/>
                  </a:cubicBezTo>
                  <a:cubicBezTo>
                    <a:pt x="144" y="72"/>
                    <a:pt x="146" y="62"/>
                    <a:pt x="144" y="53"/>
                  </a:cubicBezTo>
                  <a:cubicBezTo>
                    <a:pt x="138" y="31"/>
                    <a:pt x="116" y="17"/>
                    <a:pt x="94" y="22"/>
                  </a:cubicBezTo>
                  <a:cubicBezTo>
                    <a:pt x="91" y="23"/>
                    <a:pt x="89" y="24"/>
                    <a:pt x="87" y="25"/>
                  </a:cubicBezTo>
                  <a:cubicBezTo>
                    <a:pt x="77" y="9"/>
                    <a:pt x="58" y="0"/>
                    <a:pt x="38" y="4"/>
                  </a:cubicBezTo>
                  <a:cubicBezTo>
                    <a:pt x="15" y="10"/>
                    <a:pt x="0" y="34"/>
                    <a:pt x="5" y="58"/>
                  </a:cubicBezTo>
                  <a:cubicBezTo>
                    <a:pt x="6" y="60"/>
                    <a:pt x="6" y="62"/>
                    <a:pt x="7" y="64"/>
                  </a:cubicBezTo>
                  <a:cubicBezTo>
                    <a:pt x="24" y="134"/>
                    <a:pt x="24" y="134"/>
                    <a:pt x="24" y="134"/>
                  </a:cubicBezTo>
                  <a:cubicBezTo>
                    <a:pt x="24" y="134"/>
                    <a:pt x="24" y="134"/>
                    <a:pt x="24" y="134"/>
                  </a:cubicBezTo>
                  <a:cubicBezTo>
                    <a:pt x="38" y="193"/>
                    <a:pt x="38" y="193"/>
                    <a:pt x="38" y="193"/>
                  </a:cubicBezTo>
                  <a:cubicBezTo>
                    <a:pt x="38" y="195"/>
                    <a:pt x="38" y="197"/>
                    <a:pt x="39" y="199"/>
                  </a:cubicBezTo>
                  <a:cubicBezTo>
                    <a:pt x="45" y="226"/>
                    <a:pt x="72" y="243"/>
                    <a:pt x="100" y="237"/>
                  </a:cubicBezTo>
                  <a:cubicBezTo>
                    <a:pt x="126" y="230"/>
                    <a:pt x="143" y="204"/>
                    <a:pt x="138" y="177"/>
                  </a:cubicBezTo>
                  <a:cubicBezTo>
                    <a:pt x="164" y="170"/>
                    <a:pt x="180" y="143"/>
                    <a:pt x="174" y="117"/>
                  </a:cubicBezTo>
                  <a:close/>
                  <a:moveTo>
                    <a:pt x="84" y="98"/>
                  </a:moveTo>
                  <a:cubicBezTo>
                    <a:pt x="83" y="98"/>
                    <a:pt x="83" y="98"/>
                    <a:pt x="83" y="98"/>
                  </a:cubicBezTo>
                  <a:cubicBezTo>
                    <a:pt x="83" y="98"/>
                    <a:pt x="83" y="98"/>
                    <a:pt x="83" y="98"/>
                  </a:cubicBezTo>
                  <a:cubicBezTo>
                    <a:pt x="83" y="98"/>
                    <a:pt x="83" y="98"/>
                    <a:pt x="84" y="98"/>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9" name="Freeform 18"/>
            <p:cNvSpPr>
              <a:spLocks noEditPoints="1"/>
            </p:cNvSpPr>
            <p:nvPr/>
          </p:nvSpPr>
          <p:spPr bwMode="auto">
            <a:xfrm>
              <a:off x="2881313" y="3219450"/>
              <a:ext cx="534987" cy="503238"/>
            </a:xfrm>
            <a:custGeom>
              <a:avLst/>
              <a:gdLst>
                <a:gd name="T0" fmla="*/ 2147483646 w 223"/>
                <a:gd name="T1" fmla="*/ 2147483646 h 210"/>
                <a:gd name="T2" fmla="*/ 2147483646 w 223"/>
                <a:gd name="T3" fmla="*/ 2147483646 h 210"/>
                <a:gd name="T4" fmla="*/ 2147483646 w 223"/>
                <a:gd name="T5" fmla="*/ 2147483646 h 210"/>
                <a:gd name="T6" fmla="*/ 2147483646 w 223"/>
                <a:gd name="T7" fmla="*/ 2147483646 h 210"/>
                <a:gd name="T8" fmla="*/ 2147483646 w 223"/>
                <a:gd name="T9" fmla="*/ 2147483646 h 210"/>
                <a:gd name="T10" fmla="*/ 2147483646 w 223"/>
                <a:gd name="T11" fmla="*/ 2147483646 h 210"/>
                <a:gd name="T12" fmla="*/ 2147483646 w 223"/>
                <a:gd name="T13" fmla="*/ 2147483646 h 210"/>
                <a:gd name="T14" fmla="*/ 2147483646 w 223"/>
                <a:gd name="T15" fmla="*/ 2147483646 h 210"/>
                <a:gd name="T16" fmla="*/ 2147483646 w 223"/>
                <a:gd name="T17" fmla="*/ 2147483646 h 210"/>
                <a:gd name="T18" fmla="*/ 2147483646 w 223"/>
                <a:gd name="T19" fmla="*/ 2147483646 h 210"/>
                <a:gd name="T20" fmla="*/ 2147483646 w 223"/>
                <a:gd name="T21" fmla="*/ 2147483646 h 210"/>
                <a:gd name="T22" fmla="*/ 2147483646 w 223"/>
                <a:gd name="T23" fmla="*/ 2147483646 h 210"/>
                <a:gd name="T24" fmla="*/ 2147483646 w 223"/>
                <a:gd name="T25" fmla="*/ 2147483646 h 210"/>
                <a:gd name="T26" fmla="*/ 2147483646 w 223"/>
                <a:gd name="T27" fmla="*/ 2147483646 h 210"/>
                <a:gd name="T28" fmla="*/ 2147483646 w 223"/>
                <a:gd name="T29" fmla="*/ 2147483646 h 210"/>
                <a:gd name="T30" fmla="*/ 2147483646 w 223"/>
                <a:gd name="T31" fmla="*/ 2147483646 h 210"/>
                <a:gd name="T32" fmla="*/ 2147483646 w 223"/>
                <a:gd name="T33" fmla="*/ 2147483646 h 210"/>
                <a:gd name="T34" fmla="*/ 2147483646 w 223"/>
                <a:gd name="T35" fmla="*/ 2147483646 h 210"/>
                <a:gd name="T36" fmla="*/ 2147483646 w 223"/>
                <a:gd name="T37" fmla="*/ 2147483646 h 210"/>
                <a:gd name="T38" fmla="*/ 2147483646 w 223"/>
                <a:gd name="T39" fmla="*/ 2147483646 h 2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210"/>
                <a:gd name="T62" fmla="*/ 223 w 223"/>
                <a:gd name="T63" fmla="*/ 210 h 2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0" name="Freeform 19"/>
            <p:cNvSpPr>
              <a:spLocks/>
            </p:cNvSpPr>
            <p:nvPr/>
          </p:nvSpPr>
          <p:spPr bwMode="auto">
            <a:xfrm rot="396022">
              <a:off x="7031038" y="2306638"/>
              <a:ext cx="3052762" cy="1833562"/>
            </a:xfrm>
            <a:custGeom>
              <a:avLst/>
              <a:gdLst>
                <a:gd name="T0" fmla="*/ 2147483646 w 727"/>
                <a:gd name="T1" fmla="*/ 2147483646 h 436"/>
                <a:gd name="T2" fmla="*/ 2147483646 w 727"/>
                <a:gd name="T3" fmla="*/ 2147483646 h 436"/>
                <a:gd name="T4" fmla="*/ 2147483646 w 727"/>
                <a:gd name="T5" fmla="*/ 2147483646 h 436"/>
                <a:gd name="T6" fmla="*/ 2147483646 w 727"/>
                <a:gd name="T7" fmla="*/ 2147483646 h 436"/>
                <a:gd name="T8" fmla="*/ 0 60000 65536"/>
                <a:gd name="T9" fmla="*/ 0 60000 65536"/>
                <a:gd name="T10" fmla="*/ 0 60000 65536"/>
                <a:gd name="T11" fmla="*/ 0 60000 65536"/>
                <a:gd name="T12" fmla="*/ 0 w 727"/>
                <a:gd name="T13" fmla="*/ 0 h 436"/>
                <a:gd name="T14" fmla="*/ 727 w 727"/>
                <a:gd name="T15" fmla="*/ 436 h 436"/>
              </a:gdLst>
              <a:ahLst/>
              <a:cxnLst>
                <a:cxn ang="T8">
                  <a:pos x="T0" y="T1"/>
                </a:cxn>
                <a:cxn ang="T9">
                  <a:pos x="T2" y="T3"/>
                </a:cxn>
                <a:cxn ang="T10">
                  <a:pos x="T4" y="T5"/>
                </a:cxn>
                <a:cxn ang="T11">
                  <a:pos x="T6" y="T7"/>
                </a:cxn>
              </a:cxnLst>
              <a:rect l="T12" t="T13" r="T14" b="T15"/>
              <a:pathLst>
                <a:path w="727" h="436">
                  <a:moveTo>
                    <a:pt x="1" y="24"/>
                  </a:moveTo>
                  <a:cubicBezTo>
                    <a:pt x="0" y="16"/>
                    <a:pt x="1" y="0"/>
                    <a:pt x="2" y="1"/>
                  </a:cubicBezTo>
                  <a:cubicBezTo>
                    <a:pt x="293" y="36"/>
                    <a:pt x="559" y="196"/>
                    <a:pt x="727" y="436"/>
                  </a:cubicBezTo>
                  <a:cubicBezTo>
                    <a:pt x="727" y="436"/>
                    <a:pt x="475" y="86"/>
                    <a:pt x="1" y="2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1" name="Freeform 20"/>
            <p:cNvSpPr>
              <a:spLocks/>
            </p:cNvSpPr>
            <p:nvPr/>
          </p:nvSpPr>
          <p:spPr bwMode="auto">
            <a:xfrm>
              <a:off x="6148388" y="1646238"/>
              <a:ext cx="1069975" cy="1052512"/>
            </a:xfrm>
            <a:custGeom>
              <a:avLst/>
              <a:gdLst>
                <a:gd name="T0" fmla="*/ 2147483646 w 179"/>
                <a:gd name="T1" fmla="*/ 2147483646 h 176"/>
                <a:gd name="T2" fmla="*/ 2147483646 w 179"/>
                <a:gd name="T3" fmla="*/ 2147483646 h 176"/>
                <a:gd name="T4" fmla="*/ 2147483646 w 179"/>
                <a:gd name="T5" fmla="*/ 2147483646 h 176"/>
                <a:gd name="T6" fmla="*/ 2147483646 w 179"/>
                <a:gd name="T7" fmla="*/ 2147483646 h 176"/>
                <a:gd name="T8" fmla="*/ 2147483646 w 179"/>
                <a:gd name="T9" fmla="*/ 2147483646 h 176"/>
                <a:gd name="T10" fmla="*/ 2147483646 w 179"/>
                <a:gd name="T11" fmla="*/ 2147483646 h 176"/>
                <a:gd name="T12" fmla="*/ 2147483646 w 179"/>
                <a:gd name="T13" fmla="*/ 2147483646 h 176"/>
                <a:gd name="T14" fmla="*/ 2147483646 w 179"/>
                <a:gd name="T15" fmla="*/ 2147483646 h 176"/>
                <a:gd name="T16" fmla="*/ 2147483646 w 179"/>
                <a:gd name="T17" fmla="*/ 2147483646 h 176"/>
                <a:gd name="T18" fmla="*/ 2147483646 w 179"/>
                <a:gd name="T19" fmla="*/ 2147483646 h 176"/>
                <a:gd name="T20" fmla="*/ 2147483646 w 179"/>
                <a:gd name="T21" fmla="*/ 2147483646 h 176"/>
                <a:gd name="T22" fmla="*/ 2147483646 w 179"/>
                <a:gd name="T23" fmla="*/ 2147483646 h 176"/>
                <a:gd name="T24" fmla="*/ 2147483646 w 179"/>
                <a:gd name="T25" fmla="*/ 2147483646 h 176"/>
                <a:gd name="T26" fmla="*/ 2147483646 w 179"/>
                <a:gd name="T27" fmla="*/ 2147483646 h 176"/>
                <a:gd name="T28" fmla="*/ 2147483646 w 179"/>
                <a:gd name="T29" fmla="*/ 2147483646 h 176"/>
                <a:gd name="T30" fmla="*/ 2147483646 w 179"/>
                <a:gd name="T31" fmla="*/ 2147483646 h 176"/>
                <a:gd name="T32" fmla="*/ 2147483646 w 179"/>
                <a:gd name="T33" fmla="*/ 2147483646 h 176"/>
                <a:gd name="T34" fmla="*/ 2147483646 w 179"/>
                <a:gd name="T35" fmla="*/ 2147483646 h 176"/>
                <a:gd name="T36" fmla="*/ 2147483646 w 179"/>
                <a:gd name="T37" fmla="*/ 2147483646 h 176"/>
                <a:gd name="T38" fmla="*/ 2147483646 w 179"/>
                <a:gd name="T39" fmla="*/ 2147483646 h 176"/>
                <a:gd name="T40" fmla="*/ 2147483646 w 179"/>
                <a:gd name="T41" fmla="*/ 2147483646 h 176"/>
                <a:gd name="T42" fmla="*/ 2147483646 w 179"/>
                <a:gd name="T43" fmla="*/ 2147483646 h 176"/>
                <a:gd name="T44" fmla="*/ 2147483646 w 179"/>
                <a:gd name="T45" fmla="*/ 2147483646 h 176"/>
                <a:gd name="T46" fmla="*/ 2147483646 w 179"/>
                <a:gd name="T47" fmla="*/ 2147483646 h 176"/>
                <a:gd name="T48" fmla="*/ 2147483646 w 179"/>
                <a:gd name="T49" fmla="*/ 2147483646 h 176"/>
                <a:gd name="T50" fmla="*/ 2147483646 w 179"/>
                <a:gd name="T51" fmla="*/ 2147483646 h 176"/>
                <a:gd name="T52" fmla="*/ 2147483646 w 179"/>
                <a:gd name="T53" fmla="*/ 2147483646 h 176"/>
                <a:gd name="T54" fmla="*/ 2147483646 w 179"/>
                <a:gd name="T55" fmla="*/ 2147483646 h 176"/>
                <a:gd name="T56" fmla="*/ 2147483646 w 179"/>
                <a:gd name="T57" fmla="*/ 2147483646 h 176"/>
                <a:gd name="T58" fmla="*/ 2147483646 w 179"/>
                <a:gd name="T59" fmla="*/ 2147483646 h 176"/>
                <a:gd name="T60" fmla="*/ 2147483646 w 179"/>
                <a:gd name="T61" fmla="*/ 2147483646 h 176"/>
                <a:gd name="T62" fmla="*/ 2147483646 w 179"/>
                <a:gd name="T63" fmla="*/ 0 h 176"/>
                <a:gd name="T64" fmla="*/ 2147483646 w 179"/>
                <a:gd name="T65" fmla="*/ 2147483646 h 176"/>
                <a:gd name="T66" fmla="*/ 2147483646 w 179"/>
                <a:gd name="T67" fmla="*/ 2147483646 h 176"/>
                <a:gd name="T68" fmla="*/ 2147483646 w 179"/>
                <a:gd name="T69" fmla="*/ 2147483646 h 176"/>
                <a:gd name="T70" fmla="*/ 2147483646 w 179"/>
                <a:gd name="T71" fmla="*/ 2147483646 h 176"/>
                <a:gd name="T72" fmla="*/ 2147483646 w 179"/>
                <a:gd name="T73" fmla="*/ 2147483646 h 176"/>
                <a:gd name="T74" fmla="*/ 2147483646 w 179"/>
                <a:gd name="T75" fmla="*/ 2147483646 h 176"/>
                <a:gd name="T76" fmla="*/ 2147483646 w 179"/>
                <a:gd name="T77" fmla="*/ 2147483646 h 176"/>
                <a:gd name="T78" fmla="*/ 2147483646 w 179"/>
                <a:gd name="T79" fmla="*/ 2147483646 h 176"/>
                <a:gd name="T80" fmla="*/ 2147483646 w 179"/>
                <a:gd name="T81" fmla="*/ 2147483646 h 176"/>
                <a:gd name="T82" fmla="*/ 0 w 179"/>
                <a:gd name="T83" fmla="*/ 2147483646 h 176"/>
                <a:gd name="T84" fmla="*/ 0 w 179"/>
                <a:gd name="T85" fmla="*/ 2147483646 h 176"/>
                <a:gd name="T86" fmla="*/ 0 w 179"/>
                <a:gd name="T87" fmla="*/ 2147483646 h 176"/>
                <a:gd name="T88" fmla="*/ 0 w 179"/>
                <a:gd name="T89" fmla="*/ 2147483646 h 176"/>
                <a:gd name="T90" fmla="*/ 0 w 179"/>
                <a:gd name="T91" fmla="*/ 2147483646 h 176"/>
                <a:gd name="T92" fmla="*/ 2147483646 w 179"/>
                <a:gd name="T93" fmla="*/ 2147483646 h 1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9"/>
                <a:gd name="T142" fmla="*/ 0 h 176"/>
                <a:gd name="T143" fmla="*/ 179 w 179"/>
                <a:gd name="T144" fmla="*/ 176 h 1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9" h="176">
                  <a:moveTo>
                    <a:pt x="25" y="94"/>
                  </a:moveTo>
                  <a:cubicBezTo>
                    <a:pt x="61" y="94"/>
                    <a:pt x="61" y="94"/>
                    <a:pt x="61" y="94"/>
                  </a:cubicBezTo>
                  <a:cubicBezTo>
                    <a:pt x="73" y="111"/>
                    <a:pt x="73" y="111"/>
                    <a:pt x="73" y="111"/>
                  </a:cubicBezTo>
                  <a:cubicBezTo>
                    <a:pt x="64" y="110"/>
                    <a:pt x="64" y="110"/>
                    <a:pt x="64" y="110"/>
                  </a:cubicBezTo>
                  <a:cubicBezTo>
                    <a:pt x="61" y="110"/>
                    <a:pt x="59" y="112"/>
                    <a:pt x="59" y="115"/>
                  </a:cubicBezTo>
                  <a:cubicBezTo>
                    <a:pt x="59" y="115"/>
                    <a:pt x="59" y="115"/>
                    <a:pt x="59" y="115"/>
                  </a:cubicBezTo>
                  <a:cubicBezTo>
                    <a:pt x="59" y="118"/>
                    <a:pt x="61" y="120"/>
                    <a:pt x="63" y="120"/>
                  </a:cubicBezTo>
                  <a:cubicBezTo>
                    <a:pt x="77" y="121"/>
                    <a:pt x="77" y="121"/>
                    <a:pt x="77" y="121"/>
                  </a:cubicBezTo>
                  <a:cubicBezTo>
                    <a:pt x="78" y="121"/>
                    <a:pt x="79" y="121"/>
                    <a:pt x="80" y="120"/>
                  </a:cubicBezTo>
                  <a:cubicBezTo>
                    <a:pt x="120" y="175"/>
                    <a:pt x="120" y="175"/>
                    <a:pt x="120" y="175"/>
                  </a:cubicBezTo>
                  <a:cubicBezTo>
                    <a:pt x="129" y="176"/>
                    <a:pt x="129" y="176"/>
                    <a:pt x="129" y="176"/>
                  </a:cubicBezTo>
                  <a:cubicBezTo>
                    <a:pt x="102" y="114"/>
                    <a:pt x="102" y="114"/>
                    <a:pt x="102" y="114"/>
                  </a:cubicBezTo>
                  <a:cubicBezTo>
                    <a:pt x="103" y="98"/>
                    <a:pt x="103" y="98"/>
                    <a:pt x="103" y="98"/>
                  </a:cubicBezTo>
                  <a:cubicBezTo>
                    <a:pt x="103" y="98"/>
                    <a:pt x="122" y="100"/>
                    <a:pt x="128" y="99"/>
                  </a:cubicBezTo>
                  <a:cubicBezTo>
                    <a:pt x="134" y="98"/>
                    <a:pt x="140" y="97"/>
                    <a:pt x="140" y="97"/>
                  </a:cubicBezTo>
                  <a:cubicBezTo>
                    <a:pt x="163" y="133"/>
                    <a:pt x="163" y="133"/>
                    <a:pt x="163" y="133"/>
                  </a:cubicBezTo>
                  <a:cubicBezTo>
                    <a:pt x="175" y="134"/>
                    <a:pt x="175" y="134"/>
                    <a:pt x="175" y="134"/>
                  </a:cubicBezTo>
                  <a:cubicBezTo>
                    <a:pt x="166" y="95"/>
                    <a:pt x="166" y="95"/>
                    <a:pt x="166" y="95"/>
                  </a:cubicBezTo>
                  <a:cubicBezTo>
                    <a:pt x="169" y="94"/>
                    <a:pt x="175" y="93"/>
                    <a:pt x="177" y="91"/>
                  </a:cubicBezTo>
                  <a:cubicBezTo>
                    <a:pt x="177" y="91"/>
                    <a:pt x="177" y="91"/>
                    <a:pt x="177" y="91"/>
                  </a:cubicBezTo>
                  <a:cubicBezTo>
                    <a:pt x="177" y="91"/>
                    <a:pt x="177" y="91"/>
                    <a:pt x="177" y="91"/>
                  </a:cubicBezTo>
                  <a:cubicBezTo>
                    <a:pt x="177" y="90"/>
                    <a:pt x="177" y="90"/>
                    <a:pt x="177" y="90"/>
                  </a:cubicBezTo>
                  <a:cubicBezTo>
                    <a:pt x="177" y="90"/>
                    <a:pt x="177" y="90"/>
                    <a:pt x="177" y="90"/>
                  </a:cubicBezTo>
                  <a:cubicBezTo>
                    <a:pt x="176" y="88"/>
                    <a:pt x="169" y="86"/>
                    <a:pt x="167" y="85"/>
                  </a:cubicBezTo>
                  <a:cubicBezTo>
                    <a:pt x="179" y="47"/>
                    <a:pt x="179" y="47"/>
                    <a:pt x="179" y="47"/>
                  </a:cubicBezTo>
                  <a:cubicBezTo>
                    <a:pt x="168" y="47"/>
                    <a:pt x="168" y="47"/>
                    <a:pt x="168" y="47"/>
                  </a:cubicBezTo>
                  <a:cubicBezTo>
                    <a:pt x="141" y="80"/>
                    <a:pt x="141" y="80"/>
                    <a:pt x="141" y="80"/>
                  </a:cubicBezTo>
                  <a:cubicBezTo>
                    <a:pt x="141" y="80"/>
                    <a:pt x="135" y="78"/>
                    <a:pt x="129" y="77"/>
                  </a:cubicBezTo>
                  <a:cubicBezTo>
                    <a:pt x="123" y="76"/>
                    <a:pt x="104" y="75"/>
                    <a:pt x="104" y="75"/>
                  </a:cubicBezTo>
                  <a:cubicBezTo>
                    <a:pt x="105" y="60"/>
                    <a:pt x="105" y="60"/>
                    <a:pt x="105" y="60"/>
                  </a:cubicBezTo>
                  <a:cubicBezTo>
                    <a:pt x="138" y="1"/>
                    <a:pt x="138" y="1"/>
                    <a:pt x="138" y="1"/>
                  </a:cubicBezTo>
                  <a:cubicBezTo>
                    <a:pt x="129" y="0"/>
                    <a:pt x="129" y="0"/>
                    <a:pt x="129" y="0"/>
                  </a:cubicBezTo>
                  <a:cubicBezTo>
                    <a:pt x="83" y="51"/>
                    <a:pt x="83" y="51"/>
                    <a:pt x="83" y="51"/>
                  </a:cubicBezTo>
                  <a:cubicBezTo>
                    <a:pt x="83" y="51"/>
                    <a:pt x="82" y="50"/>
                    <a:pt x="81" y="50"/>
                  </a:cubicBezTo>
                  <a:cubicBezTo>
                    <a:pt x="67" y="49"/>
                    <a:pt x="67" y="49"/>
                    <a:pt x="67" y="49"/>
                  </a:cubicBezTo>
                  <a:cubicBezTo>
                    <a:pt x="64" y="49"/>
                    <a:pt x="62" y="51"/>
                    <a:pt x="62" y="54"/>
                  </a:cubicBezTo>
                  <a:cubicBezTo>
                    <a:pt x="62" y="54"/>
                    <a:pt x="62" y="54"/>
                    <a:pt x="62" y="54"/>
                  </a:cubicBezTo>
                  <a:cubicBezTo>
                    <a:pt x="62" y="57"/>
                    <a:pt x="64" y="59"/>
                    <a:pt x="66" y="59"/>
                  </a:cubicBezTo>
                  <a:cubicBezTo>
                    <a:pt x="75" y="60"/>
                    <a:pt x="75" y="60"/>
                    <a:pt x="75" y="60"/>
                  </a:cubicBezTo>
                  <a:cubicBezTo>
                    <a:pt x="62" y="75"/>
                    <a:pt x="62" y="75"/>
                    <a:pt x="62" y="75"/>
                  </a:cubicBezTo>
                  <a:cubicBezTo>
                    <a:pt x="26" y="71"/>
                    <a:pt x="26" y="71"/>
                    <a:pt x="26" y="71"/>
                  </a:cubicBezTo>
                  <a:cubicBezTo>
                    <a:pt x="21" y="71"/>
                    <a:pt x="0" y="77"/>
                    <a:pt x="0" y="81"/>
                  </a:cubicBezTo>
                  <a:cubicBezTo>
                    <a:pt x="0" y="81"/>
                    <a:pt x="0" y="81"/>
                    <a:pt x="0" y="81"/>
                  </a:cubicBezTo>
                  <a:cubicBezTo>
                    <a:pt x="0" y="81"/>
                    <a:pt x="0" y="81"/>
                    <a:pt x="0" y="81"/>
                  </a:cubicBezTo>
                  <a:cubicBezTo>
                    <a:pt x="0" y="81"/>
                    <a:pt x="0" y="81"/>
                    <a:pt x="0" y="81"/>
                  </a:cubicBezTo>
                  <a:cubicBezTo>
                    <a:pt x="0" y="81"/>
                    <a:pt x="0" y="81"/>
                    <a:pt x="0" y="81"/>
                  </a:cubicBezTo>
                  <a:cubicBezTo>
                    <a:pt x="0" y="86"/>
                    <a:pt x="19" y="94"/>
                    <a:pt x="25" y="94"/>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2" name="Freeform 10"/>
            <p:cNvSpPr>
              <a:spLocks noEditPoints="1"/>
            </p:cNvSpPr>
            <p:nvPr/>
          </p:nvSpPr>
          <p:spPr bwMode="auto">
            <a:xfrm>
              <a:off x="2857500" y="4302125"/>
              <a:ext cx="360363" cy="384175"/>
            </a:xfrm>
            <a:custGeom>
              <a:avLst/>
              <a:gdLst>
                <a:gd name="T0" fmla="*/ 2147483646 w 150"/>
                <a:gd name="T1" fmla="*/ 2147483646 h 160"/>
                <a:gd name="T2" fmla="*/ 2147483646 w 150"/>
                <a:gd name="T3" fmla="*/ 2147483646 h 160"/>
                <a:gd name="T4" fmla="*/ 2147483646 w 150"/>
                <a:gd name="T5" fmla="*/ 2147483646 h 160"/>
                <a:gd name="T6" fmla="*/ 2147483646 w 150"/>
                <a:gd name="T7" fmla="*/ 2147483646 h 160"/>
                <a:gd name="T8" fmla="*/ 2147483646 w 150"/>
                <a:gd name="T9" fmla="*/ 2147483646 h 160"/>
                <a:gd name="T10" fmla="*/ 2147483646 w 150"/>
                <a:gd name="T11" fmla="*/ 2147483646 h 160"/>
                <a:gd name="T12" fmla="*/ 2147483646 w 150"/>
                <a:gd name="T13" fmla="*/ 2147483646 h 160"/>
                <a:gd name="T14" fmla="*/ 2147483646 w 150"/>
                <a:gd name="T15" fmla="*/ 2147483646 h 160"/>
                <a:gd name="T16" fmla="*/ 2147483646 w 150"/>
                <a:gd name="T17" fmla="*/ 2147483646 h 160"/>
                <a:gd name="T18" fmla="*/ 2147483646 w 150"/>
                <a:gd name="T19" fmla="*/ 2147483646 h 160"/>
                <a:gd name="T20" fmla="*/ 2147483646 w 150"/>
                <a:gd name="T21" fmla="*/ 2147483646 h 160"/>
                <a:gd name="T22" fmla="*/ 2147483646 w 150"/>
                <a:gd name="T23" fmla="*/ 2147483646 h 160"/>
                <a:gd name="T24" fmla="*/ 2147483646 w 150"/>
                <a:gd name="T25" fmla="*/ 2147483646 h 160"/>
                <a:gd name="T26" fmla="*/ 2147483646 w 150"/>
                <a:gd name="T27" fmla="*/ 2147483646 h 160"/>
                <a:gd name="T28" fmla="*/ 2147483646 w 150"/>
                <a:gd name="T29" fmla="*/ 2147483646 h 160"/>
                <a:gd name="T30" fmla="*/ 2147483646 w 150"/>
                <a:gd name="T31" fmla="*/ 2147483646 h 160"/>
                <a:gd name="T32" fmla="*/ 2147483646 w 150"/>
                <a:gd name="T33" fmla="*/ 2147483646 h 160"/>
                <a:gd name="T34" fmla="*/ 2147483646 w 150"/>
                <a:gd name="T35" fmla="*/ 2147483646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60"/>
                <a:gd name="T56" fmla="*/ 150 w 150"/>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3" name="Freeform 11"/>
            <p:cNvSpPr>
              <a:spLocks noEditPoints="1"/>
            </p:cNvSpPr>
            <p:nvPr/>
          </p:nvSpPr>
          <p:spPr bwMode="auto">
            <a:xfrm>
              <a:off x="9294813" y="4551363"/>
              <a:ext cx="352425" cy="385762"/>
            </a:xfrm>
            <a:custGeom>
              <a:avLst/>
              <a:gdLst>
                <a:gd name="T0" fmla="*/ 2147483646 w 147"/>
                <a:gd name="T1" fmla="*/ 2147483646 h 161"/>
                <a:gd name="T2" fmla="*/ 2147483646 w 147"/>
                <a:gd name="T3" fmla="*/ 2147483646 h 161"/>
                <a:gd name="T4" fmla="*/ 2147483646 w 147"/>
                <a:gd name="T5" fmla="*/ 2147483646 h 161"/>
                <a:gd name="T6" fmla="*/ 2147483646 w 147"/>
                <a:gd name="T7" fmla="*/ 2147483646 h 161"/>
                <a:gd name="T8" fmla="*/ 2147483646 w 147"/>
                <a:gd name="T9" fmla="*/ 2147483646 h 161"/>
                <a:gd name="T10" fmla="*/ 2147483646 w 147"/>
                <a:gd name="T11" fmla="*/ 2147483646 h 161"/>
                <a:gd name="T12" fmla="*/ 2147483646 w 147"/>
                <a:gd name="T13" fmla="*/ 2147483646 h 161"/>
                <a:gd name="T14" fmla="*/ 2147483646 w 147"/>
                <a:gd name="T15" fmla="*/ 2147483646 h 161"/>
                <a:gd name="T16" fmla="*/ 2147483646 w 147"/>
                <a:gd name="T17" fmla="*/ 2147483646 h 161"/>
                <a:gd name="T18" fmla="*/ 2147483646 w 147"/>
                <a:gd name="T19" fmla="*/ 2147483646 h 161"/>
                <a:gd name="T20" fmla="*/ 2147483646 w 147"/>
                <a:gd name="T21" fmla="*/ 2147483646 h 161"/>
                <a:gd name="T22" fmla="*/ 2147483646 w 147"/>
                <a:gd name="T23" fmla="*/ 2147483646 h 161"/>
                <a:gd name="T24" fmla="*/ 2147483646 w 147"/>
                <a:gd name="T25" fmla="*/ 2147483646 h 161"/>
                <a:gd name="T26" fmla="*/ 2147483646 w 147"/>
                <a:gd name="T27" fmla="*/ 2147483646 h 161"/>
                <a:gd name="T28" fmla="*/ 2147483646 w 147"/>
                <a:gd name="T29" fmla="*/ 2147483646 h 161"/>
                <a:gd name="T30" fmla="*/ 2147483646 w 147"/>
                <a:gd name="T31" fmla="*/ 2147483646 h 161"/>
                <a:gd name="T32" fmla="*/ 2147483646 w 147"/>
                <a:gd name="T33" fmla="*/ 2147483646 h 161"/>
                <a:gd name="T34" fmla="*/ 2147483646 w 147"/>
                <a:gd name="T35" fmla="*/ 2147483646 h 161"/>
                <a:gd name="T36" fmla="*/ 2147483646 w 147"/>
                <a:gd name="T37" fmla="*/ 2147483646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161"/>
                <a:gd name="T59" fmla="*/ 147 w 147"/>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4" name="Freeform 12"/>
            <p:cNvSpPr>
              <a:spLocks noEditPoints="1"/>
            </p:cNvSpPr>
            <p:nvPr/>
          </p:nvSpPr>
          <p:spPr bwMode="auto">
            <a:xfrm>
              <a:off x="5100638" y="3078163"/>
              <a:ext cx="409575" cy="255587"/>
            </a:xfrm>
            <a:custGeom>
              <a:avLst/>
              <a:gdLst>
                <a:gd name="T0" fmla="*/ 2147483646 w 171"/>
                <a:gd name="T1" fmla="*/ 2147483646 h 107"/>
                <a:gd name="T2" fmla="*/ 2147483646 w 171"/>
                <a:gd name="T3" fmla="*/ 0 h 107"/>
                <a:gd name="T4" fmla="*/ 2147483646 w 171"/>
                <a:gd name="T5" fmla="*/ 2147483646 h 107"/>
                <a:gd name="T6" fmla="*/ 2147483646 w 171"/>
                <a:gd name="T7" fmla="*/ 2147483646 h 107"/>
                <a:gd name="T8" fmla="*/ 2147483646 w 171"/>
                <a:gd name="T9" fmla="*/ 2147483646 h 107"/>
                <a:gd name="T10" fmla="*/ 2147483646 w 171"/>
                <a:gd name="T11" fmla="*/ 2147483646 h 107"/>
                <a:gd name="T12" fmla="*/ 2147483646 w 171"/>
                <a:gd name="T13" fmla="*/ 2147483646 h 107"/>
                <a:gd name="T14" fmla="*/ 0 w 171"/>
                <a:gd name="T15" fmla="*/ 2147483646 h 107"/>
                <a:gd name="T16" fmla="*/ 2147483646 w 171"/>
                <a:gd name="T17" fmla="*/ 2147483646 h 107"/>
                <a:gd name="T18" fmla="*/ 2147483646 w 171"/>
                <a:gd name="T19" fmla="*/ 2147483646 h 107"/>
                <a:gd name="T20" fmla="*/ 2147483646 w 171"/>
                <a:gd name="T21" fmla="*/ 2147483646 h 107"/>
                <a:gd name="T22" fmla="*/ 2147483646 w 171"/>
                <a:gd name="T23" fmla="*/ 2147483646 h 107"/>
                <a:gd name="T24" fmla="*/ 2147483646 w 171"/>
                <a:gd name="T25" fmla="*/ 2147483646 h 107"/>
                <a:gd name="T26" fmla="*/ 2147483646 w 171"/>
                <a:gd name="T27" fmla="*/ 2147483646 h 107"/>
                <a:gd name="T28" fmla="*/ 2147483646 w 171"/>
                <a:gd name="T29" fmla="*/ 2147483646 h 107"/>
                <a:gd name="T30" fmla="*/ 2147483646 w 171"/>
                <a:gd name="T31" fmla="*/ 2147483646 h 107"/>
                <a:gd name="T32" fmla="*/ 2147483646 w 171"/>
                <a:gd name="T33" fmla="*/ 2147483646 h 107"/>
                <a:gd name="T34" fmla="*/ 2147483646 w 171"/>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1"/>
                <a:gd name="T55" fmla="*/ 0 h 107"/>
                <a:gd name="T56" fmla="*/ 171 w 171"/>
                <a:gd name="T57" fmla="*/ 107 h 1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5" name="Freeform 13"/>
            <p:cNvSpPr>
              <a:spLocks noEditPoints="1"/>
            </p:cNvSpPr>
            <p:nvPr/>
          </p:nvSpPr>
          <p:spPr bwMode="auto">
            <a:xfrm>
              <a:off x="7505700" y="3490913"/>
              <a:ext cx="417513" cy="327025"/>
            </a:xfrm>
            <a:custGeom>
              <a:avLst/>
              <a:gdLst>
                <a:gd name="T0" fmla="*/ 2147483646 w 174"/>
                <a:gd name="T1" fmla="*/ 2147483646 h 136"/>
                <a:gd name="T2" fmla="*/ 2147483646 w 174"/>
                <a:gd name="T3" fmla="*/ 2147483646 h 136"/>
                <a:gd name="T4" fmla="*/ 2147483646 w 174"/>
                <a:gd name="T5" fmla="*/ 2147483646 h 136"/>
                <a:gd name="T6" fmla="*/ 2147483646 w 174"/>
                <a:gd name="T7" fmla="*/ 2147483646 h 136"/>
                <a:gd name="T8" fmla="*/ 2147483646 w 174"/>
                <a:gd name="T9" fmla="*/ 2147483646 h 136"/>
                <a:gd name="T10" fmla="*/ 2147483646 w 174"/>
                <a:gd name="T11" fmla="*/ 2147483646 h 136"/>
                <a:gd name="T12" fmla="*/ 2147483646 w 174"/>
                <a:gd name="T13" fmla="*/ 2147483646 h 136"/>
                <a:gd name="T14" fmla="*/ 2147483646 w 174"/>
                <a:gd name="T15" fmla="*/ 2147483646 h 136"/>
                <a:gd name="T16" fmla="*/ 2147483646 w 174"/>
                <a:gd name="T17" fmla="*/ 2147483646 h 136"/>
                <a:gd name="T18" fmla="*/ 2147483646 w 174"/>
                <a:gd name="T19" fmla="*/ 2147483646 h 136"/>
                <a:gd name="T20" fmla="*/ 2147483646 w 174"/>
                <a:gd name="T21" fmla="*/ 2147483646 h 136"/>
                <a:gd name="T22" fmla="*/ 2147483646 w 174"/>
                <a:gd name="T23" fmla="*/ 2147483646 h 136"/>
                <a:gd name="T24" fmla="*/ 2147483646 w 174"/>
                <a:gd name="T25" fmla="*/ 2147483646 h 136"/>
                <a:gd name="T26" fmla="*/ 2147483646 w 174"/>
                <a:gd name="T27" fmla="*/ 2147483646 h 136"/>
                <a:gd name="T28" fmla="*/ 2147483646 w 174"/>
                <a:gd name="T29" fmla="*/ 2147483646 h 136"/>
                <a:gd name="T30" fmla="*/ 2147483646 w 174"/>
                <a:gd name="T31" fmla="*/ 2147483646 h 136"/>
                <a:gd name="T32" fmla="*/ 2147483646 w 174"/>
                <a:gd name="T33" fmla="*/ 2147483646 h 136"/>
                <a:gd name="T34" fmla="*/ 2147483646 w 174"/>
                <a:gd name="T35" fmla="*/ 2147483646 h 136"/>
                <a:gd name="T36" fmla="*/ 2147483646 w 174"/>
                <a:gd name="T37" fmla="*/ 2147483646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36"/>
                <a:gd name="T59" fmla="*/ 174 w 17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6" name="Freeform 14"/>
            <p:cNvSpPr>
              <a:spLocks noEditPoints="1"/>
            </p:cNvSpPr>
            <p:nvPr/>
          </p:nvSpPr>
          <p:spPr bwMode="auto">
            <a:xfrm>
              <a:off x="2566988" y="5213350"/>
              <a:ext cx="290512" cy="561975"/>
            </a:xfrm>
            <a:custGeom>
              <a:avLst/>
              <a:gdLst>
                <a:gd name="T0" fmla="*/ 2147483646 w 121"/>
                <a:gd name="T1" fmla="*/ 2147483646 h 234"/>
                <a:gd name="T2" fmla="*/ 2147483646 w 121"/>
                <a:gd name="T3" fmla="*/ 2147483646 h 234"/>
                <a:gd name="T4" fmla="*/ 2147483646 w 121"/>
                <a:gd name="T5" fmla="*/ 2147483646 h 234"/>
                <a:gd name="T6" fmla="*/ 2147483646 w 121"/>
                <a:gd name="T7" fmla="*/ 2147483646 h 234"/>
                <a:gd name="T8" fmla="*/ 2147483646 w 121"/>
                <a:gd name="T9" fmla="*/ 2147483646 h 234"/>
                <a:gd name="T10" fmla="*/ 2147483646 w 121"/>
                <a:gd name="T11" fmla="*/ 2147483646 h 234"/>
                <a:gd name="T12" fmla="*/ 2147483646 w 121"/>
                <a:gd name="T13" fmla="*/ 2147483646 h 234"/>
                <a:gd name="T14" fmla="*/ 2147483646 w 121"/>
                <a:gd name="T15" fmla="*/ 2147483646 h 234"/>
                <a:gd name="T16" fmla="*/ 2147483646 w 121"/>
                <a:gd name="T17" fmla="*/ 2147483646 h 234"/>
                <a:gd name="T18" fmla="*/ 2147483646 w 121"/>
                <a:gd name="T19" fmla="*/ 2147483646 h 234"/>
                <a:gd name="T20" fmla="*/ 2147483646 w 121"/>
                <a:gd name="T21" fmla="*/ 2147483646 h 234"/>
                <a:gd name="T22" fmla="*/ 2147483646 w 121"/>
                <a:gd name="T23" fmla="*/ 2147483646 h 234"/>
                <a:gd name="T24" fmla="*/ 2147483646 w 121"/>
                <a:gd name="T25" fmla="*/ 2147483646 h 234"/>
                <a:gd name="T26" fmla="*/ 2147483646 w 121"/>
                <a:gd name="T27" fmla="*/ 2147483646 h 234"/>
                <a:gd name="T28" fmla="*/ 2147483646 w 121"/>
                <a:gd name="T29" fmla="*/ 2147483646 h 234"/>
                <a:gd name="T30" fmla="*/ 2147483646 w 121"/>
                <a:gd name="T31" fmla="*/ 2147483646 h 234"/>
                <a:gd name="T32" fmla="*/ 2147483646 w 121"/>
                <a:gd name="T33" fmla="*/ 2147483646 h 234"/>
                <a:gd name="T34" fmla="*/ 2147483646 w 121"/>
                <a:gd name="T35" fmla="*/ 2147483646 h 234"/>
                <a:gd name="T36" fmla="*/ 2147483646 w 121"/>
                <a:gd name="T37" fmla="*/ 2147483646 h 234"/>
                <a:gd name="T38" fmla="*/ 2147483646 w 121"/>
                <a:gd name="T39" fmla="*/ 2147483646 h 234"/>
                <a:gd name="T40" fmla="*/ 2147483646 w 121"/>
                <a:gd name="T41" fmla="*/ 2147483646 h 234"/>
                <a:gd name="T42" fmla="*/ 2147483646 w 121"/>
                <a:gd name="T43" fmla="*/ 2147483646 h 234"/>
                <a:gd name="T44" fmla="*/ 2147483646 w 121"/>
                <a:gd name="T45" fmla="*/ 2147483646 h 234"/>
                <a:gd name="T46" fmla="*/ 2147483646 w 121"/>
                <a:gd name="T47" fmla="*/ 2147483646 h 234"/>
                <a:gd name="T48" fmla="*/ 2147483646 w 121"/>
                <a:gd name="T49" fmla="*/ 2147483646 h 234"/>
                <a:gd name="T50" fmla="*/ 2147483646 w 121"/>
                <a:gd name="T51" fmla="*/ 2147483646 h 234"/>
                <a:gd name="T52" fmla="*/ 2147483646 w 121"/>
                <a:gd name="T53" fmla="*/ 2147483646 h 234"/>
                <a:gd name="T54" fmla="*/ 2147483646 w 121"/>
                <a:gd name="T55" fmla="*/ 2147483646 h 234"/>
                <a:gd name="T56" fmla="*/ 2147483646 w 121"/>
                <a:gd name="T57" fmla="*/ 2147483646 h 234"/>
                <a:gd name="T58" fmla="*/ 2147483646 w 121"/>
                <a:gd name="T59" fmla="*/ 2147483646 h 234"/>
                <a:gd name="T60" fmla="*/ 2147483646 w 121"/>
                <a:gd name="T61" fmla="*/ 2147483646 h 234"/>
                <a:gd name="T62" fmla="*/ 2147483646 w 121"/>
                <a:gd name="T63" fmla="*/ 2147483646 h 234"/>
                <a:gd name="T64" fmla="*/ 2147483646 w 121"/>
                <a:gd name="T65" fmla="*/ 2147483646 h 234"/>
                <a:gd name="T66" fmla="*/ 2147483646 w 121"/>
                <a:gd name="T67" fmla="*/ 2147483646 h 234"/>
                <a:gd name="T68" fmla="*/ 2147483646 w 121"/>
                <a:gd name="T69" fmla="*/ 2147483646 h 234"/>
                <a:gd name="T70" fmla="*/ 2147483646 w 121"/>
                <a:gd name="T71" fmla="*/ 2147483646 h 234"/>
                <a:gd name="T72" fmla="*/ 2147483646 w 121"/>
                <a:gd name="T73" fmla="*/ 2147483646 h 234"/>
                <a:gd name="T74" fmla="*/ 2147483646 w 121"/>
                <a:gd name="T75" fmla="*/ 2147483646 h 2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
                <a:gd name="T115" fmla="*/ 0 h 234"/>
                <a:gd name="T116" fmla="*/ 121 w 121"/>
                <a:gd name="T117" fmla="*/ 234 h 2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7" name="Freeform 16"/>
            <p:cNvSpPr>
              <a:spLocks noEditPoints="1"/>
            </p:cNvSpPr>
            <p:nvPr/>
          </p:nvSpPr>
          <p:spPr bwMode="auto">
            <a:xfrm>
              <a:off x="4033838" y="2106613"/>
              <a:ext cx="893762" cy="625475"/>
            </a:xfrm>
            <a:custGeom>
              <a:avLst/>
              <a:gdLst>
                <a:gd name="T0" fmla="*/ 2147483646 w 372"/>
                <a:gd name="T1" fmla="*/ 2147483646 h 260"/>
                <a:gd name="T2" fmla="*/ 2147483646 w 372"/>
                <a:gd name="T3" fmla="*/ 2147483646 h 260"/>
                <a:gd name="T4" fmla="*/ 2147483646 w 372"/>
                <a:gd name="T5" fmla="*/ 2147483646 h 260"/>
                <a:gd name="T6" fmla="*/ 2147483646 w 372"/>
                <a:gd name="T7" fmla="*/ 2147483646 h 260"/>
                <a:gd name="T8" fmla="*/ 2147483646 w 372"/>
                <a:gd name="T9" fmla="*/ 2147483646 h 260"/>
                <a:gd name="T10" fmla="*/ 2147483646 w 372"/>
                <a:gd name="T11" fmla="*/ 2147483646 h 260"/>
                <a:gd name="T12" fmla="*/ 2147483646 w 372"/>
                <a:gd name="T13" fmla="*/ 2147483646 h 260"/>
                <a:gd name="T14" fmla="*/ 2147483646 w 372"/>
                <a:gd name="T15" fmla="*/ 2147483646 h 260"/>
                <a:gd name="T16" fmla="*/ 2147483646 w 372"/>
                <a:gd name="T17" fmla="*/ 2147483646 h 260"/>
                <a:gd name="T18" fmla="*/ 2147483646 w 372"/>
                <a:gd name="T19" fmla="*/ 2147483646 h 260"/>
                <a:gd name="T20" fmla="*/ 2147483646 w 372"/>
                <a:gd name="T21" fmla="*/ 2147483646 h 260"/>
                <a:gd name="T22" fmla="*/ 2147483646 w 372"/>
                <a:gd name="T23" fmla="*/ 2147483646 h 260"/>
                <a:gd name="T24" fmla="*/ 2147483646 w 372"/>
                <a:gd name="T25" fmla="*/ 2147483646 h 260"/>
                <a:gd name="T26" fmla="*/ 2147483646 w 372"/>
                <a:gd name="T27" fmla="*/ 2147483646 h 260"/>
                <a:gd name="T28" fmla="*/ 2147483646 w 372"/>
                <a:gd name="T29" fmla="*/ 2147483646 h 260"/>
                <a:gd name="T30" fmla="*/ 2147483646 w 372"/>
                <a:gd name="T31" fmla="*/ 2147483646 h 260"/>
                <a:gd name="T32" fmla="*/ 2147483646 w 372"/>
                <a:gd name="T33" fmla="*/ 2147483646 h 260"/>
                <a:gd name="T34" fmla="*/ 2147483646 w 372"/>
                <a:gd name="T35" fmla="*/ 2147483646 h 260"/>
                <a:gd name="T36" fmla="*/ 2147483646 w 372"/>
                <a:gd name="T37" fmla="*/ 2147483646 h 260"/>
                <a:gd name="T38" fmla="*/ 2147483646 w 372"/>
                <a:gd name="T39" fmla="*/ 2147483646 h 260"/>
                <a:gd name="T40" fmla="*/ 2147483646 w 372"/>
                <a:gd name="T41" fmla="*/ 2147483646 h 260"/>
                <a:gd name="T42" fmla="*/ 2147483646 w 372"/>
                <a:gd name="T43" fmla="*/ 2147483646 h 260"/>
                <a:gd name="T44" fmla="*/ 2147483646 w 372"/>
                <a:gd name="T45" fmla="*/ 2147483646 h 260"/>
                <a:gd name="T46" fmla="*/ 2147483646 w 372"/>
                <a:gd name="T47" fmla="*/ 2147483646 h 260"/>
                <a:gd name="T48" fmla="*/ 2147483646 w 372"/>
                <a:gd name="T49" fmla="*/ 2147483646 h 260"/>
                <a:gd name="T50" fmla="*/ 2147483646 w 372"/>
                <a:gd name="T51" fmla="*/ 2147483646 h 260"/>
                <a:gd name="T52" fmla="*/ 2147483646 w 372"/>
                <a:gd name="T53" fmla="*/ 2147483646 h 260"/>
                <a:gd name="T54" fmla="*/ 2147483646 w 372"/>
                <a:gd name="T55" fmla="*/ 2147483646 h 260"/>
                <a:gd name="T56" fmla="*/ 2147483646 w 372"/>
                <a:gd name="T57" fmla="*/ 2147483646 h 260"/>
                <a:gd name="T58" fmla="*/ 2147483646 w 372"/>
                <a:gd name="T59" fmla="*/ 2147483646 h 260"/>
                <a:gd name="T60" fmla="*/ 2147483646 w 372"/>
                <a:gd name="T61" fmla="*/ 2147483646 h 260"/>
                <a:gd name="T62" fmla="*/ 2147483646 w 372"/>
                <a:gd name="T63" fmla="*/ 2147483646 h 260"/>
                <a:gd name="T64" fmla="*/ 2147483646 w 372"/>
                <a:gd name="T65" fmla="*/ 2147483646 h 260"/>
                <a:gd name="T66" fmla="*/ 2147483646 w 372"/>
                <a:gd name="T67" fmla="*/ 2147483646 h 260"/>
                <a:gd name="T68" fmla="*/ 2147483646 w 372"/>
                <a:gd name="T69" fmla="*/ 2147483646 h 260"/>
                <a:gd name="T70" fmla="*/ 2147483646 w 372"/>
                <a:gd name="T71" fmla="*/ 2147483646 h 260"/>
                <a:gd name="T72" fmla="*/ 2147483646 w 372"/>
                <a:gd name="T73" fmla="*/ 2147483646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2"/>
                <a:gd name="T112" fmla="*/ 0 h 260"/>
                <a:gd name="T113" fmla="*/ 372 w 372"/>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8" name="Freeform 18"/>
            <p:cNvSpPr>
              <a:spLocks noEditPoints="1"/>
            </p:cNvSpPr>
            <p:nvPr/>
          </p:nvSpPr>
          <p:spPr bwMode="auto">
            <a:xfrm>
              <a:off x="2951163" y="3270250"/>
              <a:ext cx="534987" cy="503238"/>
            </a:xfrm>
            <a:custGeom>
              <a:avLst/>
              <a:gdLst>
                <a:gd name="T0" fmla="*/ 2147483646 w 223"/>
                <a:gd name="T1" fmla="*/ 2147483646 h 210"/>
                <a:gd name="T2" fmla="*/ 2147483646 w 223"/>
                <a:gd name="T3" fmla="*/ 2147483646 h 210"/>
                <a:gd name="T4" fmla="*/ 2147483646 w 223"/>
                <a:gd name="T5" fmla="*/ 2147483646 h 210"/>
                <a:gd name="T6" fmla="*/ 2147483646 w 223"/>
                <a:gd name="T7" fmla="*/ 2147483646 h 210"/>
                <a:gd name="T8" fmla="*/ 2147483646 w 223"/>
                <a:gd name="T9" fmla="*/ 2147483646 h 210"/>
                <a:gd name="T10" fmla="*/ 2147483646 w 223"/>
                <a:gd name="T11" fmla="*/ 2147483646 h 210"/>
                <a:gd name="T12" fmla="*/ 2147483646 w 223"/>
                <a:gd name="T13" fmla="*/ 2147483646 h 210"/>
                <a:gd name="T14" fmla="*/ 2147483646 w 223"/>
                <a:gd name="T15" fmla="*/ 2147483646 h 210"/>
                <a:gd name="T16" fmla="*/ 2147483646 w 223"/>
                <a:gd name="T17" fmla="*/ 2147483646 h 210"/>
                <a:gd name="T18" fmla="*/ 2147483646 w 223"/>
                <a:gd name="T19" fmla="*/ 2147483646 h 210"/>
                <a:gd name="T20" fmla="*/ 2147483646 w 223"/>
                <a:gd name="T21" fmla="*/ 2147483646 h 210"/>
                <a:gd name="T22" fmla="*/ 2147483646 w 223"/>
                <a:gd name="T23" fmla="*/ 2147483646 h 210"/>
                <a:gd name="T24" fmla="*/ 2147483646 w 223"/>
                <a:gd name="T25" fmla="*/ 2147483646 h 210"/>
                <a:gd name="T26" fmla="*/ 2147483646 w 223"/>
                <a:gd name="T27" fmla="*/ 2147483646 h 210"/>
                <a:gd name="T28" fmla="*/ 2147483646 w 223"/>
                <a:gd name="T29" fmla="*/ 2147483646 h 210"/>
                <a:gd name="T30" fmla="*/ 2147483646 w 223"/>
                <a:gd name="T31" fmla="*/ 2147483646 h 210"/>
                <a:gd name="T32" fmla="*/ 2147483646 w 223"/>
                <a:gd name="T33" fmla="*/ 2147483646 h 210"/>
                <a:gd name="T34" fmla="*/ 2147483646 w 223"/>
                <a:gd name="T35" fmla="*/ 2147483646 h 210"/>
                <a:gd name="T36" fmla="*/ 2147483646 w 223"/>
                <a:gd name="T37" fmla="*/ 2147483646 h 210"/>
                <a:gd name="T38" fmla="*/ 2147483646 w 223"/>
                <a:gd name="T39" fmla="*/ 2147483646 h 2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210"/>
                <a:gd name="T62" fmla="*/ 223 w 223"/>
                <a:gd name="T63" fmla="*/ 210 h 2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9" name="矩形 21"/>
            <p:cNvSpPr>
              <a:spLocks noChangeArrowheads="1"/>
            </p:cNvSpPr>
            <p:nvPr/>
          </p:nvSpPr>
          <p:spPr bwMode="auto">
            <a:xfrm>
              <a:off x="3994150" y="5237163"/>
              <a:ext cx="3894138"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20000"/>
                </a:spcBef>
                <a:buFont typeface="Arial" panose="020B0604020202020204" pitchFamily="34" charset="0"/>
                <a:buNone/>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文本框 8"/>
          <p:cNvSpPr txBox="1">
            <a:spLocks noChangeArrowheads="1"/>
          </p:cNvSpPr>
          <p:nvPr/>
        </p:nvSpPr>
        <p:spPr bwMode="auto">
          <a:xfrm>
            <a:off x="839657" y="282909"/>
            <a:ext cx="74185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加强财政货币政策配合打通最后一公里</a:t>
            </a:r>
          </a:p>
        </p:txBody>
      </p:sp>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97CDD538-3B03-AA46-CB62-784CE9EE7F3E}"/>
              </a:ext>
            </a:extLst>
          </p:cNvPr>
          <p:cNvSpPr txBox="1"/>
          <p:nvPr/>
        </p:nvSpPr>
        <p:spPr>
          <a:xfrm>
            <a:off x="272715" y="1031602"/>
            <a:ext cx="8941516" cy="5560176"/>
          </a:xfrm>
          <a:prstGeom prst="rect">
            <a:avLst/>
          </a:prstGeom>
          <a:noFill/>
        </p:spPr>
        <p:txBody>
          <a:bodyPr wrap="square">
            <a:spAutoFit/>
          </a:bodyPr>
          <a:lstStyle/>
          <a:p>
            <a:pPr algn="l">
              <a:lnSpc>
                <a:spcPct val="150000"/>
              </a:lnSpc>
              <a:spcBef>
                <a:spcPts val="1125"/>
              </a:spcBef>
              <a:spcAft>
                <a:spcPts val="1125"/>
              </a:spcAft>
            </a:pP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在外需疲弱态势短期难以改善的情况下，继续扩大有效投资和消费对于我国提振内需、稳定经济很重要。但与</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2008</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金融危机时期不同，此次疫情导致国内三次产业、三大需求全面受挫，企业和居民部门的资产负债表也受到严重冲击。现有的财政金融支持政策主要包括减免税收、延缓纳税、减免和缓交社保费用、降准释放流动性、加大贷款贴息力度，降低贷款申请门槛、降低利率水平、延缓偿还本息以及简化贷款审批流程等，但中小企业和居民在疫情中遭受的损失并未得到直接弥补，部分企业仍面临倒闭风险，就业形势依然严峻。如果依靠企业和居民部门自身修复资产负债表，难度较大且可能陷入长期的资产负债表衰退。银行作为风险厌恶型机构，从成本收益角度来看，主动服务中小企业的意愿不高，且也难以彻底改变对中小企业的信贷流程管理。建议通过提供财政补贴、财政担保甚至财政注资，用市场化手段调动市场主体包括银行类机构的积极性，助力民间部门修复资产负债表。</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397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8"/>
          <p:cNvSpPr txBox="1">
            <a:spLocks noChangeArrowheads="1"/>
          </p:cNvSpPr>
          <p:nvPr/>
        </p:nvSpPr>
        <p:spPr bwMode="auto">
          <a:xfrm>
            <a:off x="839657" y="282909"/>
            <a:ext cx="74185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全球金融动荡下加强跨境资本流动监测</a:t>
            </a:r>
          </a:p>
        </p:txBody>
      </p:sp>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97CDD538-3B03-AA46-CB62-784CE9EE7F3E}"/>
              </a:ext>
            </a:extLst>
          </p:cNvPr>
          <p:cNvSpPr txBox="1"/>
          <p:nvPr/>
        </p:nvSpPr>
        <p:spPr>
          <a:xfrm>
            <a:off x="450505" y="994742"/>
            <a:ext cx="11210452" cy="5580350"/>
          </a:xfrm>
          <a:prstGeom prst="rect">
            <a:avLst/>
          </a:prstGeom>
          <a:noFill/>
        </p:spPr>
        <p:txBody>
          <a:bodyPr wrap="square">
            <a:spAutoFit/>
          </a:bodyPr>
          <a:lstStyle/>
          <a:p>
            <a:pPr algn="l">
              <a:lnSpc>
                <a:spcPct val="150000"/>
              </a:lnSpc>
              <a:spcBef>
                <a:spcPts val="300"/>
              </a:spcBef>
              <a:spcAft>
                <a:spcPts val="300"/>
              </a:spcAft>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目前，新冠疫情仍在全球蔓延，其风险也在逐步释放，有可能引发国际资本流动的剧烈震荡，为此需要加强对跨境资本流动的监测。</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spcBef>
                <a:spcPts val="300"/>
              </a:spcBef>
              <a:spcAft>
                <a:spcPts val="3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一是加强对港股通和债券通北上资金流动的监测分析，加强对</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QFII</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和</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RQFII</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持仓情况的高频监测分析。</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spcBef>
                <a:spcPts val="300"/>
              </a:spcBef>
              <a:spcAft>
                <a:spcPts val="3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二是运用高频跨境收付和外汇买卖的数据（包括大额结售汇数据），加强对外汇市场运行状况的监测分析。</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spcBef>
                <a:spcPts val="300"/>
              </a:spcBef>
              <a:spcAft>
                <a:spcPts val="3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三是加强境外中资美元债市场的监测分析，重点防范内保外贷引发的连环担保风险。</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spcBef>
                <a:spcPts val="300"/>
              </a:spcBef>
              <a:spcAft>
                <a:spcPts val="3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四是在情景分析、压力测试的基础上拟定预案，包括应对异常流入（买入）和流出（卖出），被外资重仓股票和债券的相关上市公司和发行主体也需要对此有所准备。</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spcBef>
                <a:spcPts val="300"/>
              </a:spcBef>
              <a:spcAft>
                <a:spcPts val="3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五是国内金融机构要加强对交易对手的监测，采取措施防范可能发生的市场风险、信用风险和交易对手风险。六是在增加数据和政策透明度的基础上，做好市场预期引导，稳定市场信心。</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086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8"/>
          <p:cNvSpPr txBox="1">
            <a:spLocks noChangeArrowheads="1"/>
          </p:cNvSpPr>
          <p:nvPr/>
        </p:nvSpPr>
        <p:spPr bwMode="auto">
          <a:xfrm>
            <a:off x="839656" y="282910"/>
            <a:ext cx="80727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货币政策要兼顾稳增长、防风险与控通胀目标</a:t>
            </a:r>
          </a:p>
        </p:txBody>
      </p:sp>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97CDD538-3B03-AA46-CB62-784CE9EE7F3E}"/>
              </a:ext>
            </a:extLst>
          </p:cNvPr>
          <p:cNvSpPr txBox="1"/>
          <p:nvPr/>
        </p:nvSpPr>
        <p:spPr>
          <a:xfrm>
            <a:off x="701544" y="1256567"/>
            <a:ext cx="9705648" cy="5215044"/>
          </a:xfrm>
          <a:prstGeom prst="rect">
            <a:avLst/>
          </a:prstGeom>
          <a:noFill/>
        </p:spPr>
        <p:txBody>
          <a:bodyPr wrap="square">
            <a:spAutoFit/>
          </a:bodyPr>
          <a:lstStyle/>
          <a:p>
            <a:pPr algn="l">
              <a:lnSpc>
                <a:spcPct val="150000"/>
              </a:lnSpc>
              <a:spcBef>
                <a:spcPts val="1125"/>
              </a:spcBef>
              <a:spcAft>
                <a:spcPts val="1125"/>
              </a:spcAft>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由于中美面临的风险性质和政策空间存在明显差别，故中国央行无需照搬美联储“零利率</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无限量宽”的大放水模式。要在加强经济金融形势监测分析的基础上，保持货币政策定力，尽量长时间保持正常状态，不搞竞争性宽松政策，避免杠杆率过快上升，透支经济增长潜力，以及刺激通胀预期，令老百姓的钱“变毛”。同时，要留有政策余地，应付可能出现的更坏情形，特别是要防止信用紧缩叠加经济下行，导致出现债务</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通缩螺旋、资产负债表的衰退。要完善市场化的基准利率形成机制、调节机制和传导机制，通过改革的方式引导降低实体经济融资成本。要在央行基本退出外汇市场干预，外汇占款不再是货币主要投放渠道的情况下，健全基础货币投放机制，可通过在二级市场购买国债，丰富市场流动性调节工具。要创新结构性货币政策工具，既管货币投放，又管货币投向，实现精准滴灌，引导资金流入实体经济，避免在金融体系空转，滋生资产泡沫。</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9445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531" y="2409824"/>
            <a:ext cx="6669546" cy="439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8"/>
          <p:cNvSpPr txBox="1">
            <a:spLocks noChangeArrowheads="1"/>
          </p:cNvSpPr>
          <p:nvPr/>
        </p:nvSpPr>
        <p:spPr bwMode="auto">
          <a:xfrm>
            <a:off x="839656" y="282909"/>
            <a:ext cx="83233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加快国内多层次金融市场体系建设</a:t>
            </a:r>
          </a:p>
        </p:txBody>
      </p:sp>
      <p:sp>
        <p:nvSpPr>
          <p:cNvPr id="11" name="燕尾形 1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燕尾形 1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 name="文本框 1">
            <a:extLst>
              <a:ext uri="{FF2B5EF4-FFF2-40B4-BE49-F238E27FC236}">
                <a16:creationId xmlns:a16="http://schemas.microsoft.com/office/drawing/2014/main" id="{88293365-C4CE-283E-E2C4-6F9FC9D3994B}"/>
              </a:ext>
            </a:extLst>
          </p:cNvPr>
          <p:cNvSpPr txBox="1"/>
          <p:nvPr/>
        </p:nvSpPr>
        <p:spPr>
          <a:xfrm>
            <a:off x="563432" y="1014915"/>
            <a:ext cx="5610225" cy="5560176"/>
          </a:xfrm>
          <a:prstGeom prst="rect">
            <a:avLst/>
          </a:prstGeom>
          <a:noFill/>
        </p:spPr>
        <p:txBody>
          <a:bodyPr wrap="square">
            <a:spAutoFit/>
          </a:bodyPr>
          <a:lstStyle/>
          <a:p>
            <a:pPr algn="l">
              <a:lnSpc>
                <a:spcPct val="150000"/>
              </a:lnSpc>
              <a:spcBef>
                <a:spcPts val="1125"/>
              </a:spcBef>
              <a:spcAft>
                <a:spcPts val="1125"/>
              </a:spcAft>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有深度广度和流动性的金融市场，是吸收内外震荡、抵御资本流动冲击的第一道防线。面对全球货币放水，我国可能重现资本大量流入的压力，要加快深化国内金融供给侧结构性改革。按照宜早不宜迟的要求落实已宣布的金融服务业开放路线图和时间表，鼓励金融业竞争，改善金融服务能力，完善金融基础设施，提高金融资源配置效率。进一步丰富投融资产品，以发展直接融资、改进间接融资为抓手，既从源头减少对外部融资的过度依赖，抑制热钱的过度流入，又扩大多元化的财产性收入增收渠道，缓解国内资产泡沫化的压力。</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292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531" y="2409824"/>
            <a:ext cx="6669546" cy="439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8"/>
          <p:cNvSpPr txBox="1">
            <a:spLocks noChangeArrowheads="1"/>
          </p:cNvSpPr>
          <p:nvPr/>
        </p:nvSpPr>
        <p:spPr bwMode="auto">
          <a:xfrm>
            <a:off x="839656" y="282909"/>
            <a:ext cx="83233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扩大金融开放要少说多做、稳中求进</a:t>
            </a:r>
          </a:p>
        </p:txBody>
      </p:sp>
      <p:sp>
        <p:nvSpPr>
          <p:cNvPr id="11" name="燕尾形 1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燕尾形 1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 name="文本框 1">
            <a:extLst>
              <a:ext uri="{FF2B5EF4-FFF2-40B4-BE49-F238E27FC236}">
                <a16:creationId xmlns:a16="http://schemas.microsoft.com/office/drawing/2014/main" id="{88293365-C4CE-283E-E2C4-6F9FC9D3994B}"/>
              </a:ext>
            </a:extLst>
          </p:cNvPr>
          <p:cNvSpPr txBox="1"/>
          <p:nvPr/>
        </p:nvSpPr>
        <p:spPr>
          <a:xfrm>
            <a:off x="571500" y="1308539"/>
            <a:ext cx="5610225" cy="4636847"/>
          </a:xfrm>
          <a:prstGeom prst="rect">
            <a:avLst/>
          </a:prstGeom>
          <a:noFill/>
        </p:spPr>
        <p:txBody>
          <a:bodyPr wrap="square">
            <a:spAutoFit/>
          </a:bodyPr>
          <a:lstStyle/>
          <a:p>
            <a:pPr algn="l">
              <a:lnSpc>
                <a:spcPct val="150000"/>
              </a:lnSpc>
              <a:spcBef>
                <a:spcPts val="1125"/>
              </a:spcBef>
              <a:spcAft>
                <a:spcPts val="1125"/>
              </a:spcAft>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　高调的人民币国际化与可兑换口惠而实不至，反倒容易授人口实。而且，目前</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世界局势</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还有诸多不确定、不稳定的因素，全球金融市场动荡、热钱大进大出在所难免。为此，要推进央行治理体系和治理能力的现代化，完善货币政策框架，健全央行与市场沟通机制，合理引导和稳定市场预期；坚持管道式开放、穿透式监管，探索利用香港和自贸区先行先试的优势，稳步推进国内金融市场对外开放；在加强投资者适当性管理的基础上，审慎推动境内金融机构和金融服务走出去。</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2151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8"/>
          <p:cNvSpPr txBox="1">
            <a:spLocks noChangeArrowheads="1"/>
          </p:cNvSpPr>
          <p:nvPr/>
        </p:nvSpPr>
        <p:spPr bwMode="auto">
          <a:xfrm>
            <a:off x="839656" y="282909"/>
            <a:ext cx="83233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健全跨境资本流动的宏微观审慎监管体系</a:t>
            </a:r>
          </a:p>
        </p:txBody>
      </p:sp>
      <p:sp>
        <p:nvSpPr>
          <p:cNvPr id="11" name="燕尾形 1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燕尾形 1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 name="文本框 1">
            <a:extLst>
              <a:ext uri="{FF2B5EF4-FFF2-40B4-BE49-F238E27FC236}">
                <a16:creationId xmlns:a16="http://schemas.microsoft.com/office/drawing/2014/main" id="{88293365-C4CE-283E-E2C4-6F9FC9D3994B}"/>
              </a:ext>
            </a:extLst>
          </p:cNvPr>
          <p:cNvSpPr txBox="1"/>
          <p:nvPr/>
        </p:nvSpPr>
        <p:spPr>
          <a:xfrm>
            <a:off x="604926" y="1220264"/>
            <a:ext cx="5720460" cy="3713517"/>
          </a:xfrm>
          <a:prstGeom prst="rect">
            <a:avLst/>
          </a:prstGeom>
          <a:noFill/>
        </p:spPr>
        <p:txBody>
          <a:bodyPr wrap="square">
            <a:spAutoFit/>
          </a:bodyPr>
          <a:lstStyle/>
          <a:p>
            <a:pPr algn="l">
              <a:lnSpc>
                <a:spcPct val="150000"/>
              </a:lnSpc>
              <a:spcBef>
                <a:spcPts val="1125"/>
              </a:spcBef>
              <a:spcAft>
                <a:spcPts val="1125"/>
              </a:spcAft>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微观监管要在兼顾合规性、程序性监管的同时，加强审慎性和投资者适当性监管，避免重审批轻监管、一批了之。宏观审慎管理是对跨境资本流动进行逆周期调节，防范化解系统性金融风险的关键。埃莱娜</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雷伊提出的“二元悖论”认为，在资本自由流动情况下，无论采用何种汇率制度，货币政策独立性都难以保证。近年来，</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IMF</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也从一贯强烈反对资本管制转为允许临时性的资本管制。</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5" name="Picture 2">
            <a:extLst>
              <a:ext uri="{FF2B5EF4-FFF2-40B4-BE49-F238E27FC236}">
                <a16:creationId xmlns:a16="http://schemas.microsoft.com/office/drawing/2014/main" id="{6561A060-932F-462A-C3BA-6707ACEF1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531" y="2409824"/>
            <a:ext cx="6669546" cy="439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04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8"/>
          <p:cNvSpPr txBox="1">
            <a:spLocks noChangeArrowheads="1"/>
          </p:cNvSpPr>
          <p:nvPr/>
        </p:nvSpPr>
        <p:spPr bwMode="auto">
          <a:xfrm>
            <a:off x="839656" y="282909"/>
            <a:ext cx="83233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健全跨境资本流动的宏微观审慎监管体系</a:t>
            </a:r>
          </a:p>
        </p:txBody>
      </p:sp>
      <p:sp>
        <p:nvSpPr>
          <p:cNvPr id="11" name="燕尾形 1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燕尾形 1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B5BA89E0-F3AB-FC8B-C345-D7FEEC431799}"/>
              </a:ext>
            </a:extLst>
          </p:cNvPr>
          <p:cNvSpPr txBox="1"/>
          <p:nvPr/>
        </p:nvSpPr>
        <p:spPr>
          <a:xfrm>
            <a:off x="701544" y="1383732"/>
            <a:ext cx="5708683" cy="4771971"/>
          </a:xfrm>
          <a:prstGeom prst="rect">
            <a:avLst/>
          </a:prstGeom>
          <a:noFill/>
        </p:spPr>
        <p:txBody>
          <a:bodyPr wrap="square">
            <a:spAutoFit/>
          </a:bodyPr>
          <a:lstStyle/>
          <a:p>
            <a:pPr algn="l">
              <a:lnSpc>
                <a:spcPct val="150000"/>
              </a:lnSpc>
              <a:spcBef>
                <a:spcPts val="1125"/>
              </a:spcBef>
              <a:spcAft>
                <a:spcPts val="1125"/>
              </a:spcAft>
            </a:pPr>
            <a:r>
              <a:rPr lang="zh-CN" altLang="en-US"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因此，在人民币汇率更加市场化的情况下，中国应该健全宏观审慎管理框架，更好平滑跨境资本流动的波动。如在金融开放的同时，建议引入内嵌式、可根据资本流动形势灵活调整的宏观审慎监管工具，以免等到形势恶化时再临时抱佛脚，应对不及或触发市场恐慌。此外，在加强监测预警的同时要开展情景分析、压力测试，拟定极端情形下的应对预案，做到有备无患。但临时性管制是为改革和调整争取时间，并不能替代必要的改革和调整，一旦形势好转，就应该适时退出。同时，政府和市场都要增强容忍度和承受力，平常心看待人民币汇率波动和跨境资本流出入。</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5" name="Picture 2">
            <a:extLst>
              <a:ext uri="{FF2B5EF4-FFF2-40B4-BE49-F238E27FC236}">
                <a16:creationId xmlns:a16="http://schemas.microsoft.com/office/drawing/2014/main" id="{6561A060-932F-462A-C3BA-6707ACEF1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531" y="2409824"/>
            <a:ext cx="6669546" cy="439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883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8"/>
          <p:cNvSpPr txBox="1">
            <a:spLocks noChangeArrowheads="1"/>
          </p:cNvSpPr>
          <p:nvPr/>
        </p:nvSpPr>
        <p:spPr bwMode="auto">
          <a:xfrm>
            <a:off x="839656" y="282910"/>
            <a:ext cx="80727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进一步创新外汇储备资产多元化运用</a:t>
            </a:r>
          </a:p>
        </p:txBody>
      </p:sp>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97CDD538-3B03-AA46-CB62-784CE9EE7F3E}"/>
              </a:ext>
            </a:extLst>
          </p:cNvPr>
          <p:cNvSpPr txBox="1"/>
          <p:nvPr/>
        </p:nvSpPr>
        <p:spPr>
          <a:xfrm>
            <a:off x="839656" y="1320958"/>
            <a:ext cx="6511954" cy="4636847"/>
          </a:xfrm>
          <a:prstGeom prst="rect">
            <a:avLst/>
          </a:prstGeom>
          <a:noFill/>
        </p:spPr>
        <p:txBody>
          <a:bodyPr wrap="square">
            <a:spAutoFit/>
          </a:bodyPr>
          <a:lstStyle/>
          <a:p>
            <a:pPr algn="l">
              <a:lnSpc>
                <a:spcPct val="150000"/>
              </a:lnSpc>
              <a:spcBef>
                <a:spcPts val="1125"/>
              </a:spcBef>
              <a:spcAft>
                <a:spcPts val="1125"/>
              </a:spcAft>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在全球货币宽松背景下，我国外汇储备经营管理面临两大挑战。一个是全球宽流动性、低利率环境下，在风险可控前提下追求更高的投资回报。另一个是维护外汇储备资产安全。人民币国际化有助于减轻我国对国际清偿能力的硬约束，减少对外汇储备的依赖。下一步，应该在总结前期国内主权财富基金运作的基础上，汲取国际先进经验，通过创新存量外汇储备的多元化、分散化运用方式，提高外汇资源使用效率。此外，还可抓住国际大宗商品和能源价格低迷的有利时机，推动将更多外汇储备转化为战略物资储备。</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 name="Freeform 18">
            <a:extLst>
              <a:ext uri="{FF2B5EF4-FFF2-40B4-BE49-F238E27FC236}">
                <a16:creationId xmlns:a16="http://schemas.microsoft.com/office/drawing/2014/main" id="{F4D17438-9326-D1FA-9BA0-CD0316DA77DC}"/>
              </a:ext>
            </a:extLst>
          </p:cNvPr>
          <p:cNvSpPr>
            <a:spLocks/>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Freeform 19">
            <a:extLst>
              <a:ext uri="{FF2B5EF4-FFF2-40B4-BE49-F238E27FC236}">
                <a16:creationId xmlns:a16="http://schemas.microsoft.com/office/drawing/2014/main" id="{BE65F270-BC09-C2B1-FDF0-9875DE04A25C}"/>
              </a:ext>
            </a:extLst>
          </p:cNvPr>
          <p:cNvSpPr>
            <a:spLocks/>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20">
            <a:extLst>
              <a:ext uri="{FF2B5EF4-FFF2-40B4-BE49-F238E27FC236}">
                <a16:creationId xmlns:a16="http://schemas.microsoft.com/office/drawing/2014/main" id="{46852F59-3F0E-6F3E-0740-A56DF552D895}"/>
              </a:ext>
            </a:extLst>
          </p:cNvPr>
          <p:cNvSpPr>
            <a:spLocks/>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21">
            <a:extLst>
              <a:ext uri="{FF2B5EF4-FFF2-40B4-BE49-F238E27FC236}">
                <a16:creationId xmlns:a16="http://schemas.microsoft.com/office/drawing/2014/main" id="{ADD72BE7-B950-07DB-8ED8-33CEEFC9C0A0}"/>
              </a:ext>
            </a:extLst>
          </p:cNvPr>
          <p:cNvSpPr>
            <a:spLocks/>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22">
            <a:extLst>
              <a:ext uri="{FF2B5EF4-FFF2-40B4-BE49-F238E27FC236}">
                <a16:creationId xmlns:a16="http://schemas.microsoft.com/office/drawing/2014/main" id="{1716FF96-C78E-C815-8A65-E034ACD41259}"/>
              </a:ext>
            </a:extLst>
          </p:cNvPr>
          <p:cNvSpPr>
            <a:spLocks/>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3">
            <a:extLst>
              <a:ext uri="{FF2B5EF4-FFF2-40B4-BE49-F238E27FC236}">
                <a16:creationId xmlns:a16="http://schemas.microsoft.com/office/drawing/2014/main" id="{263E6FDF-9479-3FDE-3BF1-219C7189E637}"/>
              </a:ext>
            </a:extLst>
          </p:cNvPr>
          <p:cNvSpPr>
            <a:spLocks/>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24">
            <a:extLst>
              <a:ext uri="{FF2B5EF4-FFF2-40B4-BE49-F238E27FC236}">
                <a16:creationId xmlns:a16="http://schemas.microsoft.com/office/drawing/2014/main" id="{503F85EB-EAAE-90E0-4891-A4A609256ACA}"/>
              </a:ext>
            </a:extLst>
          </p:cNvPr>
          <p:cNvSpPr>
            <a:spLocks/>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25">
            <a:extLst>
              <a:ext uri="{FF2B5EF4-FFF2-40B4-BE49-F238E27FC236}">
                <a16:creationId xmlns:a16="http://schemas.microsoft.com/office/drawing/2014/main" id="{0038CC3B-80D5-6508-C44E-46FB1B0D41B0}"/>
              </a:ext>
            </a:extLst>
          </p:cNvPr>
          <p:cNvSpPr>
            <a:spLocks/>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21">
            <a:extLst>
              <a:ext uri="{FF2B5EF4-FFF2-40B4-BE49-F238E27FC236}">
                <a16:creationId xmlns:a16="http://schemas.microsoft.com/office/drawing/2014/main" id="{BE405D71-7831-8462-04CA-FFC1B0405A9D}"/>
              </a:ext>
            </a:extLst>
          </p:cNvPr>
          <p:cNvSpPr>
            <a:spLocks/>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22">
            <a:extLst>
              <a:ext uri="{FF2B5EF4-FFF2-40B4-BE49-F238E27FC236}">
                <a16:creationId xmlns:a16="http://schemas.microsoft.com/office/drawing/2014/main" id="{9FF15D5D-B079-AF6E-580F-6CF6CA154384}"/>
              </a:ext>
            </a:extLst>
          </p:cNvPr>
          <p:cNvSpPr>
            <a:spLocks/>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3">
            <a:extLst>
              <a:ext uri="{FF2B5EF4-FFF2-40B4-BE49-F238E27FC236}">
                <a16:creationId xmlns:a16="http://schemas.microsoft.com/office/drawing/2014/main" id="{0410D2BF-E230-FA34-1417-2E1F94145CB1}"/>
              </a:ext>
            </a:extLst>
          </p:cNvPr>
          <p:cNvSpPr>
            <a:spLocks/>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4">
            <a:extLst>
              <a:ext uri="{FF2B5EF4-FFF2-40B4-BE49-F238E27FC236}">
                <a16:creationId xmlns:a16="http://schemas.microsoft.com/office/drawing/2014/main" id="{799577A5-CB35-9D34-9FD9-1371BF73DA14}"/>
              </a:ext>
            </a:extLst>
          </p:cNvPr>
          <p:cNvSpPr>
            <a:spLocks/>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25">
            <a:extLst>
              <a:ext uri="{FF2B5EF4-FFF2-40B4-BE49-F238E27FC236}">
                <a16:creationId xmlns:a16="http://schemas.microsoft.com/office/drawing/2014/main" id="{4464EE16-AF8B-82DA-CE15-009CC461E20D}"/>
              </a:ext>
            </a:extLst>
          </p:cNvPr>
          <p:cNvSpPr>
            <a:spLocks/>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6">
            <a:extLst>
              <a:ext uri="{FF2B5EF4-FFF2-40B4-BE49-F238E27FC236}">
                <a16:creationId xmlns:a16="http://schemas.microsoft.com/office/drawing/2014/main" id="{F6CB656F-309B-E7E7-15C5-DB806D6E7454}"/>
              </a:ext>
            </a:extLst>
          </p:cNvPr>
          <p:cNvSpPr>
            <a:spLocks/>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27">
            <a:extLst>
              <a:ext uri="{FF2B5EF4-FFF2-40B4-BE49-F238E27FC236}">
                <a16:creationId xmlns:a16="http://schemas.microsoft.com/office/drawing/2014/main" id="{D717A194-C685-9460-12E1-38B2D887C379}"/>
              </a:ext>
            </a:extLst>
          </p:cNvPr>
          <p:cNvSpPr>
            <a:spLocks/>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28">
            <a:extLst>
              <a:ext uri="{FF2B5EF4-FFF2-40B4-BE49-F238E27FC236}">
                <a16:creationId xmlns:a16="http://schemas.microsoft.com/office/drawing/2014/main" id="{4F20BEA5-F6DD-4B34-1340-ECE26D40DD2F}"/>
              </a:ext>
            </a:extLst>
          </p:cNvPr>
          <p:cNvSpPr>
            <a:spLocks/>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21">
            <a:extLst>
              <a:ext uri="{FF2B5EF4-FFF2-40B4-BE49-F238E27FC236}">
                <a16:creationId xmlns:a16="http://schemas.microsoft.com/office/drawing/2014/main" id="{C255CDE5-49FF-6464-6D5C-65D8FE1CD49C}"/>
              </a:ext>
            </a:extLst>
          </p:cNvPr>
          <p:cNvSpPr>
            <a:spLocks/>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22">
            <a:extLst>
              <a:ext uri="{FF2B5EF4-FFF2-40B4-BE49-F238E27FC236}">
                <a16:creationId xmlns:a16="http://schemas.microsoft.com/office/drawing/2014/main" id="{A4A22F1F-90C2-1967-71C2-9E79B7147F17}"/>
              </a:ext>
            </a:extLst>
          </p:cNvPr>
          <p:cNvSpPr>
            <a:spLocks/>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3">
            <a:extLst>
              <a:ext uri="{FF2B5EF4-FFF2-40B4-BE49-F238E27FC236}">
                <a16:creationId xmlns:a16="http://schemas.microsoft.com/office/drawing/2014/main" id="{6FD1ECF5-AAC8-A401-6EA2-DB81CA72A7AE}"/>
              </a:ext>
            </a:extLst>
          </p:cNvPr>
          <p:cNvSpPr>
            <a:spLocks/>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4">
            <a:extLst>
              <a:ext uri="{FF2B5EF4-FFF2-40B4-BE49-F238E27FC236}">
                <a16:creationId xmlns:a16="http://schemas.microsoft.com/office/drawing/2014/main" id="{643F9DD3-60BA-47C7-22B1-5C6299539CC5}"/>
              </a:ext>
            </a:extLst>
          </p:cNvPr>
          <p:cNvSpPr>
            <a:spLocks/>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5">
            <a:extLst>
              <a:ext uri="{FF2B5EF4-FFF2-40B4-BE49-F238E27FC236}">
                <a16:creationId xmlns:a16="http://schemas.microsoft.com/office/drawing/2014/main" id="{363E9047-6479-4840-E34A-7B90BAC75FED}"/>
              </a:ext>
            </a:extLst>
          </p:cNvPr>
          <p:cNvSpPr>
            <a:spLocks/>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6">
            <a:extLst>
              <a:ext uri="{FF2B5EF4-FFF2-40B4-BE49-F238E27FC236}">
                <a16:creationId xmlns:a16="http://schemas.microsoft.com/office/drawing/2014/main" id="{351F1981-00C5-49E5-18FF-B84A8DD2361E}"/>
              </a:ext>
            </a:extLst>
          </p:cNvPr>
          <p:cNvSpPr>
            <a:spLocks/>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27">
            <a:extLst>
              <a:ext uri="{FF2B5EF4-FFF2-40B4-BE49-F238E27FC236}">
                <a16:creationId xmlns:a16="http://schemas.microsoft.com/office/drawing/2014/main" id="{6F515464-72F3-95D0-523C-FD379F2B014F}"/>
              </a:ext>
            </a:extLst>
          </p:cNvPr>
          <p:cNvSpPr>
            <a:spLocks/>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28">
            <a:extLst>
              <a:ext uri="{FF2B5EF4-FFF2-40B4-BE49-F238E27FC236}">
                <a16:creationId xmlns:a16="http://schemas.microsoft.com/office/drawing/2014/main" id="{C5B7A294-64B4-13FA-3F6F-EE88DBA8DB76}"/>
              </a:ext>
            </a:extLst>
          </p:cNvPr>
          <p:cNvSpPr>
            <a:spLocks/>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21">
            <a:extLst>
              <a:ext uri="{FF2B5EF4-FFF2-40B4-BE49-F238E27FC236}">
                <a16:creationId xmlns:a16="http://schemas.microsoft.com/office/drawing/2014/main" id="{117528EA-BEE4-7928-3B59-1EB8B67CE6A7}"/>
              </a:ext>
            </a:extLst>
          </p:cNvPr>
          <p:cNvSpPr>
            <a:spLocks/>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2">
            <a:extLst>
              <a:ext uri="{FF2B5EF4-FFF2-40B4-BE49-F238E27FC236}">
                <a16:creationId xmlns:a16="http://schemas.microsoft.com/office/drawing/2014/main" id="{02A04303-4745-E0A9-668B-CB0A897401FD}"/>
              </a:ext>
            </a:extLst>
          </p:cNvPr>
          <p:cNvSpPr>
            <a:spLocks/>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23">
            <a:extLst>
              <a:ext uri="{FF2B5EF4-FFF2-40B4-BE49-F238E27FC236}">
                <a16:creationId xmlns:a16="http://schemas.microsoft.com/office/drawing/2014/main" id="{72172038-F846-CA73-23B6-2857E88445CC}"/>
              </a:ext>
            </a:extLst>
          </p:cNvPr>
          <p:cNvSpPr>
            <a:spLocks/>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24">
            <a:extLst>
              <a:ext uri="{FF2B5EF4-FFF2-40B4-BE49-F238E27FC236}">
                <a16:creationId xmlns:a16="http://schemas.microsoft.com/office/drawing/2014/main" id="{4E69FF64-0CF1-E35B-9D0B-D9DB86E9F832}"/>
              </a:ext>
            </a:extLst>
          </p:cNvPr>
          <p:cNvSpPr>
            <a:spLocks/>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5">
            <a:extLst>
              <a:ext uri="{FF2B5EF4-FFF2-40B4-BE49-F238E27FC236}">
                <a16:creationId xmlns:a16="http://schemas.microsoft.com/office/drawing/2014/main" id="{345CB5C7-294B-7531-8124-181DDBBFA261}"/>
              </a:ext>
            </a:extLst>
          </p:cNvPr>
          <p:cNvSpPr>
            <a:spLocks/>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6">
            <a:extLst>
              <a:ext uri="{FF2B5EF4-FFF2-40B4-BE49-F238E27FC236}">
                <a16:creationId xmlns:a16="http://schemas.microsoft.com/office/drawing/2014/main" id="{7BABD13A-8C74-74D1-81D4-91D2BC4AA413}"/>
              </a:ext>
            </a:extLst>
          </p:cNvPr>
          <p:cNvSpPr>
            <a:spLocks/>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27">
            <a:extLst>
              <a:ext uri="{FF2B5EF4-FFF2-40B4-BE49-F238E27FC236}">
                <a16:creationId xmlns:a16="http://schemas.microsoft.com/office/drawing/2014/main" id="{B2A2EA28-372C-1A70-57A6-84D9FA4A7575}"/>
              </a:ext>
            </a:extLst>
          </p:cNvPr>
          <p:cNvSpPr>
            <a:spLocks/>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8">
            <a:extLst>
              <a:ext uri="{FF2B5EF4-FFF2-40B4-BE49-F238E27FC236}">
                <a16:creationId xmlns:a16="http://schemas.microsoft.com/office/drawing/2014/main" id="{97ECBC78-E54D-A374-55B2-8D3B3D12FCDC}"/>
              </a:ext>
            </a:extLst>
          </p:cNvPr>
          <p:cNvSpPr>
            <a:spLocks/>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573187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13857" y="3529030"/>
            <a:ext cx="6364286" cy="6278841"/>
            <a:chOff x="1941513" y="1646238"/>
            <a:chExt cx="8142287" cy="8131175"/>
          </a:xfrm>
        </p:grpSpPr>
        <p:sp>
          <p:nvSpPr>
            <p:cNvPr id="32771" name="Freeform 6"/>
            <p:cNvSpPr>
              <a:spLocks noChangeAspect="1" noEditPoints="1"/>
            </p:cNvSpPr>
            <p:nvPr/>
          </p:nvSpPr>
          <p:spPr bwMode="auto">
            <a:xfrm rot="5400000">
              <a:off x="2790825" y="2706688"/>
              <a:ext cx="6221413" cy="7920037"/>
            </a:xfrm>
            <a:custGeom>
              <a:avLst/>
              <a:gdLst>
                <a:gd name="T0" fmla="*/ 2147483646 w 2894"/>
                <a:gd name="T1" fmla="*/ 2147483646 h 3686"/>
                <a:gd name="T2" fmla="*/ 2147483646 w 2894"/>
                <a:gd name="T3" fmla="*/ 2147483646 h 3686"/>
                <a:gd name="T4" fmla="*/ 2147483646 w 2894"/>
                <a:gd name="T5" fmla="*/ 2147483646 h 3686"/>
                <a:gd name="T6" fmla="*/ 2147483646 w 2894"/>
                <a:gd name="T7" fmla="*/ 2147483646 h 3686"/>
                <a:gd name="T8" fmla="*/ 2147483646 w 2894"/>
                <a:gd name="T9" fmla="*/ 2147483646 h 3686"/>
                <a:gd name="T10" fmla="*/ 2147483646 w 2894"/>
                <a:gd name="T11" fmla="*/ 2147483646 h 3686"/>
                <a:gd name="T12" fmla="*/ 2147483646 w 2894"/>
                <a:gd name="T13" fmla="*/ 2147483646 h 3686"/>
                <a:gd name="T14" fmla="*/ 2147483646 w 2894"/>
                <a:gd name="T15" fmla="*/ 2147483646 h 3686"/>
                <a:gd name="T16" fmla="*/ 2147483646 w 2894"/>
                <a:gd name="T17" fmla="*/ 2147483646 h 3686"/>
                <a:gd name="T18" fmla="*/ 2147483646 w 2894"/>
                <a:gd name="T19" fmla="*/ 2147483646 h 3686"/>
                <a:gd name="T20" fmla="*/ 2147483646 w 2894"/>
                <a:gd name="T21" fmla="*/ 2147483646 h 3686"/>
                <a:gd name="T22" fmla="*/ 2147483646 w 2894"/>
                <a:gd name="T23" fmla="*/ 2147483646 h 3686"/>
                <a:gd name="T24" fmla="*/ 2147483646 w 2894"/>
                <a:gd name="T25" fmla="*/ 2147483646 h 3686"/>
                <a:gd name="T26" fmla="*/ 2147483646 w 2894"/>
                <a:gd name="T27" fmla="*/ 2147483646 h 3686"/>
                <a:gd name="T28" fmla="*/ 2147483646 w 2894"/>
                <a:gd name="T29" fmla="*/ 2147483646 h 3686"/>
                <a:gd name="T30" fmla="*/ 2147483646 w 2894"/>
                <a:gd name="T31" fmla="*/ 2147483646 h 3686"/>
                <a:gd name="T32" fmla="*/ 2147483646 w 2894"/>
                <a:gd name="T33" fmla="*/ 2147483646 h 3686"/>
                <a:gd name="T34" fmla="*/ 2147483646 w 2894"/>
                <a:gd name="T35" fmla="*/ 2147483646 h 3686"/>
                <a:gd name="T36" fmla="*/ 2147483646 w 2894"/>
                <a:gd name="T37" fmla="*/ 2147483646 h 3686"/>
                <a:gd name="T38" fmla="*/ 2147483646 w 2894"/>
                <a:gd name="T39" fmla="*/ 2147483646 h 3686"/>
                <a:gd name="T40" fmla="*/ 2147483646 w 2894"/>
                <a:gd name="T41" fmla="*/ 2147483646 h 3686"/>
                <a:gd name="T42" fmla="*/ 2147483646 w 2894"/>
                <a:gd name="T43" fmla="*/ 2147483646 h 3686"/>
                <a:gd name="T44" fmla="*/ 2147483646 w 2894"/>
                <a:gd name="T45" fmla="*/ 2147483646 h 3686"/>
                <a:gd name="T46" fmla="*/ 2147483646 w 2894"/>
                <a:gd name="T47" fmla="*/ 2147483646 h 3686"/>
                <a:gd name="T48" fmla="*/ 2147483646 w 2894"/>
                <a:gd name="T49" fmla="*/ 2147483646 h 3686"/>
                <a:gd name="T50" fmla="*/ 2147483646 w 2894"/>
                <a:gd name="T51" fmla="*/ 2147483646 h 3686"/>
                <a:gd name="T52" fmla="*/ 2147483646 w 2894"/>
                <a:gd name="T53" fmla="*/ 2147483646 h 3686"/>
                <a:gd name="T54" fmla="*/ 2147483646 w 2894"/>
                <a:gd name="T55" fmla="*/ 2147483646 h 3686"/>
                <a:gd name="T56" fmla="*/ 2147483646 w 2894"/>
                <a:gd name="T57" fmla="*/ 2147483646 h 3686"/>
                <a:gd name="T58" fmla="*/ 2147483646 w 2894"/>
                <a:gd name="T59" fmla="*/ 2147483646 h 3686"/>
                <a:gd name="T60" fmla="*/ 2147483646 w 2894"/>
                <a:gd name="T61" fmla="*/ 2147483646 h 3686"/>
                <a:gd name="T62" fmla="*/ 2147483646 w 2894"/>
                <a:gd name="T63" fmla="*/ 2147483646 h 3686"/>
                <a:gd name="T64" fmla="*/ 2147483646 w 2894"/>
                <a:gd name="T65" fmla="*/ 2147483646 h 3686"/>
                <a:gd name="T66" fmla="*/ 2147483646 w 2894"/>
                <a:gd name="T67" fmla="*/ 2147483646 h 3686"/>
                <a:gd name="T68" fmla="*/ 2147483646 w 2894"/>
                <a:gd name="T69" fmla="*/ 2147483646 h 3686"/>
                <a:gd name="T70" fmla="*/ 2147483646 w 2894"/>
                <a:gd name="T71" fmla="*/ 2147483646 h 3686"/>
                <a:gd name="T72" fmla="*/ 2147483646 w 2894"/>
                <a:gd name="T73" fmla="*/ 2147483646 h 3686"/>
                <a:gd name="T74" fmla="*/ 2147483646 w 2894"/>
                <a:gd name="T75" fmla="*/ 2147483646 h 3686"/>
                <a:gd name="T76" fmla="*/ 2147483646 w 2894"/>
                <a:gd name="T77" fmla="*/ 2147483646 h 3686"/>
                <a:gd name="T78" fmla="*/ 2147483646 w 2894"/>
                <a:gd name="T79" fmla="*/ 2147483646 h 3686"/>
                <a:gd name="T80" fmla="*/ 2147483646 w 2894"/>
                <a:gd name="T81" fmla="*/ 2147483646 h 3686"/>
                <a:gd name="T82" fmla="*/ 2147483646 w 2894"/>
                <a:gd name="T83" fmla="*/ 2147483646 h 3686"/>
                <a:gd name="T84" fmla="*/ 2147483646 w 2894"/>
                <a:gd name="T85" fmla="*/ 2147483646 h 3686"/>
                <a:gd name="T86" fmla="*/ 2147483646 w 2894"/>
                <a:gd name="T87" fmla="*/ 2147483646 h 3686"/>
                <a:gd name="T88" fmla="*/ 2147483646 w 2894"/>
                <a:gd name="T89" fmla="*/ 2147483646 h 3686"/>
                <a:gd name="T90" fmla="*/ 2147483646 w 2894"/>
                <a:gd name="T91" fmla="*/ 2147483646 h 3686"/>
                <a:gd name="T92" fmla="*/ 2147483646 w 2894"/>
                <a:gd name="T93" fmla="*/ 2147483646 h 3686"/>
                <a:gd name="T94" fmla="*/ 2147483646 w 2894"/>
                <a:gd name="T95" fmla="*/ 2147483646 h 3686"/>
                <a:gd name="T96" fmla="*/ 2147483646 w 2894"/>
                <a:gd name="T97" fmla="*/ 2147483646 h 3686"/>
                <a:gd name="T98" fmla="*/ 2147483646 w 2894"/>
                <a:gd name="T99" fmla="*/ 2147483646 h 3686"/>
                <a:gd name="T100" fmla="*/ 2147483646 w 2894"/>
                <a:gd name="T101" fmla="*/ 2147483646 h 3686"/>
                <a:gd name="T102" fmla="*/ 2147483646 w 2894"/>
                <a:gd name="T103" fmla="*/ 2147483646 h 3686"/>
                <a:gd name="T104" fmla="*/ 2147483646 w 2894"/>
                <a:gd name="T105" fmla="*/ 2147483646 h 3686"/>
                <a:gd name="T106" fmla="*/ 2147483646 w 2894"/>
                <a:gd name="T107" fmla="*/ 2147483646 h 3686"/>
                <a:gd name="T108" fmla="*/ 2147483646 w 2894"/>
                <a:gd name="T109" fmla="*/ 2147483646 h 3686"/>
                <a:gd name="T110" fmla="*/ 2147483646 w 2894"/>
                <a:gd name="T111" fmla="*/ 2147483646 h 3686"/>
                <a:gd name="T112" fmla="*/ 2147483646 w 2894"/>
                <a:gd name="T113" fmla="*/ 2147483646 h 3686"/>
                <a:gd name="T114" fmla="*/ 2147483646 w 2894"/>
                <a:gd name="T115" fmla="*/ 2147483646 h 3686"/>
                <a:gd name="T116" fmla="*/ 2147483646 w 2894"/>
                <a:gd name="T117" fmla="*/ 2147483646 h 3686"/>
                <a:gd name="T118" fmla="*/ 2147483646 w 2894"/>
                <a:gd name="T119" fmla="*/ 2147483646 h 3686"/>
                <a:gd name="T120" fmla="*/ 2147483646 w 2894"/>
                <a:gd name="T121" fmla="*/ 2147483646 h 3686"/>
                <a:gd name="T122" fmla="*/ 2147483646 w 2894"/>
                <a:gd name="T123" fmla="*/ 2147483646 h 3686"/>
                <a:gd name="T124" fmla="*/ 2147483646 w 2894"/>
                <a:gd name="T125" fmla="*/ 2147483646 h 36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4"/>
                <a:gd name="T190" fmla="*/ 0 h 3686"/>
                <a:gd name="T191" fmla="*/ 2894 w 2894"/>
                <a:gd name="T192" fmla="*/ 3686 h 36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4" h="3686">
                  <a:moveTo>
                    <a:pt x="2894" y="2050"/>
                  </a:moveTo>
                  <a:cubicBezTo>
                    <a:pt x="2604" y="1992"/>
                    <a:pt x="2604" y="1992"/>
                    <a:pt x="2604" y="1992"/>
                  </a:cubicBezTo>
                  <a:cubicBezTo>
                    <a:pt x="2605" y="1991"/>
                    <a:pt x="2607" y="1991"/>
                    <a:pt x="2608" y="1990"/>
                  </a:cubicBezTo>
                  <a:cubicBezTo>
                    <a:pt x="2608" y="1991"/>
                    <a:pt x="2609" y="1991"/>
                    <a:pt x="2609" y="1991"/>
                  </a:cubicBezTo>
                  <a:cubicBezTo>
                    <a:pt x="2611" y="1991"/>
                    <a:pt x="2614" y="1991"/>
                    <a:pt x="2617" y="1990"/>
                  </a:cubicBezTo>
                  <a:cubicBezTo>
                    <a:pt x="2629" y="1989"/>
                    <a:pt x="2637" y="1980"/>
                    <a:pt x="2637" y="1969"/>
                  </a:cubicBezTo>
                  <a:cubicBezTo>
                    <a:pt x="2642" y="1966"/>
                    <a:pt x="2646" y="1963"/>
                    <a:pt x="2649" y="1958"/>
                  </a:cubicBezTo>
                  <a:cubicBezTo>
                    <a:pt x="2654" y="1950"/>
                    <a:pt x="2653" y="1940"/>
                    <a:pt x="2648" y="1933"/>
                  </a:cubicBezTo>
                  <a:cubicBezTo>
                    <a:pt x="2647" y="1933"/>
                    <a:pt x="2647" y="1933"/>
                    <a:pt x="2647" y="1933"/>
                  </a:cubicBezTo>
                  <a:cubicBezTo>
                    <a:pt x="2663" y="1920"/>
                    <a:pt x="2662" y="1894"/>
                    <a:pt x="2642" y="1883"/>
                  </a:cubicBezTo>
                  <a:cubicBezTo>
                    <a:pt x="2641" y="1882"/>
                    <a:pt x="2641" y="1882"/>
                    <a:pt x="2640" y="1881"/>
                  </a:cubicBezTo>
                  <a:cubicBezTo>
                    <a:pt x="2640" y="1881"/>
                    <a:pt x="2639" y="1881"/>
                    <a:pt x="2639" y="1881"/>
                  </a:cubicBezTo>
                  <a:cubicBezTo>
                    <a:pt x="2639" y="1874"/>
                    <a:pt x="2635" y="1866"/>
                    <a:pt x="2628" y="1864"/>
                  </a:cubicBezTo>
                  <a:cubicBezTo>
                    <a:pt x="2627" y="1864"/>
                    <a:pt x="2627" y="1864"/>
                    <a:pt x="2627" y="1864"/>
                  </a:cubicBezTo>
                  <a:cubicBezTo>
                    <a:pt x="2618" y="1858"/>
                    <a:pt x="2609" y="1857"/>
                    <a:pt x="2599" y="1861"/>
                  </a:cubicBezTo>
                  <a:cubicBezTo>
                    <a:pt x="2589" y="1865"/>
                    <a:pt x="2583" y="1872"/>
                    <a:pt x="2580" y="1883"/>
                  </a:cubicBezTo>
                  <a:cubicBezTo>
                    <a:pt x="2580" y="1883"/>
                    <a:pt x="2580" y="1883"/>
                    <a:pt x="2579" y="1883"/>
                  </a:cubicBezTo>
                  <a:cubicBezTo>
                    <a:pt x="2565" y="1890"/>
                    <a:pt x="2551" y="1896"/>
                    <a:pt x="2536" y="1901"/>
                  </a:cubicBezTo>
                  <a:cubicBezTo>
                    <a:pt x="2537" y="1880"/>
                    <a:pt x="2537" y="1860"/>
                    <a:pt x="2537" y="1839"/>
                  </a:cubicBezTo>
                  <a:cubicBezTo>
                    <a:pt x="2537" y="1824"/>
                    <a:pt x="2537" y="1808"/>
                    <a:pt x="2536" y="1793"/>
                  </a:cubicBezTo>
                  <a:cubicBezTo>
                    <a:pt x="2541" y="1796"/>
                    <a:pt x="2547" y="1797"/>
                    <a:pt x="2553" y="1797"/>
                  </a:cubicBezTo>
                  <a:cubicBezTo>
                    <a:pt x="2566" y="1795"/>
                    <a:pt x="2575" y="1782"/>
                    <a:pt x="2573" y="1768"/>
                  </a:cubicBezTo>
                  <a:cubicBezTo>
                    <a:pt x="2572" y="1754"/>
                    <a:pt x="2559" y="1745"/>
                    <a:pt x="2546" y="1746"/>
                  </a:cubicBezTo>
                  <a:cubicBezTo>
                    <a:pt x="2541" y="1747"/>
                    <a:pt x="2537" y="1749"/>
                    <a:pt x="2534" y="1752"/>
                  </a:cubicBezTo>
                  <a:cubicBezTo>
                    <a:pt x="2534" y="1750"/>
                    <a:pt x="2534" y="1748"/>
                    <a:pt x="2534" y="1746"/>
                  </a:cubicBezTo>
                  <a:cubicBezTo>
                    <a:pt x="2537" y="1744"/>
                    <a:pt x="2541" y="1743"/>
                    <a:pt x="2545" y="1742"/>
                  </a:cubicBezTo>
                  <a:cubicBezTo>
                    <a:pt x="2561" y="1740"/>
                    <a:pt x="2575" y="1751"/>
                    <a:pt x="2578" y="1768"/>
                  </a:cubicBezTo>
                  <a:cubicBezTo>
                    <a:pt x="2580" y="1784"/>
                    <a:pt x="2569" y="1799"/>
                    <a:pt x="2553" y="1801"/>
                  </a:cubicBezTo>
                  <a:cubicBezTo>
                    <a:pt x="2549" y="1802"/>
                    <a:pt x="2544" y="1801"/>
                    <a:pt x="2540" y="1800"/>
                  </a:cubicBezTo>
                  <a:cubicBezTo>
                    <a:pt x="2544" y="1830"/>
                    <a:pt x="2544" y="1830"/>
                    <a:pt x="2544" y="1830"/>
                  </a:cubicBezTo>
                  <a:cubicBezTo>
                    <a:pt x="2573" y="1827"/>
                    <a:pt x="2608" y="1813"/>
                    <a:pt x="2604" y="1776"/>
                  </a:cubicBezTo>
                  <a:cubicBezTo>
                    <a:pt x="2665" y="1739"/>
                    <a:pt x="2657" y="1648"/>
                    <a:pt x="2587" y="1629"/>
                  </a:cubicBezTo>
                  <a:cubicBezTo>
                    <a:pt x="2582" y="1620"/>
                    <a:pt x="2576" y="1614"/>
                    <a:pt x="2568" y="1610"/>
                  </a:cubicBezTo>
                  <a:cubicBezTo>
                    <a:pt x="2570" y="1610"/>
                    <a:pt x="2572" y="1610"/>
                    <a:pt x="2573" y="1610"/>
                  </a:cubicBezTo>
                  <a:cubicBezTo>
                    <a:pt x="2579" y="1609"/>
                    <a:pt x="2583" y="1607"/>
                    <a:pt x="2587" y="1603"/>
                  </a:cubicBezTo>
                  <a:cubicBezTo>
                    <a:pt x="2587" y="1603"/>
                    <a:pt x="2587" y="1603"/>
                    <a:pt x="2588" y="1603"/>
                  </a:cubicBezTo>
                  <a:cubicBezTo>
                    <a:pt x="2590" y="1602"/>
                    <a:pt x="2591" y="1601"/>
                    <a:pt x="2593" y="1600"/>
                  </a:cubicBezTo>
                  <a:cubicBezTo>
                    <a:pt x="2601" y="1596"/>
                    <a:pt x="2604" y="1586"/>
                    <a:pt x="2601" y="1578"/>
                  </a:cubicBezTo>
                  <a:cubicBezTo>
                    <a:pt x="2604" y="1574"/>
                    <a:pt x="2605" y="1570"/>
                    <a:pt x="2606" y="1566"/>
                  </a:cubicBezTo>
                  <a:cubicBezTo>
                    <a:pt x="2606" y="1559"/>
                    <a:pt x="2602" y="1552"/>
                    <a:pt x="2596" y="1549"/>
                  </a:cubicBezTo>
                  <a:cubicBezTo>
                    <a:pt x="2596" y="1549"/>
                    <a:pt x="2596" y="1549"/>
                    <a:pt x="2596" y="1549"/>
                  </a:cubicBezTo>
                  <a:cubicBezTo>
                    <a:pt x="2599" y="1542"/>
                    <a:pt x="2599" y="1536"/>
                    <a:pt x="2597" y="1530"/>
                  </a:cubicBezTo>
                  <a:cubicBezTo>
                    <a:pt x="2599" y="1530"/>
                    <a:pt x="2602" y="1529"/>
                    <a:pt x="2605" y="1528"/>
                  </a:cubicBezTo>
                  <a:cubicBezTo>
                    <a:pt x="2607" y="1528"/>
                    <a:pt x="2608" y="1529"/>
                    <a:pt x="2610" y="1531"/>
                  </a:cubicBezTo>
                  <a:cubicBezTo>
                    <a:pt x="2618" y="1543"/>
                    <a:pt x="2630" y="1547"/>
                    <a:pt x="2643" y="1542"/>
                  </a:cubicBezTo>
                  <a:cubicBezTo>
                    <a:pt x="2652" y="1539"/>
                    <a:pt x="2659" y="1533"/>
                    <a:pt x="2664" y="1526"/>
                  </a:cubicBezTo>
                  <a:cubicBezTo>
                    <a:pt x="2665" y="1526"/>
                    <a:pt x="2665" y="1525"/>
                    <a:pt x="2665" y="1525"/>
                  </a:cubicBezTo>
                  <a:cubicBezTo>
                    <a:pt x="2668" y="1523"/>
                    <a:pt x="2671" y="1521"/>
                    <a:pt x="2673" y="1518"/>
                  </a:cubicBezTo>
                  <a:cubicBezTo>
                    <a:pt x="2686" y="1507"/>
                    <a:pt x="2688" y="1490"/>
                    <a:pt x="2679" y="1477"/>
                  </a:cubicBezTo>
                  <a:cubicBezTo>
                    <a:pt x="2683" y="1470"/>
                    <a:pt x="2684" y="1462"/>
                    <a:pt x="2683" y="1454"/>
                  </a:cubicBezTo>
                  <a:cubicBezTo>
                    <a:pt x="2682" y="1441"/>
                    <a:pt x="2672" y="1431"/>
                    <a:pt x="2661" y="1428"/>
                  </a:cubicBezTo>
                  <a:cubicBezTo>
                    <a:pt x="2661" y="1428"/>
                    <a:pt x="2660" y="1428"/>
                    <a:pt x="2660" y="1428"/>
                  </a:cubicBezTo>
                  <a:cubicBezTo>
                    <a:pt x="2667" y="1399"/>
                    <a:pt x="2644" y="1372"/>
                    <a:pt x="2613" y="1376"/>
                  </a:cubicBezTo>
                  <a:cubicBezTo>
                    <a:pt x="2611" y="1376"/>
                    <a:pt x="2610" y="1376"/>
                    <a:pt x="2608" y="1376"/>
                  </a:cubicBezTo>
                  <a:cubicBezTo>
                    <a:pt x="2608" y="1376"/>
                    <a:pt x="2608" y="1376"/>
                    <a:pt x="2608" y="1376"/>
                  </a:cubicBezTo>
                  <a:cubicBezTo>
                    <a:pt x="2608" y="1376"/>
                    <a:pt x="2607" y="1375"/>
                    <a:pt x="2607" y="1375"/>
                  </a:cubicBezTo>
                  <a:cubicBezTo>
                    <a:pt x="2645" y="1355"/>
                    <a:pt x="2645" y="1355"/>
                    <a:pt x="2645" y="1355"/>
                  </a:cubicBezTo>
                  <a:cubicBezTo>
                    <a:pt x="2712" y="1217"/>
                    <a:pt x="2712" y="1217"/>
                    <a:pt x="2712" y="1217"/>
                  </a:cubicBezTo>
                  <a:cubicBezTo>
                    <a:pt x="2560" y="1193"/>
                    <a:pt x="2560" y="1193"/>
                    <a:pt x="2560" y="1193"/>
                  </a:cubicBezTo>
                  <a:cubicBezTo>
                    <a:pt x="2482" y="1234"/>
                    <a:pt x="2482" y="1234"/>
                    <a:pt x="2482" y="1234"/>
                  </a:cubicBezTo>
                  <a:cubicBezTo>
                    <a:pt x="2608" y="1137"/>
                    <a:pt x="2608" y="1137"/>
                    <a:pt x="2608" y="1137"/>
                  </a:cubicBezTo>
                  <a:cubicBezTo>
                    <a:pt x="2584" y="1106"/>
                    <a:pt x="2584" y="1106"/>
                    <a:pt x="2584" y="1106"/>
                  </a:cubicBezTo>
                  <a:cubicBezTo>
                    <a:pt x="2613" y="1084"/>
                    <a:pt x="2613" y="1084"/>
                    <a:pt x="2613" y="1084"/>
                  </a:cubicBezTo>
                  <a:cubicBezTo>
                    <a:pt x="2599" y="1065"/>
                    <a:pt x="2599" y="1065"/>
                    <a:pt x="2599" y="1065"/>
                  </a:cubicBezTo>
                  <a:cubicBezTo>
                    <a:pt x="2624" y="1046"/>
                    <a:pt x="2624" y="1046"/>
                    <a:pt x="2624" y="1046"/>
                  </a:cubicBezTo>
                  <a:cubicBezTo>
                    <a:pt x="2529" y="922"/>
                    <a:pt x="2529" y="922"/>
                    <a:pt x="2529" y="922"/>
                  </a:cubicBezTo>
                  <a:cubicBezTo>
                    <a:pt x="2504" y="942"/>
                    <a:pt x="2504" y="942"/>
                    <a:pt x="2504" y="942"/>
                  </a:cubicBezTo>
                  <a:cubicBezTo>
                    <a:pt x="2489" y="922"/>
                    <a:pt x="2489" y="922"/>
                    <a:pt x="2489" y="922"/>
                  </a:cubicBezTo>
                  <a:cubicBezTo>
                    <a:pt x="2460" y="944"/>
                    <a:pt x="2460" y="944"/>
                    <a:pt x="2460" y="944"/>
                  </a:cubicBezTo>
                  <a:cubicBezTo>
                    <a:pt x="2445" y="925"/>
                    <a:pt x="2445" y="925"/>
                    <a:pt x="2445" y="925"/>
                  </a:cubicBezTo>
                  <a:cubicBezTo>
                    <a:pt x="2309" y="1030"/>
                    <a:pt x="2309" y="1030"/>
                    <a:pt x="2309" y="1030"/>
                  </a:cubicBezTo>
                  <a:cubicBezTo>
                    <a:pt x="2630" y="698"/>
                    <a:pt x="2630" y="698"/>
                    <a:pt x="2630" y="698"/>
                  </a:cubicBezTo>
                  <a:cubicBezTo>
                    <a:pt x="2498" y="570"/>
                    <a:pt x="2498" y="570"/>
                    <a:pt x="2498" y="570"/>
                  </a:cubicBezTo>
                  <a:cubicBezTo>
                    <a:pt x="2109" y="974"/>
                    <a:pt x="2109" y="974"/>
                    <a:pt x="2109" y="974"/>
                  </a:cubicBezTo>
                  <a:cubicBezTo>
                    <a:pt x="2085" y="955"/>
                    <a:pt x="2060" y="938"/>
                    <a:pt x="2035" y="922"/>
                  </a:cubicBezTo>
                  <a:cubicBezTo>
                    <a:pt x="2035" y="921"/>
                    <a:pt x="2035" y="921"/>
                    <a:pt x="2035" y="921"/>
                  </a:cubicBezTo>
                  <a:cubicBezTo>
                    <a:pt x="2037" y="917"/>
                    <a:pt x="2038" y="913"/>
                    <a:pt x="2040" y="909"/>
                  </a:cubicBezTo>
                  <a:cubicBezTo>
                    <a:pt x="2040" y="909"/>
                    <a:pt x="2041" y="909"/>
                    <a:pt x="2042" y="908"/>
                  </a:cubicBezTo>
                  <a:cubicBezTo>
                    <a:pt x="2054" y="903"/>
                    <a:pt x="2068" y="907"/>
                    <a:pt x="2080" y="904"/>
                  </a:cubicBezTo>
                  <a:cubicBezTo>
                    <a:pt x="2088" y="902"/>
                    <a:pt x="2095" y="899"/>
                    <a:pt x="2101" y="895"/>
                  </a:cubicBezTo>
                  <a:cubicBezTo>
                    <a:pt x="2101" y="895"/>
                    <a:pt x="2102" y="895"/>
                    <a:pt x="2102" y="895"/>
                  </a:cubicBezTo>
                  <a:cubicBezTo>
                    <a:pt x="2106" y="897"/>
                    <a:pt x="2110" y="899"/>
                    <a:pt x="2116" y="900"/>
                  </a:cubicBezTo>
                  <a:cubicBezTo>
                    <a:pt x="2124" y="902"/>
                    <a:pt x="2132" y="899"/>
                    <a:pt x="2138" y="893"/>
                  </a:cubicBezTo>
                  <a:cubicBezTo>
                    <a:pt x="2140" y="892"/>
                    <a:pt x="2142" y="893"/>
                    <a:pt x="2144" y="894"/>
                  </a:cubicBezTo>
                  <a:cubicBezTo>
                    <a:pt x="2156" y="902"/>
                    <a:pt x="2168" y="900"/>
                    <a:pt x="2179" y="891"/>
                  </a:cubicBezTo>
                  <a:cubicBezTo>
                    <a:pt x="2186" y="885"/>
                    <a:pt x="2190" y="876"/>
                    <a:pt x="2192" y="867"/>
                  </a:cubicBezTo>
                  <a:cubicBezTo>
                    <a:pt x="2192" y="867"/>
                    <a:pt x="2192" y="867"/>
                    <a:pt x="2193" y="867"/>
                  </a:cubicBezTo>
                  <a:cubicBezTo>
                    <a:pt x="2195" y="864"/>
                    <a:pt x="2196" y="860"/>
                    <a:pt x="2197" y="857"/>
                  </a:cubicBezTo>
                  <a:cubicBezTo>
                    <a:pt x="2205" y="842"/>
                    <a:pt x="2199" y="825"/>
                    <a:pt x="2186" y="816"/>
                  </a:cubicBezTo>
                  <a:cubicBezTo>
                    <a:pt x="2187" y="809"/>
                    <a:pt x="2185" y="801"/>
                    <a:pt x="2181" y="794"/>
                  </a:cubicBezTo>
                  <a:cubicBezTo>
                    <a:pt x="2174" y="783"/>
                    <a:pt x="2162" y="777"/>
                    <a:pt x="2150" y="779"/>
                  </a:cubicBezTo>
                  <a:cubicBezTo>
                    <a:pt x="2150" y="779"/>
                    <a:pt x="2150" y="779"/>
                    <a:pt x="2149" y="779"/>
                  </a:cubicBezTo>
                  <a:cubicBezTo>
                    <a:pt x="2145" y="750"/>
                    <a:pt x="2112" y="734"/>
                    <a:pt x="2085" y="750"/>
                  </a:cubicBezTo>
                  <a:cubicBezTo>
                    <a:pt x="2084" y="751"/>
                    <a:pt x="2082" y="751"/>
                    <a:pt x="2081" y="752"/>
                  </a:cubicBezTo>
                  <a:cubicBezTo>
                    <a:pt x="2081" y="752"/>
                    <a:pt x="2081" y="752"/>
                    <a:pt x="2081" y="752"/>
                  </a:cubicBezTo>
                  <a:cubicBezTo>
                    <a:pt x="2072" y="748"/>
                    <a:pt x="2059" y="747"/>
                    <a:pt x="2052" y="754"/>
                  </a:cubicBezTo>
                  <a:cubicBezTo>
                    <a:pt x="2051" y="755"/>
                    <a:pt x="2051" y="755"/>
                    <a:pt x="2051" y="756"/>
                  </a:cubicBezTo>
                  <a:cubicBezTo>
                    <a:pt x="2038" y="762"/>
                    <a:pt x="2030" y="772"/>
                    <a:pt x="2028" y="787"/>
                  </a:cubicBezTo>
                  <a:cubicBezTo>
                    <a:pt x="2025" y="802"/>
                    <a:pt x="2030" y="815"/>
                    <a:pt x="2041" y="825"/>
                  </a:cubicBezTo>
                  <a:cubicBezTo>
                    <a:pt x="2041" y="826"/>
                    <a:pt x="2041" y="826"/>
                    <a:pt x="2041" y="827"/>
                  </a:cubicBezTo>
                  <a:cubicBezTo>
                    <a:pt x="2039" y="850"/>
                    <a:pt x="2036" y="873"/>
                    <a:pt x="2031" y="896"/>
                  </a:cubicBezTo>
                  <a:cubicBezTo>
                    <a:pt x="2029" y="899"/>
                    <a:pt x="2025" y="900"/>
                    <a:pt x="2021" y="903"/>
                  </a:cubicBezTo>
                  <a:cubicBezTo>
                    <a:pt x="2018" y="905"/>
                    <a:pt x="2015" y="907"/>
                    <a:pt x="2014" y="909"/>
                  </a:cubicBezTo>
                  <a:cubicBezTo>
                    <a:pt x="2002" y="902"/>
                    <a:pt x="1990" y="895"/>
                    <a:pt x="1978" y="888"/>
                  </a:cubicBezTo>
                  <a:cubicBezTo>
                    <a:pt x="1982" y="885"/>
                    <a:pt x="1986" y="882"/>
                    <a:pt x="1988" y="877"/>
                  </a:cubicBezTo>
                  <a:cubicBezTo>
                    <a:pt x="1994" y="865"/>
                    <a:pt x="1988" y="850"/>
                    <a:pt x="1976" y="844"/>
                  </a:cubicBezTo>
                  <a:cubicBezTo>
                    <a:pt x="1963" y="838"/>
                    <a:pt x="1948" y="843"/>
                    <a:pt x="1942" y="855"/>
                  </a:cubicBezTo>
                  <a:cubicBezTo>
                    <a:pt x="1940" y="859"/>
                    <a:pt x="1940" y="864"/>
                    <a:pt x="1940" y="868"/>
                  </a:cubicBezTo>
                  <a:cubicBezTo>
                    <a:pt x="1939" y="867"/>
                    <a:pt x="1937" y="866"/>
                    <a:pt x="1936" y="866"/>
                  </a:cubicBezTo>
                  <a:cubicBezTo>
                    <a:pt x="1936" y="861"/>
                    <a:pt x="1936" y="857"/>
                    <a:pt x="1938" y="853"/>
                  </a:cubicBezTo>
                  <a:cubicBezTo>
                    <a:pt x="1945" y="839"/>
                    <a:pt x="1963" y="833"/>
                    <a:pt x="1978" y="840"/>
                  </a:cubicBezTo>
                  <a:cubicBezTo>
                    <a:pt x="1992" y="847"/>
                    <a:pt x="1998" y="863"/>
                    <a:pt x="1993" y="877"/>
                  </a:cubicBezTo>
                  <a:cubicBezTo>
                    <a:pt x="1993" y="877"/>
                    <a:pt x="1993" y="878"/>
                    <a:pt x="1992" y="879"/>
                  </a:cubicBezTo>
                  <a:cubicBezTo>
                    <a:pt x="1992" y="879"/>
                    <a:pt x="1992" y="879"/>
                    <a:pt x="1992" y="879"/>
                  </a:cubicBezTo>
                  <a:cubicBezTo>
                    <a:pt x="1990" y="883"/>
                    <a:pt x="1987" y="886"/>
                    <a:pt x="1984" y="889"/>
                  </a:cubicBezTo>
                  <a:cubicBezTo>
                    <a:pt x="1998" y="896"/>
                    <a:pt x="1998" y="896"/>
                    <a:pt x="1998" y="896"/>
                  </a:cubicBezTo>
                  <a:cubicBezTo>
                    <a:pt x="1999" y="895"/>
                    <a:pt x="1999" y="894"/>
                    <a:pt x="2000" y="893"/>
                  </a:cubicBezTo>
                  <a:cubicBezTo>
                    <a:pt x="2005" y="895"/>
                    <a:pt x="2008" y="891"/>
                    <a:pt x="2011" y="884"/>
                  </a:cubicBezTo>
                  <a:cubicBezTo>
                    <a:pt x="2014" y="877"/>
                    <a:pt x="2008" y="874"/>
                    <a:pt x="2008" y="874"/>
                  </a:cubicBezTo>
                  <a:cubicBezTo>
                    <a:pt x="2008" y="874"/>
                    <a:pt x="2008" y="874"/>
                    <a:pt x="2008" y="874"/>
                  </a:cubicBezTo>
                  <a:cubicBezTo>
                    <a:pt x="2013" y="855"/>
                    <a:pt x="2012" y="835"/>
                    <a:pt x="1998" y="820"/>
                  </a:cubicBezTo>
                  <a:cubicBezTo>
                    <a:pt x="2002" y="747"/>
                    <a:pt x="1917" y="711"/>
                    <a:pt x="1863" y="758"/>
                  </a:cubicBezTo>
                  <a:cubicBezTo>
                    <a:pt x="1830" y="742"/>
                    <a:pt x="1805" y="771"/>
                    <a:pt x="1793" y="797"/>
                  </a:cubicBezTo>
                  <a:cubicBezTo>
                    <a:pt x="1821" y="811"/>
                    <a:pt x="1821" y="811"/>
                    <a:pt x="1821" y="811"/>
                  </a:cubicBezTo>
                  <a:cubicBezTo>
                    <a:pt x="1821" y="806"/>
                    <a:pt x="1822" y="802"/>
                    <a:pt x="1823" y="798"/>
                  </a:cubicBezTo>
                  <a:cubicBezTo>
                    <a:pt x="1830" y="784"/>
                    <a:pt x="1848" y="778"/>
                    <a:pt x="1863" y="785"/>
                  </a:cubicBezTo>
                  <a:cubicBezTo>
                    <a:pt x="1878" y="792"/>
                    <a:pt x="1884" y="810"/>
                    <a:pt x="1877" y="824"/>
                  </a:cubicBezTo>
                  <a:cubicBezTo>
                    <a:pt x="1875" y="828"/>
                    <a:pt x="1873" y="831"/>
                    <a:pt x="1869" y="834"/>
                  </a:cubicBezTo>
                  <a:cubicBezTo>
                    <a:pt x="1902" y="849"/>
                    <a:pt x="1902" y="849"/>
                    <a:pt x="1902" y="849"/>
                  </a:cubicBezTo>
                  <a:cubicBezTo>
                    <a:pt x="1889" y="844"/>
                    <a:pt x="1876" y="838"/>
                    <a:pt x="1863" y="833"/>
                  </a:cubicBezTo>
                  <a:cubicBezTo>
                    <a:pt x="1867" y="830"/>
                    <a:pt x="1871" y="827"/>
                    <a:pt x="1873" y="822"/>
                  </a:cubicBezTo>
                  <a:cubicBezTo>
                    <a:pt x="1879" y="810"/>
                    <a:pt x="1874" y="795"/>
                    <a:pt x="1861" y="789"/>
                  </a:cubicBezTo>
                  <a:cubicBezTo>
                    <a:pt x="1848" y="783"/>
                    <a:pt x="1833" y="788"/>
                    <a:pt x="1828" y="800"/>
                  </a:cubicBezTo>
                  <a:cubicBezTo>
                    <a:pt x="1825" y="806"/>
                    <a:pt x="1825" y="813"/>
                    <a:pt x="1827" y="818"/>
                  </a:cubicBezTo>
                  <a:cubicBezTo>
                    <a:pt x="1800" y="808"/>
                    <a:pt x="1772" y="799"/>
                    <a:pt x="1744" y="792"/>
                  </a:cubicBezTo>
                  <a:cubicBezTo>
                    <a:pt x="1822" y="264"/>
                    <a:pt x="1822" y="264"/>
                    <a:pt x="1822" y="264"/>
                  </a:cubicBezTo>
                  <a:cubicBezTo>
                    <a:pt x="1782" y="258"/>
                    <a:pt x="1782" y="258"/>
                    <a:pt x="1782" y="258"/>
                  </a:cubicBezTo>
                  <a:cubicBezTo>
                    <a:pt x="1787" y="224"/>
                    <a:pt x="1787" y="224"/>
                    <a:pt x="1787" y="224"/>
                  </a:cubicBezTo>
                  <a:cubicBezTo>
                    <a:pt x="1744" y="172"/>
                    <a:pt x="1744" y="172"/>
                    <a:pt x="1744" y="172"/>
                  </a:cubicBezTo>
                  <a:cubicBezTo>
                    <a:pt x="1687" y="209"/>
                    <a:pt x="1687" y="209"/>
                    <a:pt x="1687" y="209"/>
                  </a:cubicBezTo>
                  <a:cubicBezTo>
                    <a:pt x="1682" y="243"/>
                    <a:pt x="1682" y="243"/>
                    <a:pt x="1682" y="243"/>
                  </a:cubicBezTo>
                  <a:cubicBezTo>
                    <a:pt x="1642" y="237"/>
                    <a:pt x="1642" y="237"/>
                    <a:pt x="1642" y="237"/>
                  </a:cubicBezTo>
                  <a:cubicBezTo>
                    <a:pt x="1575" y="684"/>
                    <a:pt x="1575" y="684"/>
                    <a:pt x="1575" y="684"/>
                  </a:cubicBezTo>
                  <a:cubicBezTo>
                    <a:pt x="1571" y="0"/>
                    <a:pt x="1571" y="0"/>
                    <a:pt x="1571" y="0"/>
                  </a:cubicBezTo>
                  <a:cubicBezTo>
                    <a:pt x="1265" y="2"/>
                    <a:pt x="1265" y="2"/>
                    <a:pt x="1265" y="2"/>
                  </a:cubicBezTo>
                  <a:cubicBezTo>
                    <a:pt x="1269" y="766"/>
                    <a:pt x="1269" y="766"/>
                    <a:pt x="1269" y="766"/>
                  </a:cubicBezTo>
                  <a:cubicBezTo>
                    <a:pt x="1249" y="770"/>
                    <a:pt x="1229" y="774"/>
                    <a:pt x="1209" y="778"/>
                  </a:cubicBezTo>
                  <a:cubicBezTo>
                    <a:pt x="1209" y="778"/>
                    <a:pt x="1209" y="777"/>
                    <a:pt x="1208" y="776"/>
                  </a:cubicBezTo>
                  <a:cubicBezTo>
                    <a:pt x="1207" y="774"/>
                    <a:pt x="1206" y="771"/>
                    <a:pt x="1205" y="768"/>
                  </a:cubicBezTo>
                  <a:cubicBezTo>
                    <a:pt x="1205" y="768"/>
                    <a:pt x="1205" y="768"/>
                    <a:pt x="1205" y="767"/>
                  </a:cubicBezTo>
                  <a:cubicBezTo>
                    <a:pt x="1209" y="758"/>
                    <a:pt x="1218" y="753"/>
                    <a:pt x="1223" y="746"/>
                  </a:cubicBezTo>
                  <a:cubicBezTo>
                    <a:pt x="1225" y="741"/>
                    <a:pt x="1227" y="736"/>
                    <a:pt x="1229" y="731"/>
                  </a:cubicBezTo>
                  <a:cubicBezTo>
                    <a:pt x="1229" y="731"/>
                    <a:pt x="1229" y="730"/>
                    <a:pt x="1229" y="730"/>
                  </a:cubicBezTo>
                  <a:cubicBezTo>
                    <a:pt x="1232" y="730"/>
                    <a:pt x="1235" y="728"/>
                    <a:pt x="1239" y="726"/>
                  </a:cubicBezTo>
                  <a:cubicBezTo>
                    <a:pt x="1243" y="722"/>
                    <a:pt x="1246" y="717"/>
                    <a:pt x="1246" y="711"/>
                  </a:cubicBezTo>
                  <a:cubicBezTo>
                    <a:pt x="1247" y="710"/>
                    <a:pt x="1248" y="709"/>
                    <a:pt x="1249" y="709"/>
                  </a:cubicBezTo>
                  <a:cubicBezTo>
                    <a:pt x="1259" y="706"/>
                    <a:pt x="1265" y="700"/>
                    <a:pt x="1266" y="689"/>
                  </a:cubicBezTo>
                  <a:cubicBezTo>
                    <a:pt x="1266" y="683"/>
                    <a:pt x="1264" y="677"/>
                    <a:pt x="1260" y="671"/>
                  </a:cubicBezTo>
                  <a:cubicBezTo>
                    <a:pt x="1260" y="671"/>
                    <a:pt x="1260" y="671"/>
                    <a:pt x="1260" y="670"/>
                  </a:cubicBezTo>
                  <a:cubicBezTo>
                    <a:pt x="1260" y="668"/>
                    <a:pt x="1259" y="665"/>
                    <a:pt x="1258" y="663"/>
                  </a:cubicBezTo>
                  <a:cubicBezTo>
                    <a:pt x="1254" y="652"/>
                    <a:pt x="1243" y="646"/>
                    <a:pt x="1232" y="648"/>
                  </a:cubicBezTo>
                  <a:cubicBezTo>
                    <a:pt x="1228" y="644"/>
                    <a:pt x="1224" y="641"/>
                    <a:pt x="1218" y="640"/>
                  </a:cubicBezTo>
                  <a:cubicBezTo>
                    <a:pt x="1209" y="637"/>
                    <a:pt x="1200" y="641"/>
                    <a:pt x="1195" y="648"/>
                  </a:cubicBezTo>
                  <a:cubicBezTo>
                    <a:pt x="1195" y="648"/>
                    <a:pt x="1195" y="648"/>
                    <a:pt x="1195" y="648"/>
                  </a:cubicBezTo>
                  <a:cubicBezTo>
                    <a:pt x="1178" y="636"/>
                    <a:pt x="1153" y="644"/>
                    <a:pt x="1148" y="666"/>
                  </a:cubicBezTo>
                  <a:cubicBezTo>
                    <a:pt x="1147" y="667"/>
                    <a:pt x="1147" y="668"/>
                    <a:pt x="1147" y="669"/>
                  </a:cubicBezTo>
                  <a:cubicBezTo>
                    <a:pt x="1147" y="669"/>
                    <a:pt x="1147" y="669"/>
                    <a:pt x="1147" y="669"/>
                  </a:cubicBezTo>
                  <a:cubicBezTo>
                    <a:pt x="1140" y="671"/>
                    <a:pt x="1133" y="677"/>
                    <a:pt x="1133" y="685"/>
                  </a:cubicBezTo>
                  <a:cubicBezTo>
                    <a:pt x="1133" y="685"/>
                    <a:pt x="1133" y="685"/>
                    <a:pt x="1133" y="686"/>
                  </a:cubicBezTo>
                  <a:cubicBezTo>
                    <a:pt x="1130" y="695"/>
                    <a:pt x="1131" y="705"/>
                    <a:pt x="1137" y="713"/>
                  </a:cubicBezTo>
                  <a:cubicBezTo>
                    <a:pt x="1144" y="722"/>
                    <a:pt x="1153" y="726"/>
                    <a:pt x="1163" y="725"/>
                  </a:cubicBezTo>
                  <a:cubicBezTo>
                    <a:pt x="1164" y="726"/>
                    <a:pt x="1164" y="726"/>
                    <a:pt x="1164" y="726"/>
                  </a:cubicBezTo>
                  <a:cubicBezTo>
                    <a:pt x="1175" y="739"/>
                    <a:pt x="1185" y="753"/>
                    <a:pt x="1194" y="767"/>
                  </a:cubicBezTo>
                  <a:cubicBezTo>
                    <a:pt x="1194" y="769"/>
                    <a:pt x="1193" y="771"/>
                    <a:pt x="1192" y="775"/>
                  </a:cubicBezTo>
                  <a:cubicBezTo>
                    <a:pt x="1191" y="778"/>
                    <a:pt x="1191" y="780"/>
                    <a:pt x="1192" y="782"/>
                  </a:cubicBezTo>
                  <a:cubicBezTo>
                    <a:pt x="1180" y="785"/>
                    <a:pt x="1168" y="788"/>
                    <a:pt x="1156" y="791"/>
                  </a:cubicBezTo>
                  <a:cubicBezTo>
                    <a:pt x="1062" y="487"/>
                    <a:pt x="1062" y="487"/>
                    <a:pt x="1062" y="487"/>
                  </a:cubicBezTo>
                  <a:cubicBezTo>
                    <a:pt x="1005" y="434"/>
                    <a:pt x="1005" y="434"/>
                    <a:pt x="1005" y="434"/>
                  </a:cubicBezTo>
                  <a:cubicBezTo>
                    <a:pt x="903" y="466"/>
                    <a:pt x="903" y="466"/>
                    <a:pt x="903" y="466"/>
                  </a:cubicBezTo>
                  <a:cubicBezTo>
                    <a:pt x="887" y="541"/>
                    <a:pt x="887" y="541"/>
                    <a:pt x="887" y="541"/>
                  </a:cubicBezTo>
                  <a:cubicBezTo>
                    <a:pt x="955" y="760"/>
                    <a:pt x="955" y="760"/>
                    <a:pt x="955" y="760"/>
                  </a:cubicBezTo>
                  <a:cubicBezTo>
                    <a:pt x="752" y="368"/>
                    <a:pt x="752" y="368"/>
                    <a:pt x="752" y="368"/>
                  </a:cubicBezTo>
                  <a:cubicBezTo>
                    <a:pt x="732" y="379"/>
                    <a:pt x="732" y="379"/>
                    <a:pt x="732" y="379"/>
                  </a:cubicBezTo>
                  <a:cubicBezTo>
                    <a:pt x="712" y="340"/>
                    <a:pt x="712" y="340"/>
                    <a:pt x="712" y="340"/>
                  </a:cubicBezTo>
                  <a:cubicBezTo>
                    <a:pt x="696" y="348"/>
                    <a:pt x="696" y="348"/>
                    <a:pt x="696" y="348"/>
                  </a:cubicBezTo>
                  <a:cubicBezTo>
                    <a:pt x="676" y="311"/>
                    <a:pt x="676" y="311"/>
                    <a:pt x="676" y="311"/>
                  </a:cubicBezTo>
                  <a:cubicBezTo>
                    <a:pt x="569" y="366"/>
                    <a:pt x="569" y="366"/>
                    <a:pt x="569" y="366"/>
                  </a:cubicBezTo>
                  <a:cubicBezTo>
                    <a:pt x="589" y="403"/>
                    <a:pt x="589" y="403"/>
                    <a:pt x="589" y="403"/>
                  </a:cubicBezTo>
                  <a:cubicBezTo>
                    <a:pt x="572" y="412"/>
                    <a:pt x="572" y="412"/>
                    <a:pt x="572" y="412"/>
                  </a:cubicBezTo>
                  <a:cubicBezTo>
                    <a:pt x="593" y="451"/>
                    <a:pt x="593" y="451"/>
                    <a:pt x="593" y="451"/>
                  </a:cubicBezTo>
                  <a:cubicBezTo>
                    <a:pt x="576" y="459"/>
                    <a:pt x="576" y="459"/>
                    <a:pt x="576" y="459"/>
                  </a:cubicBezTo>
                  <a:cubicBezTo>
                    <a:pt x="753" y="801"/>
                    <a:pt x="753" y="801"/>
                    <a:pt x="753" y="801"/>
                  </a:cubicBezTo>
                  <a:cubicBezTo>
                    <a:pt x="748" y="798"/>
                    <a:pt x="742" y="796"/>
                    <a:pt x="736" y="795"/>
                  </a:cubicBezTo>
                  <a:cubicBezTo>
                    <a:pt x="736" y="795"/>
                    <a:pt x="736" y="795"/>
                    <a:pt x="736" y="794"/>
                  </a:cubicBezTo>
                  <a:cubicBezTo>
                    <a:pt x="732" y="792"/>
                    <a:pt x="728" y="790"/>
                    <a:pt x="724" y="789"/>
                  </a:cubicBezTo>
                  <a:cubicBezTo>
                    <a:pt x="706" y="781"/>
                    <a:pt x="686" y="788"/>
                    <a:pt x="677" y="803"/>
                  </a:cubicBezTo>
                  <a:cubicBezTo>
                    <a:pt x="668" y="803"/>
                    <a:pt x="659" y="805"/>
                    <a:pt x="651" y="810"/>
                  </a:cubicBezTo>
                  <a:cubicBezTo>
                    <a:pt x="638" y="818"/>
                    <a:pt x="632" y="833"/>
                    <a:pt x="634" y="847"/>
                  </a:cubicBezTo>
                  <a:cubicBezTo>
                    <a:pt x="634" y="847"/>
                    <a:pt x="634" y="847"/>
                    <a:pt x="634" y="847"/>
                  </a:cubicBezTo>
                  <a:cubicBezTo>
                    <a:pt x="601" y="854"/>
                    <a:pt x="582" y="892"/>
                    <a:pt x="602" y="923"/>
                  </a:cubicBezTo>
                  <a:cubicBezTo>
                    <a:pt x="603" y="925"/>
                    <a:pt x="604" y="927"/>
                    <a:pt x="605" y="928"/>
                  </a:cubicBezTo>
                  <a:cubicBezTo>
                    <a:pt x="605" y="928"/>
                    <a:pt x="605" y="928"/>
                    <a:pt x="605" y="928"/>
                  </a:cubicBezTo>
                  <a:cubicBezTo>
                    <a:pt x="600" y="939"/>
                    <a:pt x="600" y="954"/>
                    <a:pt x="608" y="962"/>
                  </a:cubicBezTo>
                  <a:cubicBezTo>
                    <a:pt x="609" y="963"/>
                    <a:pt x="609" y="963"/>
                    <a:pt x="610" y="964"/>
                  </a:cubicBezTo>
                  <a:cubicBezTo>
                    <a:pt x="611" y="966"/>
                    <a:pt x="613" y="968"/>
                    <a:pt x="614" y="971"/>
                  </a:cubicBezTo>
                  <a:cubicBezTo>
                    <a:pt x="613" y="974"/>
                    <a:pt x="613" y="978"/>
                    <a:pt x="614" y="981"/>
                  </a:cubicBezTo>
                  <a:cubicBezTo>
                    <a:pt x="614" y="981"/>
                    <a:pt x="614" y="981"/>
                    <a:pt x="614" y="981"/>
                  </a:cubicBezTo>
                  <a:cubicBezTo>
                    <a:pt x="596" y="986"/>
                    <a:pt x="588" y="1006"/>
                    <a:pt x="599" y="1022"/>
                  </a:cubicBezTo>
                  <a:cubicBezTo>
                    <a:pt x="600" y="1023"/>
                    <a:pt x="600" y="1024"/>
                    <a:pt x="601" y="1025"/>
                  </a:cubicBezTo>
                  <a:cubicBezTo>
                    <a:pt x="601" y="1025"/>
                    <a:pt x="601" y="1025"/>
                    <a:pt x="601" y="1025"/>
                  </a:cubicBezTo>
                  <a:cubicBezTo>
                    <a:pt x="598" y="1031"/>
                    <a:pt x="599" y="1038"/>
                    <a:pt x="603" y="1042"/>
                  </a:cubicBezTo>
                  <a:cubicBezTo>
                    <a:pt x="604" y="1043"/>
                    <a:pt x="604" y="1043"/>
                    <a:pt x="604" y="1043"/>
                  </a:cubicBezTo>
                  <a:cubicBezTo>
                    <a:pt x="609" y="1051"/>
                    <a:pt x="616" y="1055"/>
                    <a:pt x="625" y="1056"/>
                  </a:cubicBezTo>
                  <a:cubicBezTo>
                    <a:pt x="634" y="1056"/>
                    <a:pt x="642" y="1053"/>
                    <a:pt x="648" y="1045"/>
                  </a:cubicBezTo>
                  <a:cubicBezTo>
                    <a:pt x="648" y="1045"/>
                    <a:pt x="648" y="1045"/>
                    <a:pt x="648" y="1045"/>
                  </a:cubicBezTo>
                  <a:cubicBezTo>
                    <a:pt x="663" y="1045"/>
                    <a:pt x="677" y="1046"/>
                    <a:pt x="692" y="1048"/>
                  </a:cubicBezTo>
                  <a:cubicBezTo>
                    <a:pt x="693" y="1049"/>
                    <a:pt x="695" y="1051"/>
                    <a:pt x="696" y="1054"/>
                  </a:cubicBezTo>
                  <a:cubicBezTo>
                    <a:pt x="696" y="1054"/>
                    <a:pt x="696" y="1054"/>
                    <a:pt x="697" y="1054"/>
                  </a:cubicBezTo>
                  <a:cubicBezTo>
                    <a:pt x="670" y="1079"/>
                    <a:pt x="646" y="1106"/>
                    <a:pt x="622" y="1133"/>
                  </a:cubicBezTo>
                  <a:cubicBezTo>
                    <a:pt x="621" y="1127"/>
                    <a:pt x="618" y="1122"/>
                    <a:pt x="613" y="1118"/>
                  </a:cubicBezTo>
                  <a:cubicBezTo>
                    <a:pt x="602" y="1110"/>
                    <a:pt x="586" y="1113"/>
                    <a:pt x="578" y="1124"/>
                  </a:cubicBezTo>
                  <a:cubicBezTo>
                    <a:pt x="570" y="1136"/>
                    <a:pt x="572" y="1151"/>
                    <a:pt x="583" y="1159"/>
                  </a:cubicBezTo>
                  <a:cubicBezTo>
                    <a:pt x="587" y="1162"/>
                    <a:pt x="592" y="1164"/>
                    <a:pt x="597" y="1163"/>
                  </a:cubicBezTo>
                  <a:cubicBezTo>
                    <a:pt x="596" y="1164"/>
                    <a:pt x="596" y="1165"/>
                    <a:pt x="595" y="1166"/>
                  </a:cubicBezTo>
                  <a:cubicBezTo>
                    <a:pt x="578" y="1188"/>
                    <a:pt x="562" y="1209"/>
                    <a:pt x="546" y="1232"/>
                  </a:cubicBezTo>
                  <a:cubicBezTo>
                    <a:pt x="545" y="1228"/>
                    <a:pt x="542" y="1224"/>
                    <a:pt x="538" y="1221"/>
                  </a:cubicBezTo>
                  <a:cubicBezTo>
                    <a:pt x="527" y="1213"/>
                    <a:pt x="512" y="1216"/>
                    <a:pt x="504" y="1228"/>
                  </a:cubicBezTo>
                  <a:cubicBezTo>
                    <a:pt x="496" y="1239"/>
                    <a:pt x="498" y="1255"/>
                    <a:pt x="509" y="1262"/>
                  </a:cubicBezTo>
                  <a:cubicBezTo>
                    <a:pt x="513" y="1266"/>
                    <a:pt x="518" y="1267"/>
                    <a:pt x="523" y="1267"/>
                  </a:cubicBezTo>
                  <a:cubicBezTo>
                    <a:pt x="511" y="1286"/>
                    <a:pt x="500" y="1306"/>
                    <a:pt x="489" y="1326"/>
                  </a:cubicBezTo>
                  <a:cubicBezTo>
                    <a:pt x="488" y="1326"/>
                    <a:pt x="488" y="1325"/>
                    <a:pt x="488" y="1325"/>
                  </a:cubicBezTo>
                  <a:cubicBezTo>
                    <a:pt x="485" y="1325"/>
                    <a:pt x="482" y="1324"/>
                    <a:pt x="479" y="1323"/>
                  </a:cubicBezTo>
                  <a:cubicBezTo>
                    <a:pt x="479" y="1323"/>
                    <a:pt x="479" y="1323"/>
                    <a:pt x="478" y="1322"/>
                  </a:cubicBezTo>
                  <a:cubicBezTo>
                    <a:pt x="474" y="1314"/>
                    <a:pt x="475" y="1304"/>
                    <a:pt x="472" y="1296"/>
                  </a:cubicBezTo>
                  <a:cubicBezTo>
                    <a:pt x="470" y="1290"/>
                    <a:pt x="467" y="1286"/>
                    <a:pt x="463" y="1282"/>
                  </a:cubicBezTo>
                  <a:cubicBezTo>
                    <a:pt x="463" y="1282"/>
                    <a:pt x="463" y="1281"/>
                    <a:pt x="463" y="1281"/>
                  </a:cubicBezTo>
                  <a:cubicBezTo>
                    <a:pt x="464" y="1278"/>
                    <a:pt x="465" y="1275"/>
                    <a:pt x="465" y="1271"/>
                  </a:cubicBezTo>
                  <a:cubicBezTo>
                    <a:pt x="466" y="1265"/>
                    <a:pt x="463" y="1260"/>
                    <a:pt x="458" y="1256"/>
                  </a:cubicBezTo>
                  <a:cubicBezTo>
                    <a:pt x="457" y="1254"/>
                    <a:pt x="457" y="1253"/>
                    <a:pt x="458" y="1252"/>
                  </a:cubicBezTo>
                  <a:cubicBezTo>
                    <a:pt x="462" y="1243"/>
                    <a:pt x="460" y="1234"/>
                    <a:pt x="453" y="1227"/>
                  </a:cubicBezTo>
                  <a:cubicBezTo>
                    <a:pt x="447" y="1223"/>
                    <a:pt x="441" y="1221"/>
                    <a:pt x="435" y="1220"/>
                  </a:cubicBezTo>
                  <a:cubicBezTo>
                    <a:pt x="434" y="1220"/>
                    <a:pt x="434" y="1220"/>
                    <a:pt x="434" y="1220"/>
                  </a:cubicBezTo>
                  <a:cubicBezTo>
                    <a:pt x="432" y="1219"/>
                    <a:pt x="429" y="1218"/>
                    <a:pt x="426" y="1218"/>
                  </a:cubicBezTo>
                  <a:cubicBezTo>
                    <a:pt x="415" y="1214"/>
                    <a:pt x="404" y="1220"/>
                    <a:pt x="399" y="1230"/>
                  </a:cubicBezTo>
                  <a:cubicBezTo>
                    <a:pt x="394" y="1230"/>
                    <a:pt x="389" y="1232"/>
                    <a:pt x="384" y="1236"/>
                  </a:cubicBezTo>
                  <a:cubicBezTo>
                    <a:pt x="377" y="1241"/>
                    <a:pt x="374" y="1251"/>
                    <a:pt x="377" y="1259"/>
                  </a:cubicBezTo>
                  <a:cubicBezTo>
                    <a:pt x="377" y="1259"/>
                    <a:pt x="377" y="1259"/>
                    <a:pt x="377" y="1259"/>
                  </a:cubicBezTo>
                  <a:cubicBezTo>
                    <a:pt x="357" y="1266"/>
                    <a:pt x="349" y="1290"/>
                    <a:pt x="363" y="1307"/>
                  </a:cubicBezTo>
                  <a:cubicBezTo>
                    <a:pt x="363" y="1308"/>
                    <a:pt x="364" y="1309"/>
                    <a:pt x="365" y="1310"/>
                  </a:cubicBezTo>
                  <a:cubicBezTo>
                    <a:pt x="365" y="1310"/>
                    <a:pt x="365" y="1310"/>
                    <a:pt x="365" y="1310"/>
                  </a:cubicBezTo>
                  <a:cubicBezTo>
                    <a:pt x="364" y="1313"/>
                    <a:pt x="363" y="1315"/>
                    <a:pt x="363" y="1318"/>
                  </a:cubicBezTo>
                  <a:cubicBezTo>
                    <a:pt x="204" y="1259"/>
                    <a:pt x="204" y="1259"/>
                    <a:pt x="204" y="1259"/>
                  </a:cubicBezTo>
                  <a:cubicBezTo>
                    <a:pt x="195" y="1284"/>
                    <a:pt x="195" y="1284"/>
                    <a:pt x="195" y="1284"/>
                  </a:cubicBezTo>
                  <a:cubicBezTo>
                    <a:pt x="161" y="1272"/>
                    <a:pt x="161" y="1272"/>
                    <a:pt x="161" y="1272"/>
                  </a:cubicBezTo>
                  <a:cubicBezTo>
                    <a:pt x="155" y="1287"/>
                    <a:pt x="155" y="1287"/>
                    <a:pt x="155" y="1287"/>
                  </a:cubicBezTo>
                  <a:cubicBezTo>
                    <a:pt x="125" y="1276"/>
                    <a:pt x="125" y="1276"/>
                    <a:pt x="125" y="1276"/>
                  </a:cubicBezTo>
                  <a:cubicBezTo>
                    <a:pt x="88" y="1376"/>
                    <a:pt x="88" y="1376"/>
                    <a:pt x="88" y="1376"/>
                  </a:cubicBezTo>
                  <a:cubicBezTo>
                    <a:pt x="118" y="1387"/>
                    <a:pt x="118" y="1387"/>
                    <a:pt x="118" y="1387"/>
                  </a:cubicBezTo>
                  <a:cubicBezTo>
                    <a:pt x="112" y="1403"/>
                    <a:pt x="112" y="1403"/>
                    <a:pt x="112" y="1403"/>
                  </a:cubicBezTo>
                  <a:cubicBezTo>
                    <a:pt x="147" y="1415"/>
                    <a:pt x="147" y="1415"/>
                    <a:pt x="147" y="1415"/>
                  </a:cubicBezTo>
                  <a:cubicBezTo>
                    <a:pt x="141" y="1431"/>
                    <a:pt x="141" y="1431"/>
                    <a:pt x="141" y="1431"/>
                  </a:cubicBezTo>
                  <a:cubicBezTo>
                    <a:pt x="351" y="1508"/>
                    <a:pt x="351" y="1508"/>
                    <a:pt x="351" y="1508"/>
                  </a:cubicBezTo>
                  <a:cubicBezTo>
                    <a:pt x="37" y="1445"/>
                    <a:pt x="37" y="1445"/>
                    <a:pt x="37" y="1445"/>
                  </a:cubicBezTo>
                  <a:cubicBezTo>
                    <a:pt x="0" y="1636"/>
                    <a:pt x="0" y="1636"/>
                    <a:pt x="0" y="1636"/>
                  </a:cubicBezTo>
                  <a:cubicBezTo>
                    <a:pt x="289" y="1694"/>
                    <a:pt x="289" y="1694"/>
                    <a:pt x="289" y="1694"/>
                  </a:cubicBezTo>
                  <a:cubicBezTo>
                    <a:pt x="288" y="1695"/>
                    <a:pt x="286" y="1695"/>
                    <a:pt x="285" y="1695"/>
                  </a:cubicBezTo>
                  <a:cubicBezTo>
                    <a:pt x="285" y="1695"/>
                    <a:pt x="285" y="1695"/>
                    <a:pt x="285" y="1695"/>
                  </a:cubicBezTo>
                  <a:cubicBezTo>
                    <a:pt x="282" y="1695"/>
                    <a:pt x="279" y="1695"/>
                    <a:pt x="277" y="1696"/>
                  </a:cubicBezTo>
                  <a:cubicBezTo>
                    <a:pt x="265" y="1697"/>
                    <a:pt x="256" y="1706"/>
                    <a:pt x="256" y="1717"/>
                  </a:cubicBezTo>
                  <a:cubicBezTo>
                    <a:pt x="251" y="1720"/>
                    <a:pt x="247" y="1723"/>
                    <a:pt x="244" y="1728"/>
                  </a:cubicBezTo>
                  <a:cubicBezTo>
                    <a:pt x="239" y="1736"/>
                    <a:pt x="241" y="1746"/>
                    <a:pt x="246" y="1753"/>
                  </a:cubicBezTo>
                  <a:cubicBezTo>
                    <a:pt x="246" y="1753"/>
                    <a:pt x="246" y="1753"/>
                    <a:pt x="246" y="1753"/>
                  </a:cubicBezTo>
                  <a:cubicBezTo>
                    <a:pt x="230" y="1766"/>
                    <a:pt x="231" y="1792"/>
                    <a:pt x="251" y="1803"/>
                  </a:cubicBezTo>
                  <a:cubicBezTo>
                    <a:pt x="252" y="1803"/>
                    <a:pt x="253" y="1804"/>
                    <a:pt x="254" y="1805"/>
                  </a:cubicBezTo>
                  <a:cubicBezTo>
                    <a:pt x="254" y="1805"/>
                    <a:pt x="254" y="1805"/>
                    <a:pt x="254" y="1805"/>
                  </a:cubicBezTo>
                  <a:cubicBezTo>
                    <a:pt x="254" y="1812"/>
                    <a:pt x="259" y="1820"/>
                    <a:pt x="265" y="1822"/>
                  </a:cubicBezTo>
                  <a:cubicBezTo>
                    <a:pt x="266" y="1822"/>
                    <a:pt x="266" y="1822"/>
                    <a:pt x="267" y="1822"/>
                  </a:cubicBezTo>
                  <a:cubicBezTo>
                    <a:pt x="275" y="1828"/>
                    <a:pt x="284" y="1829"/>
                    <a:pt x="294" y="1825"/>
                  </a:cubicBezTo>
                  <a:cubicBezTo>
                    <a:pt x="305" y="1821"/>
                    <a:pt x="311" y="1814"/>
                    <a:pt x="313" y="1803"/>
                  </a:cubicBezTo>
                  <a:cubicBezTo>
                    <a:pt x="313" y="1803"/>
                    <a:pt x="313" y="1803"/>
                    <a:pt x="314" y="1803"/>
                  </a:cubicBezTo>
                  <a:cubicBezTo>
                    <a:pt x="328" y="1796"/>
                    <a:pt x="343" y="1790"/>
                    <a:pt x="358" y="1785"/>
                  </a:cubicBezTo>
                  <a:cubicBezTo>
                    <a:pt x="356" y="1805"/>
                    <a:pt x="356" y="1826"/>
                    <a:pt x="356" y="1847"/>
                  </a:cubicBezTo>
                  <a:cubicBezTo>
                    <a:pt x="356" y="1862"/>
                    <a:pt x="356" y="1878"/>
                    <a:pt x="357" y="1893"/>
                  </a:cubicBezTo>
                  <a:cubicBezTo>
                    <a:pt x="352" y="1890"/>
                    <a:pt x="346" y="1888"/>
                    <a:pt x="341" y="1889"/>
                  </a:cubicBezTo>
                  <a:cubicBezTo>
                    <a:pt x="327" y="1891"/>
                    <a:pt x="318" y="1904"/>
                    <a:pt x="320" y="1917"/>
                  </a:cubicBezTo>
                  <a:cubicBezTo>
                    <a:pt x="322" y="1931"/>
                    <a:pt x="334" y="1941"/>
                    <a:pt x="347" y="1939"/>
                  </a:cubicBezTo>
                  <a:cubicBezTo>
                    <a:pt x="352" y="1939"/>
                    <a:pt x="356" y="1937"/>
                    <a:pt x="359" y="1934"/>
                  </a:cubicBezTo>
                  <a:cubicBezTo>
                    <a:pt x="359" y="1936"/>
                    <a:pt x="360" y="1938"/>
                    <a:pt x="360" y="1939"/>
                  </a:cubicBezTo>
                  <a:cubicBezTo>
                    <a:pt x="356" y="1942"/>
                    <a:pt x="352" y="1943"/>
                    <a:pt x="348" y="1944"/>
                  </a:cubicBezTo>
                  <a:cubicBezTo>
                    <a:pt x="332" y="1946"/>
                    <a:pt x="318" y="1934"/>
                    <a:pt x="316" y="1918"/>
                  </a:cubicBezTo>
                  <a:cubicBezTo>
                    <a:pt x="314" y="1902"/>
                    <a:pt x="324" y="1887"/>
                    <a:pt x="340" y="1885"/>
                  </a:cubicBezTo>
                  <a:cubicBezTo>
                    <a:pt x="345" y="1884"/>
                    <a:pt x="349" y="1885"/>
                    <a:pt x="353" y="1886"/>
                  </a:cubicBezTo>
                  <a:cubicBezTo>
                    <a:pt x="349" y="1856"/>
                    <a:pt x="349" y="1856"/>
                    <a:pt x="349" y="1856"/>
                  </a:cubicBezTo>
                  <a:cubicBezTo>
                    <a:pt x="320" y="1859"/>
                    <a:pt x="285" y="1873"/>
                    <a:pt x="290" y="1909"/>
                  </a:cubicBezTo>
                  <a:cubicBezTo>
                    <a:pt x="228" y="1947"/>
                    <a:pt x="236" y="2038"/>
                    <a:pt x="306" y="2057"/>
                  </a:cubicBezTo>
                  <a:cubicBezTo>
                    <a:pt x="311" y="2066"/>
                    <a:pt x="317" y="2072"/>
                    <a:pt x="325" y="2076"/>
                  </a:cubicBezTo>
                  <a:cubicBezTo>
                    <a:pt x="323" y="2076"/>
                    <a:pt x="322" y="2076"/>
                    <a:pt x="320" y="2076"/>
                  </a:cubicBezTo>
                  <a:cubicBezTo>
                    <a:pt x="314" y="2076"/>
                    <a:pt x="310" y="2079"/>
                    <a:pt x="306" y="2083"/>
                  </a:cubicBezTo>
                  <a:cubicBezTo>
                    <a:pt x="306" y="2083"/>
                    <a:pt x="306" y="2083"/>
                    <a:pt x="306" y="2083"/>
                  </a:cubicBezTo>
                  <a:cubicBezTo>
                    <a:pt x="304" y="2083"/>
                    <a:pt x="302" y="2084"/>
                    <a:pt x="300" y="2086"/>
                  </a:cubicBezTo>
                  <a:cubicBezTo>
                    <a:pt x="292" y="2090"/>
                    <a:pt x="289" y="2100"/>
                    <a:pt x="292" y="2108"/>
                  </a:cubicBezTo>
                  <a:cubicBezTo>
                    <a:pt x="290" y="2111"/>
                    <a:pt x="288" y="2115"/>
                    <a:pt x="288" y="2120"/>
                  </a:cubicBezTo>
                  <a:cubicBezTo>
                    <a:pt x="287" y="2127"/>
                    <a:pt x="291" y="2134"/>
                    <a:pt x="297" y="2137"/>
                  </a:cubicBezTo>
                  <a:cubicBezTo>
                    <a:pt x="297" y="2137"/>
                    <a:pt x="297" y="2137"/>
                    <a:pt x="297" y="2137"/>
                  </a:cubicBezTo>
                  <a:cubicBezTo>
                    <a:pt x="294" y="2143"/>
                    <a:pt x="294" y="2150"/>
                    <a:pt x="297" y="2156"/>
                  </a:cubicBezTo>
                  <a:cubicBezTo>
                    <a:pt x="294" y="2156"/>
                    <a:pt x="291" y="2157"/>
                    <a:pt x="289" y="2158"/>
                  </a:cubicBezTo>
                  <a:cubicBezTo>
                    <a:pt x="286" y="2158"/>
                    <a:pt x="285" y="2157"/>
                    <a:pt x="284" y="2155"/>
                  </a:cubicBezTo>
                  <a:cubicBezTo>
                    <a:pt x="276" y="2143"/>
                    <a:pt x="264" y="2139"/>
                    <a:pt x="250" y="2143"/>
                  </a:cubicBezTo>
                  <a:cubicBezTo>
                    <a:pt x="241" y="2146"/>
                    <a:pt x="234" y="2153"/>
                    <a:pt x="229" y="2160"/>
                  </a:cubicBezTo>
                  <a:cubicBezTo>
                    <a:pt x="229" y="2160"/>
                    <a:pt x="228" y="2160"/>
                    <a:pt x="228" y="2160"/>
                  </a:cubicBezTo>
                  <a:cubicBezTo>
                    <a:pt x="225" y="2163"/>
                    <a:pt x="222" y="2165"/>
                    <a:pt x="220" y="2168"/>
                  </a:cubicBezTo>
                  <a:cubicBezTo>
                    <a:pt x="207" y="2179"/>
                    <a:pt x="205" y="2196"/>
                    <a:pt x="214" y="2209"/>
                  </a:cubicBezTo>
                  <a:cubicBezTo>
                    <a:pt x="211" y="2216"/>
                    <a:pt x="209" y="2224"/>
                    <a:pt x="210" y="2232"/>
                  </a:cubicBezTo>
                  <a:cubicBezTo>
                    <a:pt x="212" y="2245"/>
                    <a:pt x="221" y="2255"/>
                    <a:pt x="233" y="2258"/>
                  </a:cubicBezTo>
                  <a:cubicBezTo>
                    <a:pt x="233" y="2258"/>
                    <a:pt x="233" y="2258"/>
                    <a:pt x="233" y="2258"/>
                  </a:cubicBezTo>
                  <a:cubicBezTo>
                    <a:pt x="226" y="2287"/>
                    <a:pt x="249" y="2314"/>
                    <a:pt x="281" y="2310"/>
                  </a:cubicBezTo>
                  <a:cubicBezTo>
                    <a:pt x="282" y="2310"/>
                    <a:pt x="284" y="2310"/>
                    <a:pt x="285" y="2310"/>
                  </a:cubicBezTo>
                  <a:cubicBezTo>
                    <a:pt x="285" y="2310"/>
                    <a:pt x="285" y="2310"/>
                    <a:pt x="285" y="2310"/>
                  </a:cubicBezTo>
                  <a:cubicBezTo>
                    <a:pt x="286" y="2310"/>
                    <a:pt x="286" y="2310"/>
                    <a:pt x="286" y="2311"/>
                  </a:cubicBezTo>
                  <a:cubicBezTo>
                    <a:pt x="248" y="2330"/>
                    <a:pt x="248" y="2330"/>
                    <a:pt x="248" y="2330"/>
                  </a:cubicBezTo>
                  <a:cubicBezTo>
                    <a:pt x="181" y="2469"/>
                    <a:pt x="181" y="2469"/>
                    <a:pt x="181" y="2469"/>
                  </a:cubicBezTo>
                  <a:cubicBezTo>
                    <a:pt x="333" y="2493"/>
                    <a:pt x="333" y="2493"/>
                    <a:pt x="333" y="2493"/>
                  </a:cubicBezTo>
                  <a:cubicBezTo>
                    <a:pt x="412" y="2452"/>
                    <a:pt x="412" y="2452"/>
                    <a:pt x="412" y="2452"/>
                  </a:cubicBezTo>
                  <a:cubicBezTo>
                    <a:pt x="285" y="2549"/>
                    <a:pt x="285" y="2549"/>
                    <a:pt x="285" y="2549"/>
                  </a:cubicBezTo>
                  <a:cubicBezTo>
                    <a:pt x="309" y="2580"/>
                    <a:pt x="309" y="2580"/>
                    <a:pt x="309" y="2580"/>
                  </a:cubicBezTo>
                  <a:cubicBezTo>
                    <a:pt x="280" y="2602"/>
                    <a:pt x="280" y="2602"/>
                    <a:pt x="280" y="2602"/>
                  </a:cubicBezTo>
                  <a:cubicBezTo>
                    <a:pt x="294" y="2621"/>
                    <a:pt x="294" y="2621"/>
                    <a:pt x="294" y="2621"/>
                  </a:cubicBezTo>
                  <a:cubicBezTo>
                    <a:pt x="269" y="2640"/>
                    <a:pt x="269" y="2640"/>
                    <a:pt x="269" y="2640"/>
                  </a:cubicBezTo>
                  <a:cubicBezTo>
                    <a:pt x="364" y="2764"/>
                    <a:pt x="364" y="2764"/>
                    <a:pt x="364" y="2764"/>
                  </a:cubicBezTo>
                  <a:cubicBezTo>
                    <a:pt x="389" y="2744"/>
                    <a:pt x="389" y="2744"/>
                    <a:pt x="389" y="2744"/>
                  </a:cubicBezTo>
                  <a:cubicBezTo>
                    <a:pt x="404" y="2764"/>
                    <a:pt x="404" y="2764"/>
                    <a:pt x="404" y="2764"/>
                  </a:cubicBezTo>
                  <a:cubicBezTo>
                    <a:pt x="433" y="2742"/>
                    <a:pt x="433" y="2742"/>
                    <a:pt x="433" y="2742"/>
                  </a:cubicBezTo>
                  <a:cubicBezTo>
                    <a:pt x="448" y="2761"/>
                    <a:pt x="448" y="2761"/>
                    <a:pt x="448" y="2761"/>
                  </a:cubicBezTo>
                  <a:cubicBezTo>
                    <a:pt x="584" y="2656"/>
                    <a:pt x="584" y="2656"/>
                    <a:pt x="584" y="2656"/>
                  </a:cubicBezTo>
                  <a:cubicBezTo>
                    <a:pt x="263" y="2988"/>
                    <a:pt x="263" y="2988"/>
                    <a:pt x="263" y="2988"/>
                  </a:cubicBezTo>
                  <a:cubicBezTo>
                    <a:pt x="395" y="3115"/>
                    <a:pt x="395" y="3115"/>
                    <a:pt x="395" y="3115"/>
                  </a:cubicBezTo>
                  <a:cubicBezTo>
                    <a:pt x="785" y="2712"/>
                    <a:pt x="785" y="2712"/>
                    <a:pt x="785" y="2712"/>
                  </a:cubicBezTo>
                  <a:cubicBezTo>
                    <a:pt x="808" y="2730"/>
                    <a:pt x="833" y="2748"/>
                    <a:pt x="859" y="2764"/>
                  </a:cubicBezTo>
                  <a:cubicBezTo>
                    <a:pt x="858" y="2764"/>
                    <a:pt x="858" y="2765"/>
                    <a:pt x="858" y="2765"/>
                  </a:cubicBezTo>
                  <a:cubicBezTo>
                    <a:pt x="856" y="2769"/>
                    <a:pt x="855" y="2773"/>
                    <a:pt x="853" y="2776"/>
                  </a:cubicBezTo>
                  <a:cubicBezTo>
                    <a:pt x="853" y="2777"/>
                    <a:pt x="852" y="2777"/>
                    <a:pt x="851" y="2778"/>
                  </a:cubicBezTo>
                  <a:cubicBezTo>
                    <a:pt x="839" y="2783"/>
                    <a:pt x="825" y="2779"/>
                    <a:pt x="813" y="2782"/>
                  </a:cubicBezTo>
                  <a:cubicBezTo>
                    <a:pt x="806" y="2783"/>
                    <a:pt x="799" y="2787"/>
                    <a:pt x="792" y="2791"/>
                  </a:cubicBezTo>
                  <a:cubicBezTo>
                    <a:pt x="792" y="2791"/>
                    <a:pt x="792" y="2791"/>
                    <a:pt x="791" y="2791"/>
                  </a:cubicBezTo>
                  <a:cubicBezTo>
                    <a:pt x="788" y="2788"/>
                    <a:pt x="783" y="2786"/>
                    <a:pt x="778" y="2786"/>
                  </a:cubicBezTo>
                  <a:cubicBezTo>
                    <a:pt x="769" y="2784"/>
                    <a:pt x="761" y="2787"/>
                    <a:pt x="755" y="2793"/>
                  </a:cubicBezTo>
                  <a:cubicBezTo>
                    <a:pt x="753" y="2793"/>
                    <a:pt x="752" y="2793"/>
                    <a:pt x="750" y="2792"/>
                  </a:cubicBezTo>
                  <a:cubicBezTo>
                    <a:pt x="737" y="2784"/>
                    <a:pt x="725" y="2785"/>
                    <a:pt x="714" y="2795"/>
                  </a:cubicBezTo>
                  <a:cubicBezTo>
                    <a:pt x="707" y="2801"/>
                    <a:pt x="703" y="2809"/>
                    <a:pt x="701" y="2819"/>
                  </a:cubicBezTo>
                  <a:cubicBezTo>
                    <a:pt x="701" y="2819"/>
                    <a:pt x="701" y="2819"/>
                    <a:pt x="701" y="2819"/>
                  </a:cubicBezTo>
                  <a:cubicBezTo>
                    <a:pt x="699" y="2822"/>
                    <a:pt x="697" y="2826"/>
                    <a:pt x="696" y="2829"/>
                  </a:cubicBezTo>
                  <a:cubicBezTo>
                    <a:pt x="688" y="2844"/>
                    <a:pt x="694" y="2861"/>
                    <a:pt x="707" y="2870"/>
                  </a:cubicBezTo>
                  <a:cubicBezTo>
                    <a:pt x="707" y="2877"/>
                    <a:pt x="708" y="2885"/>
                    <a:pt x="712" y="2892"/>
                  </a:cubicBezTo>
                  <a:cubicBezTo>
                    <a:pt x="719" y="2903"/>
                    <a:pt x="731" y="2908"/>
                    <a:pt x="743" y="2907"/>
                  </a:cubicBezTo>
                  <a:cubicBezTo>
                    <a:pt x="744" y="2907"/>
                    <a:pt x="744" y="2907"/>
                    <a:pt x="744" y="2907"/>
                  </a:cubicBezTo>
                  <a:cubicBezTo>
                    <a:pt x="749" y="2936"/>
                    <a:pt x="781" y="2952"/>
                    <a:pt x="808" y="2936"/>
                  </a:cubicBezTo>
                  <a:cubicBezTo>
                    <a:pt x="809" y="2935"/>
                    <a:pt x="811" y="2935"/>
                    <a:pt x="812" y="2934"/>
                  </a:cubicBezTo>
                  <a:cubicBezTo>
                    <a:pt x="812" y="2934"/>
                    <a:pt x="812" y="2934"/>
                    <a:pt x="812" y="2934"/>
                  </a:cubicBezTo>
                  <a:cubicBezTo>
                    <a:pt x="821" y="2938"/>
                    <a:pt x="834" y="2939"/>
                    <a:pt x="841" y="2932"/>
                  </a:cubicBezTo>
                  <a:cubicBezTo>
                    <a:pt x="842" y="2931"/>
                    <a:pt x="842" y="2931"/>
                    <a:pt x="843" y="2930"/>
                  </a:cubicBezTo>
                  <a:cubicBezTo>
                    <a:pt x="855" y="2924"/>
                    <a:pt x="863" y="2913"/>
                    <a:pt x="866" y="2899"/>
                  </a:cubicBezTo>
                  <a:cubicBezTo>
                    <a:pt x="868" y="2883"/>
                    <a:pt x="863" y="2871"/>
                    <a:pt x="852" y="2861"/>
                  </a:cubicBezTo>
                  <a:cubicBezTo>
                    <a:pt x="852" y="2860"/>
                    <a:pt x="852" y="2860"/>
                    <a:pt x="852" y="2859"/>
                  </a:cubicBezTo>
                  <a:cubicBezTo>
                    <a:pt x="854" y="2836"/>
                    <a:pt x="857" y="2812"/>
                    <a:pt x="862" y="2789"/>
                  </a:cubicBezTo>
                  <a:cubicBezTo>
                    <a:pt x="865" y="2787"/>
                    <a:pt x="868" y="2785"/>
                    <a:pt x="872" y="2783"/>
                  </a:cubicBezTo>
                  <a:cubicBezTo>
                    <a:pt x="876" y="2781"/>
                    <a:pt x="878" y="2779"/>
                    <a:pt x="879" y="2777"/>
                  </a:cubicBezTo>
                  <a:cubicBezTo>
                    <a:pt x="891" y="2784"/>
                    <a:pt x="903" y="2791"/>
                    <a:pt x="916" y="2798"/>
                  </a:cubicBezTo>
                  <a:cubicBezTo>
                    <a:pt x="911" y="2800"/>
                    <a:pt x="907" y="2804"/>
                    <a:pt x="905" y="2809"/>
                  </a:cubicBezTo>
                  <a:cubicBezTo>
                    <a:pt x="899" y="2821"/>
                    <a:pt x="905" y="2836"/>
                    <a:pt x="917" y="2842"/>
                  </a:cubicBezTo>
                  <a:cubicBezTo>
                    <a:pt x="930" y="2848"/>
                    <a:pt x="945" y="2843"/>
                    <a:pt x="951" y="2831"/>
                  </a:cubicBezTo>
                  <a:cubicBezTo>
                    <a:pt x="953" y="2827"/>
                    <a:pt x="953" y="2822"/>
                    <a:pt x="953" y="2818"/>
                  </a:cubicBezTo>
                  <a:cubicBezTo>
                    <a:pt x="954" y="2819"/>
                    <a:pt x="956" y="2819"/>
                    <a:pt x="958" y="2820"/>
                  </a:cubicBezTo>
                  <a:cubicBezTo>
                    <a:pt x="958" y="2824"/>
                    <a:pt x="957" y="2829"/>
                    <a:pt x="955" y="2833"/>
                  </a:cubicBezTo>
                  <a:cubicBezTo>
                    <a:pt x="948" y="2847"/>
                    <a:pt x="931" y="2853"/>
                    <a:pt x="916" y="2846"/>
                  </a:cubicBezTo>
                  <a:cubicBezTo>
                    <a:pt x="902" y="2839"/>
                    <a:pt x="895" y="2823"/>
                    <a:pt x="900" y="2809"/>
                  </a:cubicBezTo>
                  <a:cubicBezTo>
                    <a:pt x="900" y="2809"/>
                    <a:pt x="901" y="2808"/>
                    <a:pt x="901" y="2807"/>
                  </a:cubicBezTo>
                  <a:cubicBezTo>
                    <a:pt x="901" y="2807"/>
                    <a:pt x="901" y="2807"/>
                    <a:pt x="901" y="2807"/>
                  </a:cubicBezTo>
                  <a:cubicBezTo>
                    <a:pt x="903" y="2803"/>
                    <a:pt x="906" y="2800"/>
                    <a:pt x="909" y="2797"/>
                  </a:cubicBezTo>
                  <a:cubicBezTo>
                    <a:pt x="895" y="2790"/>
                    <a:pt x="895" y="2790"/>
                    <a:pt x="895" y="2790"/>
                  </a:cubicBezTo>
                  <a:cubicBezTo>
                    <a:pt x="894" y="2791"/>
                    <a:pt x="894" y="2792"/>
                    <a:pt x="893" y="2793"/>
                  </a:cubicBezTo>
                  <a:cubicBezTo>
                    <a:pt x="888" y="2791"/>
                    <a:pt x="886" y="2795"/>
                    <a:pt x="882" y="2801"/>
                  </a:cubicBezTo>
                  <a:cubicBezTo>
                    <a:pt x="879" y="2809"/>
                    <a:pt x="885" y="2812"/>
                    <a:pt x="885" y="2812"/>
                  </a:cubicBezTo>
                  <a:cubicBezTo>
                    <a:pt x="885" y="2812"/>
                    <a:pt x="885" y="2812"/>
                    <a:pt x="885" y="2812"/>
                  </a:cubicBezTo>
                  <a:cubicBezTo>
                    <a:pt x="880" y="2831"/>
                    <a:pt x="881" y="2851"/>
                    <a:pt x="895" y="2866"/>
                  </a:cubicBezTo>
                  <a:cubicBezTo>
                    <a:pt x="892" y="2939"/>
                    <a:pt x="976" y="2975"/>
                    <a:pt x="1031" y="2928"/>
                  </a:cubicBezTo>
                  <a:cubicBezTo>
                    <a:pt x="1064" y="2944"/>
                    <a:pt x="1088" y="2915"/>
                    <a:pt x="1100" y="2888"/>
                  </a:cubicBezTo>
                  <a:cubicBezTo>
                    <a:pt x="1072" y="2875"/>
                    <a:pt x="1072" y="2875"/>
                    <a:pt x="1072" y="2875"/>
                  </a:cubicBezTo>
                  <a:cubicBezTo>
                    <a:pt x="1073" y="2879"/>
                    <a:pt x="1072" y="2884"/>
                    <a:pt x="1070" y="2888"/>
                  </a:cubicBezTo>
                  <a:cubicBezTo>
                    <a:pt x="1063" y="2902"/>
                    <a:pt x="1045" y="2908"/>
                    <a:pt x="1031" y="2901"/>
                  </a:cubicBezTo>
                  <a:cubicBezTo>
                    <a:pt x="1016" y="2893"/>
                    <a:pt x="1009" y="2876"/>
                    <a:pt x="1016" y="2862"/>
                  </a:cubicBezTo>
                  <a:cubicBezTo>
                    <a:pt x="1018" y="2858"/>
                    <a:pt x="1021" y="2855"/>
                    <a:pt x="1024" y="2852"/>
                  </a:cubicBezTo>
                  <a:cubicBezTo>
                    <a:pt x="992" y="2837"/>
                    <a:pt x="992" y="2837"/>
                    <a:pt x="992" y="2837"/>
                  </a:cubicBezTo>
                  <a:cubicBezTo>
                    <a:pt x="1004" y="2842"/>
                    <a:pt x="1017" y="2848"/>
                    <a:pt x="1030" y="2853"/>
                  </a:cubicBezTo>
                  <a:cubicBezTo>
                    <a:pt x="1026" y="2856"/>
                    <a:pt x="1022" y="2859"/>
                    <a:pt x="1020" y="2864"/>
                  </a:cubicBezTo>
                  <a:cubicBezTo>
                    <a:pt x="1014" y="2876"/>
                    <a:pt x="1020" y="2891"/>
                    <a:pt x="1032" y="2897"/>
                  </a:cubicBezTo>
                  <a:cubicBezTo>
                    <a:pt x="1045" y="2903"/>
                    <a:pt x="1060" y="2898"/>
                    <a:pt x="1066" y="2886"/>
                  </a:cubicBezTo>
                  <a:cubicBezTo>
                    <a:pt x="1069" y="2880"/>
                    <a:pt x="1069" y="2873"/>
                    <a:pt x="1066" y="2867"/>
                  </a:cubicBezTo>
                  <a:cubicBezTo>
                    <a:pt x="1094" y="2877"/>
                    <a:pt x="1121" y="2886"/>
                    <a:pt x="1150" y="2894"/>
                  </a:cubicBezTo>
                  <a:cubicBezTo>
                    <a:pt x="1071" y="3422"/>
                    <a:pt x="1071" y="3422"/>
                    <a:pt x="1071" y="3422"/>
                  </a:cubicBezTo>
                  <a:cubicBezTo>
                    <a:pt x="1111" y="3428"/>
                    <a:pt x="1111" y="3428"/>
                    <a:pt x="1111" y="3428"/>
                  </a:cubicBezTo>
                  <a:cubicBezTo>
                    <a:pt x="1106" y="3462"/>
                    <a:pt x="1106" y="3462"/>
                    <a:pt x="1106" y="3462"/>
                  </a:cubicBezTo>
                  <a:cubicBezTo>
                    <a:pt x="1150" y="3514"/>
                    <a:pt x="1150" y="3514"/>
                    <a:pt x="1150" y="3514"/>
                  </a:cubicBezTo>
                  <a:cubicBezTo>
                    <a:pt x="1206" y="3477"/>
                    <a:pt x="1206" y="3477"/>
                    <a:pt x="1206" y="3477"/>
                  </a:cubicBezTo>
                  <a:cubicBezTo>
                    <a:pt x="1211" y="3443"/>
                    <a:pt x="1211" y="3443"/>
                    <a:pt x="1211" y="3443"/>
                  </a:cubicBezTo>
                  <a:cubicBezTo>
                    <a:pt x="1251" y="3449"/>
                    <a:pt x="1251" y="3449"/>
                    <a:pt x="1251" y="3449"/>
                  </a:cubicBezTo>
                  <a:cubicBezTo>
                    <a:pt x="1318" y="3002"/>
                    <a:pt x="1318" y="3002"/>
                    <a:pt x="1318" y="3002"/>
                  </a:cubicBezTo>
                  <a:cubicBezTo>
                    <a:pt x="1322" y="3686"/>
                    <a:pt x="1322" y="3686"/>
                    <a:pt x="1322" y="3686"/>
                  </a:cubicBezTo>
                  <a:cubicBezTo>
                    <a:pt x="1628" y="3684"/>
                    <a:pt x="1628" y="3684"/>
                    <a:pt x="1628" y="3684"/>
                  </a:cubicBezTo>
                  <a:cubicBezTo>
                    <a:pt x="1624" y="2920"/>
                    <a:pt x="1624" y="2920"/>
                    <a:pt x="1624" y="2920"/>
                  </a:cubicBezTo>
                  <a:cubicBezTo>
                    <a:pt x="1644" y="2916"/>
                    <a:pt x="1665" y="2912"/>
                    <a:pt x="1685" y="2908"/>
                  </a:cubicBezTo>
                  <a:cubicBezTo>
                    <a:pt x="1685" y="2908"/>
                    <a:pt x="1685" y="2909"/>
                    <a:pt x="1685" y="2909"/>
                  </a:cubicBezTo>
                  <a:cubicBezTo>
                    <a:pt x="1686" y="2912"/>
                    <a:pt x="1687" y="2915"/>
                    <a:pt x="1688" y="2917"/>
                  </a:cubicBezTo>
                  <a:cubicBezTo>
                    <a:pt x="1688" y="2918"/>
                    <a:pt x="1688" y="2918"/>
                    <a:pt x="1688" y="2919"/>
                  </a:cubicBezTo>
                  <a:cubicBezTo>
                    <a:pt x="1684" y="2927"/>
                    <a:pt x="1675" y="2933"/>
                    <a:pt x="1671" y="2940"/>
                  </a:cubicBezTo>
                  <a:cubicBezTo>
                    <a:pt x="1668" y="2945"/>
                    <a:pt x="1666" y="2950"/>
                    <a:pt x="1665" y="2955"/>
                  </a:cubicBezTo>
                  <a:cubicBezTo>
                    <a:pt x="1665" y="2955"/>
                    <a:pt x="1665" y="2956"/>
                    <a:pt x="1664" y="2956"/>
                  </a:cubicBezTo>
                  <a:cubicBezTo>
                    <a:pt x="1661" y="2956"/>
                    <a:pt x="1658" y="2958"/>
                    <a:pt x="1655" y="2960"/>
                  </a:cubicBezTo>
                  <a:cubicBezTo>
                    <a:pt x="1650" y="2963"/>
                    <a:pt x="1647" y="2969"/>
                    <a:pt x="1647" y="2975"/>
                  </a:cubicBezTo>
                  <a:cubicBezTo>
                    <a:pt x="1646" y="2976"/>
                    <a:pt x="1646" y="2977"/>
                    <a:pt x="1644" y="2977"/>
                  </a:cubicBezTo>
                  <a:cubicBezTo>
                    <a:pt x="1634" y="2979"/>
                    <a:pt x="1628" y="2986"/>
                    <a:pt x="1628" y="2996"/>
                  </a:cubicBezTo>
                  <a:cubicBezTo>
                    <a:pt x="1627" y="3003"/>
                    <a:pt x="1629" y="3009"/>
                    <a:pt x="1633" y="3015"/>
                  </a:cubicBezTo>
                  <a:cubicBezTo>
                    <a:pt x="1633" y="3015"/>
                    <a:pt x="1633" y="3015"/>
                    <a:pt x="1633" y="3015"/>
                  </a:cubicBezTo>
                  <a:cubicBezTo>
                    <a:pt x="1633" y="3018"/>
                    <a:pt x="1634" y="3021"/>
                    <a:pt x="1636" y="3023"/>
                  </a:cubicBezTo>
                  <a:cubicBezTo>
                    <a:pt x="1639" y="3034"/>
                    <a:pt x="1651" y="3040"/>
                    <a:pt x="1662" y="3038"/>
                  </a:cubicBezTo>
                  <a:cubicBezTo>
                    <a:pt x="1665" y="3042"/>
                    <a:pt x="1670" y="3045"/>
                    <a:pt x="1675" y="3046"/>
                  </a:cubicBezTo>
                  <a:cubicBezTo>
                    <a:pt x="1684" y="3049"/>
                    <a:pt x="1693" y="3045"/>
                    <a:pt x="1699" y="3038"/>
                  </a:cubicBezTo>
                  <a:cubicBezTo>
                    <a:pt x="1699" y="3038"/>
                    <a:pt x="1699" y="3038"/>
                    <a:pt x="1699" y="3038"/>
                  </a:cubicBezTo>
                  <a:cubicBezTo>
                    <a:pt x="1716" y="3050"/>
                    <a:pt x="1740" y="3042"/>
                    <a:pt x="1746" y="3020"/>
                  </a:cubicBezTo>
                  <a:cubicBezTo>
                    <a:pt x="1746" y="3019"/>
                    <a:pt x="1746" y="3018"/>
                    <a:pt x="1747" y="3017"/>
                  </a:cubicBezTo>
                  <a:cubicBezTo>
                    <a:pt x="1747" y="3017"/>
                    <a:pt x="1747" y="3017"/>
                    <a:pt x="1747" y="3017"/>
                  </a:cubicBezTo>
                  <a:cubicBezTo>
                    <a:pt x="1754" y="3015"/>
                    <a:pt x="1760" y="3008"/>
                    <a:pt x="1760" y="3001"/>
                  </a:cubicBezTo>
                  <a:cubicBezTo>
                    <a:pt x="1760" y="3001"/>
                    <a:pt x="1760" y="3000"/>
                    <a:pt x="1760" y="3000"/>
                  </a:cubicBezTo>
                  <a:cubicBezTo>
                    <a:pt x="1763" y="2990"/>
                    <a:pt x="1762" y="2981"/>
                    <a:pt x="1756" y="2973"/>
                  </a:cubicBezTo>
                  <a:cubicBezTo>
                    <a:pt x="1749" y="2964"/>
                    <a:pt x="1741" y="2960"/>
                    <a:pt x="1730" y="2960"/>
                  </a:cubicBezTo>
                  <a:cubicBezTo>
                    <a:pt x="1730" y="2960"/>
                    <a:pt x="1729" y="2960"/>
                    <a:pt x="1729" y="2960"/>
                  </a:cubicBezTo>
                  <a:cubicBezTo>
                    <a:pt x="1718" y="2947"/>
                    <a:pt x="1708" y="2933"/>
                    <a:pt x="1699" y="2919"/>
                  </a:cubicBezTo>
                  <a:cubicBezTo>
                    <a:pt x="1699" y="2917"/>
                    <a:pt x="1700" y="2914"/>
                    <a:pt x="1701" y="2911"/>
                  </a:cubicBezTo>
                  <a:cubicBezTo>
                    <a:pt x="1702" y="2908"/>
                    <a:pt x="1702" y="2906"/>
                    <a:pt x="1701" y="2904"/>
                  </a:cubicBezTo>
                  <a:cubicBezTo>
                    <a:pt x="1713" y="2901"/>
                    <a:pt x="1725" y="2898"/>
                    <a:pt x="1737" y="2894"/>
                  </a:cubicBezTo>
                  <a:cubicBezTo>
                    <a:pt x="1831" y="3199"/>
                    <a:pt x="1831" y="3199"/>
                    <a:pt x="1831" y="3199"/>
                  </a:cubicBezTo>
                  <a:cubicBezTo>
                    <a:pt x="1888" y="3252"/>
                    <a:pt x="1888" y="3252"/>
                    <a:pt x="1888" y="3252"/>
                  </a:cubicBezTo>
                  <a:cubicBezTo>
                    <a:pt x="1990" y="3220"/>
                    <a:pt x="1990" y="3220"/>
                    <a:pt x="1990" y="3220"/>
                  </a:cubicBezTo>
                  <a:cubicBezTo>
                    <a:pt x="2006" y="3145"/>
                    <a:pt x="2006" y="3145"/>
                    <a:pt x="2006" y="3145"/>
                  </a:cubicBezTo>
                  <a:cubicBezTo>
                    <a:pt x="1939" y="2926"/>
                    <a:pt x="1939" y="2926"/>
                    <a:pt x="1939" y="2926"/>
                  </a:cubicBezTo>
                  <a:cubicBezTo>
                    <a:pt x="2141" y="3318"/>
                    <a:pt x="2141" y="3318"/>
                    <a:pt x="2141" y="3318"/>
                  </a:cubicBezTo>
                  <a:cubicBezTo>
                    <a:pt x="2161" y="3307"/>
                    <a:pt x="2161" y="3307"/>
                    <a:pt x="2161" y="3307"/>
                  </a:cubicBezTo>
                  <a:cubicBezTo>
                    <a:pt x="2181" y="3346"/>
                    <a:pt x="2181" y="3346"/>
                    <a:pt x="2181" y="3346"/>
                  </a:cubicBezTo>
                  <a:cubicBezTo>
                    <a:pt x="2198" y="3338"/>
                    <a:pt x="2198" y="3338"/>
                    <a:pt x="2198" y="3338"/>
                  </a:cubicBezTo>
                  <a:cubicBezTo>
                    <a:pt x="2217" y="3375"/>
                    <a:pt x="2217" y="3375"/>
                    <a:pt x="2217" y="3375"/>
                  </a:cubicBezTo>
                  <a:cubicBezTo>
                    <a:pt x="2324" y="3320"/>
                    <a:pt x="2324" y="3320"/>
                    <a:pt x="2324" y="3320"/>
                  </a:cubicBezTo>
                  <a:cubicBezTo>
                    <a:pt x="2305" y="3282"/>
                    <a:pt x="2305" y="3282"/>
                    <a:pt x="2305" y="3282"/>
                  </a:cubicBezTo>
                  <a:cubicBezTo>
                    <a:pt x="2321" y="3274"/>
                    <a:pt x="2321" y="3274"/>
                    <a:pt x="2321" y="3274"/>
                  </a:cubicBezTo>
                  <a:cubicBezTo>
                    <a:pt x="2301" y="3235"/>
                    <a:pt x="2301" y="3235"/>
                    <a:pt x="2301" y="3235"/>
                  </a:cubicBezTo>
                  <a:cubicBezTo>
                    <a:pt x="2317" y="3227"/>
                    <a:pt x="2317" y="3227"/>
                    <a:pt x="2317" y="3227"/>
                  </a:cubicBezTo>
                  <a:cubicBezTo>
                    <a:pt x="2140" y="2885"/>
                    <a:pt x="2140" y="2885"/>
                    <a:pt x="2140" y="2885"/>
                  </a:cubicBezTo>
                  <a:cubicBezTo>
                    <a:pt x="2145" y="2888"/>
                    <a:pt x="2151" y="2890"/>
                    <a:pt x="2157" y="2891"/>
                  </a:cubicBezTo>
                  <a:cubicBezTo>
                    <a:pt x="2157" y="2891"/>
                    <a:pt x="2157" y="2891"/>
                    <a:pt x="2158" y="2891"/>
                  </a:cubicBezTo>
                  <a:cubicBezTo>
                    <a:pt x="2161" y="2894"/>
                    <a:pt x="2165" y="2896"/>
                    <a:pt x="2170" y="2897"/>
                  </a:cubicBezTo>
                  <a:cubicBezTo>
                    <a:pt x="2187" y="2905"/>
                    <a:pt x="2207" y="2898"/>
                    <a:pt x="2216" y="2883"/>
                  </a:cubicBezTo>
                  <a:cubicBezTo>
                    <a:pt x="2225" y="2883"/>
                    <a:pt x="2234" y="2881"/>
                    <a:pt x="2242" y="2876"/>
                  </a:cubicBezTo>
                  <a:cubicBezTo>
                    <a:pt x="2255" y="2868"/>
                    <a:pt x="2261" y="2853"/>
                    <a:pt x="2259" y="2839"/>
                  </a:cubicBezTo>
                  <a:cubicBezTo>
                    <a:pt x="2259" y="2839"/>
                    <a:pt x="2259" y="2839"/>
                    <a:pt x="2259" y="2839"/>
                  </a:cubicBezTo>
                  <a:cubicBezTo>
                    <a:pt x="2293" y="2832"/>
                    <a:pt x="2311" y="2794"/>
                    <a:pt x="2291" y="2763"/>
                  </a:cubicBezTo>
                  <a:cubicBezTo>
                    <a:pt x="2290" y="2761"/>
                    <a:pt x="2290" y="2759"/>
                    <a:pt x="2289" y="2758"/>
                  </a:cubicBezTo>
                  <a:cubicBezTo>
                    <a:pt x="2289" y="2758"/>
                    <a:pt x="2289" y="2758"/>
                    <a:pt x="2288" y="2758"/>
                  </a:cubicBezTo>
                  <a:cubicBezTo>
                    <a:pt x="2294" y="2747"/>
                    <a:pt x="2294" y="2732"/>
                    <a:pt x="2285" y="2724"/>
                  </a:cubicBezTo>
                  <a:cubicBezTo>
                    <a:pt x="2285" y="2723"/>
                    <a:pt x="2284" y="2723"/>
                    <a:pt x="2284" y="2722"/>
                  </a:cubicBezTo>
                  <a:cubicBezTo>
                    <a:pt x="2282" y="2720"/>
                    <a:pt x="2281" y="2717"/>
                    <a:pt x="2279" y="2715"/>
                  </a:cubicBezTo>
                  <a:cubicBezTo>
                    <a:pt x="2280" y="2712"/>
                    <a:pt x="2280" y="2708"/>
                    <a:pt x="2280" y="2705"/>
                  </a:cubicBezTo>
                  <a:cubicBezTo>
                    <a:pt x="2280" y="2705"/>
                    <a:pt x="2280" y="2705"/>
                    <a:pt x="2280" y="2705"/>
                  </a:cubicBezTo>
                  <a:cubicBezTo>
                    <a:pt x="2297" y="2700"/>
                    <a:pt x="2305" y="2679"/>
                    <a:pt x="2294" y="2664"/>
                  </a:cubicBezTo>
                  <a:cubicBezTo>
                    <a:pt x="2294" y="2663"/>
                    <a:pt x="2293" y="2662"/>
                    <a:pt x="2293" y="2661"/>
                  </a:cubicBezTo>
                  <a:cubicBezTo>
                    <a:pt x="2293" y="2661"/>
                    <a:pt x="2293" y="2661"/>
                    <a:pt x="2293" y="2661"/>
                  </a:cubicBezTo>
                  <a:cubicBezTo>
                    <a:pt x="2295" y="2655"/>
                    <a:pt x="2295" y="2648"/>
                    <a:pt x="2290" y="2643"/>
                  </a:cubicBezTo>
                  <a:cubicBezTo>
                    <a:pt x="2290" y="2643"/>
                    <a:pt x="2289" y="2643"/>
                    <a:pt x="2289" y="2643"/>
                  </a:cubicBezTo>
                  <a:cubicBezTo>
                    <a:pt x="2284" y="2635"/>
                    <a:pt x="2278" y="2631"/>
                    <a:pt x="2268" y="2630"/>
                  </a:cubicBezTo>
                  <a:cubicBezTo>
                    <a:pt x="2259" y="2630"/>
                    <a:pt x="2251" y="2633"/>
                    <a:pt x="2246" y="2641"/>
                  </a:cubicBezTo>
                  <a:cubicBezTo>
                    <a:pt x="2245" y="2641"/>
                    <a:pt x="2245" y="2641"/>
                    <a:pt x="2245" y="2641"/>
                  </a:cubicBezTo>
                  <a:cubicBezTo>
                    <a:pt x="2230" y="2640"/>
                    <a:pt x="2216" y="2640"/>
                    <a:pt x="2201" y="2638"/>
                  </a:cubicBezTo>
                  <a:cubicBezTo>
                    <a:pt x="2200" y="2636"/>
                    <a:pt x="2199" y="2635"/>
                    <a:pt x="2197" y="2632"/>
                  </a:cubicBezTo>
                  <a:cubicBezTo>
                    <a:pt x="2197" y="2632"/>
                    <a:pt x="2197" y="2632"/>
                    <a:pt x="2197" y="2632"/>
                  </a:cubicBezTo>
                  <a:cubicBezTo>
                    <a:pt x="2223" y="2607"/>
                    <a:pt x="2248" y="2580"/>
                    <a:pt x="2271" y="2553"/>
                  </a:cubicBezTo>
                  <a:cubicBezTo>
                    <a:pt x="2272" y="2559"/>
                    <a:pt x="2275" y="2564"/>
                    <a:pt x="2281" y="2568"/>
                  </a:cubicBezTo>
                  <a:cubicBezTo>
                    <a:pt x="2291" y="2576"/>
                    <a:pt x="2307" y="2573"/>
                    <a:pt x="2315" y="2562"/>
                  </a:cubicBezTo>
                  <a:cubicBezTo>
                    <a:pt x="2323" y="2550"/>
                    <a:pt x="2321" y="2535"/>
                    <a:pt x="2310" y="2527"/>
                  </a:cubicBezTo>
                  <a:cubicBezTo>
                    <a:pt x="2306" y="2524"/>
                    <a:pt x="2301" y="2522"/>
                    <a:pt x="2296" y="2522"/>
                  </a:cubicBezTo>
                  <a:cubicBezTo>
                    <a:pt x="2297" y="2521"/>
                    <a:pt x="2297" y="2521"/>
                    <a:pt x="2298" y="2520"/>
                  </a:cubicBezTo>
                  <a:cubicBezTo>
                    <a:pt x="2315" y="2498"/>
                    <a:pt x="2332" y="2477"/>
                    <a:pt x="2347" y="2454"/>
                  </a:cubicBezTo>
                  <a:cubicBezTo>
                    <a:pt x="2349" y="2458"/>
                    <a:pt x="2351" y="2462"/>
                    <a:pt x="2355" y="2465"/>
                  </a:cubicBezTo>
                  <a:cubicBezTo>
                    <a:pt x="2366" y="2472"/>
                    <a:pt x="2381" y="2470"/>
                    <a:pt x="2390" y="2458"/>
                  </a:cubicBezTo>
                  <a:cubicBezTo>
                    <a:pt x="2398" y="2447"/>
                    <a:pt x="2396" y="2431"/>
                    <a:pt x="2385" y="2423"/>
                  </a:cubicBezTo>
                  <a:cubicBezTo>
                    <a:pt x="2380" y="2420"/>
                    <a:pt x="2375" y="2419"/>
                    <a:pt x="2370" y="2419"/>
                  </a:cubicBezTo>
                  <a:cubicBezTo>
                    <a:pt x="2382" y="2400"/>
                    <a:pt x="2394" y="2380"/>
                    <a:pt x="2405" y="2360"/>
                  </a:cubicBezTo>
                  <a:cubicBezTo>
                    <a:pt x="2405" y="2360"/>
                    <a:pt x="2405" y="2360"/>
                    <a:pt x="2406" y="2360"/>
                  </a:cubicBezTo>
                  <a:cubicBezTo>
                    <a:pt x="2408" y="2361"/>
                    <a:pt x="2411" y="2362"/>
                    <a:pt x="2414" y="2363"/>
                  </a:cubicBezTo>
                  <a:cubicBezTo>
                    <a:pt x="2414" y="2363"/>
                    <a:pt x="2415" y="2363"/>
                    <a:pt x="2415" y="2364"/>
                  </a:cubicBezTo>
                  <a:cubicBezTo>
                    <a:pt x="2420" y="2372"/>
                    <a:pt x="2418" y="2382"/>
                    <a:pt x="2422" y="2390"/>
                  </a:cubicBezTo>
                  <a:cubicBezTo>
                    <a:pt x="2424" y="2395"/>
                    <a:pt x="2426" y="2400"/>
                    <a:pt x="2430" y="2404"/>
                  </a:cubicBezTo>
                  <a:cubicBezTo>
                    <a:pt x="2430" y="2404"/>
                    <a:pt x="2430" y="2405"/>
                    <a:pt x="2430" y="2405"/>
                  </a:cubicBezTo>
                  <a:cubicBezTo>
                    <a:pt x="2429" y="2408"/>
                    <a:pt x="2428" y="2411"/>
                    <a:pt x="2428" y="2415"/>
                  </a:cubicBezTo>
                  <a:cubicBezTo>
                    <a:pt x="2428" y="2421"/>
                    <a:pt x="2431" y="2426"/>
                    <a:pt x="2435" y="2430"/>
                  </a:cubicBezTo>
                  <a:cubicBezTo>
                    <a:pt x="2436" y="2431"/>
                    <a:pt x="2436" y="2432"/>
                    <a:pt x="2435" y="2434"/>
                  </a:cubicBezTo>
                  <a:cubicBezTo>
                    <a:pt x="2431" y="2443"/>
                    <a:pt x="2433" y="2452"/>
                    <a:pt x="2441" y="2459"/>
                  </a:cubicBezTo>
                  <a:cubicBezTo>
                    <a:pt x="2446" y="2463"/>
                    <a:pt x="2452" y="2465"/>
                    <a:pt x="2459" y="2465"/>
                  </a:cubicBezTo>
                  <a:cubicBezTo>
                    <a:pt x="2459" y="2466"/>
                    <a:pt x="2459" y="2466"/>
                    <a:pt x="2459" y="2466"/>
                  </a:cubicBezTo>
                  <a:cubicBezTo>
                    <a:pt x="2462" y="2467"/>
                    <a:pt x="2464" y="2468"/>
                    <a:pt x="2467" y="2468"/>
                  </a:cubicBezTo>
                  <a:cubicBezTo>
                    <a:pt x="2478" y="2472"/>
                    <a:pt x="2489" y="2466"/>
                    <a:pt x="2494" y="2456"/>
                  </a:cubicBezTo>
                  <a:cubicBezTo>
                    <a:pt x="2499" y="2456"/>
                    <a:pt x="2505" y="2454"/>
                    <a:pt x="2509" y="2450"/>
                  </a:cubicBezTo>
                  <a:cubicBezTo>
                    <a:pt x="2516" y="2445"/>
                    <a:pt x="2519" y="2435"/>
                    <a:pt x="2517" y="2427"/>
                  </a:cubicBezTo>
                  <a:cubicBezTo>
                    <a:pt x="2517" y="2427"/>
                    <a:pt x="2517" y="2427"/>
                    <a:pt x="2517" y="2427"/>
                  </a:cubicBezTo>
                  <a:cubicBezTo>
                    <a:pt x="2536" y="2420"/>
                    <a:pt x="2545" y="2396"/>
                    <a:pt x="2531" y="2378"/>
                  </a:cubicBezTo>
                  <a:cubicBezTo>
                    <a:pt x="2530" y="2378"/>
                    <a:pt x="2529" y="2377"/>
                    <a:pt x="2529" y="2376"/>
                  </a:cubicBezTo>
                  <a:cubicBezTo>
                    <a:pt x="2529" y="2376"/>
                    <a:pt x="2529" y="2376"/>
                    <a:pt x="2529" y="2376"/>
                  </a:cubicBezTo>
                  <a:cubicBezTo>
                    <a:pt x="2529" y="2373"/>
                    <a:pt x="2530" y="2371"/>
                    <a:pt x="2530" y="2368"/>
                  </a:cubicBezTo>
                  <a:cubicBezTo>
                    <a:pt x="2689" y="2427"/>
                    <a:pt x="2689" y="2427"/>
                    <a:pt x="2689" y="2427"/>
                  </a:cubicBezTo>
                  <a:cubicBezTo>
                    <a:pt x="2698" y="2402"/>
                    <a:pt x="2698" y="2402"/>
                    <a:pt x="2698" y="2402"/>
                  </a:cubicBezTo>
                  <a:cubicBezTo>
                    <a:pt x="2733" y="2414"/>
                    <a:pt x="2733" y="2414"/>
                    <a:pt x="2733" y="2414"/>
                  </a:cubicBezTo>
                  <a:cubicBezTo>
                    <a:pt x="2738" y="2399"/>
                    <a:pt x="2738" y="2399"/>
                    <a:pt x="2738" y="2399"/>
                  </a:cubicBezTo>
                  <a:cubicBezTo>
                    <a:pt x="2768" y="2410"/>
                    <a:pt x="2768" y="2410"/>
                    <a:pt x="2768" y="2410"/>
                  </a:cubicBezTo>
                  <a:cubicBezTo>
                    <a:pt x="2805" y="2310"/>
                    <a:pt x="2805" y="2310"/>
                    <a:pt x="2805" y="2310"/>
                  </a:cubicBezTo>
                  <a:cubicBezTo>
                    <a:pt x="2775" y="2299"/>
                    <a:pt x="2775" y="2299"/>
                    <a:pt x="2775" y="2299"/>
                  </a:cubicBezTo>
                  <a:cubicBezTo>
                    <a:pt x="2781" y="2283"/>
                    <a:pt x="2781" y="2283"/>
                    <a:pt x="2781" y="2283"/>
                  </a:cubicBezTo>
                  <a:cubicBezTo>
                    <a:pt x="2747" y="2270"/>
                    <a:pt x="2747" y="2270"/>
                    <a:pt x="2747" y="2270"/>
                  </a:cubicBezTo>
                  <a:cubicBezTo>
                    <a:pt x="2752" y="2255"/>
                    <a:pt x="2752" y="2255"/>
                    <a:pt x="2752" y="2255"/>
                  </a:cubicBezTo>
                  <a:cubicBezTo>
                    <a:pt x="2543" y="2178"/>
                    <a:pt x="2543" y="2178"/>
                    <a:pt x="2543" y="2178"/>
                  </a:cubicBezTo>
                  <a:cubicBezTo>
                    <a:pt x="2856" y="2241"/>
                    <a:pt x="2856" y="2241"/>
                    <a:pt x="2856" y="2241"/>
                  </a:cubicBezTo>
                  <a:lnTo>
                    <a:pt x="2894" y="2050"/>
                  </a:lnTo>
                  <a:close/>
                  <a:moveTo>
                    <a:pt x="2549" y="1763"/>
                  </a:moveTo>
                  <a:cubicBezTo>
                    <a:pt x="2554" y="1762"/>
                    <a:pt x="2559" y="1766"/>
                    <a:pt x="2560" y="1771"/>
                  </a:cubicBezTo>
                  <a:cubicBezTo>
                    <a:pt x="2561" y="1777"/>
                    <a:pt x="2557" y="1782"/>
                    <a:pt x="2551" y="1782"/>
                  </a:cubicBezTo>
                  <a:cubicBezTo>
                    <a:pt x="2546" y="1783"/>
                    <a:pt x="2541" y="1779"/>
                    <a:pt x="2540" y="1774"/>
                  </a:cubicBezTo>
                  <a:cubicBezTo>
                    <a:pt x="2540" y="1768"/>
                    <a:pt x="2543" y="1763"/>
                    <a:pt x="2549" y="1763"/>
                  </a:cubicBezTo>
                  <a:close/>
                  <a:moveTo>
                    <a:pt x="2597" y="1760"/>
                  </a:moveTo>
                  <a:cubicBezTo>
                    <a:pt x="2597" y="1760"/>
                    <a:pt x="2597" y="1760"/>
                    <a:pt x="2596" y="1760"/>
                  </a:cubicBezTo>
                  <a:cubicBezTo>
                    <a:pt x="2589" y="1707"/>
                    <a:pt x="2589" y="1707"/>
                    <a:pt x="2589" y="1707"/>
                  </a:cubicBezTo>
                  <a:cubicBezTo>
                    <a:pt x="2630" y="1702"/>
                    <a:pt x="2630" y="1702"/>
                    <a:pt x="2630" y="1702"/>
                  </a:cubicBezTo>
                  <a:cubicBezTo>
                    <a:pt x="2631" y="1733"/>
                    <a:pt x="2614" y="1758"/>
                    <a:pt x="2597" y="1760"/>
                  </a:cubicBezTo>
                  <a:close/>
                  <a:moveTo>
                    <a:pt x="2628" y="1689"/>
                  </a:moveTo>
                  <a:cubicBezTo>
                    <a:pt x="2588" y="1694"/>
                    <a:pt x="2588" y="1694"/>
                    <a:pt x="2588" y="1694"/>
                  </a:cubicBezTo>
                  <a:cubicBezTo>
                    <a:pt x="2581" y="1645"/>
                    <a:pt x="2581" y="1645"/>
                    <a:pt x="2581" y="1645"/>
                  </a:cubicBezTo>
                  <a:cubicBezTo>
                    <a:pt x="2598" y="1644"/>
                    <a:pt x="2621" y="1661"/>
                    <a:pt x="2628" y="1689"/>
                  </a:cubicBezTo>
                  <a:close/>
                  <a:moveTo>
                    <a:pt x="2081" y="879"/>
                  </a:moveTo>
                  <a:cubicBezTo>
                    <a:pt x="2083" y="879"/>
                    <a:pt x="2085" y="878"/>
                    <a:pt x="2086" y="877"/>
                  </a:cubicBezTo>
                  <a:cubicBezTo>
                    <a:pt x="2088" y="877"/>
                    <a:pt x="2089" y="877"/>
                    <a:pt x="2090" y="877"/>
                  </a:cubicBezTo>
                  <a:cubicBezTo>
                    <a:pt x="2091" y="881"/>
                    <a:pt x="2093" y="885"/>
                    <a:pt x="2096" y="888"/>
                  </a:cubicBezTo>
                  <a:cubicBezTo>
                    <a:pt x="2096" y="888"/>
                    <a:pt x="2096" y="889"/>
                    <a:pt x="2096" y="889"/>
                  </a:cubicBezTo>
                  <a:cubicBezTo>
                    <a:pt x="2089" y="893"/>
                    <a:pt x="2081" y="896"/>
                    <a:pt x="2072" y="897"/>
                  </a:cubicBezTo>
                  <a:cubicBezTo>
                    <a:pt x="2066" y="897"/>
                    <a:pt x="2060" y="897"/>
                    <a:pt x="2054" y="897"/>
                  </a:cubicBezTo>
                  <a:cubicBezTo>
                    <a:pt x="2061" y="891"/>
                    <a:pt x="2071" y="884"/>
                    <a:pt x="2081" y="879"/>
                  </a:cubicBezTo>
                  <a:close/>
                  <a:moveTo>
                    <a:pt x="2057" y="861"/>
                  </a:moveTo>
                  <a:cubicBezTo>
                    <a:pt x="2057" y="861"/>
                    <a:pt x="2057" y="861"/>
                    <a:pt x="2057" y="861"/>
                  </a:cubicBezTo>
                  <a:cubicBezTo>
                    <a:pt x="2061" y="864"/>
                    <a:pt x="2065" y="868"/>
                    <a:pt x="2069" y="871"/>
                  </a:cubicBezTo>
                  <a:cubicBezTo>
                    <a:pt x="2071" y="872"/>
                    <a:pt x="2073" y="873"/>
                    <a:pt x="2074" y="875"/>
                  </a:cubicBezTo>
                  <a:cubicBezTo>
                    <a:pt x="2074" y="875"/>
                    <a:pt x="2075" y="875"/>
                    <a:pt x="2075" y="875"/>
                  </a:cubicBezTo>
                  <a:cubicBezTo>
                    <a:pt x="2074" y="875"/>
                    <a:pt x="2074" y="876"/>
                    <a:pt x="2073" y="876"/>
                  </a:cubicBezTo>
                  <a:cubicBezTo>
                    <a:pt x="2070" y="877"/>
                    <a:pt x="2063" y="882"/>
                    <a:pt x="2058" y="884"/>
                  </a:cubicBezTo>
                  <a:cubicBezTo>
                    <a:pt x="2056" y="884"/>
                    <a:pt x="2054" y="884"/>
                    <a:pt x="2053" y="884"/>
                  </a:cubicBezTo>
                  <a:cubicBezTo>
                    <a:pt x="2051" y="882"/>
                    <a:pt x="2055" y="867"/>
                    <a:pt x="2057" y="861"/>
                  </a:cubicBezTo>
                  <a:close/>
                  <a:moveTo>
                    <a:pt x="2049" y="838"/>
                  </a:moveTo>
                  <a:cubicBezTo>
                    <a:pt x="2049" y="838"/>
                    <a:pt x="2049" y="837"/>
                    <a:pt x="2049" y="837"/>
                  </a:cubicBezTo>
                  <a:cubicBezTo>
                    <a:pt x="2049" y="837"/>
                    <a:pt x="2049" y="838"/>
                    <a:pt x="2049" y="838"/>
                  </a:cubicBezTo>
                  <a:cubicBezTo>
                    <a:pt x="2049" y="843"/>
                    <a:pt x="2050" y="848"/>
                    <a:pt x="2049" y="852"/>
                  </a:cubicBezTo>
                  <a:cubicBezTo>
                    <a:pt x="2049" y="852"/>
                    <a:pt x="2049" y="852"/>
                    <a:pt x="2049" y="853"/>
                  </a:cubicBezTo>
                  <a:cubicBezTo>
                    <a:pt x="2049" y="856"/>
                    <a:pt x="2047" y="860"/>
                    <a:pt x="2045" y="865"/>
                  </a:cubicBezTo>
                  <a:cubicBezTo>
                    <a:pt x="2047" y="856"/>
                    <a:pt x="2048" y="847"/>
                    <a:pt x="2049" y="838"/>
                  </a:cubicBezTo>
                  <a:close/>
                  <a:moveTo>
                    <a:pt x="1211" y="733"/>
                  </a:moveTo>
                  <a:cubicBezTo>
                    <a:pt x="1211" y="731"/>
                    <a:pt x="1212" y="730"/>
                    <a:pt x="1212" y="729"/>
                  </a:cubicBezTo>
                  <a:cubicBezTo>
                    <a:pt x="1213" y="728"/>
                    <a:pt x="1213" y="728"/>
                    <a:pt x="1214" y="727"/>
                  </a:cubicBezTo>
                  <a:cubicBezTo>
                    <a:pt x="1217" y="729"/>
                    <a:pt x="1220" y="730"/>
                    <a:pt x="1223" y="730"/>
                  </a:cubicBezTo>
                  <a:cubicBezTo>
                    <a:pt x="1223" y="730"/>
                    <a:pt x="1223" y="730"/>
                    <a:pt x="1223" y="730"/>
                  </a:cubicBezTo>
                  <a:cubicBezTo>
                    <a:pt x="1221" y="736"/>
                    <a:pt x="1219" y="741"/>
                    <a:pt x="1215" y="746"/>
                  </a:cubicBezTo>
                  <a:cubicBezTo>
                    <a:pt x="1212" y="750"/>
                    <a:pt x="1209" y="753"/>
                    <a:pt x="1206" y="756"/>
                  </a:cubicBezTo>
                  <a:cubicBezTo>
                    <a:pt x="1207" y="749"/>
                    <a:pt x="1208" y="740"/>
                    <a:pt x="1211" y="733"/>
                  </a:cubicBezTo>
                  <a:close/>
                  <a:moveTo>
                    <a:pt x="516" y="1250"/>
                  </a:moveTo>
                  <a:cubicBezTo>
                    <a:pt x="512" y="1247"/>
                    <a:pt x="511" y="1241"/>
                    <a:pt x="514" y="1237"/>
                  </a:cubicBezTo>
                  <a:cubicBezTo>
                    <a:pt x="517" y="1232"/>
                    <a:pt x="524" y="1231"/>
                    <a:pt x="528" y="1234"/>
                  </a:cubicBezTo>
                  <a:cubicBezTo>
                    <a:pt x="532" y="1238"/>
                    <a:pt x="533" y="1244"/>
                    <a:pt x="530" y="1248"/>
                  </a:cubicBezTo>
                  <a:cubicBezTo>
                    <a:pt x="527" y="1252"/>
                    <a:pt x="521" y="1253"/>
                    <a:pt x="516" y="1250"/>
                  </a:cubicBezTo>
                  <a:close/>
                  <a:moveTo>
                    <a:pt x="344" y="1923"/>
                  </a:moveTo>
                  <a:cubicBezTo>
                    <a:pt x="339" y="1924"/>
                    <a:pt x="334" y="1920"/>
                    <a:pt x="333" y="1915"/>
                  </a:cubicBezTo>
                  <a:cubicBezTo>
                    <a:pt x="333" y="1909"/>
                    <a:pt x="337" y="1904"/>
                    <a:pt x="342" y="1904"/>
                  </a:cubicBezTo>
                  <a:cubicBezTo>
                    <a:pt x="347" y="1903"/>
                    <a:pt x="352" y="1907"/>
                    <a:pt x="353" y="1912"/>
                  </a:cubicBezTo>
                  <a:cubicBezTo>
                    <a:pt x="354" y="1917"/>
                    <a:pt x="350" y="1922"/>
                    <a:pt x="344" y="1923"/>
                  </a:cubicBezTo>
                  <a:close/>
                  <a:moveTo>
                    <a:pt x="296" y="1926"/>
                  </a:moveTo>
                  <a:cubicBezTo>
                    <a:pt x="297" y="1926"/>
                    <a:pt x="297" y="1926"/>
                    <a:pt x="297" y="1926"/>
                  </a:cubicBezTo>
                  <a:cubicBezTo>
                    <a:pt x="304" y="1979"/>
                    <a:pt x="304" y="1979"/>
                    <a:pt x="304" y="1979"/>
                  </a:cubicBezTo>
                  <a:cubicBezTo>
                    <a:pt x="264" y="1984"/>
                    <a:pt x="264" y="1984"/>
                    <a:pt x="264" y="1984"/>
                  </a:cubicBezTo>
                  <a:cubicBezTo>
                    <a:pt x="262" y="1953"/>
                    <a:pt x="279" y="1928"/>
                    <a:pt x="296" y="1926"/>
                  </a:cubicBezTo>
                  <a:close/>
                  <a:moveTo>
                    <a:pt x="266" y="1997"/>
                  </a:moveTo>
                  <a:cubicBezTo>
                    <a:pt x="306" y="1991"/>
                    <a:pt x="306" y="1991"/>
                    <a:pt x="306" y="1991"/>
                  </a:cubicBezTo>
                  <a:cubicBezTo>
                    <a:pt x="312" y="2041"/>
                    <a:pt x="312" y="2041"/>
                    <a:pt x="312" y="2041"/>
                  </a:cubicBezTo>
                  <a:cubicBezTo>
                    <a:pt x="295" y="2042"/>
                    <a:pt x="273" y="2025"/>
                    <a:pt x="266" y="1997"/>
                  </a:cubicBezTo>
                  <a:close/>
                  <a:moveTo>
                    <a:pt x="812" y="2806"/>
                  </a:moveTo>
                  <a:cubicBezTo>
                    <a:pt x="810" y="2807"/>
                    <a:pt x="809" y="2808"/>
                    <a:pt x="807" y="2808"/>
                  </a:cubicBezTo>
                  <a:cubicBezTo>
                    <a:pt x="806" y="2809"/>
                    <a:pt x="804" y="2809"/>
                    <a:pt x="804" y="2808"/>
                  </a:cubicBezTo>
                  <a:cubicBezTo>
                    <a:pt x="802" y="2804"/>
                    <a:pt x="800" y="2801"/>
                    <a:pt x="797" y="2797"/>
                  </a:cubicBezTo>
                  <a:cubicBezTo>
                    <a:pt x="797" y="2797"/>
                    <a:pt x="797" y="2797"/>
                    <a:pt x="797" y="2797"/>
                  </a:cubicBezTo>
                  <a:cubicBezTo>
                    <a:pt x="804" y="2793"/>
                    <a:pt x="813" y="2790"/>
                    <a:pt x="821" y="2789"/>
                  </a:cubicBezTo>
                  <a:cubicBezTo>
                    <a:pt x="827" y="2788"/>
                    <a:pt x="834" y="2789"/>
                    <a:pt x="840" y="2788"/>
                  </a:cubicBezTo>
                  <a:cubicBezTo>
                    <a:pt x="832" y="2795"/>
                    <a:pt x="822" y="2802"/>
                    <a:pt x="812" y="2806"/>
                  </a:cubicBezTo>
                  <a:close/>
                  <a:moveTo>
                    <a:pt x="837" y="2825"/>
                  </a:moveTo>
                  <a:cubicBezTo>
                    <a:pt x="837" y="2825"/>
                    <a:pt x="837" y="2825"/>
                    <a:pt x="837" y="2825"/>
                  </a:cubicBezTo>
                  <a:cubicBezTo>
                    <a:pt x="833" y="2822"/>
                    <a:pt x="828" y="2818"/>
                    <a:pt x="824" y="2815"/>
                  </a:cubicBezTo>
                  <a:cubicBezTo>
                    <a:pt x="822" y="2814"/>
                    <a:pt x="821" y="2812"/>
                    <a:pt x="819" y="2811"/>
                  </a:cubicBezTo>
                  <a:cubicBezTo>
                    <a:pt x="819" y="2811"/>
                    <a:pt x="819" y="2811"/>
                    <a:pt x="819" y="2811"/>
                  </a:cubicBezTo>
                  <a:cubicBezTo>
                    <a:pt x="819" y="2811"/>
                    <a:pt x="820" y="2810"/>
                    <a:pt x="820" y="2810"/>
                  </a:cubicBezTo>
                  <a:cubicBezTo>
                    <a:pt x="824" y="2809"/>
                    <a:pt x="830" y="2803"/>
                    <a:pt x="835" y="2802"/>
                  </a:cubicBezTo>
                  <a:cubicBezTo>
                    <a:pt x="837" y="2801"/>
                    <a:pt x="839" y="2801"/>
                    <a:pt x="840" y="2802"/>
                  </a:cubicBezTo>
                  <a:cubicBezTo>
                    <a:pt x="843" y="2804"/>
                    <a:pt x="838" y="2819"/>
                    <a:pt x="837" y="2825"/>
                  </a:cubicBezTo>
                  <a:close/>
                  <a:moveTo>
                    <a:pt x="845" y="2848"/>
                  </a:moveTo>
                  <a:cubicBezTo>
                    <a:pt x="845" y="2848"/>
                    <a:pt x="845" y="2849"/>
                    <a:pt x="845" y="2849"/>
                  </a:cubicBezTo>
                  <a:cubicBezTo>
                    <a:pt x="845" y="2848"/>
                    <a:pt x="845" y="2848"/>
                    <a:pt x="844" y="2847"/>
                  </a:cubicBezTo>
                  <a:cubicBezTo>
                    <a:pt x="844" y="2843"/>
                    <a:pt x="844" y="2838"/>
                    <a:pt x="844" y="2834"/>
                  </a:cubicBezTo>
                  <a:cubicBezTo>
                    <a:pt x="844" y="2834"/>
                    <a:pt x="844" y="2833"/>
                    <a:pt x="844" y="2833"/>
                  </a:cubicBezTo>
                  <a:cubicBezTo>
                    <a:pt x="844" y="2830"/>
                    <a:pt x="846" y="2826"/>
                    <a:pt x="848" y="2821"/>
                  </a:cubicBezTo>
                  <a:cubicBezTo>
                    <a:pt x="847" y="2830"/>
                    <a:pt x="846" y="2839"/>
                    <a:pt x="845" y="2848"/>
                  </a:cubicBezTo>
                  <a:close/>
                  <a:moveTo>
                    <a:pt x="1682" y="2953"/>
                  </a:moveTo>
                  <a:cubicBezTo>
                    <a:pt x="1682" y="2954"/>
                    <a:pt x="1681" y="2956"/>
                    <a:pt x="1681" y="2957"/>
                  </a:cubicBezTo>
                  <a:cubicBezTo>
                    <a:pt x="1681" y="2958"/>
                    <a:pt x="1680" y="2958"/>
                    <a:pt x="1679" y="2958"/>
                  </a:cubicBezTo>
                  <a:cubicBezTo>
                    <a:pt x="1676" y="2957"/>
                    <a:pt x="1673" y="2956"/>
                    <a:pt x="1671" y="2956"/>
                  </a:cubicBezTo>
                  <a:cubicBezTo>
                    <a:pt x="1671" y="2956"/>
                    <a:pt x="1671" y="2956"/>
                    <a:pt x="1671" y="2956"/>
                  </a:cubicBezTo>
                  <a:cubicBezTo>
                    <a:pt x="1672" y="2950"/>
                    <a:pt x="1674" y="2945"/>
                    <a:pt x="1678" y="2940"/>
                  </a:cubicBezTo>
                  <a:cubicBezTo>
                    <a:pt x="1681" y="2936"/>
                    <a:pt x="1684" y="2933"/>
                    <a:pt x="1687" y="2930"/>
                  </a:cubicBezTo>
                  <a:cubicBezTo>
                    <a:pt x="1687" y="2937"/>
                    <a:pt x="1685" y="2946"/>
                    <a:pt x="1682" y="2953"/>
                  </a:cubicBezTo>
                  <a:close/>
                  <a:moveTo>
                    <a:pt x="2377" y="2436"/>
                  </a:moveTo>
                  <a:cubicBezTo>
                    <a:pt x="2381" y="2439"/>
                    <a:pt x="2382" y="2445"/>
                    <a:pt x="2379" y="2449"/>
                  </a:cubicBezTo>
                  <a:cubicBezTo>
                    <a:pt x="2376" y="2454"/>
                    <a:pt x="2370" y="2455"/>
                    <a:pt x="2365" y="2452"/>
                  </a:cubicBezTo>
                  <a:cubicBezTo>
                    <a:pt x="2361" y="2448"/>
                    <a:pt x="2360" y="2442"/>
                    <a:pt x="2363" y="2438"/>
                  </a:cubicBezTo>
                  <a:cubicBezTo>
                    <a:pt x="2366" y="2433"/>
                    <a:pt x="2372" y="2432"/>
                    <a:pt x="2377" y="2436"/>
                  </a:cubicBezTo>
                  <a:close/>
                  <a:moveTo>
                    <a:pt x="2575" y="1892"/>
                  </a:moveTo>
                  <a:cubicBezTo>
                    <a:pt x="2575" y="1892"/>
                    <a:pt x="2576" y="1892"/>
                    <a:pt x="2576" y="1891"/>
                  </a:cubicBezTo>
                  <a:cubicBezTo>
                    <a:pt x="2576" y="1892"/>
                    <a:pt x="2575" y="1892"/>
                    <a:pt x="2575" y="1892"/>
                  </a:cubicBezTo>
                  <a:cubicBezTo>
                    <a:pt x="2572" y="1894"/>
                    <a:pt x="2570" y="1896"/>
                    <a:pt x="2567" y="1897"/>
                  </a:cubicBezTo>
                  <a:cubicBezTo>
                    <a:pt x="2567" y="1897"/>
                    <a:pt x="2566" y="1897"/>
                    <a:pt x="2566" y="1897"/>
                  </a:cubicBezTo>
                  <a:cubicBezTo>
                    <a:pt x="2565" y="1898"/>
                    <a:pt x="2561" y="1899"/>
                    <a:pt x="2558" y="1899"/>
                  </a:cubicBezTo>
                  <a:cubicBezTo>
                    <a:pt x="2563" y="1897"/>
                    <a:pt x="2569" y="1894"/>
                    <a:pt x="2575" y="1892"/>
                  </a:cubicBezTo>
                  <a:close/>
                  <a:moveTo>
                    <a:pt x="2564" y="1905"/>
                  </a:moveTo>
                  <a:cubicBezTo>
                    <a:pt x="2564" y="1905"/>
                    <a:pt x="2564" y="1905"/>
                    <a:pt x="2564" y="1905"/>
                  </a:cubicBezTo>
                  <a:cubicBezTo>
                    <a:pt x="2563" y="1909"/>
                    <a:pt x="2563" y="1912"/>
                    <a:pt x="2562" y="1916"/>
                  </a:cubicBezTo>
                  <a:cubicBezTo>
                    <a:pt x="2562" y="1918"/>
                    <a:pt x="2562" y="1919"/>
                    <a:pt x="2562" y="1921"/>
                  </a:cubicBezTo>
                  <a:cubicBezTo>
                    <a:pt x="2562" y="1921"/>
                    <a:pt x="2562" y="1921"/>
                    <a:pt x="2562" y="1921"/>
                  </a:cubicBezTo>
                  <a:cubicBezTo>
                    <a:pt x="2561" y="1921"/>
                    <a:pt x="2561" y="1921"/>
                    <a:pt x="2561" y="1920"/>
                  </a:cubicBezTo>
                  <a:cubicBezTo>
                    <a:pt x="2559" y="1919"/>
                    <a:pt x="2553" y="1917"/>
                    <a:pt x="2550" y="1914"/>
                  </a:cubicBezTo>
                  <a:cubicBezTo>
                    <a:pt x="2549" y="1913"/>
                    <a:pt x="2549" y="1912"/>
                    <a:pt x="2549" y="1911"/>
                  </a:cubicBezTo>
                  <a:cubicBezTo>
                    <a:pt x="2549" y="1909"/>
                    <a:pt x="2560" y="1906"/>
                    <a:pt x="2564" y="1905"/>
                  </a:cubicBezTo>
                  <a:close/>
                  <a:moveTo>
                    <a:pt x="2561" y="1927"/>
                  </a:moveTo>
                  <a:cubicBezTo>
                    <a:pt x="2562" y="1928"/>
                    <a:pt x="2563" y="1928"/>
                    <a:pt x="2564" y="1929"/>
                  </a:cubicBezTo>
                  <a:cubicBezTo>
                    <a:pt x="2565" y="1930"/>
                    <a:pt x="2565" y="1930"/>
                    <a:pt x="2566" y="1931"/>
                  </a:cubicBezTo>
                  <a:cubicBezTo>
                    <a:pt x="2564" y="1934"/>
                    <a:pt x="2562" y="1936"/>
                    <a:pt x="2561" y="1939"/>
                  </a:cubicBezTo>
                  <a:cubicBezTo>
                    <a:pt x="2561" y="1939"/>
                    <a:pt x="2561" y="1939"/>
                    <a:pt x="2561" y="1939"/>
                  </a:cubicBezTo>
                  <a:cubicBezTo>
                    <a:pt x="2556" y="1936"/>
                    <a:pt x="2551" y="1932"/>
                    <a:pt x="2547" y="1927"/>
                  </a:cubicBezTo>
                  <a:cubicBezTo>
                    <a:pt x="2545" y="1924"/>
                    <a:pt x="2543" y="1920"/>
                    <a:pt x="2540" y="1916"/>
                  </a:cubicBezTo>
                  <a:cubicBezTo>
                    <a:pt x="2547" y="1918"/>
                    <a:pt x="2555" y="1922"/>
                    <a:pt x="2561" y="1927"/>
                  </a:cubicBezTo>
                  <a:close/>
                  <a:moveTo>
                    <a:pt x="2546" y="1935"/>
                  </a:moveTo>
                  <a:cubicBezTo>
                    <a:pt x="2549" y="1939"/>
                    <a:pt x="2554" y="1942"/>
                    <a:pt x="2559" y="1944"/>
                  </a:cubicBezTo>
                  <a:cubicBezTo>
                    <a:pt x="2559" y="1945"/>
                    <a:pt x="2559" y="1945"/>
                    <a:pt x="2559" y="1945"/>
                  </a:cubicBezTo>
                  <a:cubicBezTo>
                    <a:pt x="2559" y="1948"/>
                    <a:pt x="2559" y="1952"/>
                    <a:pt x="2561" y="1955"/>
                  </a:cubicBezTo>
                  <a:cubicBezTo>
                    <a:pt x="2563" y="1961"/>
                    <a:pt x="2568" y="1965"/>
                    <a:pt x="2573" y="1967"/>
                  </a:cubicBezTo>
                  <a:cubicBezTo>
                    <a:pt x="2574" y="1968"/>
                    <a:pt x="2575" y="1968"/>
                    <a:pt x="2575" y="1970"/>
                  </a:cubicBezTo>
                  <a:cubicBezTo>
                    <a:pt x="2574" y="1977"/>
                    <a:pt x="2577" y="1983"/>
                    <a:pt x="2582" y="1987"/>
                  </a:cubicBezTo>
                  <a:cubicBezTo>
                    <a:pt x="2529" y="1976"/>
                    <a:pt x="2529" y="1976"/>
                    <a:pt x="2529" y="1976"/>
                  </a:cubicBezTo>
                  <a:cubicBezTo>
                    <a:pt x="2531" y="1957"/>
                    <a:pt x="2533" y="1937"/>
                    <a:pt x="2535" y="1918"/>
                  </a:cubicBezTo>
                  <a:cubicBezTo>
                    <a:pt x="2539" y="1923"/>
                    <a:pt x="2541" y="1930"/>
                    <a:pt x="2546" y="1935"/>
                  </a:cubicBezTo>
                  <a:close/>
                  <a:moveTo>
                    <a:pt x="2454" y="1164"/>
                  </a:moveTo>
                  <a:cubicBezTo>
                    <a:pt x="2470" y="1185"/>
                    <a:pt x="2470" y="1185"/>
                    <a:pt x="2470" y="1185"/>
                  </a:cubicBezTo>
                  <a:cubicBezTo>
                    <a:pt x="2437" y="1211"/>
                    <a:pt x="2437" y="1211"/>
                    <a:pt x="2437" y="1211"/>
                  </a:cubicBezTo>
                  <a:cubicBezTo>
                    <a:pt x="2420" y="1190"/>
                    <a:pt x="2420" y="1190"/>
                    <a:pt x="2420" y="1190"/>
                  </a:cubicBezTo>
                  <a:lnTo>
                    <a:pt x="2454" y="1164"/>
                  </a:lnTo>
                  <a:close/>
                  <a:moveTo>
                    <a:pt x="2406" y="1172"/>
                  </a:moveTo>
                  <a:cubicBezTo>
                    <a:pt x="2390" y="1151"/>
                    <a:pt x="2390" y="1151"/>
                    <a:pt x="2390" y="1151"/>
                  </a:cubicBezTo>
                  <a:cubicBezTo>
                    <a:pt x="2424" y="1125"/>
                    <a:pt x="2424" y="1125"/>
                    <a:pt x="2424" y="1125"/>
                  </a:cubicBezTo>
                  <a:cubicBezTo>
                    <a:pt x="2440" y="1146"/>
                    <a:pt x="2440" y="1146"/>
                    <a:pt x="2440" y="1146"/>
                  </a:cubicBezTo>
                  <a:lnTo>
                    <a:pt x="2406" y="1172"/>
                  </a:lnTo>
                  <a:close/>
                  <a:moveTo>
                    <a:pt x="2453" y="1136"/>
                  </a:moveTo>
                  <a:cubicBezTo>
                    <a:pt x="2436" y="1115"/>
                    <a:pt x="2436" y="1115"/>
                    <a:pt x="2436" y="1115"/>
                  </a:cubicBezTo>
                  <a:cubicBezTo>
                    <a:pt x="2470" y="1089"/>
                    <a:pt x="2470" y="1089"/>
                    <a:pt x="2470" y="1089"/>
                  </a:cubicBezTo>
                  <a:cubicBezTo>
                    <a:pt x="2486" y="1110"/>
                    <a:pt x="2486" y="1110"/>
                    <a:pt x="2486" y="1110"/>
                  </a:cubicBezTo>
                  <a:lnTo>
                    <a:pt x="2453" y="1136"/>
                  </a:lnTo>
                  <a:close/>
                  <a:moveTo>
                    <a:pt x="2423" y="1097"/>
                  </a:moveTo>
                  <a:cubicBezTo>
                    <a:pt x="2406" y="1076"/>
                    <a:pt x="2406" y="1076"/>
                    <a:pt x="2406" y="1076"/>
                  </a:cubicBezTo>
                  <a:cubicBezTo>
                    <a:pt x="2440" y="1050"/>
                    <a:pt x="2440" y="1050"/>
                    <a:pt x="2440" y="1050"/>
                  </a:cubicBezTo>
                  <a:cubicBezTo>
                    <a:pt x="2456" y="1071"/>
                    <a:pt x="2456" y="1071"/>
                    <a:pt x="2456" y="1071"/>
                  </a:cubicBezTo>
                  <a:lnTo>
                    <a:pt x="2423" y="1097"/>
                  </a:lnTo>
                  <a:close/>
                  <a:moveTo>
                    <a:pt x="2410" y="1107"/>
                  </a:moveTo>
                  <a:cubicBezTo>
                    <a:pt x="2376" y="1133"/>
                    <a:pt x="2376" y="1133"/>
                    <a:pt x="2376" y="1133"/>
                  </a:cubicBezTo>
                  <a:cubicBezTo>
                    <a:pt x="2360" y="1112"/>
                    <a:pt x="2360" y="1112"/>
                    <a:pt x="2360" y="1112"/>
                  </a:cubicBezTo>
                  <a:cubicBezTo>
                    <a:pt x="2394" y="1086"/>
                    <a:pt x="2394" y="1086"/>
                    <a:pt x="2394" y="1086"/>
                  </a:cubicBezTo>
                  <a:lnTo>
                    <a:pt x="2410" y="1107"/>
                  </a:lnTo>
                  <a:close/>
                  <a:moveTo>
                    <a:pt x="2544" y="1443"/>
                  </a:moveTo>
                  <a:cubicBezTo>
                    <a:pt x="2543" y="1447"/>
                    <a:pt x="2541" y="1451"/>
                    <a:pt x="2539" y="1455"/>
                  </a:cubicBezTo>
                  <a:cubicBezTo>
                    <a:pt x="2539" y="1456"/>
                    <a:pt x="2539" y="1456"/>
                    <a:pt x="2539" y="1456"/>
                  </a:cubicBezTo>
                  <a:cubicBezTo>
                    <a:pt x="2538" y="1458"/>
                    <a:pt x="2534" y="1462"/>
                    <a:pt x="2531" y="1465"/>
                  </a:cubicBezTo>
                  <a:cubicBezTo>
                    <a:pt x="2535" y="1458"/>
                    <a:pt x="2540" y="1450"/>
                    <a:pt x="2544" y="1442"/>
                  </a:cubicBezTo>
                  <a:cubicBezTo>
                    <a:pt x="2544" y="1442"/>
                    <a:pt x="2545" y="1441"/>
                    <a:pt x="2545" y="1441"/>
                  </a:cubicBezTo>
                  <a:cubicBezTo>
                    <a:pt x="2545" y="1442"/>
                    <a:pt x="2544" y="1442"/>
                    <a:pt x="2544" y="1443"/>
                  </a:cubicBezTo>
                  <a:close/>
                  <a:moveTo>
                    <a:pt x="2550" y="1480"/>
                  </a:moveTo>
                  <a:cubicBezTo>
                    <a:pt x="2551" y="1482"/>
                    <a:pt x="2552" y="1484"/>
                    <a:pt x="2553" y="1486"/>
                  </a:cubicBezTo>
                  <a:cubicBezTo>
                    <a:pt x="2553" y="1486"/>
                    <a:pt x="2554" y="1486"/>
                    <a:pt x="2554" y="1486"/>
                  </a:cubicBezTo>
                  <a:cubicBezTo>
                    <a:pt x="2553" y="1486"/>
                    <a:pt x="2552" y="1487"/>
                    <a:pt x="2552" y="1487"/>
                  </a:cubicBezTo>
                  <a:cubicBezTo>
                    <a:pt x="2548" y="1486"/>
                    <a:pt x="2540" y="1489"/>
                    <a:pt x="2535" y="1488"/>
                  </a:cubicBezTo>
                  <a:cubicBezTo>
                    <a:pt x="2533" y="1488"/>
                    <a:pt x="2531" y="1487"/>
                    <a:pt x="2530" y="1486"/>
                  </a:cubicBezTo>
                  <a:cubicBezTo>
                    <a:pt x="2529" y="1483"/>
                    <a:pt x="2539" y="1471"/>
                    <a:pt x="2542" y="1467"/>
                  </a:cubicBezTo>
                  <a:cubicBezTo>
                    <a:pt x="2542" y="1467"/>
                    <a:pt x="2542" y="1466"/>
                    <a:pt x="2543" y="1466"/>
                  </a:cubicBezTo>
                  <a:cubicBezTo>
                    <a:pt x="2545" y="1471"/>
                    <a:pt x="2548" y="1476"/>
                    <a:pt x="2550" y="1480"/>
                  </a:cubicBezTo>
                  <a:close/>
                  <a:moveTo>
                    <a:pt x="2542" y="1429"/>
                  </a:moveTo>
                  <a:cubicBezTo>
                    <a:pt x="2531" y="1449"/>
                    <a:pt x="2519" y="1469"/>
                    <a:pt x="2505" y="1489"/>
                  </a:cubicBezTo>
                  <a:cubicBezTo>
                    <a:pt x="2502" y="1490"/>
                    <a:pt x="2498" y="1490"/>
                    <a:pt x="2494" y="1491"/>
                  </a:cubicBezTo>
                  <a:cubicBezTo>
                    <a:pt x="2487" y="1491"/>
                    <a:pt x="2483" y="1494"/>
                    <a:pt x="2483" y="1498"/>
                  </a:cubicBezTo>
                  <a:cubicBezTo>
                    <a:pt x="2477" y="1481"/>
                    <a:pt x="2472" y="1465"/>
                    <a:pt x="2465" y="1449"/>
                  </a:cubicBezTo>
                  <a:cubicBezTo>
                    <a:pt x="2539" y="1411"/>
                    <a:pt x="2539" y="1411"/>
                    <a:pt x="2539" y="1411"/>
                  </a:cubicBezTo>
                  <a:cubicBezTo>
                    <a:pt x="2539" y="1416"/>
                    <a:pt x="2540" y="1422"/>
                    <a:pt x="2543" y="1427"/>
                  </a:cubicBezTo>
                  <a:cubicBezTo>
                    <a:pt x="2542" y="1428"/>
                    <a:pt x="2542" y="1428"/>
                    <a:pt x="2542" y="1429"/>
                  </a:cubicBezTo>
                  <a:close/>
                  <a:moveTo>
                    <a:pt x="2526" y="1557"/>
                  </a:moveTo>
                  <a:cubicBezTo>
                    <a:pt x="2526" y="1557"/>
                    <a:pt x="2526" y="1557"/>
                    <a:pt x="2526" y="1557"/>
                  </a:cubicBezTo>
                  <a:cubicBezTo>
                    <a:pt x="2527" y="1559"/>
                    <a:pt x="2528" y="1562"/>
                    <a:pt x="2529" y="1565"/>
                  </a:cubicBezTo>
                  <a:cubicBezTo>
                    <a:pt x="2530" y="1566"/>
                    <a:pt x="2530" y="1567"/>
                    <a:pt x="2530" y="1569"/>
                  </a:cubicBezTo>
                  <a:cubicBezTo>
                    <a:pt x="2530" y="1569"/>
                    <a:pt x="2530" y="1569"/>
                    <a:pt x="2530" y="1569"/>
                  </a:cubicBezTo>
                  <a:cubicBezTo>
                    <a:pt x="2530" y="1569"/>
                    <a:pt x="2530" y="1569"/>
                    <a:pt x="2529" y="1569"/>
                  </a:cubicBezTo>
                  <a:cubicBezTo>
                    <a:pt x="2527" y="1568"/>
                    <a:pt x="2523" y="1569"/>
                    <a:pt x="2520" y="1568"/>
                  </a:cubicBezTo>
                  <a:cubicBezTo>
                    <a:pt x="2519" y="1567"/>
                    <a:pt x="2518" y="1567"/>
                    <a:pt x="2517" y="1566"/>
                  </a:cubicBezTo>
                  <a:cubicBezTo>
                    <a:pt x="2517" y="1564"/>
                    <a:pt x="2524" y="1559"/>
                    <a:pt x="2526" y="1557"/>
                  </a:cubicBezTo>
                  <a:close/>
                  <a:moveTo>
                    <a:pt x="2520" y="1555"/>
                  </a:moveTo>
                  <a:cubicBezTo>
                    <a:pt x="2523" y="1551"/>
                    <a:pt x="2527" y="1547"/>
                    <a:pt x="2530" y="1543"/>
                  </a:cubicBezTo>
                  <a:cubicBezTo>
                    <a:pt x="2530" y="1543"/>
                    <a:pt x="2530" y="1543"/>
                    <a:pt x="2531" y="1543"/>
                  </a:cubicBezTo>
                  <a:cubicBezTo>
                    <a:pt x="2530" y="1543"/>
                    <a:pt x="2530" y="1543"/>
                    <a:pt x="2530" y="1544"/>
                  </a:cubicBezTo>
                  <a:cubicBezTo>
                    <a:pt x="2529" y="1546"/>
                    <a:pt x="2528" y="1548"/>
                    <a:pt x="2526" y="1550"/>
                  </a:cubicBezTo>
                  <a:cubicBezTo>
                    <a:pt x="2526" y="1550"/>
                    <a:pt x="2526" y="1550"/>
                    <a:pt x="2526" y="1550"/>
                  </a:cubicBezTo>
                  <a:cubicBezTo>
                    <a:pt x="2525" y="1552"/>
                    <a:pt x="2522" y="1553"/>
                    <a:pt x="2520" y="1555"/>
                  </a:cubicBezTo>
                  <a:close/>
                  <a:moveTo>
                    <a:pt x="2532" y="1573"/>
                  </a:moveTo>
                  <a:cubicBezTo>
                    <a:pt x="2533" y="1573"/>
                    <a:pt x="2534" y="1574"/>
                    <a:pt x="2535" y="1574"/>
                  </a:cubicBezTo>
                  <a:cubicBezTo>
                    <a:pt x="2536" y="1574"/>
                    <a:pt x="2536" y="1574"/>
                    <a:pt x="2537" y="1575"/>
                  </a:cubicBezTo>
                  <a:cubicBezTo>
                    <a:pt x="2536" y="1577"/>
                    <a:pt x="2536" y="1580"/>
                    <a:pt x="2536" y="1582"/>
                  </a:cubicBezTo>
                  <a:cubicBezTo>
                    <a:pt x="2536" y="1582"/>
                    <a:pt x="2536" y="1582"/>
                    <a:pt x="2536" y="1582"/>
                  </a:cubicBezTo>
                  <a:cubicBezTo>
                    <a:pt x="2531" y="1582"/>
                    <a:pt x="2526" y="1581"/>
                    <a:pt x="2522" y="1578"/>
                  </a:cubicBezTo>
                  <a:cubicBezTo>
                    <a:pt x="2519" y="1576"/>
                    <a:pt x="2516" y="1574"/>
                    <a:pt x="2513" y="1572"/>
                  </a:cubicBezTo>
                  <a:cubicBezTo>
                    <a:pt x="2519" y="1572"/>
                    <a:pt x="2526" y="1572"/>
                    <a:pt x="2532" y="1573"/>
                  </a:cubicBezTo>
                  <a:close/>
                  <a:moveTo>
                    <a:pt x="2531" y="1535"/>
                  </a:moveTo>
                  <a:cubicBezTo>
                    <a:pt x="2531" y="1535"/>
                    <a:pt x="2531" y="1535"/>
                    <a:pt x="2530" y="1536"/>
                  </a:cubicBezTo>
                  <a:cubicBezTo>
                    <a:pt x="2522" y="1546"/>
                    <a:pt x="2513" y="1556"/>
                    <a:pt x="2503" y="1565"/>
                  </a:cubicBezTo>
                  <a:cubicBezTo>
                    <a:pt x="2503" y="1565"/>
                    <a:pt x="2503" y="1565"/>
                    <a:pt x="2503" y="1565"/>
                  </a:cubicBezTo>
                  <a:cubicBezTo>
                    <a:pt x="2498" y="1547"/>
                    <a:pt x="2493" y="1529"/>
                    <a:pt x="2487" y="1512"/>
                  </a:cubicBezTo>
                  <a:cubicBezTo>
                    <a:pt x="2490" y="1516"/>
                    <a:pt x="2495" y="1516"/>
                    <a:pt x="2500" y="1513"/>
                  </a:cubicBezTo>
                  <a:cubicBezTo>
                    <a:pt x="2503" y="1510"/>
                    <a:pt x="2505" y="1507"/>
                    <a:pt x="2508" y="1504"/>
                  </a:cubicBezTo>
                  <a:cubicBezTo>
                    <a:pt x="2509" y="1504"/>
                    <a:pt x="2509" y="1504"/>
                    <a:pt x="2511" y="1503"/>
                  </a:cubicBezTo>
                  <a:cubicBezTo>
                    <a:pt x="2520" y="1504"/>
                    <a:pt x="2529" y="1509"/>
                    <a:pt x="2538" y="1512"/>
                  </a:cubicBezTo>
                  <a:cubicBezTo>
                    <a:pt x="2537" y="1513"/>
                    <a:pt x="2537" y="1513"/>
                    <a:pt x="2537" y="1513"/>
                  </a:cubicBezTo>
                  <a:cubicBezTo>
                    <a:pt x="2531" y="1519"/>
                    <a:pt x="2529" y="1527"/>
                    <a:pt x="2531" y="1535"/>
                  </a:cubicBezTo>
                  <a:close/>
                  <a:moveTo>
                    <a:pt x="2532" y="1635"/>
                  </a:moveTo>
                  <a:cubicBezTo>
                    <a:pt x="2537" y="1635"/>
                    <a:pt x="2542" y="1638"/>
                    <a:pt x="2543" y="1644"/>
                  </a:cubicBezTo>
                  <a:cubicBezTo>
                    <a:pt x="2544" y="1649"/>
                    <a:pt x="2540" y="1654"/>
                    <a:pt x="2535" y="1655"/>
                  </a:cubicBezTo>
                  <a:cubicBezTo>
                    <a:pt x="2529" y="1656"/>
                    <a:pt x="2524" y="1652"/>
                    <a:pt x="2523" y="1646"/>
                  </a:cubicBezTo>
                  <a:cubicBezTo>
                    <a:pt x="2523" y="1641"/>
                    <a:pt x="2527" y="1636"/>
                    <a:pt x="2532" y="1635"/>
                  </a:cubicBezTo>
                  <a:close/>
                  <a:moveTo>
                    <a:pt x="2537" y="1675"/>
                  </a:moveTo>
                  <a:cubicBezTo>
                    <a:pt x="2533" y="1675"/>
                    <a:pt x="2529" y="1675"/>
                    <a:pt x="2525" y="1674"/>
                  </a:cubicBezTo>
                  <a:cubicBezTo>
                    <a:pt x="2525" y="1672"/>
                    <a:pt x="2524" y="1671"/>
                    <a:pt x="2524" y="1669"/>
                  </a:cubicBezTo>
                  <a:cubicBezTo>
                    <a:pt x="2528" y="1670"/>
                    <a:pt x="2532" y="1671"/>
                    <a:pt x="2536" y="1670"/>
                  </a:cubicBezTo>
                  <a:cubicBezTo>
                    <a:pt x="2549" y="1669"/>
                    <a:pt x="2559" y="1656"/>
                    <a:pt x="2557" y="1642"/>
                  </a:cubicBezTo>
                  <a:cubicBezTo>
                    <a:pt x="2555" y="1628"/>
                    <a:pt x="2543" y="1618"/>
                    <a:pt x="2529" y="1620"/>
                  </a:cubicBezTo>
                  <a:cubicBezTo>
                    <a:pt x="2524" y="1621"/>
                    <a:pt x="2520" y="1623"/>
                    <a:pt x="2517" y="1626"/>
                  </a:cubicBezTo>
                  <a:cubicBezTo>
                    <a:pt x="2513" y="1608"/>
                    <a:pt x="2509" y="1591"/>
                    <a:pt x="2505" y="1573"/>
                  </a:cubicBezTo>
                  <a:cubicBezTo>
                    <a:pt x="2512" y="1575"/>
                    <a:pt x="2517" y="1581"/>
                    <a:pt x="2523" y="1584"/>
                  </a:cubicBezTo>
                  <a:cubicBezTo>
                    <a:pt x="2527" y="1586"/>
                    <a:pt x="2532" y="1587"/>
                    <a:pt x="2536" y="1587"/>
                  </a:cubicBezTo>
                  <a:cubicBezTo>
                    <a:pt x="2536" y="1587"/>
                    <a:pt x="2536" y="1587"/>
                    <a:pt x="2537" y="1587"/>
                  </a:cubicBezTo>
                  <a:cubicBezTo>
                    <a:pt x="2537" y="1589"/>
                    <a:pt x="2539" y="1592"/>
                    <a:pt x="2541" y="1594"/>
                  </a:cubicBezTo>
                  <a:cubicBezTo>
                    <a:pt x="2545" y="1597"/>
                    <a:pt x="2549" y="1598"/>
                    <a:pt x="2554" y="1598"/>
                  </a:cubicBezTo>
                  <a:cubicBezTo>
                    <a:pt x="2555" y="1598"/>
                    <a:pt x="2556" y="1599"/>
                    <a:pt x="2556" y="1600"/>
                  </a:cubicBezTo>
                  <a:cubicBezTo>
                    <a:pt x="2557" y="1603"/>
                    <a:pt x="2559" y="1605"/>
                    <a:pt x="2561" y="1607"/>
                  </a:cubicBezTo>
                  <a:cubicBezTo>
                    <a:pt x="2554" y="1604"/>
                    <a:pt x="2546" y="1603"/>
                    <a:pt x="2538" y="1602"/>
                  </a:cubicBezTo>
                  <a:cubicBezTo>
                    <a:pt x="2538" y="1602"/>
                    <a:pt x="2538" y="1602"/>
                    <a:pt x="2538" y="1602"/>
                  </a:cubicBezTo>
                  <a:cubicBezTo>
                    <a:pt x="2538" y="1602"/>
                    <a:pt x="2537" y="1595"/>
                    <a:pt x="2529" y="1596"/>
                  </a:cubicBezTo>
                  <a:cubicBezTo>
                    <a:pt x="2522" y="1597"/>
                    <a:pt x="2517" y="1598"/>
                    <a:pt x="2517" y="1604"/>
                  </a:cubicBezTo>
                  <a:cubicBezTo>
                    <a:pt x="2517" y="1604"/>
                    <a:pt x="2516" y="1604"/>
                    <a:pt x="2515" y="1604"/>
                  </a:cubicBezTo>
                  <a:cubicBezTo>
                    <a:pt x="2517" y="1620"/>
                    <a:pt x="2517" y="1620"/>
                    <a:pt x="2517" y="1620"/>
                  </a:cubicBezTo>
                  <a:cubicBezTo>
                    <a:pt x="2520" y="1618"/>
                    <a:pt x="2524" y="1616"/>
                    <a:pt x="2529" y="1616"/>
                  </a:cubicBezTo>
                  <a:cubicBezTo>
                    <a:pt x="2529" y="1616"/>
                    <a:pt x="2529" y="1616"/>
                    <a:pt x="2529" y="1616"/>
                  </a:cubicBezTo>
                  <a:cubicBezTo>
                    <a:pt x="2530" y="1616"/>
                    <a:pt x="2531" y="1616"/>
                    <a:pt x="2531" y="1615"/>
                  </a:cubicBezTo>
                  <a:cubicBezTo>
                    <a:pt x="2546" y="1615"/>
                    <a:pt x="2559" y="1626"/>
                    <a:pt x="2561" y="1642"/>
                  </a:cubicBezTo>
                  <a:cubicBezTo>
                    <a:pt x="2563" y="1658"/>
                    <a:pt x="2552" y="1673"/>
                    <a:pt x="2537" y="1675"/>
                  </a:cubicBezTo>
                  <a:close/>
                  <a:moveTo>
                    <a:pt x="2568" y="1507"/>
                  </a:moveTo>
                  <a:cubicBezTo>
                    <a:pt x="2567" y="1507"/>
                    <a:pt x="2567" y="1507"/>
                    <a:pt x="2567" y="1507"/>
                  </a:cubicBezTo>
                  <a:cubicBezTo>
                    <a:pt x="2564" y="1506"/>
                    <a:pt x="2562" y="1505"/>
                    <a:pt x="2559" y="1506"/>
                  </a:cubicBezTo>
                  <a:cubicBezTo>
                    <a:pt x="2559" y="1506"/>
                    <a:pt x="2558" y="1506"/>
                    <a:pt x="2558" y="1506"/>
                  </a:cubicBezTo>
                  <a:cubicBezTo>
                    <a:pt x="2554" y="1505"/>
                    <a:pt x="2551" y="1506"/>
                    <a:pt x="2547" y="1507"/>
                  </a:cubicBezTo>
                  <a:cubicBezTo>
                    <a:pt x="2546" y="1506"/>
                    <a:pt x="2544" y="1506"/>
                    <a:pt x="2543" y="1505"/>
                  </a:cubicBezTo>
                  <a:cubicBezTo>
                    <a:pt x="2537" y="1503"/>
                    <a:pt x="2531" y="1501"/>
                    <a:pt x="2525" y="1499"/>
                  </a:cubicBezTo>
                  <a:cubicBezTo>
                    <a:pt x="2535" y="1496"/>
                    <a:pt x="2547" y="1493"/>
                    <a:pt x="2558" y="1493"/>
                  </a:cubicBezTo>
                  <a:cubicBezTo>
                    <a:pt x="2560" y="1493"/>
                    <a:pt x="2562" y="1493"/>
                    <a:pt x="2563" y="1493"/>
                  </a:cubicBezTo>
                  <a:cubicBezTo>
                    <a:pt x="2565" y="1493"/>
                    <a:pt x="2566" y="1494"/>
                    <a:pt x="2567" y="1495"/>
                  </a:cubicBezTo>
                  <a:cubicBezTo>
                    <a:pt x="2566" y="1499"/>
                    <a:pt x="2567" y="1503"/>
                    <a:pt x="2568" y="1507"/>
                  </a:cubicBezTo>
                  <a:cubicBezTo>
                    <a:pt x="2568" y="1507"/>
                    <a:pt x="2568" y="1507"/>
                    <a:pt x="2568" y="1507"/>
                  </a:cubicBezTo>
                  <a:close/>
                  <a:moveTo>
                    <a:pt x="2622" y="1300"/>
                  </a:moveTo>
                  <a:cubicBezTo>
                    <a:pt x="2628" y="1311"/>
                    <a:pt x="2624" y="1325"/>
                    <a:pt x="2613" y="1330"/>
                  </a:cubicBezTo>
                  <a:cubicBezTo>
                    <a:pt x="2602" y="1336"/>
                    <a:pt x="2589" y="1332"/>
                    <a:pt x="2583" y="1321"/>
                  </a:cubicBezTo>
                  <a:cubicBezTo>
                    <a:pt x="2578" y="1310"/>
                    <a:pt x="2582" y="1297"/>
                    <a:pt x="2593" y="1291"/>
                  </a:cubicBezTo>
                  <a:cubicBezTo>
                    <a:pt x="2603" y="1285"/>
                    <a:pt x="2617" y="1290"/>
                    <a:pt x="2622" y="1300"/>
                  </a:cubicBezTo>
                  <a:close/>
                  <a:moveTo>
                    <a:pt x="2563" y="1234"/>
                  </a:moveTo>
                  <a:cubicBezTo>
                    <a:pt x="2574" y="1228"/>
                    <a:pt x="2587" y="1232"/>
                    <a:pt x="2593" y="1243"/>
                  </a:cubicBezTo>
                  <a:cubicBezTo>
                    <a:pt x="2598" y="1254"/>
                    <a:pt x="2594" y="1267"/>
                    <a:pt x="2583" y="1273"/>
                  </a:cubicBezTo>
                  <a:cubicBezTo>
                    <a:pt x="2572" y="1279"/>
                    <a:pt x="2559" y="1274"/>
                    <a:pt x="2553" y="1264"/>
                  </a:cubicBezTo>
                  <a:cubicBezTo>
                    <a:pt x="2548" y="1253"/>
                    <a:pt x="2552" y="1239"/>
                    <a:pt x="2563" y="1234"/>
                  </a:cubicBezTo>
                  <a:close/>
                  <a:moveTo>
                    <a:pt x="2567" y="1329"/>
                  </a:moveTo>
                  <a:cubicBezTo>
                    <a:pt x="2572" y="1340"/>
                    <a:pt x="2568" y="1354"/>
                    <a:pt x="2557" y="1359"/>
                  </a:cubicBezTo>
                  <a:cubicBezTo>
                    <a:pt x="2547" y="1365"/>
                    <a:pt x="2533" y="1361"/>
                    <a:pt x="2528" y="1350"/>
                  </a:cubicBezTo>
                  <a:cubicBezTo>
                    <a:pt x="2522" y="1339"/>
                    <a:pt x="2526" y="1326"/>
                    <a:pt x="2537" y="1320"/>
                  </a:cubicBezTo>
                  <a:cubicBezTo>
                    <a:pt x="2548" y="1314"/>
                    <a:pt x="2561" y="1319"/>
                    <a:pt x="2567" y="1329"/>
                  </a:cubicBezTo>
                  <a:close/>
                  <a:moveTo>
                    <a:pt x="2507" y="1263"/>
                  </a:moveTo>
                  <a:cubicBezTo>
                    <a:pt x="2518" y="1257"/>
                    <a:pt x="2531" y="1261"/>
                    <a:pt x="2537" y="1272"/>
                  </a:cubicBezTo>
                  <a:cubicBezTo>
                    <a:pt x="2543" y="1283"/>
                    <a:pt x="2538" y="1296"/>
                    <a:pt x="2528" y="1302"/>
                  </a:cubicBezTo>
                  <a:cubicBezTo>
                    <a:pt x="2517" y="1308"/>
                    <a:pt x="2503" y="1303"/>
                    <a:pt x="2498" y="1293"/>
                  </a:cubicBezTo>
                  <a:cubicBezTo>
                    <a:pt x="2492" y="1282"/>
                    <a:pt x="2496" y="1268"/>
                    <a:pt x="2507" y="1263"/>
                  </a:cubicBezTo>
                  <a:close/>
                  <a:moveTo>
                    <a:pt x="2511" y="1358"/>
                  </a:moveTo>
                  <a:cubicBezTo>
                    <a:pt x="2517" y="1369"/>
                    <a:pt x="2513" y="1383"/>
                    <a:pt x="2502" y="1388"/>
                  </a:cubicBezTo>
                  <a:cubicBezTo>
                    <a:pt x="2491" y="1394"/>
                    <a:pt x="2478" y="1390"/>
                    <a:pt x="2472" y="1379"/>
                  </a:cubicBezTo>
                  <a:cubicBezTo>
                    <a:pt x="2466" y="1368"/>
                    <a:pt x="2471" y="1355"/>
                    <a:pt x="2481" y="1349"/>
                  </a:cubicBezTo>
                  <a:cubicBezTo>
                    <a:pt x="2492" y="1344"/>
                    <a:pt x="2505" y="1348"/>
                    <a:pt x="2511" y="1358"/>
                  </a:cubicBezTo>
                  <a:close/>
                  <a:moveTo>
                    <a:pt x="2472" y="1331"/>
                  </a:moveTo>
                  <a:cubicBezTo>
                    <a:pt x="2461" y="1337"/>
                    <a:pt x="2448" y="1332"/>
                    <a:pt x="2442" y="1322"/>
                  </a:cubicBezTo>
                  <a:cubicBezTo>
                    <a:pt x="2436" y="1311"/>
                    <a:pt x="2441" y="1297"/>
                    <a:pt x="2451" y="1292"/>
                  </a:cubicBezTo>
                  <a:cubicBezTo>
                    <a:pt x="2462" y="1286"/>
                    <a:pt x="2476" y="1290"/>
                    <a:pt x="2481" y="1301"/>
                  </a:cubicBezTo>
                  <a:cubicBezTo>
                    <a:pt x="2487" y="1312"/>
                    <a:pt x="2483" y="1325"/>
                    <a:pt x="2472" y="1331"/>
                  </a:cubicBezTo>
                  <a:close/>
                  <a:moveTo>
                    <a:pt x="2483" y="1175"/>
                  </a:moveTo>
                  <a:cubicBezTo>
                    <a:pt x="2467" y="1154"/>
                    <a:pt x="2467" y="1154"/>
                    <a:pt x="2467" y="1154"/>
                  </a:cubicBezTo>
                  <a:cubicBezTo>
                    <a:pt x="2501" y="1128"/>
                    <a:pt x="2501" y="1128"/>
                    <a:pt x="2501" y="1128"/>
                  </a:cubicBezTo>
                  <a:cubicBezTo>
                    <a:pt x="2517" y="1149"/>
                    <a:pt x="2517" y="1149"/>
                    <a:pt x="2517" y="1149"/>
                  </a:cubicBezTo>
                  <a:lnTo>
                    <a:pt x="2483" y="1175"/>
                  </a:lnTo>
                  <a:close/>
                  <a:moveTo>
                    <a:pt x="2564" y="1113"/>
                  </a:moveTo>
                  <a:cubicBezTo>
                    <a:pt x="2530" y="1140"/>
                    <a:pt x="2530" y="1140"/>
                    <a:pt x="2530" y="1140"/>
                  </a:cubicBezTo>
                  <a:cubicBezTo>
                    <a:pt x="2514" y="1118"/>
                    <a:pt x="2514" y="1118"/>
                    <a:pt x="2514" y="1118"/>
                  </a:cubicBezTo>
                  <a:cubicBezTo>
                    <a:pt x="2547" y="1092"/>
                    <a:pt x="2547" y="1092"/>
                    <a:pt x="2547" y="1092"/>
                  </a:cubicBezTo>
                  <a:lnTo>
                    <a:pt x="2564" y="1113"/>
                  </a:lnTo>
                  <a:close/>
                  <a:moveTo>
                    <a:pt x="2517" y="1053"/>
                  </a:moveTo>
                  <a:cubicBezTo>
                    <a:pt x="2533" y="1074"/>
                    <a:pt x="2533" y="1074"/>
                    <a:pt x="2533" y="1074"/>
                  </a:cubicBezTo>
                  <a:cubicBezTo>
                    <a:pt x="2499" y="1100"/>
                    <a:pt x="2499" y="1100"/>
                    <a:pt x="2499" y="1100"/>
                  </a:cubicBezTo>
                  <a:cubicBezTo>
                    <a:pt x="2483" y="1079"/>
                    <a:pt x="2483" y="1079"/>
                    <a:pt x="2483" y="1079"/>
                  </a:cubicBezTo>
                  <a:lnTo>
                    <a:pt x="2517" y="1053"/>
                  </a:lnTo>
                  <a:close/>
                  <a:moveTo>
                    <a:pt x="2503" y="1035"/>
                  </a:moveTo>
                  <a:cubicBezTo>
                    <a:pt x="2469" y="1061"/>
                    <a:pt x="2469" y="1061"/>
                    <a:pt x="2469" y="1061"/>
                  </a:cubicBezTo>
                  <a:cubicBezTo>
                    <a:pt x="2453" y="1040"/>
                    <a:pt x="2453" y="1040"/>
                    <a:pt x="2453" y="1040"/>
                  </a:cubicBezTo>
                  <a:cubicBezTo>
                    <a:pt x="2487" y="1014"/>
                    <a:pt x="2487" y="1014"/>
                    <a:pt x="2487" y="1014"/>
                  </a:cubicBezTo>
                  <a:lnTo>
                    <a:pt x="2503" y="1035"/>
                  </a:lnTo>
                  <a:close/>
                  <a:moveTo>
                    <a:pt x="2456" y="974"/>
                  </a:moveTo>
                  <a:cubicBezTo>
                    <a:pt x="2472" y="995"/>
                    <a:pt x="2472" y="995"/>
                    <a:pt x="2472" y="995"/>
                  </a:cubicBezTo>
                  <a:cubicBezTo>
                    <a:pt x="2439" y="1021"/>
                    <a:pt x="2439" y="1021"/>
                    <a:pt x="2439" y="1021"/>
                  </a:cubicBezTo>
                  <a:cubicBezTo>
                    <a:pt x="2422" y="1000"/>
                    <a:pt x="2422" y="1000"/>
                    <a:pt x="2422" y="1000"/>
                  </a:cubicBezTo>
                  <a:lnTo>
                    <a:pt x="2456" y="974"/>
                  </a:lnTo>
                  <a:close/>
                  <a:moveTo>
                    <a:pt x="2410" y="1010"/>
                  </a:moveTo>
                  <a:cubicBezTo>
                    <a:pt x="2426" y="1031"/>
                    <a:pt x="2426" y="1031"/>
                    <a:pt x="2426" y="1031"/>
                  </a:cubicBezTo>
                  <a:cubicBezTo>
                    <a:pt x="2392" y="1057"/>
                    <a:pt x="2392" y="1057"/>
                    <a:pt x="2392" y="1057"/>
                  </a:cubicBezTo>
                  <a:cubicBezTo>
                    <a:pt x="2376" y="1036"/>
                    <a:pt x="2376" y="1036"/>
                    <a:pt x="2376" y="1036"/>
                  </a:cubicBezTo>
                  <a:lnTo>
                    <a:pt x="2410" y="1010"/>
                  </a:lnTo>
                  <a:close/>
                  <a:moveTo>
                    <a:pt x="2363" y="1046"/>
                  </a:moveTo>
                  <a:cubicBezTo>
                    <a:pt x="2379" y="1067"/>
                    <a:pt x="2379" y="1067"/>
                    <a:pt x="2379" y="1067"/>
                  </a:cubicBezTo>
                  <a:cubicBezTo>
                    <a:pt x="2345" y="1093"/>
                    <a:pt x="2345" y="1093"/>
                    <a:pt x="2345" y="1093"/>
                  </a:cubicBezTo>
                  <a:cubicBezTo>
                    <a:pt x="2329" y="1072"/>
                    <a:pt x="2329" y="1072"/>
                    <a:pt x="2329" y="1072"/>
                  </a:cubicBezTo>
                  <a:lnTo>
                    <a:pt x="2363" y="1046"/>
                  </a:lnTo>
                  <a:close/>
                  <a:moveTo>
                    <a:pt x="2294" y="887"/>
                  </a:moveTo>
                  <a:cubicBezTo>
                    <a:pt x="2315" y="866"/>
                    <a:pt x="2315" y="866"/>
                    <a:pt x="2315" y="866"/>
                  </a:cubicBezTo>
                  <a:cubicBezTo>
                    <a:pt x="2341" y="891"/>
                    <a:pt x="2341" y="891"/>
                    <a:pt x="2341" y="891"/>
                  </a:cubicBezTo>
                  <a:cubicBezTo>
                    <a:pt x="2320" y="913"/>
                    <a:pt x="2320" y="913"/>
                    <a:pt x="2320" y="913"/>
                  </a:cubicBezTo>
                  <a:lnTo>
                    <a:pt x="2294" y="887"/>
                  </a:lnTo>
                  <a:close/>
                  <a:moveTo>
                    <a:pt x="2455" y="774"/>
                  </a:moveTo>
                  <a:cubicBezTo>
                    <a:pt x="2434" y="795"/>
                    <a:pt x="2434" y="795"/>
                    <a:pt x="2434" y="795"/>
                  </a:cubicBezTo>
                  <a:cubicBezTo>
                    <a:pt x="2407" y="770"/>
                    <a:pt x="2407" y="770"/>
                    <a:pt x="2407" y="770"/>
                  </a:cubicBezTo>
                  <a:cubicBezTo>
                    <a:pt x="2428" y="748"/>
                    <a:pt x="2428" y="748"/>
                    <a:pt x="2428" y="748"/>
                  </a:cubicBezTo>
                  <a:lnTo>
                    <a:pt x="2455" y="774"/>
                  </a:lnTo>
                  <a:close/>
                  <a:moveTo>
                    <a:pt x="2445" y="731"/>
                  </a:moveTo>
                  <a:cubicBezTo>
                    <a:pt x="2466" y="709"/>
                    <a:pt x="2466" y="709"/>
                    <a:pt x="2466" y="709"/>
                  </a:cubicBezTo>
                  <a:cubicBezTo>
                    <a:pt x="2492" y="735"/>
                    <a:pt x="2492" y="735"/>
                    <a:pt x="2492" y="735"/>
                  </a:cubicBezTo>
                  <a:cubicBezTo>
                    <a:pt x="2472" y="756"/>
                    <a:pt x="2472" y="756"/>
                    <a:pt x="2472" y="756"/>
                  </a:cubicBezTo>
                  <a:lnTo>
                    <a:pt x="2445" y="731"/>
                  </a:lnTo>
                  <a:close/>
                  <a:moveTo>
                    <a:pt x="2417" y="813"/>
                  </a:moveTo>
                  <a:cubicBezTo>
                    <a:pt x="2396" y="835"/>
                    <a:pt x="2396" y="835"/>
                    <a:pt x="2396" y="835"/>
                  </a:cubicBezTo>
                  <a:cubicBezTo>
                    <a:pt x="2370" y="809"/>
                    <a:pt x="2370" y="809"/>
                    <a:pt x="2370" y="809"/>
                  </a:cubicBezTo>
                  <a:cubicBezTo>
                    <a:pt x="2390" y="787"/>
                    <a:pt x="2390" y="787"/>
                    <a:pt x="2390" y="787"/>
                  </a:cubicBezTo>
                  <a:lnTo>
                    <a:pt x="2417" y="813"/>
                  </a:lnTo>
                  <a:close/>
                  <a:moveTo>
                    <a:pt x="2379" y="852"/>
                  </a:moveTo>
                  <a:cubicBezTo>
                    <a:pt x="2358" y="874"/>
                    <a:pt x="2358" y="874"/>
                    <a:pt x="2358" y="874"/>
                  </a:cubicBezTo>
                  <a:cubicBezTo>
                    <a:pt x="2332" y="848"/>
                    <a:pt x="2332" y="848"/>
                    <a:pt x="2332" y="848"/>
                  </a:cubicBezTo>
                  <a:cubicBezTo>
                    <a:pt x="2353" y="827"/>
                    <a:pt x="2353" y="827"/>
                    <a:pt x="2353" y="827"/>
                  </a:cubicBezTo>
                  <a:lnTo>
                    <a:pt x="2379" y="852"/>
                  </a:lnTo>
                  <a:close/>
                  <a:moveTo>
                    <a:pt x="2351" y="943"/>
                  </a:moveTo>
                  <a:cubicBezTo>
                    <a:pt x="2325" y="917"/>
                    <a:pt x="2325" y="917"/>
                    <a:pt x="2325" y="917"/>
                  </a:cubicBezTo>
                  <a:cubicBezTo>
                    <a:pt x="2346" y="896"/>
                    <a:pt x="2346" y="896"/>
                    <a:pt x="2346" y="896"/>
                  </a:cubicBezTo>
                  <a:cubicBezTo>
                    <a:pt x="2372" y="921"/>
                    <a:pt x="2372" y="921"/>
                    <a:pt x="2372" y="921"/>
                  </a:cubicBezTo>
                  <a:lnTo>
                    <a:pt x="2351" y="943"/>
                  </a:lnTo>
                  <a:close/>
                  <a:moveTo>
                    <a:pt x="2389" y="904"/>
                  </a:moveTo>
                  <a:cubicBezTo>
                    <a:pt x="2363" y="878"/>
                    <a:pt x="2363" y="878"/>
                    <a:pt x="2363" y="878"/>
                  </a:cubicBezTo>
                  <a:cubicBezTo>
                    <a:pt x="2384" y="857"/>
                    <a:pt x="2384" y="857"/>
                    <a:pt x="2384" y="857"/>
                  </a:cubicBezTo>
                  <a:cubicBezTo>
                    <a:pt x="2410" y="882"/>
                    <a:pt x="2410" y="882"/>
                    <a:pt x="2410" y="882"/>
                  </a:cubicBezTo>
                  <a:lnTo>
                    <a:pt x="2389" y="904"/>
                  </a:lnTo>
                  <a:close/>
                  <a:moveTo>
                    <a:pt x="2427" y="865"/>
                  </a:moveTo>
                  <a:cubicBezTo>
                    <a:pt x="2401" y="839"/>
                    <a:pt x="2401" y="839"/>
                    <a:pt x="2401" y="839"/>
                  </a:cubicBezTo>
                  <a:cubicBezTo>
                    <a:pt x="2422" y="818"/>
                    <a:pt x="2422" y="818"/>
                    <a:pt x="2422" y="818"/>
                  </a:cubicBezTo>
                  <a:cubicBezTo>
                    <a:pt x="2448" y="843"/>
                    <a:pt x="2448" y="843"/>
                    <a:pt x="2448" y="843"/>
                  </a:cubicBezTo>
                  <a:lnTo>
                    <a:pt x="2427" y="865"/>
                  </a:lnTo>
                  <a:close/>
                  <a:moveTo>
                    <a:pt x="2465" y="826"/>
                  </a:moveTo>
                  <a:cubicBezTo>
                    <a:pt x="2438" y="800"/>
                    <a:pt x="2438" y="800"/>
                    <a:pt x="2438" y="800"/>
                  </a:cubicBezTo>
                  <a:cubicBezTo>
                    <a:pt x="2459" y="778"/>
                    <a:pt x="2459" y="778"/>
                    <a:pt x="2459" y="778"/>
                  </a:cubicBezTo>
                  <a:cubicBezTo>
                    <a:pt x="2486" y="804"/>
                    <a:pt x="2486" y="804"/>
                    <a:pt x="2486" y="804"/>
                  </a:cubicBezTo>
                  <a:lnTo>
                    <a:pt x="2465" y="826"/>
                  </a:lnTo>
                  <a:close/>
                  <a:moveTo>
                    <a:pt x="2503" y="786"/>
                  </a:moveTo>
                  <a:cubicBezTo>
                    <a:pt x="2476" y="761"/>
                    <a:pt x="2476" y="761"/>
                    <a:pt x="2476" y="761"/>
                  </a:cubicBezTo>
                  <a:cubicBezTo>
                    <a:pt x="2497" y="739"/>
                    <a:pt x="2497" y="739"/>
                    <a:pt x="2497" y="739"/>
                  </a:cubicBezTo>
                  <a:cubicBezTo>
                    <a:pt x="2523" y="765"/>
                    <a:pt x="2523" y="765"/>
                    <a:pt x="2523" y="765"/>
                  </a:cubicBezTo>
                  <a:lnTo>
                    <a:pt x="2503" y="786"/>
                  </a:lnTo>
                  <a:close/>
                  <a:moveTo>
                    <a:pt x="2561" y="726"/>
                  </a:moveTo>
                  <a:cubicBezTo>
                    <a:pt x="2540" y="747"/>
                    <a:pt x="2540" y="747"/>
                    <a:pt x="2540" y="747"/>
                  </a:cubicBezTo>
                  <a:cubicBezTo>
                    <a:pt x="2514" y="722"/>
                    <a:pt x="2514" y="722"/>
                    <a:pt x="2514" y="722"/>
                  </a:cubicBezTo>
                  <a:cubicBezTo>
                    <a:pt x="2535" y="700"/>
                    <a:pt x="2535" y="700"/>
                    <a:pt x="2535" y="700"/>
                  </a:cubicBezTo>
                  <a:lnTo>
                    <a:pt x="2561" y="726"/>
                  </a:lnTo>
                  <a:close/>
                  <a:moveTo>
                    <a:pt x="2530" y="696"/>
                  </a:moveTo>
                  <a:cubicBezTo>
                    <a:pt x="2509" y="717"/>
                    <a:pt x="2509" y="717"/>
                    <a:pt x="2509" y="717"/>
                  </a:cubicBezTo>
                  <a:cubicBezTo>
                    <a:pt x="2483" y="692"/>
                    <a:pt x="2483" y="692"/>
                    <a:pt x="2483" y="692"/>
                  </a:cubicBezTo>
                  <a:cubicBezTo>
                    <a:pt x="2504" y="670"/>
                    <a:pt x="2504" y="670"/>
                    <a:pt x="2504" y="670"/>
                  </a:cubicBezTo>
                  <a:lnTo>
                    <a:pt x="2530" y="696"/>
                  </a:lnTo>
                  <a:close/>
                  <a:moveTo>
                    <a:pt x="2473" y="640"/>
                  </a:moveTo>
                  <a:cubicBezTo>
                    <a:pt x="2499" y="666"/>
                    <a:pt x="2499" y="666"/>
                    <a:pt x="2499" y="666"/>
                  </a:cubicBezTo>
                  <a:cubicBezTo>
                    <a:pt x="2478" y="687"/>
                    <a:pt x="2478" y="687"/>
                    <a:pt x="2478" y="687"/>
                  </a:cubicBezTo>
                  <a:cubicBezTo>
                    <a:pt x="2452" y="662"/>
                    <a:pt x="2452" y="662"/>
                    <a:pt x="2452" y="662"/>
                  </a:cubicBezTo>
                  <a:lnTo>
                    <a:pt x="2473" y="640"/>
                  </a:lnTo>
                  <a:close/>
                  <a:moveTo>
                    <a:pt x="2435" y="679"/>
                  </a:moveTo>
                  <a:cubicBezTo>
                    <a:pt x="2461" y="705"/>
                    <a:pt x="2461" y="705"/>
                    <a:pt x="2461" y="705"/>
                  </a:cubicBezTo>
                  <a:cubicBezTo>
                    <a:pt x="2440" y="726"/>
                    <a:pt x="2440" y="726"/>
                    <a:pt x="2440" y="726"/>
                  </a:cubicBezTo>
                  <a:cubicBezTo>
                    <a:pt x="2414" y="701"/>
                    <a:pt x="2414" y="701"/>
                    <a:pt x="2414" y="701"/>
                  </a:cubicBezTo>
                  <a:lnTo>
                    <a:pt x="2435" y="679"/>
                  </a:lnTo>
                  <a:close/>
                  <a:moveTo>
                    <a:pt x="2397" y="718"/>
                  </a:moveTo>
                  <a:cubicBezTo>
                    <a:pt x="2424" y="744"/>
                    <a:pt x="2424" y="744"/>
                    <a:pt x="2424" y="744"/>
                  </a:cubicBezTo>
                  <a:cubicBezTo>
                    <a:pt x="2403" y="765"/>
                    <a:pt x="2403" y="765"/>
                    <a:pt x="2403" y="765"/>
                  </a:cubicBezTo>
                  <a:cubicBezTo>
                    <a:pt x="2376" y="740"/>
                    <a:pt x="2376" y="740"/>
                    <a:pt x="2376" y="740"/>
                  </a:cubicBezTo>
                  <a:lnTo>
                    <a:pt x="2397" y="718"/>
                  </a:lnTo>
                  <a:close/>
                  <a:moveTo>
                    <a:pt x="2359" y="757"/>
                  </a:moveTo>
                  <a:cubicBezTo>
                    <a:pt x="2386" y="783"/>
                    <a:pt x="2386" y="783"/>
                    <a:pt x="2386" y="783"/>
                  </a:cubicBezTo>
                  <a:cubicBezTo>
                    <a:pt x="2365" y="805"/>
                    <a:pt x="2365" y="805"/>
                    <a:pt x="2365" y="805"/>
                  </a:cubicBezTo>
                  <a:cubicBezTo>
                    <a:pt x="2339" y="779"/>
                    <a:pt x="2339" y="779"/>
                    <a:pt x="2339" y="779"/>
                  </a:cubicBezTo>
                  <a:lnTo>
                    <a:pt x="2359" y="757"/>
                  </a:lnTo>
                  <a:close/>
                  <a:moveTo>
                    <a:pt x="2322" y="797"/>
                  </a:moveTo>
                  <a:cubicBezTo>
                    <a:pt x="2348" y="822"/>
                    <a:pt x="2348" y="822"/>
                    <a:pt x="2348" y="822"/>
                  </a:cubicBezTo>
                  <a:cubicBezTo>
                    <a:pt x="2327" y="844"/>
                    <a:pt x="2327" y="844"/>
                    <a:pt x="2327" y="844"/>
                  </a:cubicBezTo>
                  <a:cubicBezTo>
                    <a:pt x="2301" y="818"/>
                    <a:pt x="2301" y="818"/>
                    <a:pt x="2301" y="818"/>
                  </a:cubicBezTo>
                  <a:lnTo>
                    <a:pt x="2322" y="797"/>
                  </a:lnTo>
                  <a:close/>
                  <a:moveTo>
                    <a:pt x="2284" y="836"/>
                  </a:moveTo>
                  <a:cubicBezTo>
                    <a:pt x="2310" y="861"/>
                    <a:pt x="2310" y="861"/>
                    <a:pt x="2310" y="861"/>
                  </a:cubicBezTo>
                  <a:cubicBezTo>
                    <a:pt x="2289" y="883"/>
                    <a:pt x="2289" y="883"/>
                    <a:pt x="2289" y="883"/>
                  </a:cubicBezTo>
                  <a:cubicBezTo>
                    <a:pt x="2263" y="857"/>
                    <a:pt x="2263" y="857"/>
                    <a:pt x="2263" y="857"/>
                  </a:cubicBezTo>
                  <a:lnTo>
                    <a:pt x="2284" y="836"/>
                  </a:lnTo>
                  <a:close/>
                  <a:moveTo>
                    <a:pt x="2125" y="2829"/>
                  </a:moveTo>
                  <a:cubicBezTo>
                    <a:pt x="2126" y="2831"/>
                    <a:pt x="2126" y="2833"/>
                    <a:pt x="2124" y="2835"/>
                  </a:cubicBezTo>
                  <a:cubicBezTo>
                    <a:pt x="2122" y="2839"/>
                    <a:pt x="2121" y="2842"/>
                    <a:pt x="2120" y="2846"/>
                  </a:cubicBezTo>
                  <a:cubicBezTo>
                    <a:pt x="2065" y="2740"/>
                    <a:pt x="2065" y="2740"/>
                    <a:pt x="2065" y="2740"/>
                  </a:cubicBezTo>
                  <a:cubicBezTo>
                    <a:pt x="2077" y="2731"/>
                    <a:pt x="2089" y="2722"/>
                    <a:pt x="2101" y="2713"/>
                  </a:cubicBezTo>
                  <a:cubicBezTo>
                    <a:pt x="2102" y="2714"/>
                    <a:pt x="2103" y="2714"/>
                    <a:pt x="2103" y="2715"/>
                  </a:cubicBezTo>
                  <a:cubicBezTo>
                    <a:pt x="2103" y="2715"/>
                    <a:pt x="2104" y="2715"/>
                    <a:pt x="2106" y="2717"/>
                  </a:cubicBezTo>
                  <a:cubicBezTo>
                    <a:pt x="2111" y="2730"/>
                    <a:pt x="2107" y="2747"/>
                    <a:pt x="2111" y="2761"/>
                  </a:cubicBezTo>
                  <a:cubicBezTo>
                    <a:pt x="2113" y="2770"/>
                    <a:pt x="2117" y="2778"/>
                    <a:pt x="2122" y="2785"/>
                  </a:cubicBezTo>
                  <a:cubicBezTo>
                    <a:pt x="2122" y="2786"/>
                    <a:pt x="2122" y="2786"/>
                    <a:pt x="2122" y="2786"/>
                  </a:cubicBezTo>
                  <a:cubicBezTo>
                    <a:pt x="2119" y="2791"/>
                    <a:pt x="2117" y="2796"/>
                    <a:pt x="2116" y="2802"/>
                  </a:cubicBezTo>
                  <a:cubicBezTo>
                    <a:pt x="2115" y="2812"/>
                    <a:pt x="2119" y="2822"/>
                    <a:pt x="2125" y="2829"/>
                  </a:cubicBezTo>
                  <a:close/>
                  <a:moveTo>
                    <a:pt x="2118" y="3067"/>
                  </a:moveTo>
                  <a:cubicBezTo>
                    <a:pt x="2142" y="3115"/>
                    <a:pt x="2142" y="3115"/>
                    <a:pt x="2142" y="3115"/>
                  </a:cubicBezTo>
                  <a:cubicBezTo>
                    <a:pt x="2121" y="3126"/>
                    <a:pt x="2121" y="3126"/>
                    <a:pt x="2121" y="3126"/>
                  </a:cubicBezTo>
                  <a:cubicBezTo>
                    <a:pt x="2096" y="3078"/>
                    <a:pt x="2096" y="3078"/>
                    <a:pt x="2096" y="3078"/>
                  </a:cubicBezTo>
                  <a:lnTo>
                    <a:pt x="2118" y="3067"/>
                  </a:lnTo>
                  <a:close/>
                  <a:moveTo>
                    <a:pt x="2087" y="3061"/>
                  </a:moveTo>
                  <a:cubicBezTo>
                    <a:pt x="2062" y="3013"/>
                    <a:pt x="2062" y="3013"/>
                    <a:pt x="2062" y="3013"/>
                  </a:cubicBezTo>
                  <a:cubicBezTo>
                    <a:pt x="2084" y="3001"/>
                    <a:pt x="2084" y="3001"/>
                    <a:pt x="2084" y="3001"/>
                  </a:cubicBezTo>
                  <a:cubicBezTo>
                    <a:pt x="2109" y="3049"/>
                    <a:pt x="2109" y="3049"/>
                    <a:pt x="2109" y="3049"/>
                  </a:cubicBezTo>
                  <a:lnTo>
                    <a:pt x="2087" y="3061"/>
                  </a:lnTo>
                  <a:close/>
                  <a:moveTo>
                    <a:pt x="2151" y="3132"/>
                  </a:moveTo>
                  <a:cubicBezTo>
                    <a:pt x="2176" y="3180"/>
                    <a:pt x="2176" y="3180"/>
                    <a:pt x="2176" y="3180"/>
                  </a:cubicBezTo>
                  <a:cubicBezTo>
                    <a:pt x="2155" y="3192"/>
                    <a:pt x="2155" y="3192"/>
                    <a:pt x="2155" y="3192"/>
                  </a:cubicBezTo>
                  <a:cubicBezTo>
                    <a:pt x="2130" y="3144"/>
                    <a:pt x="2130" y="3144"/>
                    <a:pt x="2130" y="3144"/>
                  </a:cubicBezTo>
                  <a:lnTo>
                    <a:pt x="2151" y="3132"/>
                  </a:lnTo>
                  <a:close/>
                  <a:moveTo>
                    <a:pt x="2164" y="3126"/>
                  </a:moveTo>
                  <a:cubicBezTo>
                    <a:pt x="2185" y="3115"/>
                    <a:pt x="2185" y="3115"/>
                    <a:pt x="2185" y="3115"/>
                  </a:cubicBezTo>
                  <a:cubicBezTo>
                    <a:pt x="2210" y="3163"/>
                    <a:pt x="2210" y="3163"/>
                    <a:pt x="2210" y="3163"/>
                  </a:cubicBezTo>
                  <a:cubicBezTo>
                    <a:pt x="2188" y="3174"/>
                    <a:pt x="2188" y="3174"/>
                    <a:pt x="2188" y="3174"/>
                  </a:cubicBezTo>
                  <a:lnTo>
                    <a:pt x="2164" y="3126"/>
                  </a:lnTo>
                  <a:close/>
                  <a:moveTo>
                    <a:pt x="2155" y="3109"/>
                  </a:moveTo>
                  <a:cubicBezTo>
                    <a:pt x="2130" y="3061"/>
                    <a:pt x="2130" y="3061"/>
                    <a:pt x="2130" y="3061"/>
                  </a:cubicBezTo>
                  <a:cubicBezTo>
                    <a:pt x="2151" y="3049"/>
                    <a:pt x="2151" y="3049"/>
                    <a:pt x="2151" y="3049"/>
                  </a:cubicBezTo>
                  <a:cubicBezTo>
                    <a:pt x="2176" y="3097"/>
                    <a:pt x="2176" y="3097"/>
                    <a:pt x="2176" y="3097"/>
                  </a:cubicBezTo>
                  <a:lnTo>
                    <a:pt x="2155" y="3109"/>
                  </a:lnTo>
                  <a:close/>
                  <a:moveTo>
                    <a:pt x="2121" y="3043"/>
                  </a:moveTo>
                  <a:cubicBezTo>
                    <a:pt x="2096" y="2995"/>
                    <a:pt x="2096" y="2995"/>
                    <a:pt x="2096" y="2995"/>
                  </a:cubicBezTo>
                  <a:cubicBezTo>
                    <a:pt x="2118" y="2984"/>
                    <a:pt x="2118" y="2984"/>
                    <a:pt x="2118" y="2984"/>
                  </a:cubicBezTo>
                  <a:cubicBezTo>
                    <a:pt x="2142" y="3032"/>
                    <a:pt x="2142" y="3032"/>
                    <a:pt x="2142" y="3032"/>
                  </a:cubicBezTo>
                  <a:lnTo>
                    <a:pt x="2121" y="3043"/>
                  </a:lnTo>
                  <a:close/>
                  <a:moveTo>
                    <a:pt x="1894" y="3050"/>
                  </a:moveTo>
                  <a:cubicBezTo>
                    <a:pt x="1910" y="3102"/>
                    <a:pt x="1910" y="3102"/>
                    <a:pt x="1910" y="3102"/>
                  </a:cubicBezTo>
                  <a:cubicBezTo>
                    <a:pt x="1886" y="3109"/>
                    <a:pt x="1886" y="3109"/>
                    <a:pt x="1886" y="3109"/>
                  </a:cubicBezTo>
                  <a:cubicBezTo>
                    <a:pt x="1870" y="3057"/>
                    <a:pt x="1870" y="3057"/>
                    <a:pt x="1870" y="3057"/>
                  </a:cubicBezTo>
                  <a:lnTo>
                    <a:pt x="1894" y="3050"/>
                  </a:lnTo>
                  <a:close/>
                  <a:moveTo>
                    <a:pt x="1866" y="3044"/>
                  </a:moveTo>
                  <a:cubicBezTo>
                    <a:pt x="1851" y="2993"/>
                    <a:pt x="1851" y="2993"/>
                    <a:pt x="1851" y="2993"/>
                  </a:cubicBezTo>
                  <a:cubicBezTo>
                    <a:pt x="1874" y="2986"/>
                    <a:pt x="1874" y="2986"/>
                    <a:pt x="1874" y="2986"/>
                  </a:cubicBezTo>
                  <a:cubicBezTo>
                    <a:pt x="1890" y="3037"/>
                    <a:pt x="1890" y="3037"/>
                    <a:pt x="1890" y="3037"/>
                  </a:cubicBezTo>
                  <a:lnTo>
                    <a:pt x="1866" y="3044"/>
                  </a:lnTo>
                  <a:close/>
                  <a:moveTo>
                    <a:pt x="1887" y="2982"/>
                  </a:moveTo>
                  <a:cubicBezTo>
                    <a:pt x="1910" y="2974"/>
                    <a:pt x="1910" y="2974"/>
                    <a:pt x="1910" y="2974"/>
                  </a:cubicBezTo>
                  <a:cubicBezTo>
                    <a:pt x="1926" y="3026"/>
                    <a:pt x="1926" y="3026"/>
                    <a:pt x="1926" y="3026"/>
                  </a:cubicBezTo>
                  <a:cubicBezTo>
                    <a:pt x="1903" y="3033"/>
                    <a:pt x="1903" y="3033"/>
                    <a:pt x="1903" y="3033"/>
                  </a:cubicBezTo>
                  <a:lnTo>
                    <a:pt x="1887" y="2982"/>
                  </a:lnTo>
                  <a:close/>
                  <a:moveTo>
                    <a:pt x="1158" y="3280"/>
                  </a:moveTo>
                  <a:cubicBezTo>
                    <a:pt x="1165" y="3238"/>
                    <a:pt x="1165" y="3238"/>
                    <a:pt x="1165" y="3238"/>
                  </a:cubicBezTo>
                  <a:cubicBezTo>
                    <a:pt x="1183" y="3240"/>
                    <a:pt x="1183" y="3240"/>
                    <a:pt x="1183" y="3240"/>
                  </a:cubicBezTo>
                  <a:cubicBezTo>
                    <a:pt x="1176" y="3283"/>
                    <a:pt x="1176" y="3283"/>
                    <a:pt x="1176" y="3283"/>
                  </a:cubicBezTo>
                  <a:lnTo>
                    <a:pt x="1158" y="3280"/>
                  </a:lnTo>
                  <a:close/>
                  <a:moveTo>
                    <a:pt x="1174" y="3298"/>
                  </a:moveTo>
                  <a:cubicBezTo>
                    <a:pt x="1168" y="3341"/>
                    <a:pt x="1168" y="3341"/>
                    <a:pt x="1168" y="3341"/>
                  </a:cubicBezTo>
                  <a:cubicBezTo>
                    <a:pt x="1150" y="3338"/>
                    <a:pt x="1150" y="3338"/>
                    <a:pt x="1150" y="3338"/>
                  </a:cubicBezTo>
                  <a:cubicBezTo>
                    <a:pt x="1156" y="3296"/>
                    <a:pt x="1156" y="3296"/>
                    <a:pt x="1156" y="3296"/>
                  </a:cubicBezTo>
                  <a:lnTo>
                    <a:pt x="1174" y="3298"/>
                  </a:lnTo>
                  <a:close/>
                  <a:moveTo>
                    <a:pt x="1167" y="3222"/>
                  </a:moveTo>
                  <a:cubicBezTo>
                    <a:pt x="1173" y="3179"/>
                    <a:pt x="1173" y="3179"/>
                    <a:pt x="1173" y="3179"/>
                  </a:cubicBezTo>
                  <a:cubicBezTo>
                    <a:pt x="1191" y="3182"/>
                    <a:pt x="1191" y="3182"/>
                    <a:pt x="1191" y="3182"/>
                  </a:cubicBezTo>
                  <a:cubicBezTo>
                    <a:pt x="1185" y="3224"/>
                    <a:pt x="1185" y="3224"/>
                    <a:pt x="1185" y="3224"/>
                  </a:cubicBezTo>
                  <a:lnTo>
                    <a:pt x="1167" y="3222"/>
                  </a:lnTo>
                  <a:close/>
                  <a:moveTo>
                    <a:pt x="1217" y="3008"/>
                  </a:moveTo>
                  <a:cubicBezTo>
                    <a:pt x="1211" y="3050"/>
                    <a:pt x="1211" y="3050"/>
                    <a:pt x="1211" y="3050"/>
                  </a:cubicBezTo>
                  <a:cubicBezTo>
                    <a:pt x="1193" y="3047"/>
                    <a:pt x="1193" y="3047"/>
                    <a:pt x="1193" y="3047"/>
                  </a:cubicBezTo>
                  <a:cubicBezTo>
                    <a:pt x="1199" y="3005"/>
                    <a:pt x="1199" y="3005"/>
                    <a:pt x="1199" y="3005"/>
                  </a:cubicBezTo>
                  <a:lnTo>
                    <a:pt x="1217" y="3008"/>
                  </a:lnTo>
                  <a:close/>
                  <a:moveTo>
                    <a:pt x="1202" y="2989"/>
                  </a:moveTo>
                  <a:cubicBezTo>
                    <a:pt x="1208" y="2947"/>
                    <a:pt x="1208" y="2947"/>
                    <a:pt x="1208" y="2947"/>
                  </a:cubicBezTo>
                  <a:cubicBezTo>
                    <a:pt x="1226" y="2949"/>
                    <a:pt x="1226" y="2949"/>
                    <a:pt x="1226" y="2949"/>
                  </a:cubicBezTo>
                  <a:cubicBezTo>
                    <a:pt x="1220" y="2992"/>
                    <a:pt x="1220" y="2992"/>
                    <a:pt x="1220" y="2992"/>
                  </a:cubicBezTo>
                  <a:lnTo>
                    <a:pt x="1202" y="2989"/>
                  </a:lnTo>
                  <a:close/>
                  <a:moveTo>
                    <a:pt x="1208" y="3066"/>
                  </a:moveTo>
                  <a:cubicBezTo>
                    <a:pt x="1202" y="3108"/>
                    <a:pt x="1202" y="3108"/>
                    <a:pt x="1202" y="3108"/>
                  </a:cubicBezTo>
                  <a:cubicBezTo>
                    <a:pt x="1184" y="3105"/>
                    <a:pt x="1184" y="3105"/>
                    <a:pt x="1184" y="3105"/>
                  </a:cubicBezTo>
                  <a:cubicBezTo>
                    <a:pt x="1190" y="3063"/>
                    <a:pt x="1190" y="3063"/>
                    <a:pt x="1190" y="3063"/>
                  </a:cubicBezTo>
                  <a:lnTo>
                    <a:pt x="1208" y="3066"/>
                  </a:lnTo>
                  <a:close/>
                  <a:moveTo>
                    <a:pt x="1186" y="2987"/>
                  </a:moveTo>
                  <a:cubicBezTo>
                    <a:pt x="1168" y="2984"/>
                    <a:pt x="1168" y="2984"/>
                    <a:pt x="1168" y="2984"/>
                  </a:cubicBezTo>
                  <a:cubicBezTo>
                    <a:pt x="1174" y="2942"/>
                    <a:pt x="1174" y="2942"/>
                    <a:pt x="1174" y="2942"/>
                  </a:cubicBezTo>
                  <a:cubicBezTo>
                    <a:pt x="1192" y="2944"/>
                    <a:pt x="1192" y="2944"/>
                    <a:pt x="1192" y="2944"/>
                  </a:cubicBezTo>
                  <a:lnTo>
                    <a:pt x="1186" y="2987"/>
                  </a:lnTo>
                  <a:close/>
                  <a:moveTo>
                    <a:pt x="1183" y="3003"/>
                  </a:moveTo>
                  <a:cubicBezTo>
                    <a:pt x="1177" y="3045"/>
                    <a:pt x="1177" y="3045"/>
                    <a:pt x="1177" y="3045"/>
                  </a:cubicBezTo>
                  <a:cubicBezTo>
                    <a:pt x="1159" y="3042"/>
                    <a:pt x="1159" y="3042"/>
                    <a:pt x="1159" y="3042"/>
                  </a:cubicBezTo>
                  <a:cubicBezTo>
                    <a:pt x="1165" y="3000"/>
                    <a:pt x="1165" y="3000"/>
                    <a:pt x="1165" y="3000"/>
                  </a:cubicBezTo>
                  <a:lnTo>
                    <a:pt x="1183" y="3003"/>
                  </a:lnTo>
                  <a:close/>
                  <a:moveTo>
                    <a:pt x="1175" y="3061"/>
                  </a:moveTo>
                  <a:cubicBezTo>
                    <a:pt x="1168" y="3103"/>
                    <a:pt x="1168" y="3103"/>
                    <a:pt x="1168" y="3103"/>
                  </a:cubicBezTo>
                  <a:cubicBezTo>
                    <a:pt x="1150" y="3100"/>
                    <a:pt x="1150" y="3100"/>
                    <a:pt x="1150" y="3100"/>
                  </a:cubicBezTo>
                  <a:cubicBezTo>
                    <a:pt x="1157" y="3058"/>
                    <a:pt x="1157" y="3058"/>
                    <a:pt x="1157" y="3058"/>
                  </a:cubicBezTo>
                  <a:lnTo>
                    <a:pt x="1175" y="3061"/>
                  </a:lnTo>
                  <a:close/>
                  <a:moveTo>
                    <a:pt x="1176" y="3164"/>
                  </a:moveTo>
                  <a:cubicBezTo>
                    <a:pt x="1182" y="3121"/>
                    <a:pt x="1182" y="3121"/>
                    <a:pt x="1182" y="3121"/>
                  </a:cubicBezTo>
                  <a:cubicBezTo>
                    <a:pt x="1200" y="3124"/>
                    <a:pt x="1200" y="3124"/>
                    <a:pt x="1200" y="3124"/>
                  </a:cubicBezTo>
                  <a:cubicBezTo>
                    <a:pt x="1194" y="3166"/>
                    <a:pt x="1194" y="3166"/>
                    <a:pt x="1194" y="3166"/>
                  </a:cubicBezTo>
                  <a:lnTo>
                    <a:pt x="1176" y="3164"/>
                  </a:lnTo>
                  <a:close/>
                  <a:moveTo>
                    <a:pt x="1198" y="3243"/>
                  </a:moveTo>
                  <a:cubicBezTo>
                    <a:pt x="1216" y="3245"/>
                    <a:pt x="1216" y="3245"/>
                    <a:pt x="1216" y="3245"/>
                  </a:cubicBezTo>
                  <a:cubicBezTo>
                    <a:pt x="1210" y="3287"/>
                    <a:pt x="1210" y="3287"/>
                    <a:pt x="1210" y="3287"/>
                  </a:cubicBezTo>
                  <a:cubicBezTo>
                    <a:pt x="1192" y="3285"/>
                    <a:pt x="1192" y="3285"/>
                    <a:pt x="1192" y="3285"/>
                  </a:cubicBezTo>
                  <a:lnTo>
                    <a:pt x="1198" y="3243"/>
                  </a:lnTo>
                  <a:close/>
                  <a:moveTo>
                    <a:pt x="1200" y="3227"/>
                  </a:moveTo>
                  <a:cubicBezTo>
                    <a:pt x="1207" y="3184"/>
                    <a:pt x="1207" y="3184"/>
                    <a:pt x="1207" y="3184"/>
                  </a:cubicBezTo>
                  <a:cubicBezTo>
                    <a:pt x="1225" y="3187"/>
                    <a:pt x="1225" y="3187"/>
                    <a:pt x="1225" y="3187"/>
                  </a:cubicBezTo>
                  <a:cubicBezTo>
                    <a:pt x="1218" y="3229"/>
                    <a:pt x="1218" y="3229"/>
                    <a:pt x="1218" y="3229"/>
                  </a:cubicBezTo>
                  <a:lnTo>
                    <a:pt x="1200" y="3227"/>
                  </a:lnTo>
                  <a:close/>
                  <a:moveTo>
                    <a:pt x="1209" y="3168"/>
                  </a:moveTo>
                  <a:cubicBezTo>
                    <a:pt x="1215" y="3126"/>
                    <a:pt x="1215" y="3126"/>
                    <a:pt x="1215" y="3126"/>
                  </a:cubicBezTo>
                  <a:cubicBezTo>
                    <a:pt x="1233" y="3129"/>
                    <a:pt x="1233" y="3129"/>
                    <a:pt x="1233" y="3129"/>
                  </a:cubicBezTo>
                  <a:cubicBezTo>
                    <a:pt x="1227" y="3171"/>
                    <a:pt x="1227" y="3171"/>
                    <a:pt x="1227" y="3171"/>
                  </a:cubicBezTo>
                  <a:lnTo>
                    <a:pt x="1209" y="3168"/>
                  </a:lnTo>
                  <a:close/>
                  <a:moveTo>
                    <a:pt x="1218" y="3110"/>
                  </a:moveTo>
                  <a:cubicBezTo>
                    <a:pt x="1224" y="3068"/>
                    <a:pt x="1224" y="3068"/>
                    <a:pt x="1224" y="3068"/>
                  </a:cubicBezTo>
                  <a:cubicBezTo>
                    <a:pt x="1242" y="3071"/>
                    <a:pt x="1242" y="3071"/>
                    <a:pt x="1242" y="3071"/>
                  </a:cubicBezTo>
                  <a:cubicBezTo>
                    <a:pt x="1236" y="3113"/>
                    <a:pt x="1236" y="3113"/>
                    <a:pt x="1236" y="3113"/>
                  </a:cubicBezTo>
                  <a:lnTo>
                    <a:pt x="1218" y="3110"/>
                  </a:lnTo>
                  <a:close/>
                  <a:moveTo>
                    <a:pt x="1226" y="3052"/>
                  </a:moveTo>
                  <a:cubicBezTo>
                    <a:pt x="1232" y="3010"/>
                    <a:pt x="1232" y="3010"/>
                    <a:pt x="1232" y="3010"/>
                  </a:cubicBezTo>
                  <a:cubicBezTo>
                    <a:pt x="1250" y="3013"/>
                    <a:pt x="1250" y="3013"/>
                    <a:pt x="1250" y="3013"/>
                  </a:cubicBezTo>
                  <a:cubicBezTo>
                    <a:pt x="1244" y="3055"/>
                    <a:pt x="1244" y="3055"/>
                    <a:pt x="1244" y="3055"/>
                  </a:cubicBezTo>
                  <a:lnTo>
                    <a:pt x="1226" y="3052"/>
                  </a:lnTo>
                  <a:close/>
                  <a:moveTo>
                    <a:pt x="1235" y="2994"/>
                  </a:moveTo>
                  <a:cubicBezTo>
                    <a:pt x="1241" y="2952"/>
                    <a:pt x="1241" y="2952"/>
                    <a:pt x="1241" y="2952"/>
                  </a:cubicBezTo>
                  <a:cubicBezTo>
                    <a:pt x="1259" y="2954"/>
                    <a:pt x="1259" y="2954"/>
                    <a:pt x="1259" y="2954"/>
                  </a:cubicBezTo>
                  <a:cubicBezTo>
                    <a:pt x="1253" y="2997"/>
                    <a:pt x="1253" y="2997"/>
                    <a:pt x="1253" y="2997"/>
                  </a:cubicBezTo>
                  <a:lnTo>
                    <a:pt x="1235" y="2994"/>
                  </a:lnTo>
                  <a:close/>
                  <a:moveTo>
                    <a:pt x="768" y="857"/>
                  </a:moveTo>
                  <a:cubicBezTo>
                    <a:pt x="767" y="855"/>
                    <a:pt x="767" y="853"/>
                    <a:pt x="769" y="851"/>
                  </a:cubicBezTo>
                  <a:cubicBezTo>
                    <a:pt x="771" y="847"/>
                    <a:pt x="773" y="843"/>
                    <a:pt x="773" y="840"/>
                  </a:cubicBezTo>
                  <a:cubicBezTo>
                    <a:pt x="828" y="946"/>
                    <a:pt x="828" y="946"/>
                    <a:pt x="828" y="946"/>
                  </a:cubicBezTo>
                  <a:cubicBezTo>
                    <a:pt x="816" y="955"/>
                    <a:pt x="804" y="963"/>
                    <a:pt x="792" y="972"/>
                  </a:cubicBezTo>
                  <a:cubicBezTo>
                    <a:pt x="791" y="972"/>
                    <a:pt x="791" y="972"/>
                    <a:pt x="790" y="971"/>
                  </a:cubicBezTo>
                  <a:cubicBezTo>
                    <a:pt x="790" y="971"/>
                    <a:pt x="789" y="970"/>
                    <a:pt x="788" y="969"/>
                  </a:cubicBezTo>
                  <a:cubicBezTo>
                    <a:pt x="782" y="956"/>
                    <a:pt x="786" y="939"/>
                    <a:pt x="783" y="925"/>
                  </a:cubicBezTo>
                  <a:cubicBezTo>
                    <a:pt x="780" y="916"/>
                    <a:pt x="777" y="908"/>
                    <a:pt x="772" y="901"/>
                  </a:cubicBezTo>
                  <a:cubicBezTo>
                    <a:pt x="771" y="900"/>
                    <a:pt x="771" y="900"/>
                    <a:pt x="771" y="900"/>
                  </a:cubicBezTo>
                  <a:cubicBezTo>
                    <a:pt x="774" y="895"/>
                    <a:pt x="776" y="890"/>
                    <a:pt x="777" y="883"/>
                  </a:cubicBezTo>
                  <a:cubicBezTo>
                    <a:pt x="778" y="874"/>
                    <a:pt x="775" y="864"/>
                    <a:pt x="768" y="857"/>
                  </a:cubicBezTo>
                  <a:close/>
                  <a:moveTo>
                    <a:pt x="776" y="619"/>
                  </a:moveTo>
                  <a:cubicBezTo>
                    <a:pt x="751" y="571"/>
                    <a:pt x="751" y="571"/>
                    <a:pt x="751" y="571"/>
                  </a:cubicBezTo>
                  <a:cubicBezTo>
                    <a:pt x="773" y="560"/>
                    <a:pt x="773" y="560"/>
                    <a:pt x="773" y="560"/>
                  </a:cubicBezTo>
                  <a:cubicBezTo>
                    <a:pt x="797" y="608"/>
                    <a:pt x="797" y="608"/>
                    <a:pt x="797" y="608"/>
                  </a:cubicBezTo>
                  <a:lnTo>
                    <a:pt x="776" y="619"/>
                  </a:lnTo>
                  <a:close/>
                  <a:moveTo>
                    <a:pt x="806" y="625"/>
                  </a:moveTo>
                  <a:cubicBezTo>
                    <a:pt x="831" y="673"/>
                    <a:pt x="831" y="673"/>
                    <a:pt x="831" y="673"/>
                  </a:cubicBezTo>
                  <a:cubicBezTo>
                    <a:pt x="810" y="684"/>
                    <a:pt x="810" y="684"/>
                    <a:pt x="810" y="684"/>
                  </a:cubicBezTo>
                  <a:cubicBezTo>
                    <a:pt x="785" y="636"/>
                    <a:pt x="785" y="636"/>
                    <a:pt x="785" y="636"/>
                  </a:cubicBezTo>
                  <a:lnTo>
                    <a:pt x="806" y="625"/>
                  </a:lnTo>
                  <a:close/>
                  <a:moveTo>
                    <a:pt x="742" y="554"/>
                  </a:moveTo>
                  <a:cubicBezTo>
                    <a:pt x="717" y="506"/>
                    <a:pt x="717" y="506"/>
                    <a:pt x="717" y="506"/>
                  </a:cubicBezTo>
                  <a:cubicBezTo>
                    <a:pt x="739" y="494"/>
                    <a:pt x="739" y="494"/>
                    <a:pt x="739" y="494"/>
                  </a:cubicBezTo>
                  <a:cubicBezTo>
                    <a:pt x="764" y="542"/>
                    <a:pt x="764" y="542"/>
                    <a:pt x="764" y="542"/>
                  </a:cubicBezTo>
                  <a:lnTo>
                    <a:pt x="742" y="554"/>
                  </a:lnTo>
                  <a:close/>
                  <a:moveTo>
                    <a:pt x="730" y="560"/>
                  </a:moveTo>
                  <a:cubicBezTo>
                    <a:pt x="708" y="571"/>
                    <a:pt x="708" y="571"/>
                    <a:pt x="708" y="571"/>
                  </a:cubicBezTo>
                  <a:cubicBezTo>
                    <a:pt x="683" y="523"/>
                    <a:pt x="683" y="523"/>
                    <a:pt x="683" y="523"/>
                  </a:cubicBezTo>
                  <a:cubicBezTo>
                    <a:pt x="705" y="512"/>
                    <a:pt x="705" y="512"/>
                    <a:pt x="705" y="512"/>
                  </a:cubicBezTo>
                  <a:lnTo>
                    <a:pt x="730" y="560"/>
                  </a:lnTo>
                  <a:close/>
                  <a:moveTo>
                    <a:pt x="739" y="577"/>
                  </a:moveTo>
                  <a:cubicBezTo>
                    <a:pt x="764" y="625"/>
                    <a:pt x="764" y="625"/>
                    <a:pt x="764" y="625"/>
                  </a:cubicBezTo>
                  <a:cubicBezTo>
                    <a:pt x="742" y="636"/>
                    <a:pt x="742" y="636"/>
                    <a:pt x="742" y="636"/>
                  </a:cubicBezTo>
                  <a:cubicBezTo>
                    <a:pt x="717" y="589"/>
                    <a:pt x="717" y="589"/>
                    <a:pt x="717" y="589"/>
                  </a:cubicBezTo>
                  <a:lnTo>
                    <a:pt x="739" y="577"/>
                  </a:lnTo>
                  <a:close/>
                  <a:moveTo>
                    <a:pt x="773" y="643"/>
                  </a:moveTo>
                  <a:cubicBezTo>
                    <a:pt x="797" y="691"/>
                    <a:pt x="797" y="691"/>
                    <a:pt x="797" y="691"/>
                  </a:cubicBezTo>
                  <a:cubicBezTo>
                    <a:pt x="776" y="702"/>
                    <a:pt x="776" y="702"/>
                    <a:pt x="776" y="702"/>
                  </a:cubicBezTo>
                  <a:cubicBezTo>
                    <a:pt x="751" y="654"/>
                    <a:pt x="751" y="654"/>
                    <a:pt x="751" y="654"/>
                  </a:cubicBezTo>
                  <a:lnTo>
                    <a:pt x="773" y="643"/>
                  </a:lnTo>
                  <a:close/>
                  <a:moveTo>
                    <a:pt x="999" y="636"/>
                  </a:moveTo>
                  <a:cubicBezTo>
                    <a:pt x="984" y="584"/>
                    <a:pt x="984" y="584"/>
                    <a:pt x="984" y="584"/>
                  </a:cubicBezTo>
                  <a:cubicBezTo>
                    <a:pt x="1007" y="577"/>
                    <a:pt x="1007" y="577"/>
                    <a:pt x="1007" y="577"/>
                  </a:cubicBezTo>
                  <a:cubicBezTo>
                    <a:pt x="1023" y="628"/>
                    <a:pt x="1023" y="628"/>
                    <a:pt x="1023" y="628"/>
                  </a:cubicBezTo>
                  <a:lnTo>
                    <a:pt x="999" y="636"/>
                  </a:lnTo>
                  <a:close/>
                  <a:moveTo>
                    <a:pt x="1027" y="642"/>
                  </a:moveTo>
                  <a:cubicBezTo>
                    <a:pt x="1043" y="693"/>
                    <a:pt x="1043" y="693"/>
                    <a:pt x="1043" y="693"/>
                  </a:cubicBezTo>
                  <a:cubicBezTo>
                    <a:pt x="1019" y="700"/>
                    <a:pt x="1019" y="700"/>
                    <a:pt x="1019" y="700"/>
                  </a:cubicBezTo>
                  <a:cubicBezTo>
                    <a:pt x="1004" y="649"/>
                    <a:pt x="1004" y="649"/>
                    <a:pt x="1004" y="649"/>
                  </a:cubicBezTo>
                  <a:lnTo>
                    <a:pt x="1027" y="642"/>
                  </a:lnTo>
                  <a:close/>
                  <a:moveTo>
                    <a:pt x="1006" y="704"/>
                  </a:moveTo>
                  <a:cubicBezTo>
                    <a:pt x="983" y="712"/>
                    <a:pt x="983" y="712"/>
                    <a:pt x="983" y="712"/>
                  </a:cubicBezTo>
                  <a:cubicBezTo>
                    <a:pt x="967" y="660"/>
                    <a:pt x="967" y="660"/>
                    <a:pt x="967" y="660"/>
                  </a:cubicBezTo>
                  <a:cubicBezTo>
                    <a:pt x="990" y="653"/>
                    <a:pt x="990" y="653"/>
                    <a:pt x="990" y="653"/>
                  </a:cubicBezTo>
                  <a:lnTo>
                    <a:pt x="1006" y="704"/>
                  </a:lnTo>
                  <a:close/>
                  <a:moveTo>
                    <a:pt x="1735" y="406"/>
                  </a:moveTo>
                  <a:cubicBezTo>
                    <a:pt x="1729" y="448"/>
                    <a:pt x="1729" y="448"/>
                    <a:pt x="1729" y="448"/>
                  </a:cubicBezTo>
                  <a:cubicBezTo>
                    <a:pt x="1711" y="446"/>
                    <a:pt x="1711" y="446"/>
                    <a:pt x="1711" y="446"/>
                  </a:cubicBezTo>
                  <a:cubicBezTo>
                    <a:pt x="1717" y="403"/>
                    <a:pt x="1717" y="403"/>
                    <a:pt x="1717" y="403"/>
                  </a:cubicBezTo>
                  <a:lnTo>
                    <a:pt x="1735" y="406"/>
                  </a:lnTo>
                  <a:close/>
                  <a:moveTo>
                    <a:pt x="1719" y="387"/>
                  </a:moveTo>
                  <a:cubicBezTo>
                    <a:pt x="1726" y="345"/>
                    <a:pt x="1726" y="345"/>
                    <a:pt x="1726" y="345"/>
                  </a:cubicBezTo>
                  <a:cubicBezTo>
                    <a:pt x="1744" y="348"/>
                    <a:pt x="1744" y="348"/>
                    <a:pt x="1744" y="348"/>
                  </a:cubicBezTo>
                  <a:cubicBezTo>
                    <a:pt x="1737" y="390"/>
                    <a:pt x="1737" y="390"/>
                    <a:pt x="1737" y="390"/>
                  </a:cubicBezTo>
                  <a:lnTo>
                    <a:pt x="1719" y="387"/>
                  </a:lnTo>
                  <a:close/>
                  <a:moveTo>
                    <a:pt x="1726" y="464"/>
                  </a:moveTo>
                  <a:cubicBezTo>
                    <a:pt x="1720" y="506"/>
                    <a:pt x="1720" y="506"/>
                    <a:pt x="1720" y="506"/>
                  </a:cubicBezTo>
                  <a:cubicBezTo>
                    <a:pt x="1702" y="504"/>
                    <a:pt x="1702" y="504"/>
                    <a:pt x="1702" y="504"/>
                  </a:cubicBezTo>
                  <a:cubicBezTo>
                    <a:pt x="1708" y="461"/>
                    <a:pt x="1708" y="461"/>
                    <a:pt x="1708" y="461"/>
                  </a:cubicBezTo>
                  <a:lnTo>
                    <a:pt x="1726" y="464"/>
                  </a:lnTo>
                  <a:close/>
                  <a:moveTo>
                    <a:pt x="1676" y="678"/>
                  </a:moveTo>
                  <a:cubicBezTo>
                    <a:pt x="1682" y="636"/>
                    <a:pt x="1682" y="636"/>
                    <a:pt x="1682" y="636"/>
                  </a:cubicBezTo>
                  <a:cubicBezTo>
                    <a:pt x="1700" y="639"/>
                    <a:pt x="1700" y="639"/>
                    <a:pt x="1700" y="639"/>
                  </a:cubicBezTo>
                  <a:cubicBezTo>
                    <a:pt x="1694" y="681"/>
                    <a:pt x="1694" y="681"/>
                    <a:pt x="1694" y="681"/>
                  </a:cubicBezTo>
                  <a:lnTo>
                    <a:pt x="1676" y="678"/>
                  </a:lnTo>
                  <a:close/>
                  <a:moveTo>
                    <a:pt x="1692" y="697"/>
                  </a:moveTo>
                  <a:cubicBezTo>
                    <a:pt x="1685" y="739"/>
                    <a:pt x="1685" y="739"/>
                    <a:pt x="1685" y="739"/>
                  </a:cubicBezTo>
                  <a:cubicBezTo>
                    <a:pt x="1667" y="736"/>
                    <a:pt x="1667" y="736"/>
                    <a:pt x="1667" y="736"/>
                  </a:cubicBezTo>
                  <a:cubicBezTo>
                    <a:pt x="1674" y="694"/>
                    <a:pt x="1674" y="694"/>
                    <a:pt x="1674" y="694"/>
                  </a:cubicBezTo>
                  <a:lnTo>
                    <a:pt x="1692" y="697"/>
                  </a:lnTo>
                  <a:close/>
                  <a:moveTo>
                    <a:pt x="1685" y="620"/>
                  </a:moveTo>
                  <a:cubicBezTo>
                    <a:pt x="1691" y="578"/>
                    <a:pt x="1691" y="578"/>
                    <a:pt x="1691" y="578"/>
                  </a:cubicBezTo>
                  <a:cubicBezTo>
                    <a:pt x="1709" y="580"/>
                    <a:pt x="1709" y="580"/>
                    <a:pt x="1709" y="580"/>
                  </a:cubicBezTo>
                  <a:cubicBezTo>
                    <a:pt x="1703" y="623"/>
                    <a:pt x="1703" y="623"/>
                    <a:pt x="1703" y="623"/>
                  </a:cubicBezTo>
                  <a:lnTo>
                    <a:pt x="1685" y="620"/>
                  </a:lnTo>
                  <a:close/>
                  <a:moveTo>
                    <a:pt x="1708" y="699"/>
                  </a:moveTo>
                  <a:cubicBezTo>
                    <a:pt x="1726" y="702"/>
                    <a:pt x="1726" y="702"/>
                    <a:pt x="1726" y="702"/>
                  </a:cubicBezTo>
                  <a:cubicBezTo>
                    <a:pt x="1719" y="744"/>
                    <a:pt x="1719" y="744"/>
                    <a:pt x="1719" y="744"/>
                  </a:cubicBezTo>
                  <a:cubicBezTo>
                    <a:pt x="1701" y="741"/>
                    <a:pt x="1701" y="741"/>
                    <a:pt x="1701" y="741"/>
                  </a:cubicBezTo>
                  <a:lnTo>
                    <a:pt x="1708" y="699"/>
                  </a:lnTo>
                  <a:close/>
                  <a:moveTo>
                    <a:pt x="1710" y="683"/>
                  </a:moveTo>
                  <a:cubicBezTo>
                    <a:pt x="1716" y="641"/>
                    <a:pt x="1716" y="641"/>
                    <a:pt x="1716" y="641"/>
                  </a:cubicBezTo>
                  <a:cubicBezTo>
                    <a:pt x="1734" y="644"/>
                    <a:pt x="1734" y="644"/>
                    <a:pt x="1734" y="644"/>
                  </a:cubicBezTo>
                  <a:cubicBezTo>
                    <a:pt x="1728" y="686"/>
                    <a:pt x="1728" y="686"/>
                    <a:pt x="1728" y="686"/>
                  </a:cubicBezTo>
                  <a:lnTo>
                    <a:pt x="1710" y="683"/>
                  </a:lnTo>
                  <a:close/>
                  <a:moveTo>
                    <a:pt x="1719" y="625"/>
                  </a:moveTo>
                  <a:cubicBezTo>
                    <a:pt x="1725" y="583"/>
                    <a:pt x="1725" y="583"/>
                    <a:pt x="1725" y="583"/>
                  </a:cubicBezTo>
                  <a:cubicBezTo>
                    <a:pt x="1743" y="586"/>
                    <a:pt x="1743" y="586"/>
                    <a:pt x="1743" y="586"/>
                  </a:cubicBezTo>
                  <a:cubicBezTo>
                    <a:pt x="1737" y="628"/>
                    <a:pt x="1737" y="628"/>
                    <a:pt x="1737" y="628"/>
                  </a:cubicBezTo>
                  <a:lnTo>
                    <a:pt x="1719" y="625"/>
                  </a:lnTo>
                  <a:close/>
                  <a:moveTo>
                    <a:pt x="1718" y="522"/>
                  </a:moveTo>
                  <a:cubicBezTo>
                    <a:pt x="1711" y="565"/>
                    <a:pt x="1711" y="565"/>
                    <a:pt x="1711" y="565"/>
                  </a:cubicBezTo>
                  <a:cubicBezTo>
                    <a:pt x="1693" y="562"/>
                    <a:pt x="1693" y="562"/>
                    <a:pt x="1693" y="562"/>
                  </a:cubicBezTo>
                  <a:cubicBezTo>
                    <a:pt x="1700" y="520"/>
                    <a:pt x="1700" y="520"/>
                    <a:pt x="1700" y="520"/>
                  </a:cubicBezTo>
                  <a:lnTo>
                    <a:pt x="1718" y="522"/>
                  </a:lnTo>
                  <a:close/>
                  <a:moveTo>
                    <a:pt x="1695" y="443"/>
                  </a:moveTo>
                  <a:cubicBezTo>
                    <a:pt x="1677" y="441"/>
                    <a:pt x="1677" y="441"/>
                    <a:pt x="1677" y="441"/>
                  </a:cubicBezTo>
                  <a:cubicBezTo>
                    <a:pt x="1684" y="398"/>
                    <a:pt x="1684" y="398"/>
                    <a:pt x="1684" y="398"/>
                  </a:cubicBezTo>
                  <a:cubicBezTo>
                    <a:pt x="1702" y="401"/>
                    <a:pt x="1702" y="401"/>
                    <a:pt x="1702" y="401"/>
                  </a:cubicBezTo>
                  <a:lnTo>
                    <a:pt x="1695" y="443"/>
                  </a:lnTo>
                  <a:close/>
                  <a:moveTo>
                    <a:pt x="1693" y="459"/>
                  </a:moveTo>
                  <a:cubicBezTo>
                    <a:pt x="1687" y="501"/>
                    <a:pt x="1687" y="501"/>
                    <a:pt x="1687" y="501"/>
                  </a:cubicBezTo>
                  <a:cubicBezTo>
                    <a:pt x="1669" y="499"/>
                    <a:pt x="1669" y="499"/>
                    <a:pt x="1669" y="499"/>
                  </a:cubicBezTo>
                  <a:cubicBezTo>
                    <a:pt x="1675" y="457"/>
                    <a:pt x="1675" y="457"/>
                    <a:pt x="1675" y="457"/>
                  </a:cubicBezTo>
                  <a:lnTo>
                    <a:pt x="1693" y="459"/>
                  </a:lnTo>
                  <a:close/>
                  <a:moveTo>
                    <a:pt x="1684" y="517"/>
                  </a:moveTo>
                  <a:cubicBezTo>
                    <a:pt x="1678" y="560"/>
                    <a:pt x="1678" y="560"/>
                    <a:pt x="1678" y="560"/>
                  </a:cubicBezTo>
                  <a:cubicBezTo>
                    <a:pt x="1660" y="557"/>
                    <a:pt x="1660" y="557"/>
                    <a:pt x="1660" y="557"/>
                  </a:cubicBezTo>
                  <a:cubicBezTo>
                    <a:pt x="1666" y="515"/>
                    <a:pt x="1666" y="515"/>
                    <a:pt x="1666" y="515"/>
                  </a:cubicBezTo>
                  <a:lnTo>
                    <a:pt x="1684" y="517"/>
                  </a:lnTo>
                  <a:close/>
                  <a:moveTo>
                    <a:pt x="1676" y="576"/>
                  </a:moveTo>
                  <a:cubicBezTo>
                    <a:pt x="1669" y="618"/>
                    <a:pt x="1669" y="618"/>
                    <a:pt x="1669" y="618"/>
                  </a:cubicBezTo>
                  <a:cubicBezTo>
                    <a:pt x="1651" y="615"/>
                    <a:pt x="1651" y="615"/>
                    <a:pt x="1651" y="615"/>
                  </a:cubicBezTo>
                  <a:cubicBezTo>
                    <a:pt x="1658" y="573"/>
                    <a:pt x="1658" y="573"/>
                    <a:pt x="1658" y="573"/>
                  </a:cubicBezTo>
                  <a:lnTo>
                    <a:pt x="1676" y="576"/>
                  </a:lnTo>
                  <a:close/>
                  <a:moveTo>
                    <a:pt x="1667" y="634"/>
                  </a:moveTo>
                  <a:cubicBezTo>
                    <a:pt x="1661" y="676"/>
                    <a:pt x="1661" y="676"/>
                    <a:pt x="1661" y="676"/>
                  </a:cubicBezTo>
                  <a:cubicBezTo>
                    <a:pt x="1643" y="673"/>
                    <a:pt x="1643" y="673"/>
                    <a:pt x="1643" y="673"/>
                  </a:cubicBezTo>
                  <a:cubicBezTo>
                    <a:pt x="1649" y="631"/>
                    <a:pt x="1649" y="631"/>
                    <a:pt x="1649" y="631"/>
                  </a:cubicBezTo>
                  <a:lnTo>
                    <a:pt x="1667" y="634"/>
                  </a:lnTo>
                  <a:close/>
                  <a:moveTo>
                    <a:pt x="1658" y="692"/>
                  </a:moveTo>
                  <a:cubicBezTo>
                    <a:pt x="1652" y="734"/>
                    <a:pt x="1652" y="734"/>
                    <a:pt x="1652" y="734"/>
                  </a:cubicBezTo>
                  <a:cubicBezTo>
                    <a:pt x="1634" y="731"/>
                    <a:pt x="1634" y="731"/>
                    <a:pt x="1634" y="731"/>
                  </a:cubicBezTo>
                  <a:cubicBezTo>
                    <a:pt x="1640" y="689"/>
                    <a:pt x="1640" y="689"/>
                    <a:pt x="1640" y="689"/>
                  </a:cubicBezTo>
                  <a:lnTo>
                    <a:pt x="1658" y="692"/>
                  </a:lnTo>
                  <a:close/>
                  <a:moveTo>
                    <a:pt x="1957" y="861"/>
                  </a:moveTo>
                  <a:cubicBezTo>
                    <a:pt x="1959" y="856"/>
                    <a:pt x="1965" y="854"/>
                    <a:pt x="1970" y="857"/>
                  </a:cubicBezTo>
                  <a:cubicBezTo>
                    <a:pt x="1975" y="859"/>
                    <a:pt x="1977" y="865"/>
                    <a:pt x="1975" y="870"/>
                  </a:cubicBezTo>
                  <a:cubicBezTo>
                    <a:pt x="1972" y="875"/>
                    <a:pt x="1966" y="877"/>
                    <a:pt x="1961" y="874"/>
                  </a:cubicBezTo>
                  <a:cubicBezTo>
                    <a:pt x="1956" y="872"/>
                    <a:pt x="1954" y="866"/>
                    <a:pt x="1957" y="861"/>
                  </a:cubicBezTo>
                  <a:close/>
                  <a:moveTo>
                    <a:pt x="1980" y="820"/>
                  </a:moveTo>
                  <a:cubicBezTo>
                    <a:pt x="1936" y="798"/>
                    <a:pt x="1936" y="798"/>
                    <a:pt x="1936" y="798"/>
                  </a:cubicBezTo>
                  <a:cubicBezTo>
                    <a:pt x="1953" y="762"/>
                    <a:pt x="1953" y="762"/>
                    <a:pt x="1953" y="762"/>
                  </a:cubicBezTo>
                  <a:cubicBezTo>
                    <a:pt x="1977" y="777"/>
                    <a:pt x="1987" y="804"/>
                    <a:pt x="1980" y="820"/>
                  </a:cubicBezTo>
                  <a:close/>
                  <a:moveTo>
                    <a:pt x="1876" y="770"/>
                  </a:moveTo>
                  <a:cubicBezTo>
                    <a:pt x="1876" y="770"/>
                    <a:pt x="1876" y="769"/>
                    <a:pt x="1876" y="769"/>
                  </a:cubicBezTo>
                  <a:cubicBezTo>
                    <a:pt x="1884" y="754"/>
                    <a:pt x="1913" y="745"/>
                    <a:pt x="1941" y="756"/>
                  </a:cubicBezTo>
                  <a:cubicBezTo>
                    <a:pt x="1924" y="793"/>
                    <a:pt x="1924" y="793"/>
                    <a:pt x="1924" y="793"/>
                  </a:cubicBezTo>
                  <a:lnTo>
                    <a:pt x="1876" y="770"/>
                  </a:lnTo>
                  <a:close/>
                  <a:moveTo>
                    <a:pt x="1841" y="806"/>
                  </a:moveTo>
                  <a:cubicBezTo>
                    <a:pt x="1843" y="801"/>
                    <a:pt x="1849" y="799"/>
                    <a:pt x="1854" y="801"/>
                  </a:cubicBezTo>
                  <a:cubicBezTo>
                    <a:pt x="1859" y="803"/>
                    <a:pt x="1861" y="809"/>
                    <a:pt x="1859" y="814"/>
                  </a:cubicBezTo>
                  <a:cubicBezTo>
                    <a:pt x="1856" y="819"/>
                    <a:pt x="1850" y="821"/>
                    <a:pt x="1845" y="819"/>
                  </a:cubicBezTo>
                  <a:cubicBezTo>
                    <a:pt x="1841" y="817"/>
                    <a:pt x="1838" y="811"/>
                    <a:pt x="1841" y="806"/>
                  </a:cubicBezTo>
                  <a:close/>
                  <a:moveTo>
                    <a:pt x="1745" y="570"/>
                  </a:moveTo>
                  <a:cubicBezTo>
                    <a:pt x="1727" y="567"/>
                    <a:pt x="1727" y="567"/>
                    <a:pt x="1727" y="567"/>
                  </a:cubicBezTo>
                  <a:cubicBezTo>
                    <a:pt x="1734" y="525"/>
                    <a:pt x="1734" y="525"/>
                    <a:pt x="1734" y="525"/>
                  </a:cubicBezTo>
                  <a:cubicBezTo>
                    <a:pt x="1752" y="527"/>
                    <a:pt x="1752" y="527"/>
                    <a:pt x="1752" y="527"/>
                  </a:cubicBezTo>
                  <a:lnTo>
                    <a:pt x="1745" y="570"/>
                  </a:lnTo>
                  <a:close/>
                  <a:moveTo>
                    <a:pt x="1754" y="511"/>
                  </a:moveTo>
                  <a:cubicBezTo>
                    <a:pt x="1736" y="509"/>
                    <a:pt x="1736" y="509"/>
                    <a:pt x="1736" y="509"/>
                  </a:cubicBezTo>
                  <a:cubicBezTo>
                    <a:pt x="1742" y="467"/>
                    <a:pt x="1742" y="467"/>
                    <a:pt x="1742" y="467"/>
                  </a:cubicBezTo>
                  <a:cubicBezTo>
                    <a:pt x="1760" y="469"/>
                    <a:pt x="1760" y="469"/>
                    <a:pt x="1760" y="469"/>
                  </a:cubicBezTo>
                  <a:lnTo>
                    <a:pt x="1754" y="511"/>
                  </a:lnTo>
                  <a:close/>
                  <a:moveTo>
                    <a:pt x="1763" y="453"/>
                  </a:moveTo>
                  <a:cubicBezTo>
                    <a:pt x="1745" y="451"/>
                    <a:pt x="1745" y="451"/>
                    <a:pt x="1745" y="451"/>
                  </a:cubicBezTo>
                  <a:cubicBezTo>
                    <a:pt x="1751" y="408"/>
                    <a:pt x="1751" y="408"/>
                    <a:pt x="1751" y="408"/>
                  </a:cubicBezTo>
                  <a:cubicBezTo>
                    <a:pt x="1769" y="411"/>
                    <a:pt x="1769" y="411"/>
                    <a:pt x="1769" y="411"/>
                  </a:cubicBezTo>
                  <a:lnTo>
                    <a:pt x="1763" y="453"/>
                  </a:lnTo>
                  <a:close/>
                  <a:moveTo>
                    <a:pt x="1771" y="395"/>
                  </a:moveTo>
                  <a:cubicBezTo>
                    <a:pt x="1753" y="392"/>
                    <a:pt x="1753" y="392"/>
                    <a:pt x="1753" y="392"/>
                  </a:cubicBezTo>
                  <a:cubicBezTo>
                    <a:pt x="1760" y="350"/>
                    <a:pt x="1760" y="350"/>
                    <a:pt x="1760" y="350"/>
                  </a:cubicBezTo>
                  <a:cubicBezTo>
                    <a:pt x="1778" y="353"/>
                    <a:pt x="1778" y="353"/>
                    <a:pt x="1778" y="353"/>
                  </a:cubicBezTo>
                  <a:lnTo>
                    <a:pt x="1771" y="395"/>
                  </a:lnTo>
                  <a:close/>
                  <a:moveTo>
                    <a:pt x="1786" y="295"/>
                  </a:moveTo>
                  <a:cubicBezTo>
                    <a:pt x="1780" y="337"/>
                    <a:pt x="1780" y="337"/>
                    <a:pt x="1780" y="337"/>
                  </a:cubicBezTo>
                  <a:cubicBezTo>
                    <a:pt x="1762" y="334"/>
                    <a:pt x="1762" y="334"/>
                    <a:pt x="1762" y="334"/>
                  </a:cubicBezTo>
                  <a:cubicBezTo>
                    <a:pt x="1768" y="292"/>
                    <a:pt x="1768" y="292"/>
                    <a:pt x="1768" y="292"/>
                  </a:cubicBezTo>
                  <a:lnTo>
                    <a:pt x="1786" y="295"/>
                  </a:lnTo>
                  <a:close/>
                  <a:moveTo>
                    <a:pt x="1745" y="219"/>
                  </a:moveTo>
                  <a:cubicBezTo>
                    <a:pt x="1763" y="221"/>
                    <a:pt x="1763" y="221"/>
                    <a:pt x="1763" y="221"/>
                  </a:cubicBezTo>
                  <a:cubicBezTo>
                    <a:pt x="1757" y="264"/>
                    <a:pt x="1757" y="264"/>
                    <a:pt x="1757" y="264"/>
                  </a:cubicBezTo>
                  <a:cubicBezTo>
                    <a:pt x="1739" y="261"/>
                    <a:pt x="1739" y="261"/>
                    <a:pt x="1739" y="261"/>
                  </a:cubicBezTo>
                  <a:lnTo>
                    <a:pt x="1745" y="219"/>
                  </a:lnTo>
                  <a:close/>
                  <a:moveTo>
                    <a:pt x="1752" y="290"/>
                  </a:moveTo>
                  <a:cubicBezTo>
                    <a:pt x="1746" y="332"/>
                    <a:pt x="1746" y="332"/>
                    <a:pt x="1746" y="332"/>
                  </a:cubicBezTo>
                  <a:cubicBezTo>
                    <a:pt x="1728" y="329"/>
                    <a:pt x="1728" y="329"/>
                    <a:pt x="1728" y="329"/>
                  </a:cubicBezTo>
                  <a:cubicBezTo>
                    <a:pt x="1734" y="287"/>
                    <a:pt x="1734" y="287"/>
                    <a:pt x="1734" y="287"/>
                  </a:cubicBezTo>
                  <a:lnTo>
                    <a:pt x="1752" y="290"/>
                  </a:lnTo>
                  <a:close/>
                  <a:moveTo>
                    <a:pt x="1711" y="214"/>
                  </a:moveTo>
                  <a:cubicBezTo>
                    <a:pt x="1729" y="216"/>
                    <a:pt x="1729" y="216"/>
                    <a:pt x="1729" y="216"/>
                  </a:cubicBezTo>
                  <a:cubicBezTo>
                    <a:pt x="1723" y="259"/>
                    <a:pt x="1723" y="259"/>
                    <a:pt x="1723" y="259"/>
                  </a:cubicBezTo>
                  <a:cubicBezTo>
                    <a:pt x="1705" y="256"/>
                    <a:pt x="1705" y="256"/>
                    <a:pt x="1705" y="256"/>
                  </a:cubicBezTo>
                  <a:lnTo>
                    <a:pt x="1711" y="214"/>
                  </a:lnTo>
                  <a:close/>
                  <a:moveTo>
                    <a:pt x="1701" y="282"/>
                  </a:moveTo>
                  <a:cubicBezTo>
                    <a:pt x="1719" y="285"/>
                    <a:pt x="1719" y="285"/>
                    <a:pt x="1719" y="285"/>
                  </a:cubicBezTo>
                  <a:cubicBezTo>
                    <a:pt x="1713" y="327"/>
                    <a:pt x="1713" y="327"/>
                    <a:pt x="1713" y="327"/>
                  </a:cubicBezTo>
                  <a:cubicBezTo>
                    <a:pt x="1695" y="324"/>
                    <a:pt x="1695" y="324"/>
                    <a:pt x="1695" y="324"/>
                  </a:cubicBezTo>
                  <a:lnTo>
                    <a:pt x="1701" y="282"/>
                  </a:lnTo>
                  <a:close/>
                  <a:moveTo>
                    <a:pt x="1692" y="340"/>
                  </a:moveTo>
                  <a:cubicBezTo>
                    <a:pt x="1710" y="343"/>
                    <a:pt x="1710" y="343"/>
                    <a:pt x="1710" y="343"/>
                  </a:cubicBezTo>
                  <a:cubicBezTo>
                    <a:pt x="1704" y="385"/>
                    <a:pt x="1704" y="385"/>
                    <a:pt x="1704" y="385"/>
                  </a:cubicBezTo>
                  <a:cubicBezTo>
                    <a:pt x="1686" y="382"/>
                    <a:pt x="1686" y="382"/>
                    <a:pt x="1686" y="382"/>
                  </a:cubicBezTo>
                  <a:lnTo>
                    <a:pt x="1692" y="340"/>
                  </a:lnTo>
                  <a:close/>
                  <a:moveTo>
                    <a:pt x="1667" y="277"/>
                  </a:moveTo>
                  <a:cubicBezTo>
                    <a:pt x="1685" y="280"/>
                    <a:pt x="1685" y="280"/>
                    <a:pt x="1685" y="280"/>
                  </a:cubicBezTo>
                  <a:cubicBezTo>
                    <a:pt x="1679" y="322"/>
                    <a:pt x="1679" y="322"/>
                    <a:pt x="1679" y="322"/>
                  </a:cubicBezTo>
                  <a:cubicBezTo>
                    <a:pt x="1661" y="319"/>
                    <a:pt x="1661" y="319"/>
                    <a:pt x="1661" y="319"/>
                  </a:cubicBezTo>
                  <a:lnTo>
                    <a:pt x="1667" y="277"/>
                  </a:lnTo>
                  <a:close/>
                  <a:moveTo>
                    <a:pt x="1658" y="335"/>
                  </a:moveTo>
                  <a:cubicBezTo>
                    <a:pt x="1676" y="338"/>
                    <a:pt x="1676" y="338"/>
                    <a:pt x="1676" y="338"/>
                  </a:cubicBezTo>
                  <a:cubicBezTo>
                    <a:pt x="1670" y="380"/>
                    <a:pt x="1670" y="380"/>
                    <a:pt x="1670" y="380"/>
                  </a:cubicBezTo>
                  <a:cubicBezTo>
                    <a:pt x="1652" y="377"/>
                    <a:pt x="1652" y="377"/>
                    <a:pt x="1652" y="377"/>
                  </a:cubicBezTo>
                  <a:lnTo>
                    <a:pt x="1658" y="335"/>
                  </a:lnTo>
                  <a:close/>
                  <a:moveTo>
                    <a:pt x="1650" y="393"/>
                  </a:moveTo>
                  <a:cubicBezTo>
                    <a:pt x="1668" y="396"/>
                    <a:pt x="1668" y="396"/>
                    <a:pt x="1668" y="396"/>
                  </a:cubicBezTo>
                  <a:cubicBezTo>
                    <a:pt x="1662" y="438"/>
                    <a:pt x="1662" y="438"/>
                    <a:pt x="1662" y="438"/>
                  </a:cubicBezTo>
                  <a:cubicBezTo>
                    <a:pt x="1644" y="436"/>
                    <a:pt x="1644" y="436"/>
                    <a:pt x="1644" y="436"/>
                  </a:cubicBezTo>
                  <a:lnTo>
                    <a:pt x="1650" y="393"/>
                  </a:lnTo>
                  <a:close/>
                  <a:moveTo>
                    <a:pt x="1641" y="451"/>
                  </a:moveTo>
                  <a:cubicBezTo>
                    <a:pt x="1659" y="454"/>
                    <a:pt x="1659" y="454"/>
                    <a:pt x="1659" y="454"/>
                  </a:cubicBezTo>
                  <a:cubicBezTo>
                    <a:pt x="1653" y="496"/>
                    <a:pt x="1653" y="496"/>
                    <a:pt x="1653" y="496"/>
                  </a:cubicBezTo>
                  <a:cubicBezTo>
                    <a:pt x="1635" y="494"/>
                    <a:pt x="1635" y="494"/>
                    <a:pt x="1635" y="494"/>
                  </a:cubicBezTo>
                  <a:lnTo>
                    <a:pt x="1641" y="451"/>
                  </a:lnTo>
                  <a:close/>
                  <a:moveTo>
                    <a:pt x="1632" y="510"/>
                  </a:moveTo>
                  <a:cubicBezTo>
                    <a:pt x="1650" y="512"/>
                    <a:pt x="1650" y="512"/>
                    <a:pt x="1650" y="512"/>
                  </a:cubicBezTo>
                  <a:cubicBezTo>
                    <a:pt x="1644" y="555"/>
                    <a:pt x="1644" y="555"/>
                    <a:pt x="1644" y="555"/>
                  </a:cubicBezTo>
                  <a:cubicBezTo>
                    <a:pt x="1626" y="552"/>
                    <a:pt x="1626" y="552"/>
                    <a:pt x="1626" y="552"/>
                  </a:cubicBezTo>
                  <a:lnTo>
                    <a:pt x="1632" y="510"/>
                  </a:lnTo>
                  <a:close/>
                  <a:moveTo>
                    <a:pt x="1624" y="568"/>
                  </a:moveTo>
                  <a:cubicBezTo>
                    <a:pt x="1642" y="570"/>
                    <a:pt x="1642" y="570"/>
                    <a:pt x="1642" y="570"/>
                  </a:cubicBezTo>
                  <a:cubicBezTo>
                    <a:pt x="1636" y="613"/>
                    <a:pt x="1636" y="613"/>
                    <a:pt x="1636" y="613"/>
                  </a:cubicBezTo>
                  <a:cubicBezTo>
                    <a:pt x="1618" y="610"/>
                    <a:pt x="1618" y="610"/>
                    <a:pt x="1618" y="610"/>
                  </a:cubicBezTo>
                  <a:lnTo>
                    <a:pt x="1624" y="568"/>
                  </a:lnTo>
                  <a:close/>
                  <a:moveTo>
                    <a:pt x="1615" y="626"/>
                  </a:moveTo>
                  <a:cubicBezTo>
                    <a:pt x="1633" y="629"/>
                    <a:pt x="1633" y="629"/>
                    <a:pt x="1633" y="629"/>
                  </a:cubicBezTo>
                  <a:cubicBezTo>
                    <a:pt x="1627" y="671"/>
                    <a:pt x="1627" y="671"/>
                    <a:pt x="1627" y="671"/>
                  </a:cubicBezTo>
                  <a:cubicBezTo>
                    <a:pt x="1609" y="668"/>
                    <a:pt x="1609" y="668"/>
                    <a:pt x="1609" y="668"/>
                  </a:cubicBezTo>
                  <a:lnTo>
                    <a:pt x="1615" y="626"/>
                  </a:lnTo>
                  <a:close/>
                  <a:moveTo>
                    <a:pt x="1607" y="684"/>
                  </a:moveTo>
                  <a:cubicBezTo>
                    <a:pt x="1625" y="687"/>
                    <a:pt x="1625" y="687"/>
                    <a:pt x="1625" y="687"/>
                  </a:cubicBezTo>
                  <a:cubicBezTo>
                    <a:pt x="1618" y="729"/>
                    <a:pt x="1618" y="729"/>
                    <a:pt x="1618" y="729"/>
                  </a:cubicBezTo>
                  <a:cubicBezTo>
                    <a:pt x="1600" y="726"/>
                    <a:pt x="1600" y="726"/>
                    <a:pt x="1600" y="726"/>
                  </a:cubicBezTo>
                  <a:lnTo>
                    <a:pt x="1607" y="684"/>
                  </a:lnTo>
                  <a:close/>
                  <a:moveTo>
                    <a:pt x="1545" y="738"/>
                  </a:moveTo>
                  <a:cubicBezTo>
                    <a:pt x="1300" y="739"/>
                    <a:pt x="1300" y="739"/>
                    <a:pt x="1300" y="739"/>
                  </a:cubicBezTo>
                  <a:cubicBezTo>
                    <a:pt x="1300" y="730"/>
                    <a:pt x="1300" y="730"/>
                    <a:pt x="1300" y="730"/>
                  </a:cubicBezTo>
                  <a:cubicBezTo>
                    <a:pt x="1544" y="729"/>
                    <a:pt x="1544" y="729"/>
                    <a:pt x="1544" y="729"/>
                  </a:cubicBezTo>
                  <a:lnTo>
                    <a:pt x="1545" y="738"/>
                  </a:lnTo>
                  <a:close/>
                  <a:moveTo>
                    <a:pt x="1544" y="706"/>
                  </a:moveTo>
                  <a:cubicBezTo>
                    <a:pt x="1300" y="707"/>
                    <a:pt x="1300" y="707"/>
                    <a:pt x="1300" y="707"/>
                  </a:cubicBezTo>
                  <a:cubicBezTo>
                    <a:pt x="1300" y="698"/>
                    <a:pt x="1300" y="698"/>
                    <a:pt x="1300" y="698"/>
                  </a:cubicBezTo>
                  <a:cubicBezTo>
                    <a:pt x="1544" y="697"/>
                    <a:pt x="1544" y="697"/>
                    <a:pt x="1544" y="697"/>
                  </a:cubicBezTo>
                  <a:lnTo>
                    <a:pt x="1544" y="706"/>
                  </a:lnTo>
                  <a:close/>
                  <a:moveTo>
                    <a:pt x="1544" y="674"/>
                  </a:moveTo>
                  <a:cubicBezTo>
                    <a:pt x="1300" y="675"/>
                    <a:pt x="1300" y="675"/>
                    <a:pt x="1300" y="675"/>
                  </a:cubicBezTo>
                  <a:cubicBezTo>
                    <a:pt x="1300" y="666"/>
                    <a:pt x="1300" y="666"/>
                    <a:pt x="1300" y="666"/>
                  </a:cubicBezTo>
                  <a:cubicBezTo>
                    <a:pt x="1544" y="665"/>
                    <a:pt x="1544" y="665"/>
                    <a:pt x="1544" y="665"/>
                  </a:cubicBezTo>
                  <a:lnTo>
                    <a:pt x="1544" y="674"/>
                  </a:lnTo>
                  <a:close/>
                  <a:moveTo>
                    <a:pt x="1544" y="642"/>
                  </a:moveTo>
                  <a:cubicBezTo>
                    <a:pt x="1300" y="643"/>
                    <a:pt x="1300" y="643"/>
                    <a:pt x="1300" y="643"/>
                  </a:cubicBezTo>
                  <a:cubicBezTo>
                    <a:pt x="1299" y="634"/>
                    <a:pt x="1299" y="634"/>
                    <a:pt x="1299" y="634"/>
                  </a:cubicBezTo>
                  <a:cubicBezTo>
                    <a:pt x="1544" y="632"/>
                    <a:pt x="1544" y="632"/>
                    <a:pt x="1544" y="632"/>
                  </a:cubicBezTo>
                  <a:lnTo>
                    <a:pt x="1544" y="642"/>
                  </a:lnTo>
                  <a:close/>
                  <a:moveTo>
                    <a:pt x="1544" y="610"/>
                  </a:moveTo>
                  <a:cubicBezTo>
                    <a:pt x="1299" y="611"/>
                    <a:pt x="1299" y="611"/>
                    <a:pt x="1299" y="611"/>
                  </a:cubicBezTo>
                  <a:cubicBezTo>
                    <a:pt x="1299" y="602"/>
                    <a:pt x="1299" y="602"/>
                    <a:pt x="1299" y="602"/>
                  </a:cubicBezTo>
                  <a:cubicBezTo>
                    <a:pt x="1544" y="600"/>
                    <a:pt x="1544" y="600"/>
                    <a:pt x="1544" y="600"/>
                  </a:cubicBezTo>
                  <a:lnTo>
                    <a:pt x="1544" y="610"/>
                  </a:lnTo>
                  <a:close/>
                  <a:moveTo>
                    <a:pt x="1544" y="578"/>
                  </a:moveTo>
                  <a:cubicBezTo>
                    <a:pt x="1299" y="579"/>
                    <a:pt x="1299" y="579"/>
                    <a:pt x="1299" y="579"/>
                  </a:cubicBezTo>
                  <a:cubicBezTo>
                    <a:pt x="1299" y="570"/>
                    <a:pt x="1299" y="570"/>
                    <a:pt x="1299" y="570"/>
                  </a:cubicBezTo>
                  <a:cubicBezTo>
                    <a:pt x="1544" y="568"/>
                    <a:pt x="1544" y="568"/>
                    <a:pt x="1544" y="568"/>
                  </a:cubicBezTo>
                  <a:lnTo>
                    <a:pt x="1544" y="578"/>
                  </a:lnTo>
                  <a:close/>
                  <a:moveTo>
                    <a:pt x="1543" y="545"/>
                  </a:moveTo>
                  <a:cubicBezTo>
                    <a:pt x="1299" y="547"/>
                    <a:pt x="1299" y="547"/>
                    <a:pt x="1299" y="547"/>
                  </a:cubicBezTo>
                  <a:cubicBezTo>
                    <a:pt x="1299" y="538"/>
                    <a:pt x="1299" y="538"/>
                    <a:pt x="1299" y="538"/>
                  </a:cubicBezTo>
                  <a:cubicBezTo>
                    <a:pt x="1543" y="536"/>
                    <a:pt x="1543" y="536"/>
                    <a:pt x="1543" y="536"/>
                  </a:cubicBezTo>
                  <a:lnTo>
                    <a:pt x="1543" y="545"/>
                  </a:lnTo>
                  <a:close/>
                  <a:moveTo>
                    <a:pt x="1543" y="513"/>
                  </a:moveTo>
                  <a:cubicBezTo>
                    <a:pt x="1299" y="515"/>
                    <a:pt x="1299" y="515"/>
                    <a:pt x="1299" y="515"/>
                  </a:cubicBezTo>
                  <a:cubicBezTo>
                    <a:pt x="1299" y="506"/>
                    <a:pt x="1299" y="506"/>
                    <a:pt x="1299" y="506"/>
                  </a:cubicBezTo>
                  <a:cubicBezTo>
                    <a:pt x="1543" y="504"/>
                    <a:pt x="1543" y="504"/>
                    <a:pt x="1543" y="504"/>
                  </a:cubicBezTo>
                  <a:lnTo>
                    <a:pt x="1543" y="513"/>
                  </a:lnTo>
                  <a:close/>
                  <a:moveTo>
                    <a:pt x="1543" y="481"/>
                  </a:moveTo>
                  <a:cubicBezTo>
                    <a:pt x="1299" y="483"/>
                    <a:pt x="1299" y="483"/>
                    <a:pt x="1299" y="483"/>
                  </a:cubicBezTo>
                  <a:cubicBezTo>
                    <a:pt x="1299" y="474"/>
                    <a:pt x="1299" y="474"/>
                    <a:pt x="1299" y="474"/>
                  </a:cubicBezTo>
                  <a:cubicBezTo>
                    <a:pt x="1543" y="472"/>
                    <a:pt x="1543" y="472"/>
                    <a:pt x="1543" y="472"/>
                  </a:cubicBezTo>
                  <a:lnTo>
                    <a:pt x="1543" y="481"/>
                  </a:lnTo>
                  <a:close/>
                  <a:moveTo>
                    <a:pt x="1543" y="449"/>
                  </a:moveTo>
                  <a:cubicBezTo>
                    <a:pt x="1298" y="451"/>
                    <a:pt x="1298" y="451"/>
                    <a:pt x="1298" y="451"/>
                  </a:cubicBezTo>
                  <a:cubicBezTo>
                    <a:pt x="1298" y="442"/>
                    <a:pt x="1298" y="442"/>
                    <a:pt x="1298" y="442"/>
                  </a:cubicBezTo>
                  <a:cubicBezTo>
                    <a:pt x="1543" y="440"/>
                    <a:pt x="1543" y="440"/>
                    <a:pt x="1543" y="440"/>
                  </a:cubicBezTo>
                  <a:lnTo>
                    <a:pt x="1543" y="449"/>
                  </a:lnTo>
                  <a:close/>
                  <a:moveTo>
                    <a:pt x="1543" y="417"/>
                  </a:moveTo>
                  <a:cubicBezTo>
                    <a:pt x="1298" y="419"/>
                    <a:pt x="1298" y="419"/>
                    <a:pt x="1298" y="419"/>
                  </a:cubicBezTo>
                  <a:cubicBezTo>
                    <a:pt x="1298" y="410"/>
                    <a:pt x="1298" y="410"/>
                    <a:pt x="1298" y="410"/>
                  </a:cubicBezTo>
                  <a:cubicBezTo>
                    <a:pt x="1543" y="408"/>
                    <a:pt x="1543" y="408"/>
                    <a:pt x="1543" y="408"/>
                  </a:cubicBezTo>
                  <a:lnTo>
                    <a:pt x="1543" y="417"/>
                  </a:lnTo>
                  <a:close/>
                  <a:moveTo>
                    <a:pt x="1543" y="385"/>
                  </a:moveTo>
                  <a:cubicBezTo>
                    <a:pt x="1298" y="387"/>
                    <a:pt x="1298" y="387"/>
                    <a:pt x="1298" y="387"/>
                  </a:cubicBezTo>
                  <a:cubicBezTo>
                    <a:pt x="1298" y="378"/>
                    <a:pt x="1298" y="378"/>
                    <a:pt x="1298" y="378"/>
                  </a:cubicBezTo>
                  <a:cubicBezTo>
                    <a:pt x="1542" y="376"/>
                    <a:pt x="1542" y="376"/>
                    <a:pt x="1542" y="376"/>
                  </a:cubicBezTo>
                  <a:lnTo>
                    <a:pt x="1543" y="385"/>
                  </a:lnTo>
                  <a:close/>
                  <a:moveTo>
                    <a:pt x="1542" y="353"/>
                  </a:moveTo>
                  <a:cubicBezTo>
                    <a:pt x="1298" y="355"/>
                    <a:pt x="1298" y="355"/>
                    <a:pt x="1298" y="355"/>
                  </a:cubicBezTo>
                  <a:cubicBezTo>
                    <a:pt x="1298" y="345"/>
                    <a:pt x="1298" y="345"/>
                    <a:pt x="1298" y="345"/>
                  </a:cubicBezTo>
                  <a:cubicBezTo>
                    <a:pt x="1542" y="344"/>
                    <a:pt x="1542" y="344"/>
                    <a:pt x="1542" y="344"/>
                  </a:cubicBezTo>
                  <a:lnTo>
                    <a:pt x="1542" y="353"/>
                  </a:lnTo>
                  <a:close/>
                  <a:moveTo>
                    <a:pt x="1542" y="321"/>
                  </a:moveTo>
                  <a:cubicBezTo>
                    <a:pt x="1298" y="323"/>
                    <a:pt x="1298" y="323"/>
                    <a:pt x="1298" y="323"/>
                  </a:cubicBezTo>
                  <a:cubicBezTo>
                    <a:pt x="1298" y="313"/>
                    <a:pt x="1298" y="313"/>
                    <a:pt x="1298" y="313"/>
                  </a:cubicBezTo>
                  <a:cubicBezTo>
                    <a:pt x="1542" y="312"/>
                    <a:pt x="1542" y="312"/>
                    <a:pt x="1542" y="312"/>
                  </a:cubicBezTo>
                  <a:lnTo>
                    <a:pt x="1542" y="321"/>
                  </a:lnTo>
                  <a:close/>
                  <a:moveTo>
                    <a:pt x="1542" y="289"/>
                  </a:moveTo>
                  <a:cubicBezTo>
                    <a:pt x="1298" y="290"/>
                    <a:pt x="1298" y="290"/>
                    <a:pt x="1298" y="290"/>
                  </a:cubicBezTo>
                  <a:cubicBezTo>
                    <a:pt x="1297" y="281"/>
                    <a:pt x="1297" y="281"/>
                    <a:pt x="1297" y="281"/>
                  </a:cubicBezTo>
                  <a:cubicBezTo>
                    <a:pt x="1542" y="280"/>
                    <a:pt x="1542" y="280"/>
                    <a:pt x="1542" y="280"/>
                  </a:cubicBezTo>
                  <a:lnTo>
                    <a:pt x="1542" y="289"/>
                  </a:lnTo>
                  <a:close/>
                  <a:moveTo>
                    <a:pt x="1542" y="257"/>
                  </a:moveTo>
                  <a:cubicBezTo>
                    <a:pt x="1297" y="258"/>
                    <a:pt x="1297" y="258"/>
                    <a:pt x="1297" y="258"/>
                  </a:cubicBezTo>
                  <a:cubicBezTo>
                    <a:pt x="1297" y="249"/>
                    <a:pt x="1297" y="249"/>
                    <a:pt x="1297" y="249"/>
                  </a:cubicBezTo>
                  <a:cubicBezTo>
                    <a:pt x="1542" y="248"/>
                    <a:pt x="1542" y="248"/>
                    <a:pt x="1542" y="248"/>
                  </a:cubicBezTo>
                  <a:lnTo>
                    <a:pt x="1542" y="257"/>
                  </a:lnTo>
                  <a:close/>
                  <a:moveTo>
                    <a:pt x="1542" y="225"/>
                  </a:moveTo>
                  <a:cubicBezTo>
                    <a:pt x="1297" y="226"/>
                    <a:pt x="1297" y="226"/>
                    <a:pt x="1297" y="226"/>
                  </a:cubicBezTo>
                  <a:cubicBezTo>
                    <a:pt x="1297" y="217"/>
                    <a:pt x="1297" y="217"/>
                    <a:pt x="1297" y="217"/>
                  </a:cubicBezTo>
                  <a:cubicBezTo>
                    <a:pt x="1542" y="216"/>
                    <a:pt x="1542" y="216"/>
                    <a:pt x="1542" y="216"/>
                  </a:cubicBezTo>
                  <a:lnTo>
                    <a:pt x="1542" y="225"/>
                  </a:lnTo>
                  <a:close/>
                  <a:moveTo>
                    <a:pt x="1541" y="193"/>
                  </a:moveTo>
                  <a:cubicBezTo>
                    <a:pt x="1297" y="194"/>
                    <a:pt x="1297" y="194"/>
                    <a:pt x="1297" y="194"/>
                  </a:cubicBezTo>
                  <a:cubicBezTo>
                    <a:pt x="1297" y="185"/>
                    <a:pt x="1297" y="185"/>
                    <a:pt x="1297" y="185"/>
                  </a:cubicBezTo>
                  <a:cubicBezTo>
                    <a:pt x="1541" y="184"/>
                    <a:pt x="1541" y="184"/>
                    <a:pt x="1541" y="184"/>
                  </a:cubicBezTo>
                  <a:lnTo>
                    <a:pt x="1541" y="193"/>
                  </a:lnTo>
                  <a:close/>
                  <a:moveTo>
                    <a:pt x="1541" y="161"/>
                  </a:moveTo>
                  <a:cubicBezTo>
                    <a:pt x="1297" y="162"/>
                    <a:pt x="1297" y="162"/>
                    <a:pt x="1297" y="162"/>
                  </a:cubicBezTo>
                  <a:cubicBezTo>
                    <a:pt x="1297" y="153"/>
                    <a:pt x="1297" y="153"/>
                    <a:pt x="1297" y="153"/>
                  </a:cubicBezTo>
                  <a:cubicBezTo>
                    <a:pt x="1541" y="152"/>
                    <a:pt x="1541" y="152"/>
                    <a:pt x="1541" y="152"/>
                  </a:cubicBezTo>
                  <a:lnTo>
                    <a:pt x="1541" y="161"/>
                  </a:lnTo>
                  <a:close/>
                  <a:moveTo>
                    <a:pt x="1541" y="129"/>
                  </a:moveTo>
                  <a:cubicBezTo>
                    <a:pt x="1297" y="130"/>
                    <a:pt x="1297" y="130"/>
                    <a:pt x="1297" y="130"/>
                  </a:cubicBezTo>
                  <a:cubicBezTo>
                    <a:pt x="1297" y="121"/>
                    <a:pt x="1297" y="121"/>
                    <a:pt x="1297" y="121"/>
                  </a:cubicBezTo>
                  <a:cubicBezTo>
                    <a:pt x="1541" y="120"/>
                    <a:pt x="1541" y="120"/>
                    <a:pt x="1541" y="120"/>
                  </a:cubicBezTo>
                  <a:lnTo>
                    <a:pt x="1541" y="129"/>
                  </a:lnTo>
                  <a:close/>
                  <a:moveTo>
                    <a:pt x="1541" y="97"/>
                  </a:moveTo>
                  <a:cubicBezTo>
                    <a:pt x="1296" y="98"/>
                    <a:pt x="1296" y="98"/>
                    <a:pt x="1296" y="98"/>
                  </a:cubicBezTo>
                  <a:cubicBezTo>
                    <a:pt x="1296" y="89"/>
                    <a:pt x="1296" y="89"/>
                    <a:pt x="1296" y="89"/>
                  </a:cubicBezTo>
                  <a:cubicBezTo>
                    <a:pt x="1541" y="88"/>
                    <a:pt x="1541" y="88"/>
                    <a:pt x="1541" y="88"/>
                  </a:cubicBezTo>
                  <a:lnTo>
                    <a:pt x="1541" y="97"/>
                  </a:lnTo>
                  <a:close/>
                  <a:moveTo>
                    <a:pt x="1541" y="65"/>
                  </a:moveTo>
                  <a:cubicBezTo>
                    <a:pt x="1296" y="66"/>
                    <a:pt x="1296" y="66"/>
                    <a:pt x="1296" y="66"/>
                  </a:cubicBezTo>
                  <a:cubicBezTo>
                    <a:pt x="1296" y="57"/>
                    <a:pt x="1296" y="57"/>
                    <a:pt x="1296" y="57"/>
                  </a:cubicBezTo>
                  <a:cubicBezTo>
                    <a:pt x="1541" y="56"/>
                    <a:pt x="1541" y="56"/>
                    <a:pt x="1541" y="56"/>
                  </a:cubicBezTo>
                  <a:lnTo>
                    <a:pt x="1541" y="65"/>
                  </a:lnTo>
                  <a:close/>
                  <a:moveTo>
                    <a:pt x="1540" y="24"/>
                  </a:moveTo>
                  <a:cubicBezTo>
                    <a:pt x="1541" y="33"/>
                    <a:pt x="1541" y="33"/>
                    <a:pt x="1541" y="33"/>
                  </a:cubicBezTo>
                  <a:cubicBezTo>
                    <a:pt x="1296" y="34"/>
                    <a:pt x="1296" y="34"/>
                    <a:pt x="1296" y="34"/>
                  </a:cubicBezTo>
                  <a:cubicBezTo>
                    <a:pt x="1296" y="25"/>
                    <a:pt x="1296" y="25"/>
                    <a:pt x="1296" y="25"/>
                  </a:cubicBezTo>
                  <a:lnTo>
                    <a:pt x="1540" y="24"/>
                  </a:lnTo>
                  <a:close/>
                  <a:moveTo>
                    <a:pt x="1173" y="728"/>
                  </a:moveTo>
                  <a:cubicBezTo>
                    <a:pt x="1173" y="728"/>
                    <a:pt x="1173" y="728"/>
                    <a:pt x="1173" y="728"/>
                  </a:cubicBezTo>
                  <a:cubicBezTo>
                    <a:pt x="1173" y="728"/>
                    <a:pt x="1174" y="728"/>
                    <a:pt x="1174" y="728"/>
                  </a:cubicBezTo>
                  <a:cubicBezTo>
                    <a:pt x="1176" y="731"/>
                    <a:pt x="1179" y="733"/>
                    <a:pt x="1181" y="735"/>
                  </a:cubicBezTo>
                  <a:cubicBezTo>
                    <a:pt x="1181" y="735"/>
                    <a:pt x="1181" y="735"/>
                    <a:pt x="1181" y="735"/>
                  </a:cubicBezTo>
                  <a:cubicBezTo>
                    <a:pt x="1183" y="737"/>
                    <a:pt x="1184" y="740"/>
                    <a:pt x="1185" y="743"/>
                  </a:cubicBezTo>
                  <a:cubicBezTo>
                    <a:pt x="1181" y="738"/>
                    <a:pt x="1177" y="733"/>
                    <a:pt x="1173" y="728"/>
                  </a:cubicBezTo>
                  <a:close/>
                  <a:moveTo>
                    <a:pt x="1189" y="736"/>
                  </a:moveTo>
                  <a:cubicBezTo>
                    <a:pt x="1189" y="736"/>
                    <a:pt x="1189" y="736"/>
                    <a:pt x="1189" y="736"/>
                  </a:cubicBezTo>
                  <a:cubicBezTo>
                    <a:pt x="1193" y="735"/>
                    <a:pt x="1197" y="735"/>
                    <a:pt x="1200" y="734"/>
                  </a:cubicBezTo>
                  <a:cubicBezTo>
                    <a:pt x="1202" y="734"/>
                    <a:pt x="1203" y="734"/>
                    <a:pt x="1205" y="734"/>
                  </a:cubicBezTo>
                  <a:cubicBezTo>
                    <a:pt x="1205" y="734"/>
                    <a:pt x="1205" y="734"/>
                    <a:pt x="1205" y="734"/>
                  </a:cubicBezTo>
                  <a:cubicBezTo>
                    <a:pt x="1205" y="734"/>
                    <a:pt x="1205" y="735"/>
                    <a:pt x="1205" y="735"/>
                  </a:cubicBezTo>
                  <a:cubicBezTo>
                    <a:pt x="1204" y="737"/>
                    <a:pt x="1203" y="743"/>
                    <a:pt x="1201" y="747"/>
                  </a:cubicBezTo>
                  <a:cubicBezTo>
                    <a:pt x="1201" y="748"/>
                    <a:pt x="1200" y="749"/>
                    <a:pt x="1199" y="749"/>
                  </a:cubicBezTo>
                  <a:cubicBezTo>
                    <a:pt x="1197" y="749"/>
                    <a:pt x="1191" y="739"/>
                    <a:pt x="1189" y="736"/>
                  </a:cubicBezTo>
                  <a:close/>
                  <a:moveTo>
                    <a:pt x="1063" y="630"/>
                  </a:moveTo>
                  <a:cubicBezTo>
                    <a:pt x="1079" y="682"/>
                    <a:pt x="1079" y="682"/>
                    <a:pt x="1079" y="682"/>
                  </a:cubicBezTo>
                  <a:cubicBezTo>
                    <a:pt x="1056" y="689"/>
                    <a:pt x="1056" y="689"/>
                    <a:pt x="1056" y="689"/>
                  </a:cubicBezTo>
                  <a:cubicBezTo>
                    <a:pt x="1040" y="638"/>
                    <a:pt x="1040" y="638"/>
                    <a:pt x="1040" y="638"/>
                  </a:cubicBezTo>
                  <a:lnTo>
                    <a:pt x="1063" y="630"/>
                  </a:lnTo>
                  <a:close/>
                  <a:moveTo>
                    <a:pt x="1059" y="617"/>
                  </a:moveTo>
                  <a:cubicBezTo>
                    <a:pt x="1036" y="624"/>
                    <a:pt x="1036" y="624"/>
                    <a:pt x="1036" y="624"/>
                  </a:cubicBezTo>
                  <a:cubicBezTo>
                    <a:pt x="1020" y="573"/>
                    <a:pt x="1020" y="573"/>
                    <a:pt x="1020" y="573"/>
                  </a:cubicBezTo>
                  <a:cubicBezTo>
                    <a:pt x="1043" y="566"/>
                    <a:pt x="1043" y="566"/>
                    <a:pt x="1043" y="566"/>
                  </a:cubicBezTo>
                  <a:lnTo>
                    <a:pt x="1059" y="617"/>
                  </a:lnTo>
                  <a:close/>
                  <a:moveTo>
                    <a:pt x="1023" y="501"/>
                  </a:moveTo>
                  <a:cubicBezTo>
                    <a:pt x="1039" y="552"/>
                    <a:pt x="1039" y="552"/>
                    <a:pt x="1039" y="552"/>
                  </a:cubicBezTo>
                  <a:cubicBezTo>
                    <a:pt x="1016" y="560"/>
                    <a:pt x="1016" y="560"/>
                    <a:pt x="1016" y="560"/>
                  </a:cubicBezTo>
                  <a:cubicBezTo>
                    <a:pt x="1000" y="508"/>
                    <a:pt x="1000" y="508"/>
                    <a:pt x="1000" y="508"/>
                  </a:cubicBezTo>
                  <a:lnTo>
                    <a:pt x="1023" y="501"/>
                  </a:lnTo>
                  <a:close/>
                  <a:moveTo>
                    <a:pt x="987" y="512"/>
                  </a:moveTo>
                  <a:cubicBezTo>
                    <a:pt x="1003" y="564"/>
                    <a:pt x="1003" y="564"/>
                    <a:pt x="1003" y="564"/>
                  </a:cubicBezTo>
                  <a:cubicBezTo>
                    <a:pt x="980" y="571"/>
                    <a:pt x="980" y="571"/>
                    <a:pt x="980" y="571"/>
                  </a:cubicBezTo>
                  <a:cubicBezTo>
                    <a:pt x="964" y="519"/>
                    <a:pt x="964" y="519"/>
                    <a:pt x="964" y="519"/>
                  </a:cubicBezTo>
                  <a:lnTo>
                    <a:pt x="987" y="512"/>
                  </a:lnTo>
                  <a:close/>
                  <a:moveTo>
                    <a:pt x="927" y="531"/>
                  </a:moveTo>
                  <a:cubicBezTo>
                    <a:pt x="951" y="523"/>
                    <a:pt x="951" y="523"/>
                    <a:pt x="951" y="523"/>
                  </a:cubicBezTo>
                  <a:cubicBezTo>
                    <a:pt x="966" y="575"/>
                    <a:pt x="966" y="575"/>
                    <a:pt x="966" y="575"/>
                  </a:cubicBezTo>
                  <a:cubicBezTo>
                    <a:pt x="943" y="582"/>
                    <a:pt x="943" y="582"/>
                    <a:pt x="943" y="582"/>
                  </a:cubicBezTo>
                  <a:lnTo>
                    <a:pt x="927" y="531"/>
                  </a:lnTo>
                  <a:close/>
                  <a:moveTo>
                    <a:pt x="947" y="595"/>
                  </a:moveTo>
                  <a:cubicBezTo>
                    <a:pt x="971" y="588"/>
                    <a:pt x="971" y="588"/>
                    <a:pt x="971" y="588"/>
                  </a:cubicBezTo>
                  <a:cubicBezTo>
                    <a:pt x="986" y="640"/>
                    <a:pt x="986" y="640"/>
                    <a:pt x="986" y="640"/>
                  </a:cubicBezTo>
                  <a:cubicBezTo>
                    <a:pt x="963" y="647"/>
                    <a:pt x="963" y="647"/>
                    <a:pt x="963" y="647"/>
                  </a:cubicBezTo>
                  <a:lnTo>
                    <a:pt x="947" y="595"/>
                  </a:lnTo>
                  <a:close/>
                  <a:moveTo>
                    <a:pt x="865" y="656"/>
                  </a:moveTo>
                  <a:cubicBezTo>
                    <a:pt x="843" y="667"/>
                    <a:pt x="843" y="667"/>
                    <a:pt x="843" y="667"/>
                  </a:cubicBezTo>
                  <a:cubicBezTo>
                    <a:pt x="819" y="619"/>
                    <a:pt x="819" y="619"/>
                    <a:pt x="819" y="619"/>
                  </a:cubicBezTo>
                  <a:cubicBezTo>
                    <a:pt x="840" y="608"/>
                    <a:pt x="840" y="608"/>
                    <a:pt x="840" y="608"/>
                  </a:cubicBezTo>
                  <a:lnTo>
                    <a:pt x="865" y="656"/>
                  </a:lnTo>
                  <a:close/>
                  <a:moveTo>
                    <a:pt x="831" y="590"/>
                  </a:moveTo>
                  <a:cubicBezTo>
                    <a:pt x="809" y="601"/>
                    <a:pt x="809" y="601"/>
                    <a:pt x="809" y="601"/>
                  </a:cubicBezTo>
                  <a:cubicBezTo>
                    <a:pt x="785" y="554"/>
                    <a:pt x="785" y="554"/>
                    <a:pt x="785" y="554"/>
                  </a:cubicBezTo>
                  <a:cubicBezTo>
                    <a:pt x="806" y="542"/>
                    <a:pt x="806" y="542"/>
                    <a:pt x="806" y="542"/>
                  </a:cubicBezTo>
                  <a:lnTo>
                    <a:pt x="831" y="590"/>
                  </a:lnTo>
                  <a:close/>
                  <a:moveTo>
                    <a:pt x="797" y="525"/>
                  </a:moveTo>
                  <a:cubicBezTo>
                    <a:pt x="776" y="536"/>
                    <a:pt x="776" y="536"/>
                    <a:pt x="776" y="536"/>
                  </a:cubicBezTo>
                  <a:cubicBezTo>
                    <a:pt x="751" y="488"/>
                    <a:pt x="751" y="488"/>
                    <a:pt x="751" y="488"/>
                  </a:cubicBezTo>
                  <a:cubicBezTo>
                    <a:pt x="773" y="477"/>
                    <a:pt x="773" y="477"/>
                    <a:pt x="773" y="477"/>
                  </a:cubicBezTo>
                  <a:lnTo>
                    <a:pt x="797" y="525"/>
                  </a:lnTo>
                  <a:close/>
                  <a:moveTo>
                    <a:pt x="739" y="411"/>
                  </a:moveTo>
                  <a:cubicBezTo>
                    <a:pt x="763" y="459"/>
                    <a:pt x="763" y="459"/>
                    <a:pt x="763" y="459"/>
                  </a:cubicBezTo>
                  <a:cubicBezTo>
                    <a:pt x="742" y="471"/>
                    <a:pt x="742" y="471"/>
                    <a:pt x="742" y="471"/>
                  </a:cubicBezTo>
                  <a:cubicBezTo>
                    <a:pt x="717" y="423"/>
                    <a:pt x="717" y="423"/>
                    <a:pt x="717" y="423"/>
                  </a:cubicBezTo>
                  <a:lnTo>
                    <a:pt x="739" y="411"/>
                  </a:lnTo>
                  <a:close/>
                  <a:moveTo>
                    <a:pt x="705" y="429"/>
                  </a:moveTo>
                  <a:cubicBezTo>
                    <a:pt x="730" y="477"/>
                    <a:pt x="730" y="477"/>
                    <a:pt x="730" y="477"/>
                  </a:cubicBezTo>
                  <a:cubicBezTo>
                    <a:pt x="708" y="488"/>
                    <a:pt x="708" y="488"/>
                    <a:pt x="708" y="488"/>
                  </a:cubicBezTo>
                  <a:cubicBezTo>
                    <a:pt x="683" y="440"/>
                    <a:pt x="683" y="440"/>
                    <a:pt x="683" y="440"/>
                  </a:cubicBezTo>
                  <a:lnTo>
                    <a:pt x="705" y="429"/>
                  </a:lnTo>
                  <a:close/>
                  <a:moveTo>
                    <a:pt x="671" y="446"/>
                  </a:moveTo>
                  <a:cubicBezTo>
                    <a:pt x="696" y="494"/>
                    <a:pt x="696" y="494"/>
                    <a:pt x="696" y="494"/>
                  </a:cubicBezTo>
                  <a:cubicBezTo>
                    <a:pt x="674" y="506"/>
                    <a:pt x="674" y="506"/>
                    <a:pt x="674" y="506"/>
                  </a:cubicBezTo>
                  <a:cubicBezTo>
                    <a:pt x="649" y="458"/>
                    <a:pt x="649" y="458"/>
                    <a:pt x="649" y="458"/>
                  </a:cubicBezTo>
                  <a:lnTo>
                    <a:pt x="671" y="446"/>
                  </a:lnTo>
                  <a:close/>
                  <a:moveTo>
                    <a:pt x="616" y="475"/>
                  </a:moveTo>
                  <a:cubicBezTo>
                    <a:pt x="637" y="464"/>
                    <a:pt x="637" y="464"/>
                    <a:pt x="637" y="464"/>
                  </a:cubicBezTo>
                  <a:cubicBezTo>
                    <a:pt x="662" y="512"/>
                    <a:pt x="662" y="512"/>
                    <a:pt x="662" y="512"/>
                  </a:cubicBezTo>
                  <a:cubicBezTo>
                    <a:pt x="640" y="523"/>
                    <a:pt x="640" y="523"/>
                    <a:pt x="640" y="523"/>
                  </a:cubicBezTo>
                  <a:lnTo>
                    <a:pt x="616" y="475"/>
                  </a:lnTo>
                  <a:close/>
                  <a:moveTo>
                    <a:pt x="649" y="541"/>
                  </a:moveTo>
                  <a:cubicBezTo>
                    <a:pt x="671" y="529"/>
                    <a:pt x="671" y="529"/>
                    <a:pt x="671" y="529"/>
                  </a:cubicBezTo>
                  <a:cubicBezTo>
                    <a:pt x="696" y="577"/>
                    <a:pt x="696" y="577"/>
                    <a:pt x="696" y="577"/>
                  </a:cubicBezTo>
                  <a:cubicBezTo>
                    <a:pt x="674" y="588"/>
                    <a:pt x="674" y="588"/>
                    <a:pt x="674" y="588"/>
                  </a:cubicBezTo>
                  <a:lnTo>
                    <a:pt x="649" y="541"/>
                  </a:lnTo>
                  <a:close/>
                  <a:moveTo>
                    <a:pt x="683" y="606"/>
                  </a:moveTo>
                  <a:cubicBezTo>
                    <a:pt x="705" y="595"/>
                    <a:pt x="705" y="595"/>
                    <a:pt x="705" y="595"/>
                  </a:cubicBezTo>
                  <a:cubicBezTo>
                    <a:pt x="730" y="643"/>
                    <a:pt x="730" y="643"/>
                    <a:pt x="730" y="643"/>
                  </a:cubicBezTo>
                  <a:cubicBezTo>
                    <a:pt x="708" y="654"/>
                    <a:pt x="708" y="654"/>
                    <a:pt x="708" y="654"/>
                  </a:cubicBezTo>
                  <a:lnTo>
                    <a:pt x="683" y="606"/>
                  </a:lnTo>
                  <a:close/>
                  <a:moveTo>
                    <a:pt x="742" y="719"/>
                  </a:moveTo>
                  <a:cubicBezTo>
                    <a:pt x="717" y="671"/>
                    <a:pt x="717" y="671"/>
                    <a:pt x="717" y="671"/>
                  </a:cubicBezTo>
                  <a:cubicBezTo>
                    <a:pt x="739" y="660"/>
                    <a:pt x="739" y="660"/>
                    <a:pt x="739" y="660"/>
                  </a:cubicBezTo>
                  <a:cubicBezTo>
                    <a:pt x="764" y="708"/>
                    <a:pt x="764" y="708"/>
                    <a:pt x="764" y="708"/>
                  </a:cubicBezTo>
                  <a:lnTo>
                    <a:pt x="742" y="719"/>
                  </a:lnTo>
                  <a:close/>
                  <a:moveTo>
                    <a:pt x="751" y="914"/>
                  </a:moveTo>
                  <a:cubicBezTo>
                    <a:pt x="756" y="912"/>
                    <a:pt x="760" y="910"/>
                    <a:pt x="764" y="907"/>
                  </a:cubicBezTo>
                  <a:cubicBezTo>
                    <a:pt x="764" y="907"/>
                    <a:pt x="764" y="907"/>
                    <a:pt x="764" y="907"/>
                  </a:cubicBezTo>
                  <a:cubicBezTo>
                    <a:pt x="769" y="915"/>
                    <a:pt x="773" y="924"/>
                    <a:pt x="774" y="935"/>
                  </a:cubicBezTo>
                  <a:cubicBezTo>
                    <a:pt x="775" y="942"/>
                    <a:pt x="775" y="949"/>
                    <a:pt x="775" y="956"/>
                  </a:cubicBezTo>
                  <a:cubicBezTo>
                    <a:pt x="768" y="947"/>
                    <a:pt x="759" y="936"/>
                    <a:pt x="754" y="924"/>
                  </a:cubicBezTo>
                  <a:cubicBezTo>
                    <a:pt x="753" y="922"/>
                    <a:pt x="752" y="920"/>
                    <a:pt x="751" y="918"/>
                  </a:cubicBezTo>
                  <a:cubicBezTo>
                    <a:pt x="751" y="917"/>
                    <a:pt x="751" y="915"/>
                    <a:pt x="751" y="914"/>
                  </a:cubicBezTo>
                  <a:close/>
                  <a:moveTo>
                    <a:pt x="744" y="938"/>
                  </a:moveTo>
                  <a:cubicBezTo>
                    <a:pt x="745" y="936"/>
                    <a:pt x="747" y="935"/>
                    <a:pt x="748" y="932"/>
                  </a:cubicBezTo>
                  <a:cubicBezTo>
                    <a:pt x="748" y="932"/>
                    <a:pt x="749" y="932"/>
                    <a:pt x="749" y="932"/>
                  </a:cubicBezTo>
                  <a:cubicBezTo>
                    <a:pt x="749" y="933"/>
                    <a:pt x="749" y="933"/>
                    <a:pt x="750" y="934"/>
                  </a:cubicBezTo>
                  <a:cubicBezTo>
                    <a:pt x="751" y="938"/>
                    <a:pt x="758" y="945"/>
                    <a:pt x="760" y="951"/>
                  </a:cubicBezTo>
                  <a:cubicBezTo>
                    <a:pt x="760" y="954"/>
                    <a:pt x="760" y="956"/>
                    <a:pt x="759" y="957"/>
                  </a:cubicBezTo>
                  <a:cubicBezTo>
                    <a:pt x="758" y="960"/>
                    <a:pt x="739" y="955"/>
                    <a:pt x="733" y="954"/>
                  </a:cubicBezTo>
                  <a:cubicBezTo>
                    <a:pt x="733" y="954"/>
                    <a:pt x="733" y="954"/>
                    <a:pt x="733" y="954"/>
                  </a:cubicBezTo>
                  <a:cubicBezTo>
                    <a:pt x="737" y="949"/>
                    <a:pt x="740" y="944"/>
                    <a:pt x="744" y="938"/>
                  </a:cubicBezTo>
                  <a:close/>
                  <a:moveTo>
                    <a:pt x="707" y="963"/>
                  </a:moveTo>
                  <a:cubicBezTo>
                    <a:pt x="712" y="963"/>
                    <a:pt x="717" y="962"/>
                    <a:pt x="723" y="962"/>
                  </a:cubicBezTo>
                  <a:cubicBezTo>
                    <a:pt x="723" y="962"/>
                    <a:pt x="723" y="962"/>
                    <a:pt x="723" y="962"/>
                  </a:cubicBezTo>
                  <a:cubicBezTo>
                    <a:pt x="727" y="962"/>
                    <a:pt x="732" y="965"/>
                    <a:pt x="737" y="967"/>
                  </a:cubicBezTo>
                  <a:cubicBezTo>
                    <a:pt x="727" y="966"/>
                    <a:pt x="717" y="965"/>
                    <a:pt x="706" y="964"/>
                  </a:cubicBezTo>
                  <a:cubicBezTo>
                    <a:pt x="706" y="964"/>
                    <a:pt x="705" y="964"/>
                    <a:pt x="705" y="964"/>
                  </a:cubicBezTo>
                  <a:cubicBezTo>
                    <a:pt x="705" y="964"/>
                    <a:pt x="706" y="963"/>
                    <a:pt x="707" y="963"/>
                  </a:cubicBezTo>
                  <a:close/>
                  <a:moveTo>
                    <a:pt x="655" y="1040"/>
                  </a:moveTo>
                  <a:cubicBezTo>
                    <a:pt x="655" y="1040"/>
                    <a:pt x="655" y="1040"/>
                    <a:pt x="654" y="1040"/>
                  </a:cubicBezTo>
                  <a:cubicBezTo>
                    <a:pt x="655" y="1040"/>
                    <a:pt x="655" y="1040"/>
                    <a:pt x="655" y="1040"/>
                  </a:cubicBezTo>
                  <a:cubicBezTo>
                    <a:pt x="658" y="1040"/>
                    <a:pt x="661" y="1039"/>
                    <a:pt x="664" y="1039"/>
                  </a:cubicBezTo>
                  <a:cubicBezTo>
                    <a:pt x="664" y="1039"/>
                    <a:pt x="664" y="1039"/>
                    <a:pt x="664" y="1039"/>
                  </a:cubicBezTo>
                  <a:cubicBezTo>
                    <a:pt x="666" y="1039"/>
                    <a:pt x="669" y="1040"/>
                    <a:pt x="672" y="1041"/>
                  </a:cubicBezTo>
                  <a:cubicBezTo>
                    <a:pt x="666" y="1041"/>
                    <a:pt x="661" y="1040"/>
                    <a:pt x="655" y="1040"/>
                  </a:cubicBezTo>
                  <a:close/>
                  <a:moveTo>
                    <a:pt x="683" y="1035"/>
                  </a:moveTo>
                  <a:cubicBezTo>
                    <a:pt x="682" y="1037"/>
                    <a:pt x="672" y="1035"/>
                    <a:pt x="669" y="1034"/>
                  </a:cubicBezTo>
                  <a:cubicBezTo>
                    <a:pt x="669" y="1034"/>
                    <a:pt x="669" y="1034"/>
                    <a:pt x="669" y="1034"/>
                  </a:cubicBezTo>
                  <a:cubicBezTo>
                    <a:pt x="671" y="1031"/>
                    <a:pt x="672" y="1029"/>
                    <a:pt x="674" y="1026"/>
                  </a:cubicBezTo>
                  <a:cubicBezTo>
                    <a:pt x="675" y="1025"/>
                    <a:pt x="676" y="1024"/>
                    <a:pt x="676" y="1023"/>
                  </a:cubicBezTo>
                  <a:cubicBezTo>
                    <a:pt x="676" y="1022"/>
                    <a:pt x="676" y="1022"/>
                    <a:pt x="676" y="1022"/>
                  </a:cubicBezTo>
                  <a:cubicBezTo>
                    <a:pt x="677" y="1023"/>
                    <a:pt x="677" y="1023"/>
                    <a:pt x="677" y="1023"/>
                  </a:cubicBezTo>
                  <a:cubicBezTo>
                    <a:pt x="678" y="1025"/>
                    <a:pt x="682" y="1029"/>
                    <a:pt x="683" y="1032"/>
                  </a:cubicBezTo>
                  <a:cubicBezTo>
                    <a:pt x="683" y="1033"/>
                    <a:pt x="683" y="1034"/>
                    <a:pt x="683" y="1035"/>
                  </a:cubicBezTo>
                  <a:close/>
                  <a:moveTo>
                    <a:pt x="679" y="1018"/>
                  </a:moveTo>
                  <a:cubicBezTo>
                    <a:pt x="678" y="1017"/>
                    <a:pt x="678" y="1016"/>
                    <a:pt x="677" y="1015"/>
                  </a:cubicBezTo>
                  <a:cubicBezTo>
                    <a:pt x="677" y="1014"/>
                    <a:pt x="677" y="1014"/>
                    <a:pt x="677" y="1013"/>
                  </a:cubicBezTo>
                  <a:cubicBezTo>
                    <a:pt x="680" y="1012"/>
                    <a:pt x="682" y="1010"/>
                    <a:pt x="684" y="1009"/>
                  </a:cubicBezTo>
                  <a:cubicBezTo>
                    <a:pt x="684" y="1009"/>
                    <a:pt x="684" y="1009"/>
                    <a:pt x="684" y="1009"/>
                  </a:cubicBezTo>
                  <a:cubicBezTo>
                    <a:pt x="687" y="1013"/>
                    <a:pt x="689" y="1018"/>
                    <a:pt x="690" y="1023"/>
                  </a:cubicBezTo>
                  <a:cubicBezTo>
                    <a:pt x="691" y="1027"/>
                    <a:pt x="691" y="1030"/>
                    <a:pt x="691" y="1034"/>
                  </a:cubicBezTo>
                  <a:cubicBezTo>
                    <a:pt x="687" y="1030"/>
                    <a:pt x="682" y="1024"/>
                    <a:pt x="679" y="1018"/>
                  </a:cubicBezTo>
                  <a:close/>
                  <a:moveTo>
                    <a:pt x="694" y="1017"/>
                  </a:moveTo>
                  <a:cubicBezTo>
                    <a:pt x="693" y="1013"/>
                    <a:pt x="690" y="1009"/>
                    <a:pt x="688" y="1005"/>
                  </a:cubicBezTo>
                  <a:cubicBezTo>
                    <a:pt x="687" y="1005"/>
                    <a:pt x="687" y="1005"/>
                    <a:pt x="687" y="1005"/>
                  </a:cubicBezTo>
                  <a:cubicBezTo>
                    <a:pt x="689" y="1002"/>
                    <a:pt x="690" y="999"/>
                    <a:pt x="690" y="996"/>
                  </a:cubicBezTo>
                  <a:cubicBezTo>
                    <a:pt x="690" y="991"/>
                    <a:pt x="688" y="986"/>
                    <a:pt x="684" y="982"/>
                  </a:cubicBezTo>
                  <a:cubicBezTo>
                    <a:pt x="684" y="981"/>
                    <a:pt x="684" y="980"/>
                    <a:pt x="684" y="979"/>
                  </a:cubicBezTo>
                  <a:cubicBezTo>
                    <a:pt x="687" y="977"/>
                    <a:pt x="689" y="975"/>
                    <a:pt x="691" y="972"/>
                  </a:cubicBezTo>
                  <a:cubicBezTo>
                    <a:pt x="692" y="973"/>
                    <a:pt x="692" y="973"/>
                    <a:pt x="693" y="973"/>
                  </a:cubicBezTo>
                  <a:cubicBezTo>
                    <a:pt x="721" y="974"/>
                    <a:pt x="748" y="978"/>
                    <a:pt x="775" y="982"/>
                  </a:cubicBezTo>
                  <a:cubicBezTo>
                    <a:pt x="776" y="983"/>
                    <a:pt x="776" y="984"/>
                    <a:pt x="777" y="985"/>
                  </a:cubicBezTo>
                  <a:cubicBezTo>
                    <a:pt x="753" y="1004"/>
                    <a:pt x="729" y="1023"/>
                    <a:pt x="707" y="1044"/>
                  </a:cubicBezTo>
                  <a:cubicBezTo>
                    <a:pt x="707" y="1044"/>
                    <a:pt x="707" y="1044"/>
                    <a:pt x="706" y="1044"/>
                  </a:cubicBezTo>
                  <a:cubicBezTo>
                    <a:pt x="704" y="1043"/>
                    <a:pt x="702" y="1043"/>
                    <a:pt x="699" y="1042"/>
                  </a:cubicBezTo>
                  <a:cubicBezTo>
                    <a:pt x="699" y="1042"/>
                    <a:pt x="699" y="1041"/>
                    <a:pt x="698" y="1041"/>
                  </a:cubicBezTo>
                  <a:cubicBezTo>
                    <a:pt x="695" y="1034"/>
                    <a:pt x="696" y="1025"/>
                    <a:pt x="694" y="1017"/>
                  </a:cubicBezTo>
                  <a:close/>
                  <a:moveTo>
                    <a:pt x="592" y="1146"/>
                  </a:moveTo>
                  <a:cubicBezTo>
                    <a:pt x="587" y="1143"/>
                    <a:pt x="586" y="1137"/>
                    <a:pt x="589" y="1132"/>
                  </a:cubicBezTo>
                  <a:cubicBezTo>
                    <a:pt x="593" y="1128"/>
                    <a:pt x="599" y="1127"/>
                    <a:pt x="603" y="1130"/>
                  </a:cubicBezTo>
                  <a:cubicBezTo>
                    <a:pt x="608" y="1133"/>
                    <a:pt x="609" y="1139"/>
                    <a:pt x="605" y="1144"/>
                  </a:cubicBezTo>
                  <a:cubicBezTo>
                    <a:pt x="602" y="1148"/>
                    <a:pt x="596" y="1149"/>
                    <a:pt x="592" y="1146"/>
                  </a:cubicBezTo>
                  <a:close/>
                  <a:moveTo>
                    <a:pt x="439" y="2522"/>
                  </a:moveTo>
                  <a:cubicBezTo>
                    <a:pt x="423" y="2501"/>
                    <a:pt x="423" y="2501"/>
                    <a:pt x="423" y="2501"/>
                  </a:cubicBezTo>
                  <a:cubicBezTo>
                    <a:pt x="457" y="2475"/>
                    <a:pt x="457" y="2475"/>
                    <a:pt x="457" y="2475"/>
                  </a:cubicBezTo>
                  <a:cubicBezTo>
                    <a:pt x="473" y="2496"/>
                    <a:pt x="473" y="2496"/>
                    <a:pt x="473" y="2496"/>
                  </a:cubicBezTo>
                  <a:lnTo>
                    <a:pt x="439" y="2522"/>
                  </a:lnTo>
                  <a:close/>
                  <a:moveTo>
                    <a:pt x="487" y="2514"/>
                  </a:moveTo>
                  <a:cubicBezTo>
                    <a:pt x="503" y="2535"/>
                    <a:pt x="503" y="2535"/>
                    <a:pt x="503" y="2535"/>
                  </a:cubicBezTo>
                  <a:cubicBezTo>
                    <a:pt x="470" y="2561"/>
                    <a:pt x="470" y="2561"/>
                    <a:pt x="470" y="2561"/>
                  </a:cubicBezTo>
                  <a:cubicBezTo>
                    <a:pt x="453" y="2540"/>
                    <a:pt x="453" y="2540"/>
                    <a:pt x="453" y="2540"/>
                  </a:cubicBezTo>
                  <a:lnTo>
                    <a:pt x="487" y="2514"/>
                  </a:lnTo>
                  <a:close/>
                  <a:moveTo>
                    <a:pt x="441" y="2550"/>
                  </a:moveTo>
                  <a:cubicBezTo>
                    <a:pt x="457" y="2571"/>
                    <a:pt x="457" y="2571"/>
                    <a:pt x="457" y="2571"/>
                  </a:cubicBezTo>
                  <a:cubicBezTo>
                    <a:pt x="423" y="2597"/>
                    <a:pt x="423" y="2597"/>
                    <a:pt x="423" y="2597"/>
                  </a:cubicBezTo>
                  <a:cubicBezTo>
                    <a:pt x="407" y="2576"/>
                    <a:pt x="407" y="2576"/>
                    <a:pt x="407" y="2576"/>
                  </a:cubicBezTo>
                  <a:lnTo>
                    <a:pt x="441" y="2550"/>
                  </a:lnTo>
                  <a:close/>
                  <a:moveTo>
                    <a:pt x="471" y="2589"/>
                  </a:moveTo>
                  <a:cubicBezTo>
                    <a:pt x="487" y="2610"/>
                    <a:pt x="487" y="2610"/>
                    <a:pt x="487" y="2610"/>
                  </a:cubicBezTo>
                  <a:cubicBezTo>
                    <a:pt x="453" y="2636"/>
                    <a:pt x="453" y="2636"/>
                    <a:pt x="453" y="2636"/>
                  </a:cubicBezTo>
                  <a:cubicBezTo>
                    <a:pt x="437" y="2615"/>
                    <a:pt x="437" y="2615"/>
                    <a:pt x="437" y="2615"/>
                  </a:cubicBezTo>
                  <a:lnTo>
                    <a:pt x="471" y="2589"/>
                  </a:lnTo>
                  <a:close/>
                  <a:moveTo>
                    <a:pt x="483" y="2579"/>
                  </a:moveTo>
                  <a:cubicBezTo>
                    <a:pt x="517" y="2553"/>
                    <a:pt x="517" y="2553"/>
                    <a:pt x="517" y="2553"/>
                  </a:cubicBezTo>
                  <a:cubicBezTo>
                    <a:pt x="534" y="2574"/>
                    <a:pt x="534" y="2574"/>
                    <a:pt x="534" y="2574"/>
                  </a:cubicBezTo>
                  <a:cubicBezTo>
                    <a:pt x="500" y="2600"/>
                    <a:pt x="500" y="2600"/>
                    <a:pt x="500" y="2600"/>
                  </a:cubicBezTo>
                  <a:lnTo>
                    <a:pt x="483" y="2579"/>
                  </a:lnTo>
                  <a:close/>
                  <a:moveTo>
                    <a:pt x="349" y="2243"/>
                  </a:moveTo>
                  <a:cubicBezTo>
                    <a:pt x="350" y="2239"/>
                    <a:pt x="352" y="2235"/>
                    <a:pt x="354" y="2230"/>
                  </a:cubicBezTo>
                  <a:cubicBezTo>
                    <a:pt x="354" y="2230"/>
                    <a:pt x="354" y="2230"/>
                    <a:pt x="354" y="2230"/>
                  </a:cubicBezTo>
                  <a:cubicBezTo>
                    <a:pt x="355" y="2227"/>
                    <a:pt x="359" y="2224"/>
                    <a:pt x="363" y="2221"/>
                  </a:cubicBezTo>
                  <a:cubicBezTo>
                    <a:pt x="358" y="2228"/>
                    <a:pt x="353" y="2236"/>
                    <a:pt x="349" y="2244"/>
                  </a:cubicBezTo>
                  <a:cubicBezTo>
                    <a:pt x="349" y="2244"/>
                    <a:pt x="349" y="2244"/>
                    <a:pt x="348" y="2245"/>
                  </a:cubicBezTo>
                  <a:cubicBezTo>
                    <a:pt x="349" y="2244"/>
                    <a:pt x="349" y="2244"/>
                    <a:pt x="349" y="2243"/>
                  </a:cubicBezTo>
                  <a:close/>
                  <a:moveTo>
                    <a:pt x="343" y="2205"/>
                  </a:moveTo>
                  <a:cubicBezTo>
                    <a:pt x="342" y="2204"/>
                    <a:pt x="341" y="2202"/>
                    <a:pt x="340" y="2200"/>
                  </a:cubicBezTo>
                  <a:cubicBezTo>
                    <a:pt x="340" y="2200"/>
                    <a:pt x="340" y="2200"/>
                    <a:pt x="340" y="2199"/>
                  </a:cubicBezTo>
                  <a:cubicBezTo>
                    <a:pt x="340" y="2199"/>
                    <a:pt x="341" y="2199"/>
                    <a:pt x="341" y="2199"/>
                  </a:cubicBezTo>
                  <a:cubicBezTo>
                    <a:pt x="345" y="2200"/>
                    <a:pt x="353" y="2197"/>
                    <a:pt x="359" y="2198"/>
                  </a:cubicBezTo>
                  <a:cubicBezTo>
                    <a:pt x="360" y="2198"/>
                    <a:pt x="362" y="2199"/>
                    <a:pt x="363" y="2200"/>
                  </a:cubicBezTo>
                  <a:cubicBezTo>
                    <a:pt x="365" y="2203"/>
                    <a:pt x="354" y="2215"/>
                    <a:pt x="351" y="2219"/>
                  </a:cubicBezTo>
                  <a:cubicBezTo>
                    <a:pt x="351" y="2219"/>
                    <a:pt x="351" y="2219"/>
                    <a:pt x="351" y="2219"/>
                  </a:cubicBezTo>
                  <a:cubicBezTo>
                    <a:pt x="348" y="2215"/>
                    <a:pt x="346" y="2210"/>
                    <a:pt x="343" y="2205"/>
                  </a:cubicBezTo>
                  <a:close/>
                  <a:moveTo>
                    <a:pt x="351" y="2257"/>
                  </a:moveTo>
                  <a:cubicBezTo>
                    <a:pt x="362" y="2236"/>
                    <a:pt x="375" y="2216"/>
                    <a:pt x="388" y="2197"/>
                  </a:cubicBezTo>
                  <a:cubicBezTo>
                    <a:pt x="391" y="2196"/>
                    <a:pt x="395" y="2196"/>
                    <a:pt x="400" y="2195"/>
                  </a:cubicBezTo>
                  <a:cubicBezTo>
                    <a:pt x="406" y="2194"/>
                    <a:pt x="410" y="2192"/>
                    <a:pt x="410" y="2188"/>
                  </a:cubicBezTo>
                  <a:cubicBezTo>
                    <a:pt x="416" y="2204"/>
                    <a:pt x="422" y="2221"/>
                    <a:pt x="428" y="2237"/>
                  </a:cubicBezTo>
                  <a:cubicBezTo>
                    <a:pt x="355" y="2275"/>
                    <a:pt x="355" y="2275"/>
                    <a:pt x="355" y="2275"/>
                  </a:cubicBezTo>
                  <a:cubicBezTo>
                    <a:pt x="354" y="2269"/>
                    <a:pt x="353" y="2264"/>
                    <a:pt x="351" y="2258"/>
                  </a:cubicBezTo>
                  <a:cubicBezTo>
                    <a:pt x="351" y="2258"/>
                    <a:pt x="351" y="2258"/>
                    <a:pt x="351" y="2257"/>
                  </a:cubicBezTo>
                  <a:close/>
                  <a:moveTo>
                    <a:pt x="367" y="2129"/>
                  </a:moveTo>
                  <a:cubicBezTo>
                    <a:pt x="367" y="2129"/>
                    <a:pt x="367" y="2129"/>
                    <a:pt x="367" y="2129"/>
                  </a:cubicBezTo>
                  <a:cubicBezTo>
                    <a:pt x="366" y="2126"/>
                    <a:pt x="365" y="2124"/>
                    <a:pt x="364" y="2121"/>
                  </a:cubicBezTo>
                  <a:cubicBezTo>
                    <a:pt x="364" y="2119"/>
                    <a:pt x="363" y="2118"/>
                    <a:pt x="363" y="2117"/>
                  </a:cubicBezTo>
                  <a:cubicBezTo>
                    <a:pt x="363" y="2117"/>
                    <a:pt x="363" y="2117"/>
                    <a:pt x="363" y="2117"/>
                  </a:cubicBezTo>
                  <a:cubicBezTo>
                    <a:pt x="363" y="2117"/>
                    <a:pt x="364" y="2117"/>
                    <a:pt x="364" y="2117"/>
                  </a:cubicBezTo>
                  <a:cubicBezTo>
                    <a:pt x="366" y="2118"/>
                    <a:pt x="371" y="2117"/>
                    <a:pt x="374" y="2118"/>
                  </a:cubicBezTo>
                  <a:cubicBezTo>
                    <a:pt x="375" y="2119"/>
                    <a:pt x="375" y="2119"/>
                    <a:pt x="376" y="2120"/>
                  </a:cubicBezTo>
                  <a:cubicBezTo>
                    <a:pt x="376" y="2122"/>
                    <a:pt x="369" y="2127"/>
                    <a:pt x="367" y="2129"/>
                  </a:cubicBezTo>
                  <a:close/>
                  <a:moveTo>
                    <a:pt x="373" y="2131"/>
                  </a:moveTo>
                  <a:cubicBezTo>
                    <a:pt x="370" y="2135"/>
                    <a:pt x="366" y="2139"/>
                    <a:pt x="363" y="2143"/>
                  </a:cubicBezTo>
                  <a:cubicBezTo>
                    <a:pt x="363" y="2143"/>
                    <a:pt x="363" y="2143"/>
                    <a:pt x="363" y="2143"/>
                  </a:cubicBezTo>
                  <a:cubicBezTo>
                    <a:pt x="363" y="2143"/>
                    <a:pt x="363" y="2143"/>
                    <a:pt x="363" y="2142"/>
                  </a:cubicBezTo>
                  <a:cubicBezTo>
                    <a:pt x="364" y="2140"/>
                    <a:pt x="366" y="2138"/>
                    <a:pt x="367" y="2136"/>
                  </a:cubicBezTo>
                  <a:cubicBezTo>
                    <a:pt x="367" y="2136"/>
                    <a:pt x="367" y="2136"/>
                    <a:pt x="367" y="2136"/>
                  </a:cubicBezTo>
                  <a:cubicBezTo>
                    <a:pt x="368" y="2134"/>
                    <a:pt x="371" y="2133"/>
                    <a:pt x="373" y="2131"/>
                  </a:cubicBezTo>
                  <a:close/>
                  <a:moveTo>
                    <a:pt x="361" y="2113"/>
                  </a:moveTo>
                  <a:cubicBezTo>
                    <a:pt x="360" y="2113"/>
                    <a:pt x="359" y="2112"/>
                    <a:pt x="358" y="2112"/>
                  </a:cubicBezTo>
                  <a:cubicBezTo>
                    <a:pt x="358" y="2112"/>
                    <a:pt x="357" y="2111"/>
                    <a:pt x="357" y="2111"/>
                  </a:cubicBezTo>
                  <a:cubicBezTo>
                    <a:pt x="357" y="2109"/>
                    <a:pt x="358" y="2106"/>
                    <a:pt x="357" y="2104"/>
                  </a:cubicBezTo>
                  <a:cubicBezTo>
                    <a:pt x="358" y="2104"/>
                    <a:pt x="358" y="2104"/>
                    <a:pt x="358" y="2104"/>
                  </a:cubicBezTo>
                  <a:cubicBezTo>
                    <a:pt x="362" y="2104"/>
                    <a:pt x="367" y="2105"/>
                    <a:pt x="371" y="2108"/>
                  </a:cubicBezTo>
                  <a:cubicBezTo>
                    <a:pt x="374" y="2109"/>
                    <a:pt x="377" y="2112"/>
                    <a:pt x="380" y="2113"/>
                  </a:cubicBezTo>
                  <a:cubicBezTo>
                    <a:pt x="374" y="2114"/>
                    <a:pt x="367" y="2114"/>
                    <a:pt x="361" y="2113"/>
                  </a:cubicBezTo>
                  <a:close/>
                  <a:moveTo>
                    <a:pt x="362" y="2151"/>
                  </a:moveTo>
                  <a:cubicBezTo>
                    <a:pt x="362" y="2151"/>
                    <a:pt x="363" y="2150"/>
                    <a:pt x="363" y="2150"/>
                  </a:cubicBezTo>
                  <a:cubicBezTo>
                    <a:pt x="371" y="2140"/>
                    <a:pt x="380" y="2130"/>
                    <a:pt x="390" y="2121"/>
                  </a:cubicBezTo>
                  <a:cubicBezTo>
                    <a:pt x="390" y="2121"/>
                    <a:pt x="390" y="2121"/>
                    <a:pt x="391" y="2121"/>
                  </a:cubicBezTo>
                  <a:cubicBezTo>
                    <a:pt x="395" y="2139"/>
                    <a:pt x="400" y="2157"/>
                    <a:pt x="406" y="2174"/>
                  </a:cubicBezTo>
                  <a:cubicBezTo>
                    <a:pt x="403" y="2170"/>
                    <a:pt x="398" y="2169"/>
                    <a:pt x="394" y="2173"/>
                  </a:cubicBezTo>
                  <a:cubicBezTo>
                    <a:pt x="391" y="2176"/>
                    <a:pt x="388" y="2179"/>
                    <a:pt x="385" y="2181"/>
                  </a:cubicBezTo>
                  <a:cubicBezTo>
                    <a:pt x="385" y="2181"/>
                    <a:pt x="384" y="2182"/>
                    <a:pt x="382" y="2182"/>
                  </a:cubicBezTo>
                  <a:cubicBezTo>
                    <a:pt x="373" y="2182"/>
                    <a:pt x="364" y="2177"/>
                    <a:pt x="356" y="2173"/>
                  </a:cubicBezTo>
                  <a:cubicBezTo>
                    <a:pt x="356" y="2173"/>
                    <a:pt x="356" y="2173"/>
                    <a:pt x="356" y="2173"/>
                  </a:cubicBezTo>
                  <a:cubicBezTo>
                    <a:pt x="362" y="2167"/>
                    <a:pt x="364" y="2159"/>
                    <a:pt x="362" y="2151"/>
                  </a:cubicBezTo>
                  <a:close/>
                  <a:moveTo>
                    <a:pt x="361" y="2050"/>
                  </a:moveTo>
                  <a:cubicBezTo>
                    <a:pt x="356" y="2051"/>
                    <a:pt x="351" y="2047"/>
                    <a:pt x="350" y="2042"/>
                  </a:cubicBezTo>
                  <a:cubicBezTo>
                    <a:pt x="350" y="2037"/>
                    <a:pt x="353" y="2032"/>
                    <a:pt x="359" y="2031"/>
                  </a:cubicBezTo>
                  <a:cubicBezTo>
                    <a:pt x="364" y="2030"/>
                    <a:pt x="369" y="2034"/>
                    <a:pt x="370" y="2039"/>
                  </a:cubicBezTo>
                  <a:cubicBezTo>
                    <a:pt x="371" y="2045"/>
                    <a:pt x="367" y="2050"/>
                    <a:pt x="361" y="2050"/>
                  </a:cubicBezTo>
                  <a:close/>
                  <a:moveTo>
                    <a:pt x="452" y="1291"/>
                  </a:moveTo>
                  <a:cubicBezTo>
                    <a:pt x="455" y="1290"/>
                    <a:pt x="457" y="1288"/>
                    <a:pt x="459" y="1286"/>
                  </a:cubicBezTo>
                  <a:cubicBezTo>
                    <a:pt x="459" y="1286"/>
                    <a:pt x="459" y="1286"/>
                    <a:pt x="459" y="1286"/>
                  </a:cubicBezTo>
                  <a:cubicBezTo>
                    <a:pt x="463" y="1291"/>
                    <a:pt x="466" y="1296"/>
                    <a:pt x="467" y="1302"/>
                  </a:cubicBezTo>
                  <a:cubicBezTo>
                    <a:pt x="468" y="1306"/>
                    <a:pt x="469" y="1311"/>
                    <a:pt x="470" y="1315"/>
                  </a:cubicBezTo>
                  <a:cubicBezTo>
                    <a:pt x="464" y="1310"/>
                    <a:pt x="458" y="1304"/>
                    <a:pt x="454" y="1297"/>
                  </a:cubicBezTo>
                  <a:cubicBezTo>
                    <a:pt x="453" y="1296"/>
                    <a:pt x="453" y="1295"/>
                    <a:pt x="452" y="1294"/>
                  </a:cubicBezTo>
                  <a:cubicBezTo>
                    <a:pt x="452" y="1293"/>
                    <a:pt x="452" y="1292"/>
                    <a:pt x="452" y="1291"/>
                  </a:cubicBezTo>
                  <a:close/>
                  <a:moveTo>
                    <a:pt x="449" y="1306"/>
                  </a:moveTo>
                  <a:cubicBezTo>
                    <a:pt x="450" y="1305"/>
                    <a:pt x="451" y="1304"/>
                    <a:pt x="452" y="1303"/>
                  </a:cubicBezTo>
                  <a:cubicBezTo>
                    <a:pt x="452" y="1302"/>
                    <a:pt x="452" y="1302"/>
                    <a:pt x="452" y="1302"/>
                  </a:cubicBezTo>
                  <a:cubicBezTo>
                    <a:pt x="452" y="1303"/>
                    <a:pt x="452" y="1303"/>
                    <a:pt x="452" y="1303"/>
                  </a:cubicBezTo>
                  <a:cubicBezTo>
                    <a:pt x="454" y="1306"/>
                    <a:pt x="458" y="1310"/>
                    <a:pt x="460" y="1313"/>
                  </a:cubicBezTo>
                  <a:cubicBezTo>
                    <a:pt x="460" y="1314"/>
                    <a:pt x="460" y="1316"/>
                    <a:pt x="460" y="1317"/>
                  </a:cubicBezTo>
                  <a:cubicBezTo>
                    <a:pt x="459" y="1319"/>
                    <a:pt x="448" y="1317"/>
                    <a:pt x="444" y="1316"/>
                  </a:cubicBezTo>
                  <a:cubicBezTo>
                    <a:pt x="444" y="1316"/>
                    <a:pt x="444" y="1316"/>
                    <a:pt x="444" y="1316"/>
                  </a:cubicBezTo>
                  <a:cubicBezTo>
                    <a:pt x="446" y="1313"/>
                    <a:pt x="447" y="1310"/>
                    <a:pt x="449" y="1306"/>
                  </a:cubicBezTo>
                  <a:close/>
                  <a:moveTo>
                    <a:pt x="429" y="1324"/>
                  </a:moveTo>
                  <a:cubicBezTo>
                    <a:pt x="432" y="1323"/>
                    <a:pt x="435" y="1323"/>
                    <a:pt x="438" y="1322"/>
                  </a:cubicBezTo>
                  <a:cubicBezTo>
                    <a:pt x="438" y="1322"/>
                    <a:pt x="438" y="1322"/>
                    <a:pt x="438" y="1322"/>
                  </a:cubicBezTo>
                  <a:cubicBezTo>
                    <a:pt x="441" y="1322"/>
                    <a:pt x="444" y="1323"/>
                    <a:pt x="447" y="1324"/>
                  </a:cubicBezTo>
                  <a:cubicBezTo>
                    <a:pt x="441" y="1324"/>
                    <a:pt x="435" y="1324"/>
                    <a:pt x="428" y="1324"/>
                  </a:cubicBezTo>
                  <a:cubicBezTo>
                    <a:pt x="428" y="1324"/>
                    <a:pt x="428" y="1324"/>
                    <a:pt x="427" y="1324"/>
                  </a:cubicBezTo>
                  <a:cubicBezTo>
                    <a:pt x="428" y="1324"/>
                    <a:pt x="428" y="1324"/>
                    <a:pt x="429" y="1324"/>
                  </a:cubicBezTo>
                  <a:close/>
                  <a:moveTo>
                    <a:pt x="420" y="1331"/>
                  </a:moveTo>
                  <a:cubicBezTo>
                    <a:pt x="420" y="1331"/>
                    <a:pt x="421" y="1331"/>
                    <a:pt x="421" y="1331"/>
                  </a:cubicBezTo>
                  <a:cubicBezTo>
                    <a:pt x="438" y="1330"/>
                    <a:pt x="454" y="1330"/>
                    <a:pt x="471" y="1331"/>
                  </a:cubicBezTo>
                  <a:cubicBezTo>
                    <a:pt x="473" y="1332"/>
                    <a:pt x="475" y="1334"/>
                    <a:pt x="477" y="1337"/>
                  </a:cubicBezTo>
                  <a:cubicBezTo>
                    <a:pt x="478" y="1339"/>
                    <a:pt x="479" y="1340"/>
                    <a:pt x="481" y="1341"/>
                  </a:cubicBezTo>
                  <a:cubicBezTo>
                    <a:pt x="478" y="1346"/>
                    <a:pt x="475" y="1352"/>
                    <a:pt x="472" y="1358"/>
                  </a:cubicBezTo>
                  <a:cubicBezTo>
                    <a:pt x="415" y="1337"/>
                    <a:pt x="415" y="1337"/>
                    <a:pt x="415" y="1337"/>
                  </a:cubicBezTo>
                  <a:cubicBezTo>
                    <a:pt x="417" y="1335"/>
                    <a:pt x="418" y="1333"/>
                    <a:pt x="420" y="1331"/>
                  </a:cubicBezTo>
                  <a:close/>
                  <a:moveTo>
                    <a:pt x="324" y="1336"/>
                  </a:moveTo>
                  <a:cubicBezTo>
                    <a:pt x="364" y="1351"/>
                    <a:pt x="364" y="1351"/>
                    <a:pt x="364" y="1351"/>
                  </a:cubicBezTo>
                  <a:cubicBezTo>
                    <a:pt x="357" y="1368"/>
                    <a:pt x="357" y="1368"/>
                    <a:pt x="357" y="1368"/>
                  </a:cubicBezTo>
                  <a:cubicBezTo>
                    <a:pt x="317" y="1353"/>
                    <a:pt x="317" y="1353"/>
                    <a:pt x="317" y="1353"/>
                  </a:cubicBezTo>
                  <a:lnTo>
                    <a:pt x="324" y="1336"/>
                  </a:lnTo>
                  <a:close/>
                  <a:moveTo>
                    <a:pt x="268" y="1316"/>
                  </a:moveTo>
                  <a:cubicBezTo>
                    <a:pt x="308" y="1331"/>
                    <a:pt x="308" y="1331"/>
                    <a:pt x="308" y="1331"/>
                  </a:cubicBezTo>
                  <a:cubicBezTo>
                    <a:pt x="302" y="1348"/>
                    <a:pt x="302" y="1348"/>
                    <a:pt x="302" y="1348"/>
                  </a:cubicBezTo>
                  <a:cubicBezTo>
                    <a:pt x="262" y="1333"/>
                    <a:pt x="262" y="1333"/>
                    <a:pt x="262" y="1333"/>
                  </a:cubicBezTo>
                  <a:lnTo>
                    <a:pt x="268" y="1316"/>
                  </a:lnTo>
                  <a:close/>
                  <a:moveTo>
                    <a:pt x="297" y="1363"/>
                  </a:moveTo>
                  <a:cubicBezTo>
                    <a:pt x="290" y="1380"/>
                    <a:pt x="290" y="1380"/>
                    <a:pt x="290" y="1380"/>
                  </a:cubicBezTo>
                  <a:cubicBezTo>
                    <a:pt x="250" y="1365"/>
                    <a:pt x="250" y="1365"/>
                    <a:pt x="250" y="1365"/>
                  </a:cubicBezTo>
                  <a:cubicBezTo>
                    <a:pt x="257" y="1348"/>
                    <a:pt x="257" y="1348"/>
                    <a:pt x="257" y="1348"/>
                  </a:cubicBezTo>
                  <a:lnTo>
                    <a:pt x="297" y="1363"/>
                  </a:lnTo>
                  <a:close/>
                  <a:moveTo>
                    <a:pt x="213" y="1296"/>
                  </a:moveTo>
                  <a:cubicBezTo>
                    <a:pt x="253" y="1311"/>
                    <a:pt x="253" y="1311"/>
                    <a:pt x="253" y="1311"/>
                  </a:cubicBezTo>
                  <a:cubicBezTo>
                    <a:pt x="247" y="1328"/>
                    <a:pt x="247" y="1328"/>
                    <a:pt x="247" y="1328"/>
                  </a:cubicBezTo>
                  <a:cubicBezTo>
                    <a:pt x="207" y="1313"/>
                    <a:pt x="207" y="1313"/>
                    <a:pt x="207" y="1313"/>
                  </a:cubicBezTo>
                  <a:lnTo>
                    <a:pt x="213" y="1296"/>
                  </a:lnTo>
                  <a:close/>
                  <a:moveTo>
                    <a:pt x="201" y="1328"/>
                  </a:moveTo>
                  <a:cubicBezTo>
                    <a:pt x="241" y="1343"/>
                    <a:pt x="241" y="1343"/>
                    <a:pt x="241" y="1343"/>
                  </a:cubicBezTo>
                  <a:cubicBezTo>
                    <a:pt x="235" y="1360"/>
                    <a:pt x="235" y="1360"/>
                    <a:pt x="235" y="1360"/>
                  </a:cubicBezTo>
                  <a:cubicBezTo>
                    <a:pt x="195" y="1345"/>
                    <a:pt x="195" y="1345"/>
                    <a:pt x="195" y="1345"/>
                  </a:cubicBezTo>
                  <a:lnTo>
                    <a:pt x="201" y="1328"/>
                  </a:lnTo>
                  <a:close/>
                  <a:moveTo>
                    <a:pt x="212" y="1424"/>
                  </a:moveTo>
                  <a:cubicBezTo>
                    <a:pt x="172" y="1409"/>
                    <a:pt x="172" y="1409"/>
                    <a:pt x="172" y="1409"/>
                  </a:cubicBezTo>
                  <a:cubicBezTo>
                    <a:pt x="178" y="1392"/>
                    <a:pt x="178" y="1392"/>
                    <a:pt x="178" y="1392"/>
                  </a:cubicBezTo>
                  <a:cubicBezTo>
                    <a:pt x="218" y="1407"/>
                    <a:pt x="218" y="1407"/>
                    <a:pt x="218" y="1407"/>
                  </a:cubicBezTo>
                  <a:lnTo>
                    <a:pt x="212" y="1424"/>
                  </a:lnTo>
                  <a:close/>
                  <a:moveTo>
                    <a:pt x="183" y="1377"/>
                  </a:moveTo>
                  <a:cubicBezTo>
                    <a:pt x="190" y="1360"/>
                    <a:pt x="190" y="1360"/>
                    <a:pt x="190" y="1360"/>
                  </a:cubicBezTo>
                  <a:cubicBezTo>
                    <a:pt x="230" y="1374"/>
                    <a:pt x="230" y="1374"/>
                    <a:pt x="230" y="1374"/>
                  </a:cubicBezTo>
                  <a:cubicBezTo>
                    <a:pt x="224" y="1391"/>
                    <a:pt x="224" y="1391"/>
                    <a:pt x="224" y="1391"/>
                  </a:cubicBezTo>
                  <a:lnTo>
                    <a:pt x="183" y="1377"/>
                  </a:lnTo>
                  <a:close/>
                  <a:moveTo>
                    <a:pt x="267" y="1444"/>
                  </a:moveTo>
                  <a:cubicBezTo>
                    <a:pt x="227" y="1429"/>
                    <a:pt x="227" y="1429"/>
                    <a:pt x="227" y="1429"/>
                  </a:cubicBezTo>
                  <a:cubicBezTo>
                    <a:pt x="233" y="1412"/>
                    <a:pt x="233" y="1412"/>
                    <a:pt x="233" y="1412"/>
                  </a:cubicBezTo>
                  <a:cubicBezTo>
                    <a:pt x="273" y="1427"/>
                    <a:pt x="273" y="1427"/>
                    <a:pt x="273" y="1427"/>
                  </a:cubicBezTo>
                  <a:lnTo>
                    <a:pt x="267" y="1444"/>
                  </a:lnTo>
                  <a:close/>
                  <a:moveTo>
                    <a:pt x="239" y="1397"/>
                  </a:moveTo>
                  <a:cubicBezTo>
                    <a:pt x="245" y="1380"/>
                    <a:pt x="245" y="1380"/>
                    <a:pt x="245" y="1380"/>
                  </a:cubicBezTo>
                  <a:cubicBezTo>
                    <a:pt x="285" y="1395"/>
                    <a:pt x="285" y="1395"/>
                    <a:pt x="285" y="1395"/>
                  </a:cubicBezTo>
                  <a:cubicBezTo>
                    <a:pt x="279" y="1412"/>
                    <a:pt x="279" y="1412"/>
                    <a:pt x="279" y="1412"/>
                  </a:cubicBezTo>
                  <a:lnTo>
                    <a:pt x="239" y="1397"/>
                  </a:lnTo>
                  <a:close/>
                  <a:moveTo>
                    <a:pt x="322" y="1464"/>
                  </a:moveTo>
                  <a:cubicBezTo>
                    <a:pt x="282" y="1449"/>
                    <a:pt x="282" y="1449"/>
                    <a:pt x="282" y="1449"/>
                  </a:cubicBezTo>
                  <a:cubicBezTo>
                    <a:pt x="288" y="1432"/>
                    <a:pt x="288" y="1432"/>
                    <a:pt x="288" y="1432"/>
                  </a:cubicBezTo>
                  <a:cubicBezTo>
                    <a:pt x="328" y="1447"/>
                    <a:pt x="328" y="1447"/>
                    <a:pt x="328" y="1447"/>
                  </a:cubicBezTo>
                  <a:lnTo>
                    <a:pt x="322" y="1464"/>
                  </a:lnTo>
                  <a:close/>
                  <a:moveTo>
                    <a:pt x="334" y="1432"/>
                  </a:moveTo>
                  <a:cubicBezTo>
                    <a:pt x="294" y="1417"/>
                    <a:pt x="294" y="1417"/>
                    <a:pt x="294" y="1417"/>
                  </a:cubicBezTo>
                  <a:cubicBezTo>
                    <a:pt x="300" y="1400"/>
                    <a:pt x="300" y="1400"/>
                    <a:pt x="300" y="1400"/>
                  </a:cubicBezTo>
                  <a:cubicBezTo>
                    <a:pt x="340" y="1415"/>
                    <a:pt x="340" y="1415"/>
                    <a:pt x="340" y="1415"/>
                  </a:cubicBezTo>
                  <a:lnTo>
                    <a:pt x="334" y="1432"/>
                  </a:lnTo>
                  <a:close/>
                  <a:moveTo>
                    <a:pt x="346" y="1400"/>
                  </a:moveTo>
                  <a:cubicBezTo>
                    <a:pt x="305" y="1386"/>
                    <a:pt x="305" y="1386"/>
                    <a:pt x="305" y="1386"/>
                  </a:cubicBezTo>
                  <a:cubicBezTo>
                    <a:pt x="312" y="1369"/>
                    <a:pt x="312" y="1369"/>
                    <a:pt x="312" y="1369"/>
                  </a:cubicBezTo>
                  <a:cubicBezTo>
                    <a:pt x="352" y="1383"/>
                    <a:pt x="352" y="1383"/>
                    <a:pt x="352" y="1383"/>
                  </a:cubicBezTo>
                  <a:lnTo>
                    <a:pt x="346" y="1400"/>
                  </a:lnTo>
                  <a:close/>
                  <a:moveTo>
                    <a:pt x="319" y="1556"/>
                  </a:moveTo>
                  <a:cubicBezTo>
                    <a:pt x="323" y="1539"/>
                    <a:pt x="334" y="1527"/>
                    <a:pt x="345" y="1529"/>
                  </a:cubicBezTo>
                  <a:cubicBezTo>
                    <a:pt x="355" y="1531"/>
                    <a:pt x="361" y="1547"/>
                    <a:pt x="358" y="1564"/>
                  </a:cubicBezTo>
                  <a:cubicBezTo>
                    <a:pt x="354" y="1581"/>
                    <a:pt x="343" y="1594"/>
                    <a:pt x="332" y="1591"/>
                  </a:cubicBezTo>
                  <a:cubicBezTo>
                    <a:pt x="322" y="1589"/>
                    <a:pt x="316" y="1574"/>
                    <a:pt x="319" y="1556"/>
                  </a:cubicBezTo>
                  <a:close/>
                  <a:moveTo>
                    <a:pt x="73" y="1596"/>
                  </a:moveTo>
                  <a:cubicBezTo>
                    <a:pt x="70" y="1613"/>
                    <a:pt x="58" y="1626"/>
                    <a:pt x="48" y="1624"/>
                  </a:cubicBezTo>
                  <a:cubicBezTo>
                    <a:pt x="37" y="1621"/>
                    <a:pt x="31" y="1606"/>
                    <a:pt x="35" y="1588"/>
                  </a:cubicBezTo>
                  <a:cubicBezTo>
                    <a:pt x="39" y="1571"/>
                    <a:pt x="50" y="1559"/>
                    <a:pt x="60" y="1561"/>
                  </a:cubicBezTo>
                  <a:cubicBezTo>
                    <a:pt x="71" y="1563"/>
                    <a:pt x="77" y="1579"/>
                    <a:pt x="73" y="1596"/>
                  </a:cubicBezTo>
                  <a:close/>
                  <a:moveTo>
                    <a:pt x="65" y="1537"/>
                  </a:moveTo>
                  <a:cubicBezTo>
                    <a:pt x="55" y="1535"/>
                    <a:pt x="49" y="1519"/>
                    <a:pt x="52" y="1502"/>
                  </a:cubicBezTo>
                  <a:cubicBezTo>
                    <a:pt x="56" y="1485"/>
                    <a:pt x="67" y="1472"/>
                    <a:pt x="78" y="1475"/>
                  </a:cubicBezTo>
                  <a:cubicBezTo>
                    <a:pt x="88" y="1477"/>
                    <a:pt x="94" y="1493"/>
                    <a:pt x="91" y="1510"/>
                  </a:cubicBezTo>
                  <a:cubicBezTo>
                    <a:pt x="87" y="1527"/>
                    <a:pt x="76" y="1540"/>
                    <a:pt x="65" y="1537"/>
                  </a:cubicBezTo>
                  <a:close/>
                  <a:moveTo>
                    <a:pt x="127" y="1607"/>
                  </a:moveTo>
                  <a:cubicBezTo>
                    <a:pt x="123" y="1624"/>
                    <a:pt x="112" y="1637"/>
                    <a:pt x="101" y="1634"/>
                  </a:cubicBezTo>
                  <a:cubicBezTo>
                    <a:pt x="91" y="1632"/>
                    <a:pt x="85" y="1616"/>
                    <a:pt x="88" y="1599"/>
                  </a:cubicBezTo>
                  <a:cubicBezTo>
                    <a:pt x="92" y="1582"/>
                    <a:pt x="103" y="1569"/>
                    <a:pt x="114" y="1572"/>
                  </a:cubicBezTo>
                  <a:cubicBezTo>
                    <a:pt x="124" y="1574"/>
                    <a:pt x="130" y="1589"/>
                    <a:pt x="127" y="1607"/>
                  </a:cubicBezTo>
                  <a:close/>
                  <a:moveTo>
                    <a:pt x="119" y="1548"/>
                  </a:moveTo>
                  <a:cubicBezTo>
                    <a:pt x="108" y="1546"/>
                    <a:pt x="102" y="1530"/>
                    <a:pt x="106" y="1513"/>
                  </a:cubicBezTo>
                  <a:cubicBezTo>
                    <a:pt x="109" y="1496"/>
                    <a:pt x="121" y="1483"/>
                    <a:pt x="131" y="1485"/>
                  </a:cubicBezTo>
                  <a:cubicBezTo>
                    <a:pt x="142" y="1488"/>
                    <a:pt x="148" y="1503"/>
                    <a:pt x="144" y="1521"/>
                  </a:cubicBezTo>
                  <a:cubicBezTo>
                    <a:pt x="141" y="1538"/>
                    <a:pt x="129" y="1550"/>
                    <a:pt x="119" y="1548"/>
                  </a:cubicBezTo>
                  <a:close/>
                  <a:moveTo>
                    <a:pt x="180" y="1618"/>
                  </a:moveTo>
                  <a:cubicBezTo>
                    <a:pt x="177" y="1635"/>
                    <a:pt x="165" y="1647"/>
                    <a:pt x="155" y="1645"/>
                  </a:cubicBezTo>
                  <a:cubicBezTo>
                    <a:pt x="144" y="1643"/>
                    <a:pt x="138" y="1627"/>
                    <a:pt x="142" y="1610"/>
                  </a:cubicBezTo>
                  <a:cubicBezTo>
                    <a:pt x="145" y="1593"/>
                    <a:pt x="157" y="1580"/>
                    <a:pt x="167" y="1582"/>
                  </a:cubicBezTo>
                  <a:cubicBezTo>
                    <a:pt x="178" y="1584"/>
                    <a:pt x="184" y="1600"/>
                    <a:pt x="180" y="1618"/>
                  </a:cubicBezTo>
                  <a:close/>
                  <a:moveTo>
                    <a:pt x="172" y="1559"/>
                  </a:moveTo>
                  <a:cubicBezTo>
                    <a:pt x="161" y="1557"/>
                    <a:pt x="156" y="1541"/>
                    <a:pt x="159" y="1524"/>
                  </a:cubicBezTo>
                  <a:cubicBezTo>
                    <a:pt x="163" y="1506"/>
                    <a:pt x="174" y="1494"/>
                    <a:pt x="185" y="1496"/>
                  </a:cubicBezTo>
                  <a:cubicBezTo>
                    <a:pt x="195" y="1498"/>
                    <a:pt x="201" y="1514"/>
                    <a:pt x="197" y="1532"/>
                  </a:cubicBezTo>
                  <a:cubicBezTo>
                    <a:pt x="194" y="1549"/>
                    <a:pt x="183" y="1561"/>
                    <a:pt x="172" y="1559"/>
                  </a:cubicBezTo>
                  <a:close/>
                  <a:moveTo>
                    <a:pt x="233" y="1628"/>
                  </a:moveTo>
                  <a:cubicBezTo>
                    <a:pt x="230" y="1646"/>
                    <a:pt x="219" y="1658"/>
                    <a:pt x="208" y="1656"/>
                  </a:cubicBezTo>
                  <a:cubicBezTo>
                    <a:pt x="197" y="1654"/>
                    <a:pt x="192" y="1638"/>
                    <a:pt x="195" y="1621"/>
                  </a:cubicBezTo>
                  <a:cubicBezTo>
                    <a:pt x="199" y="1603"/>
                    <a:pt x="210" y="1591"/>
                    <a:pt x="221" y="1593"/>
                  </a:cubicBezTo>
                  <a:cubicBezTo>
                    <a:pt x="231" y="1595"/>
                    <a:pt x="237" y="1611"/>
                    <a:pt x="233" y="1628"/>
                  </a:cubicBezTo>
                  <a:close/>
                  <a:moveTo>
                    <a:pt x="225" y="1570"/>
                  </a:moveTo>
                  <a:cubicBezTo>
                    <a:pt x="215" y="1568"/>
                    <a:pt x="209" y="1552"/>
                    <a:pt x="213" y="1535"/>
                  </a:cubicBezTo>
                  <a:cubicBezTo>
                    <a:pt x="216" y="1517"/>
                    <a:pt x="228" y="1505"/>
                    <a:pt x="238" y="1507"/>
                  </a:cubicBezTo>
                  <a:cubicBezTo>
                    <a:pt x="249" y="1509"/>
                    <a:pt x="254" y="1525"/>
                    <a:pt x="251" y="1542"/>
                  </a:cubicBezTo>
                  <a:cubicBezTo>
                    <a:pt x="247" y="1560"/>
                    <a:pt x="236" y="1572"/>
                    <a:pt x="225" y="1570"/>
                  </a:cubicBezTo>
                  <a:close/>
                  <a:moveTo>
                    <a:pt x="287" y="1639"/>
                  </a:moveTo>
                  <a:cubicBezTo>
                    <a:pt x="283" y="1657"/>
                    <a:pt x="272" y="1669"/>
                    <a:pt x="261" y="1667"/>
                  </a:cubicBezTo>
                  <a:cubicBezTo>
                    <a:pt x="251" y="1665"/>
                    <a:pt x="245" y="1649"/>
                    <a:pt x="249" y="1632"/>
                  </a:cubicBezTo>
                  <a:cubicBezTo>
                    <a:pt x="252" y="1614"/>
                    <a:pt x="264" y="1602"/>
                    <a:pt x="274" y="1604"/>
                  </a:cubicBezTo>
                  <a:cubicBezTo>
                    <a:pt x="285" y="1606"/>
                    <a:pt x="290" y="1622"/>
                    <a:pt x="287" y="1639"/>
                  </a:cubicBezTo>
                  <a:close/>
                  <a:moveTo>
                    <a:pt x="279" y="1581"/>
                  </a:moveTo>
                  <a:cubicBezTo>
                    <a:pt x="268" y="1579"/>
                    <a:pt x="263" y="1563"/>
                    <a:pt x="266" y="1545"/>
                  </a:cubicBezTo>
                  <a:cubicBezTo>
                    <a:pt x="270" y="1528"/>
                    <a:pt x="281" y="1516"/>
                    <a:pt x="292" y="1518"/>
                  </a:cubicBezTo>
                  <a:cubicBezTo>
                    <a:pt x="302" y="1520"/>
                    <a:pt x="308" y="1536"/>
                    <a:pt x="304" y="1553"/>
                  </a:cubicBezTo>
                  <a:cubicBezTo>
                    <a:pt x="301" y="1570"/>
                    <a:pt x="289" y="1583"/>
                    <a:pt x="279" y="1581"/>
                  </a:cubicBezTo>
                  <a:close/>
                  <a:moveTo>
                    <a:pt x="302" y="1642"/>
                  </a:moveTo>
                  <a:cubicBezTo>
                    <a:pt x="306" y="1625"/>
                    <a:pt x="317" y="1613"/>
                    <a:pt x="327" y="1615"/>
                  </a:cubicBezTo>
                  <a:cubicBezTo>
                    <a:pt x="338" y="1617"/>
                    <a:pt x="344" y="1633"/>
                    <a:pt x="340" y="1650"/>
                  </a:cubicBezTo>
                  <a:cubicBezTo>
                    <a:pt x="337" y="1667"/>
                    <a:pt x="325" y="1680"/>
                    <a:pt x="315" y="1678"/>
                  </a:cubicBezTo>
                  <a:cubicBezTo>
                    <a:pt x="304" y="1675"/>
                    <a:pt x="299" y="1660"/>
                    <a:pt x="302" y="1642"/>
                  </a:cubicBezTo>
                  <a:close/>
                  <a:moveTo>
                    <a:pt x="318" y="1794"/>
                  </a:moveTo>
                  <a:cubicBezTo>
                    <a:pt x="318" y="1794"/>
                    <a:pt x="318" y="1794"/>
                    <a:pt x="317" y="1794"/>
                  </a:cubicBezTo>
                  <a:cubicBezTo>
                    <a:pt x="318" y="1794"/>
                    <a:pt x="318" y="1794"/>
                    <a:pt x="318" y="1794"/>
                  </a:cubicBezTo>
                  <a:cubicBezTo>
                    <a:pt x="321" y="1792"/>
                    <a:pt x="324" y="1790"/>
                    <a:pt x="327" y="1789"/>
                  </a:cubicBezTo>
                  <a:cubicBezTo>
                    <a:pt x="327" y="1788"/>
                    <a:pt x="327" y="1788"/>
                    <a:pt x="327" y="1788"/>
                  </a:cubicBezTo>
                  <a:cubicBezTo>
                    <a:pt x="329" y="1787"/>
                    <a:pt x="332" y="1787"/>
                    <a:pt x="336" y="1787"/>
                  </a:cubicBezTo>
                  <a:cubicBezTo>
                    <a:pt x="330" y="1789"/>
                    <a:pt x="324" y="1791"/>
                    <a:pt x="318" y="1794"/>
                  </a:cubicBezTo>
                  <a:close/>
                  <a:moveTo>
                    <a:pt x="330" y="1781"/>
                  </a:moveTo>
                  <a:cubicBezTo>
                    <a:pt x="330" y="1781"/>
                    <a:pt x="330" y="1781"/>
                    <a:pt x="329" y="1781"/>
                  </a:cubicBezTo>
                  <a:cubicBezTo>
                    <a:pt x="330" y="1777"/>
                    <a:pt x="330" y="1773"/>
                    <a:pt x="331" y="1770"/>
                  </a:cubicBezTo>
                  <a:cubicBezTo>
                    <a:pt x="331" y="1768"/>
                    <a:pt x="331" y="1767"/>
                    <a:pt x="332" y="1765"/>
                  </a:cubicBezTo>
                  <a:cubicBezTo>
                    <a:pt x="332" y="1765"/>
                    <a:pt x="332" y="1765"/>
                    <a:pt x="332" y="1765"/>
                  </a:cubicBezTo>
                  <a:cubicBezTo>
                    <a:pt x="332" y="1765"/>
                    <a:pt x="332" y="1765"/>
                    <a:pt x="333" y="1765"/>
                  </a:cubicBezTo>
                  <a:cubicBezTo>
                    <a:pt x="335" y="1767"/>
                    <a:pt x="340" y="1769"/>
                    <a:pt x="343" y="1772"/>
                  </a:cubicBezTo>
                  <a:cubicBezTo>
                    <a:pt x="344" y="1773"/>
                    <a:pt x="345" y="1774"/>
                    <a:pt x="345" y="1775"/>
                  </a:cubicBezTo>
                  <a:cubicBezTo>
                    <a:pt x="345" y="1777"/>
                    <a:pt x="333" y="1780"/>
                    <a:pt x="330" y="1781"/>
                  </a:cubicBezTo>
                  <a:close/>
                  <a:moveTo>
                    <a:pt x="332" y="1759"/>
                  </a:moveTo>
                  <a:cubicBezTo>
                    <a:pt x="331" y="1758"/>
                    <a:pt x="330" y="1758"/>
                    <a:pt x="329" y="1757"/>
                  </a:cubicBezTo>
                  <a:cubicBezTo>
                    <a:pt x="328" y="1756"/>
                    <a:pt x="328" y="1755"/>
                    <a:pt x="328" y="1755"/>
                  </a:cubicBezTo>
                  <a:cubicBezTo>
                    <a:pt x="330" y="1752"/>
                    <a:pt x="331" y="1750"/>
                    <a:pt x="332" y="1747"/>
                  </a:cubicBezTo>
                  <a:cubicBezTo>
                    <a:pt x="332" y="1747"/>
                    <a:pt x="332" y="1747"/>
                    <a:pt x="332" y="1747"/>
                  </a:cubicBezTo>
                  <a:cubicBezTo>
                    <a:pt x="338" y="1750"/>
                    <a:pt x="342" y="1754"/>
                    <a:pt x="346" y="1759"/>
                  </a:cubicBezTo>
                  <a:cubicBezTo>
                    <a:pt x="349" y="1762"/>
                    <a:pt x="351" y="1766"/>
                    <a:pt x="353" y="1770"/>
                  </a:cubicBezTo>
                  <a:cubicBezTo>
                    <a:pt x="346" y="1767"/>
                    <a:pt x="338" y="1764"/>
                    <a:pt x="332" y="1759"/>
                  </a:cubicBezTo>
                  <a:close/>
                  <a:moveTo>
                    <a:pt x="348" y="1751"/>
                  </a:moveTo>
                  <a:cubicBezTo>
                    <a:pt x="344" y="1747"/>
                    <a:pt x="339" y="1744"/>
                    <a:pt x="335" y="1741"/>
                  </a:cubicBezTo>
                  <a:cubicBezTo>
                    <a:pt x="334" y="1741"/>
                    <a:pt x="334" y="1741"/>
                    <a:pt x="334" y="1741"/>
                  </a:cubicBezTo>
                  <a:cubicBezTo>
                    <a:pt x="334" y="1738"/>
                    <a:pt x="334" y="1734"/>
                    <a:pt x="333" y="1731"/>
                  </a:cubicBezTo>
                  <a:cubicBezTo>
                    <a:pt x="330" y="1725"/>
                    <a:pt x="326" y="1721"/>
                    <a:pt x="320" y="1719"/>
                  </a:cubicBezTo>
                  <a:cubicBezTo>
                    <a:pt x="319" y="1718"/>
                    <a:pt x="319" y="1717"/>
                    <a:pt x="319" y="1716"/>
                  </a:cubicBezTo>
                  <a:cubicBezTo>
                    <a:pt x="319" y="1708"/>
                    <a:pt x="316" y="1703"/>
                    <a:pt x="312" y="1699"/>
                  </a:cubicBezTo>
                  <a:cubicBezTo>
                    <a:pt x="364" y="1709"/>
                    <a:pt x="364" y="1709"/>
                    <a:pt x="364" y="1709"/>
                  </a:cubicBezTo>
                  <a:cubicBezTo>
                    <a:pt x="362" y="1729"/>
                    <a:pt x="360" y="1748"/>
                    <a:pt x="359" y="1768"/>
                  </a:cubicBezTo>
                  <a:cubicBezTo>
                    <a:pt x="355" y="1763"/>
                    <a:pt x="352" y="1756"/>
                    <a:pt x="348" y="1751"/>
                  </a:cubicBezTo>
                  <a:close/>
                  <a:moveTo>
                    <a:pt x="357" y="2011"/>
                  </a:moveTo>
                  <a:cubicBezTo>
                    <a:pt x="361" y="2010"/>
                    <a:pt x="365" y="2011"/>
                    <a:pt x="368" y="2012"/>
                  </a:cubicBezTo>
                  <a:cubicBezTo>
                    <a:pt x="369" y="2014"/>
                    <a:pt x="369" y="2015"/>
                    <a:pt x="369" y="2017"/>
                  </a:cubicBezTo>
                  <a:cubicBezTo>
                    <a:pt x="365" y="2015"/>
                    <a:pt x="361" y="2015"/>
                    <a:pt x="357" y="2015"/>
                  </a:cubicBezTo>
                  <a:cubicBezTo>
                    <a:pt x="344" y="2017"/>
                    <a:pt x="335" y="2030"/>
                    <a:pt x="337" y="2044"/>
                  </a:cubicBezTo>
                  <a:cubicBezTo>
                    <a:pt x="338" y="2058"/>
                    <a:pt x="351" y="2067"/>
                    <a:pt x="364" y="2066"/>
                  </a:cubicBezTo>
                  <a:cubicBezTo>
                    <a:pt x="369" y="2065"/>
                    <a:pt x="373" y="2063"/>
                    <a:pt x="377" y="2060"/>
                  </a:cubicBezTo>
                  <a:cubicBezTo>
                    <a:pt x="380" y="2077"/>
                    <a:pt x="384" y="2095"/>
                    <a:pt x="388" y="2112"/>
                  </a:cubicBezTo>
                  <a:cubicBezTo>
                    <a:pt x="382" y="2111"/>
                    <a:pt x="376" y="2104"/>
                    <a:pt x="370" y="2102"/>
                  </a:cubicBezTo>
                  <a:cubicBezTo>
                    <a:pt x="366" y="2100"/>
                    <a:pt x="362" y="2099"/>
                    <a:pt x="357" y="2099"/>
                  </a:cubicBezTo>
                  <a:cubicBezTo>
                    <a:pt x="357" y="2099"/>
                    <a:pt x="357" y="2099"/>
                    <a:pt x="357" y="2099"/>
                  </a:cubicBezTo>
                  <a:cubicBezTo>
                    <a:pt x="356" y="2097"/>
                    <a:pt x="354" y="2094"/>
                    <a:pt x="352" y="2092"/>
                  </a:cubicBezTo>
                  <a:cubicBezTo>
                    <a:pt x="349" y="2089"/>
                    <a:pt x="344" y="2087"/>
                    <a:pt x="340" y="2088"/>
                  </a:cubicBezTo>
                  <a:cubicBezTo>
                    <a:pt x="338" y="2088"/>
                    <a:pt x="338" y="2087"/>
                    <a:pt x="337" y="2086"/>
                  </a:cubicBezTo>
                  <a:cubicBezTo>
                    <a:pt x="336" y="2083"/>
                    <a:pt x="334" y="2081"/>
                    <a:pt x="333" y="2079"/>
                  </a:cubicBezTo>
                  <a:cubicBezTo>
                    <a:pt x="340" y="2082"/>
                    <a:pt x="347" y="2083"/>
                    <a:pt x="355" y="2083"/>
                  </a:cubicBezTo>
                  <a:cubicBezTo>
                    <a:pt x="355" y="2084"/>
                    <a:pt x="355" y="2084"/>
                    <a:pt x="355" y="2084"/>
                  </a:cubicBezTo>
                  <a:cubicBezTo>
                    <a:pt x="355" y="2084"/>
                    <a:pt x="356" y="2091"/>
                    <a:pt x="364" y="2090"/>
                  </a:cubicBezTo>
                  <a:cubicBezTo>
                    <a:pt x="371" y="2089"/>
                    <a:pt x="376" y="2088"/>
                    <a:pt x="376" y="2082"/>
                  </a:cubicBezTo>
                  <a:cubicBezTo>
                    <a:pt x="377" y="2082"/>
                    <a:pt x="378" y="2082"/>
                    <a:pt x="379" y="2081"/>
                  </a:cubicBezTo>
                  <a:cubicBezTo>
                    <a:pt x="377" y="2066"/>
                    <a:pt x="377" y="2066"/>
                    <a:pt x="377" y="2066"/>
                  </a:cubicBezTo>
                  <a:cubicBezTo>
                    <a:pt x="373" y="2068"/>
                    <a:pt x="369" y="2070"/>
                    <a:pt x="365" y="2070"/>
                  </a:cubicBezTo>
                  <a:cubicBezTo>
                    <a:pt x="364" y="2070"/>
                    <a:pt x="364" y="2070"/>
                    <a:pt x="364" y="2070"/>
                  </a:cubicBezTo>
                  <a:cubicBezTo>
                    <a:pt x="363" y="2070"/>
                    <a:pt x="363" y="2070"/>
                    <a:pt x="362" y="2070"/>
                  </a:cubicBezTo>
                  <a:cubicBezTo>
                    <a:pt x="347" y="2071"/>
                    <a:pt x="334" y="2060"/>
                    <a:pt x="332" y="2044"/>
                  </a:cubicBezTo>
                  <a:cubicBezTo>
                    <a:pt x="330" y="2028"/>
                    <a:pt x="341" y="2013"/>
                    <a:pt x="357" y="2011"/>
                  </a:cubicBezTo>
                  <a:close/>
                  <a:moveTo>
                    <a:pt x="326" y="2179"/>
                  </a:moveTo>
                  <a:cubicBezTo>
                    <a:pt x="326" y="2179"/>
                    <a:pt x="326" y="2179"/>
                    <a:pt x="327" y="2179"/>
                  </a:cubicBezTo>
                  <a:cubicBezTo>
                    <a:pt x="329" y="2180"/>
                    <a:pt x="332" y="2181"/>
                    <a:pt x="334" y="2180"/>
                  </a:cubicBezTo>
                  <a:cubicBezTo>
                    <a:pt x="335" y="2180"/>
                    <a:pt x="335" y="2180"/>
                    <a:pt x="335" y="2180"/>
                  </a:cubicBezTo>
                  <a:cubicBezTo>
                    <a:pt x="339" y="2180"/>
                    <a:pt x="343" y="2180"/>
                    <a:pt x="346" y="2179"/>
                  </a:cubicBezTo>
                  <a:cubicBezTo>
                    <a:pt x="348" y="2180"/>
                    <a:pt x="349" y="2180"/>
                    <a:pt x="351" y="2180"/>
                  </a:cubicBezTo>
                  <a:cubicBezTo>
                    <a:pt x="357" y="2182"/>
                    <a:pt x="362" y="2185"/>
                    <a:pt x="368" y="2187"/>
                  </a:cubicBezTo>
                  <a:cubicBezTo>
                    <a:pt x="358" y="2190"/>
                    <a:pt x="346" y="2193"/>
                    <a:pt x="335" y="2193"/>
                  </a:cubicBezTo>
                  <a:cubicBezTo>
                    <a:pt x="333" y="2193"/>
                    <a:pt x="332" y="2193"/>
                    <a:pt x="330" y="2193"/>
                  </a:cubicBezTo>
                  <a:cubicBezTo>
                    <a:pt x="328" y="2193"/>
                    <a:pt x="327" y="2192"/>
                    <a:pt x="327" y="2191"/>
                  </a:cubicBezTo>
                  <a:cubicBezTo>
                    <a:pt x="327" y="2187"/>
                    <a:pt x="326" y="2183"/>
                    <a:pt x="325" y="2179"/>
                  </a:cubicBezTo>
                  <a:cubicBezTo>
                    <a:pt x="326" y="2179"/>
                    <a:pt x="326" y="2179"/>
                    <a:pt x="326" y="2179"/>
                  </a:cubicBezTo>
                  <a:close/>
                  <a:moveTo>
                    <a:pt x="271" y="2385"/>
                  </a:moveTo>
                  <a:cubicBezTo>
                    <a:pt x="265" y="2375"/>
                    <a:pt x="269" y="2361"/>
                    <a:pt x="280" y="2356"/>
                  </a:cubicBezTo>
                  <a:cubicBezTo>
                    <a:pt x="291" y="2350"/>
                    <a:pt x="304" y="2354"/>
                    <a:pt x="310" y="2365"/>
                  </a:cubicBezTo>
                  <a:cubicBezTo>
                    <a:pt x="316" y="2376"/>
                    <a:pt x="311" y="2389"/>
                    <a:pt x="301" y="2395"/>
                  </a:cubicBezTo>
                  <a:cubicBezTo>
                    <a:pt x="290" y="2400"/>
                    <a:pt x="276" y="2396"/>
                    <a:pt x="271" y="2385"/>
                  </a:cubicBezTo>
                  <a:close/>
                  <a:moveTo>
                    <a:pt x="330" y="2452"/>
                  </a:moveTo>
                  <a:cubicBezTo>
                    <a:pt x="320" y="2458"/>
                    <a:pt x="306" y="2454"/>
                    <a:pt x="301" y="2443"/>
                  </a:cubicBezTo>
                  <a:cubicBezTo>
                    <a:pt x="295" y="2432"/>
                    <a:pt x="299" y="2419"/>
                    <a:pt x="310" y="2413"/>
                  </a:cubicBezTo>
                  <a:cubicBezTo>
                    <a:pt x="321" y="2407"/>
                    <a:pt x="334" y="2412"/>
                    <a:pt x="340" y="2422"/>
                  </a:cubicBezTo>
                  <a:cubicBezTo>
                    <a:pt x="345" y="2433"/>
                    <a:pt x="341" y="2446"/>
                    <a:pt x="330" y="2452"/>
                  </a:cubicBezTo>
                  <a:close/>
                  <a:moveTo>
                    <a:pt x="326" y="2356"/>
                  </a:moveTo>
                  <a:cubicBezTo>
                    <a:pt x="321" y="2346"/>
                    <a:pt x="325" y="2332"/>
                    <a:pt x="336" y="2327"/>
                  </a:cubicBezTo>
                  <a:cubicBezTo>
                    <a:pt x="347" y="2321"/>
                    <a:pt x="360" y="2325"/>
                    <a:pt x="366" y="2336"/>
                  </a:cubicBezTo>
                  <a:cubicBezTo>
                    <a:pt x="371" y="2347"/>
                    <a:pt x="367" y="2360"/>
                    <a:pt x="356" y="2366"/>
                  </a:cubicBezTo>
                  <a:cubicBezTo>
                    <a:pt x="345" y="2371"/>
                    <a:pt x="332" y="2367"/>
                    <a:pt x="326" y="2356"/>
                  </a:cubicBezTo>
                  <a:close/>
                  <a:moveTo>
                    <a:pt x="386" y="2423"/>
                  </a:moveTo>
                  <a:cubicBezTo>
                    <a:pt x="375" y="2429"/>
                    <a:pt x="362" y="2424"/>
                    <a:pt x="356" y="2414"/>
                  </a:cubicBezTo>
                  <a:cubicBezTo>
                    <a:pt x="351" y="2403"/>
                    <a:pt x="355" y="2390"/>
                    <a:pt x="366" y="2384"/>
                  </a:cubicBezTo>
                  <a:cubicBezTo>
                    <a:pt x="377" y="2378"/>
                    <a:pt x="390" y="2382"/>
                    <a:pt x="395" y="2393"/>
                  </a:cubicBezTo>
                  <a:cubicBezTo>
                    <a:pt x="401" y="2404"/>
                    <a:pt x="397" y="2417"/>
                    <a:pt x="386" y="2423"/>
                  </a:cubicBezTo>
                  <a:close/>
                  <a:moveTo>
                    <a:pt x="382" y="2327"/>
                  </a:moveTo>
                  <a:cubicBezTo>
                    <a:pt x="377" y="2317"/>
                    <a:pt x="381" y="2303"/>
                    <a:pt x="392" y="2298"/>
                  </a:cubicBezTo>
                  <a:cubicBezTo>
                    <a:pt x="402" y="2292"/>
                    <a:pt x="416" y="2296"/>
                    <a:pt x="421" y="2307"/>
                  </a:cubicBezTo>
                  <a:cubicBezTo>
                    <a:pt x="427" y="2318"/>
                    <a:pt x="423" y="2331"/>
                    <a:pt x="412" y="2337"/>
                  </a:cubicBezTo>
                  <a:cubicBezTo>
                    <a:pt x="401" y="2342"/>
                    <a:pt x="388" y="2338"/>
                    <a:pt x="382" y="2327"/>
                  </a:cubicBezTo>
                  <a:close/>
                  <a:moveTo>
                    <a:pt x="421" y="2355"/>
                  </a:moveTo>
                  <a:cubicBezTo>
                    <a:pt x="432" y="2349"/>
                    <a:pt x="446" y="2353"/>
                    <a:pt x="451" y="2364"/>
                  </a:cubicBezTo>
                  <a:cubicBezTo>
                    <a:pt x="457" y="2375"/>
                    <a:pt x="453" y="2388"/>
                    <a:pt x="442" y="2394"/>
                  </a:cubicBezTo>
                  <a:cubicBezTo>
                    <a:pt x="431" y="2400"/>
                    <a:pt x="418" y="2395"/>
                    <a:pt x="412" y="2385"/>
                  </a:cubicBezTo>
                  <a:cubicBezTo>
                    <a:pt x="406" y="2374"/>
                    <a:pt x="411" y="2361"/>
                    <a:pt x="421" y="2355"/>
                  </a:cubicBezTo>
                  <a:close/>
                  <a:moveTo>
                    <a:pt x="410" y="2510"/>
                  </a:moveTo>
                  <a:cubicBezTo>
                    <a:pt x="426" y="2531"/>
                    <a:pt x="426" y="2531"/>
                    <a:pt x="426" y="2531"/>
                  </a:cubicBezTo>
                  <a:cubicBezTo>
                    <a:pt x="393" y="2558"/>
                    <a:pt x="393" y="2558"/>
                    <a:pt x="393" y="2558"/>
                  </a:cubicBezTo>
                  <a:cubicBezTo>
                    <a:pt x="376" y="2536"/>
                    <a:pt x="376" y="2536"/>
                    <a:pt x="376" y="2536"/>
                  </a:cubicBezTo>
                  <a:lnTo>
                    <a:pt x="410" y="2510"/>
                  </a:lnTo>
                  <a:close/>
                  <a:moveTo>
                    <a:pt x="330" y="2572"/>
                  </a:moveTo>
                  <a:cubicBezTo>
                    <a:pt x="364" y="2546"/>
                    <a:pt x="364" y="2546"/>
                    <a:pt x="364" y="2546"/>
                  </a:cubicBezTo>
                  <a:cubicBezTo>
                    <a:pt x="380" y="2567"/>
                    <a:pt x="380" y="2567"/>
                    <a:pt x="380" y="2567"/>
                  </a:cubicBezTo>
                  <a:cubicBezTo>
                    <a:pt x="346" y="2593"/>
                    <a:pt x="346" y="2593"/>
                    <a:pt x="346" y="2593"/>
                  </a:cubicBezTo>
                  <a:lnTo>
                    <a:pt x="330" y="2572"/>
                  </a:lnTo>
                  <a:close/>
                  <a:moveTo>
                    <a:pt x="376" y="2633"/>
                  </a:moveTo>
                  <a:cubicBezTo>
                    <a:pt x="360" y="2612"/>
                    <a:pt x="360" y="2612"/>
                    <a:pt x="360" y="2612"/>
                  </a:cubicBezTo>
                  <a:cubicBezTo>
                    <a:pt x="394" y="2586"/>
                    <a:pt x="394" y="2586"/>
                    <a:pt x="394" y="2586"/>
                  </a:cubicBezTo>
                  <a:cubicBezTo>
                    <a:pt x="410" y="2607"/>
                    <a:pt x="410" y="2607"/>
                    <a:pt x="410" y="2607"/>
                  </a:cubicBezTo>
                  <a:lnTo>
                    <a:pt x="376" y="2633"/>
                  </a:lnTo>
                  <a:close/>
                  <a:moveTo>
                    <a:pt x="390" y="2651"/>
                  </a:moveTo>
                  <a:cubicBezTo>
                    <a:pt x="424" y="2625"/>
                    <a:pt x="424" y="2625"/>
                    <a:pt x="424" y="2625"/>
                  </a:cubicBezTo>
                  <a:cubicBezTo>
                    <a:pt x="440" y="2646"/>
                    <a:pt x="440" y="2646"/>
                    <a:pt x="440" y="2646"/>
                  </a:cubicBezTo>
                  <a:cubicBezTo>
                    <a:pt x="406" y="2672"/>
                    <a:pt x="406" y="2672"/>
                    <a:pt x="406" y="2672"/>
                  </a:cubicBezTo>
                  <a:lnTo>
                    <a:pt x="390" y="2651"/>
                  </a:lnTo>
                  <a:close/>
                  <a:moveTo>
                    <a:pt x="437" y="2712"/>
                  </a:moveTo>
                  <a:cubicBezTo>
                    <a:pt x="421" y="2691"/>
                    <a:pt x="421" y="2691"/>
                    <a:pt x="421" y="2691"/>
                  </a:cubicBezTo>
                  <a:cubicBezTo>
                    <a:pt x="455" y="2665"/>
                    <a:pt x="455" y="2665"/>
                    <a:pt x="455" y="2665"/>
                  </a:cubicBezTo>
                  <a:cubicBezTo>
                    <a:pt x="471" y="2686"/>
                    <a:pt x="471" y="2686"/>
                    <a:pt x="471" y="2686"/>
                  </a:cubicBezTo>
                  <a:lnTo>
                    <a:pt x="437" y="2712"/>
                  </a:lnTo>
                  <a:close/>
                  <a:moveTo>
                    <a:pt x="484" y="2676"/>
                  </a:moveTo>
                  <a:cubicBezTo>
                    <a:pt x="467" y="2655"/>
                    <a:pt x="467" y="2655"/>
                    <a:pt x="467" y="2655"/>
                  </a:cubicBezTo>
                  <a:cubicBezTo>
                    <a:pt x="501" y="2629"/>
                    <a:pt x="501" y="2629"/>
                    <a:pt x="501" y="2629"/>
                  </a:cubicBezTo>
                  <a:cubicBezTo>
                    <a:pt x="517" y="2650"/>
                    <a:pt x="517" y="2650"/>
                    <a:pt x="517" y="2650"/>
                  </a:cubicBezTo>
                  <a:lnTo>
                    <a:pt x="484" y="2676"/>
                  </a:lnTo>
                  <a:close/>
                  <a:moveTo>
                    <a:pt x="530" y="2640"/>
                  </a:moveTo>
                  <a:cubicBezTo>
                    <a:pt x="514" y="2619"/>
                    <a:pt x="514" y="2619"/>
                    <a:pt x="514" y="2619"/>
                  </a:cubicBezTo>
                  <a:cubicBezTo>
                    <a:pt x="548" y="2593"/>
                    <a:pt x="548" y="2593"/>
                    <a:pt x="548" y="2593"/>
                  </a:cubicBezTo>
                  <a:cubicBezTo>
                    <a:pt x="564" y="2614"/>
                    <a:pt x="564" y="2614"/>
                    <a:pt x="564" y="2614"/>
                  </a:cubicBezTo>
                  <a:lnTo>
                    <a:pt x="530" y="2640"/>
                  </a:lnTo>
                  <a:close/>
                  <a:moveTo>
                    <a:pt x="599" y="2799"/>
                  </a:moveTo>
                  <a:cubicBezTo>
                    <a:pt x="578" y="2820"/>
                    <a:pt x="578" y="2820"/>
                    <a:pt x="578" y="2820"/>
                  </a:cubicBezTo>
                  <a:cubicBezTo>
                    <a:pt x="552" y="2795"/>
                    <a:pt x="552" y="2795"/>
                    <a:pt x="552" y="2795"/>
                  </a:cubicBezTo>
                  <a:cubicBezTo>
                    <a:pt x="573" y="2773"/>
                    <a:pt x="573" y="2773"/>
                    <a:pt x="573" y="2773"/>
                  </a:cubicBezTo>
                  <a:lnTo>
                    <a:pt x="599" y="2799"/>
                  </a:lnTo>
                  <a:close/>
                  <a:moveTo>
                    <a:pt x="439" y="2912"/>
                  </a:moveTo>
                  <a:cubicBezTo>
                    <a:pt x="460" y="2890"/>
                    <a:pt x="460" y="2890"/>
                    <a:pt x="460" y="2890"/>
                  </a:cubicBezTo>
                  <a:cubicBezTo>
                    <a:pt x="486" y="2916"/>
                    <a:pt x="486" y="2916"/>
                    <a:pt x="486" y="2916"/>
                  </a:cubicBezTo>
                  <a:cubicBezTo>
                    <a:pt x="465" y="2937"/>
                    <a:pt x="465" y="2937"/>
                    <a:pt x="465" y="2937"/>
                  </a:cubicBezTo>
                  <a:lnTo>
                    <a:pt x="439" y="2912"/>
                  </a:lnTo>
                  <a:close/>
                  <a:moveTo>
                    <a:pt x="448" y="2955"/>
                  </a:moveTo>
                  <a:cubicBezTo>
                    <a:pt x="427" y="2977"/>
                    <a:pt x="427" y="2977"/>
                    <a:pt x="427" y="2977"/>
                  </a:cubicBezTo>
                  <a:cubicBezTo>
                    <a:pt x="401" y="2951"/>
                    <a:pt x="401" y="2951"/>
                    <a:pt x="401" y="2951"/>
                  </a:cubicBezTo>
                  <a:cubicBezTo>
                    <a:pt x="422" y="2929"/>
                    <a:pt x="422" y="2929"/>
                    <a:pt x="422" y="2929"/>
                  </a:cubicBezTo>
                  <a:lnTo>
                    <a:pt x="448" y="2955"/>
                  </a:lnTo>
                  <a:close/>
                  <a:moveTo>
                    <a:pt x="476" y="2873"/>
                  </a:moveTo>
                  <a:cubicBezTo>
                    <a:pt x="497" y="2851"/>
                    <a:pt x="497" y="2851"/>
                    <a:pt x="497" y="2851"/>
                  </a:cubicBezTo>
                  <a:cubicBezTo>
                    <a:pt x="524" y="2877"/>
                    <a:pt x="524" y="2877"/>
                    <a:pt x="524" y="2877"/>
                  </a:cubicBezTo>
                  <a:cubicBezTo>
                    <a:pt x="503" y="2898"/>
                    <a:pt x="503" y="2898"/>
                    <a:pt x="503" y="2898"/>
                  </a:cubicBezTo>
                  <a:lnTo>
                    <a:pt x="476" y="2873"/>
                  </a:lnTo>
                  <a:close/>
                  <a:moveTo>
                    <a:pt x="514" y="2834"/>
                  </a:moveTo>
                  <a:cubicBezTo>
                    <a:pt x="535" y="2812"/>
                    <a:pt x="535" y="2812"/>
                    <a:pt x="535" y="2812"/>
                  </a:cubicBezTo>
                  <a:cubicBezTo>
                    <a:pt x="561" y="2838"/>
                    <a:pt x="561" y="2838"/>
                    <a:pt x="561" y="2838"/>
                  </a:cubicBezTo>
                  <a:cubicBezTo>
                    <a:pt x="541" y="2859"/>
                    <a:pt x="541" y="2859"/>
                    <a:pt x="541" y="2859"/>
                  </a:cubicBezTo>
                  <a:lnTo>
                    <a:pt x="514" y="2834"/>
                  </a:lnTo>
                  <a:close/>
                  <a:moveTo>
                    <a:pt x="542" y="2743"/>
                  </a:moveTo>
                  <a:cubicBezTo>
                    <a:pt x="568" y="2769"/>
                    <a:pt x="568" y="2769"/>
                    <a:pt x="568" y="2769"/>
                  </a:cubicBezTo>
                  <a:cubicBezTo>
                    <a:pt x="547" y="2790"/>
                    <a:pt x="547" y="2790"/>
                    <a:pt x="547" y="2790"/>
                  </a:cubicBezTo>
                  <a:cubicBezTo>
                    <a:pt x="521" y="2765"/>
                    <a:pt x="521" y="2765"/>
                    <a:pt x="521" y="2765"/>
                  </a:cubicBezTo>
                  <a:lnTo>
                    <a:pt x="542" y="2743"/>
                  </a:lnTo>
                  <a:close/>
                  <a:moveTo>
                    <a:pt x="504" y="2782"/>
                  </a:moveTo>
                  <a:cubicBezTo>
                    <a:pt x="530" y="2808"/>
                    <a:pt x="530" y="2808"/>
                    <a:pt x="530" y="2808"/>
                  </a:cubicBezTo>
                  <a:cubicBezTo>
                    <a:pt x="510" y="2829"/>
                    <a:pt x="510" y="2829"/>
                    <a:pt x="510" y="2829"/>
                  </a:cubicBezTo>
                  <a:cubicBezTo>
                    <a:pt x="483" y="2804"/>
                    <a:pt x="483" y="2804"/>
                    <a:pt x="483" y="2804"/>
                  </a:cubicBezTo>
                  <a:lnTo>
                    <a:pt x="504" y="2782"/>
                  </a:lnTo>
                  <a:close/>
                  <a:moveTo>
                    <a:pt x="466" y="2821"/>
                  </a:moveTo>
                  <a:cubicBezTo>
                    <a:pt x="493" y="2847"/>
                    <a:pt x="493" y="2847"/>
                    <a:pt x="493" y="2847"/>
                  </a:cubicBezTo>
                  <a:cubicBezTo>
                    <a:pt x="472" y="2868"/>
                    <a:pt x="472" y="2868"/>
                    <a:pt x="472" y="2868"/>
                  </a:cubicBezTo>
                  <a:cubicBezTo>
                    <a:pt x="445" y="2843"/>
                    <a:pt x="445" y="2843"/>
                    <a:pt x="445" y="2843"/>
                  </a:cubicBezTo>
                  <a:lnTo>
                    <a:pt x="466" y="2821"/>
                  </a:lnTo>
                  <a:close/>
                  <a:moveTo>
                    <a:pt x="428" y="2860"/>
                  </a:moveTo>
                  <a:cubicBezTo>
                    <a:pt x="455" y="2886"/>
                    <a:pt x="455" y="2886"/>
                    <a:pt x="455" y="2886"/>
                  </a:cubicBezTo>
                  <a:cubicBezTo>
                    <a:pt x="434" y="2907"/>
                    <a:pt x="434" y="2907"/>
                    <a:pt x="434" y="2907"/>
                  </a:cubicBezTo>
                  <a:cubicBezTo>
                    <a:pt x="408" y="2882"/>
                    <a:pt x="408" y="2882"/>
                    <a:pt x="408" y="2882"/>
                  </a:cubicBezTo>
                  <a:lnTo>
                    <a:pt x="428" y="2860"/>
                  </a:lnTo>
                  <a:close/>
                  <a:moveTo>
                    <a:pt x="391" y="2899"/>
                  </a:moveTo>
                  <a:cubicBezTo>
                    <a:pt x="417" y="2925"/>
                    <a:pt x="417" y="2925"/>
                    <a:pt x="417" y="2925"/>
                  </a:cubicBezTo>
                  <a:cubicBezTo>
                    <a:pt x="396" y="2947"/>
                    <a:pt x="396" y="2947"/>
                    <a:pt x="396" y="2947"/>
                  </a:cubicBezTo>
                  <a:cubicBezTo>
                    <a:pt x="370" y="2921"/>
                    <a:pt x="370" y="2921"/>
                    <a:pt x="370" y="2921"/>
                  </a:cubicBezTo>
                  <a:lnTo>
                    <a:pt x="391" y="2899"/>
                  </a:lnTo>
                  <a:close/>
                  <a:moveTo>
                    <a:pt x="332" y="2960"/>
                  </a:moveTo>
                  <a:cubicBezTo>
                    <a:pt x="353" y="2939"/>
                    <a:pt x="353" y="2939"/>
                    <a:pt x="353" y="2939"/>
                  </a:cubicBezTo>
                  <a:cubicBezTo>
                    <a:pt x="379" y="2964"/>
                    <a:pt x="379" y="2964"/>
                    <a:pt x="379" y="2964"/>
                  </a:cubicBezTo>
                  <a:cubicBezTo>
                    <a:pt x="358" y="2986"/>
                    <a:pt x="358" y="2986"/>
                    <a:pt x="358" y="2986"/>
                  </a:cubicBezTo>
                  <a:lnTo>
                    <a:pt x="332" y="2960"/>
                  </a:lnTo>
                  <a:close/>
                  <a:moveTo>
                    <a:pt x="363" y="2990"/>
                  </a:moveTo>
                  <a:cubicBezTo>
                    <a:pt x="384" y="2969"/>
                    <a:pt x="384" y="2969"/>
                    <a:pt x="384" y="2969"/>
                  </a:cubicBezTo>
                  <a:cubicBezTo>
                    <a:pt x="410" y="2994"/>
                    <a:pt x="410" y="2994"/>
                    <a:pt x="410" y="2994"/>
                  </a:cubicBezTo>
                  <a:cubicBezTo>
                    <a:pt x="389" y="3016"/>
                    <a:pt x="389" y="3016"/>
                    <a:pt x="389" y="3016"/>
                  </a:cubicBezTo>
                  <a:lnTo>
                    <a:pt x="363" y="2990"/>
                  </a:lnTo>
                  <a:close/>
                  <a:moveTo>
                    <a:pt x="420" y="3046"/>
                  </a:moveTo>
                  <a:cubicBezTo>
                    <a:pt x="394" y="3020"/>
                    <a:pt x="394" y="3020"/>
                    <a:pt x="394" y="3020"/>
                  </a:cubicBezTo>
                  <a:cubicBezTo>
                    <a:pt x="415" y="2999"/>
                    <a:pt x="415" y="2999"/>
                    <a:pt x="415" y="2999"/>
                  </a:cubicBezTo>
                  <a:cubicBezTo>
                    <a:pt x="441" y="3024"/>
                    <a:pt x="441" y="3024"/>
                    <a:pt x="441" y="3024"/>
                  </a:cubicBezTo>
                  <a:lnTo>
                    <a:pt x="420" y="3046"/>
                  </a:lnTo>
                  <a:close/>
                  <a:moveTo>
                    <a:pt x="458" y="3007"/>
                  </a:moveTo>
                  <a:cubicBezTo>
                    <a:pt x="432" y="2981"/>
                    <a:pt x="432" y="2981"/>
                    <a:pt x="432" y="2981"/>
                  </a:cubicBezTo>
                  <a:cubicBezTo>
                    <a:pt x="453" y="2960"/>
                    <a:pt x="453" y="2960"/>
                    <a:pt x="453" y="2960"/>
                  </a:cubicBezTo>
                  <a:cubicBezTo>
                    <a:pt x="479" y="2985"/>
                    <a:pt x="479" y="2985"/>
                    <a:pt x="479" y="2985"/>
                  </a:cubicBezTo>
                  <a:lnTo>
                    <a:pt x="458" y="3007"/>
                  </a:lnTo>
                  <a:close/>
                  <a:moveTo>
                    <a:pt x="496" y="2968"/>
                  </a:moveTo>
                  <a:cubicBezTo>
                    <a:pt x="470" y="2942"/>
                    <a:pt x="470" y="2942"/>
                    <a:pt x="470" y="2942"/>
                  </a:cubicBezTo>
                  <a:cubicBezTo>
                    <a:pt x="491" y="2920"/>
                    <a:pt x="491" y="2920"/>
                    <a:pt x="491" y="2920"/>
                  </a:cubicBezTo>
                  <a:cubicBezTo>
                    <a:pt x="517" y="2946"/>
                    <a:pt x="517" y="2946"/>
                    <a:pt x="517" y="2946"/>
                  </a:cubicBezTo>
                  <a:lnTo>
                    <a:pt x="496" y="2968"/>
                  </a:lnTo>
                  <a:close/>
                  <a:moveTo>
                    <a:pt x="534" y="2928"/>
                  </a:moveTo>
                  <a:cubicBezTo>
                    <a:pt x="507" y="2903"/>
                    <a:pt x="507" y="2903"/>
                    <a:pt x="507" y="2903"/>
                  </a:cubicBezTo>
                  <a:cubicBezTo>
                    <a:pt x="528" y="2881"/>
                    <a:pt x="528" y="2881"/>
                    <a:pt x="528" y="2881"/>
                  </a:cubicBezTo>
                  <a:cubicBezTo>
                    <a:pt x="555" y="2907"/>
                    <a:pt x="555" y="2907"/>
                    <a:pt x="555" y="2907"/>
                  </a:cubicBezTo>
                  <a:lnTo>
                    <a:pt x="534" y="2928"/>
                  </a:lnTo>
                  <a:close/>
                  <a:moveTo>
                    <a:pt x="572" y="2889"/>
                  </a:moveTo>
                  <a:cubicBezTo>
                    <a:pt x="545" y="2864"/>
                    <a:pt x="545" y="2864"/>
                    <a:pt x="545" y="2864"/>
                  </a:cubicBezTo>
                  <a:cubicBezTo>
                    <a:pt x="566" y="2842"/>
                    <a:pt x="566" y="2842"/>
                    <a:pt x="566" y="2842"/>
                  </a:cubicBezTo>
                  <a:cubicBezTo>
                    <a:pt x="593" y="2868"/>
                    <a:pt x="593" y="2868"/>
                    <a:pt x="593" y="2868"/>
                  </a:cubicBezTo>
                  <a:lnTo>
                    <a:pt x="572" y="2889"/>
                  </a:lnTo>
                  <a:close/>
                  <a:moveTo>
                    <a:pt x="609" y="2850"/>
                  </a:moveTo>
                  <a:cubicBezTo>
                    <a:pt x="583" y="2825"/>
                    <a:pt x="583" y="2825"/>
                    <a:pt x="583" y="2825"/>
                  </a:cubicBezTo>
                  <a:cubicBezTo>
                    <a:pt x="604" y="2803"/>
                    <a:pt x="604" y="2803"/>
                    <a:pt x="604" y="2803"/>
                  </a:cubicBezTo>
                  <a:cubicBezTo>
                    <a:pt x="630" y="2829"/>
                    <a:pt x="630" y="2829"/>
                    <a:pt x="630" y="2829"/>
                  </a:cubicBezTo>
                  <a:lnTo>
                    <a:pt x="609" y="2850"/>
                  </a:lnTo>
                  <a:close/>
                  <a:moveTo>
                    <a:pt x="937" y="2825"/>
                  </a:moveTo>
                  <a:cubicBezTo>
                    <a:pt x="934" y="2830"/>
                    <a:pt x="928" y="2832"/>
                    <a:pt x="923" y="2829"/>
                  </a:cubicBezTo>
                  <a:cubicBezTo>
                    <a:pt x="918" y="2827"/>
                    <a:pt x="916" y="2821"/>
                    <a:pt x="919" y="2816"/>
                  </a:cubicBezTo>
                  <a:cubicBezTo>
                    <a:pt x="921" y="2811"/>
                    <a:pt x="927" y="2809"/>
                    <a:pt x="932" y="2812"/>
                  </a:cubicBezTo>
                  <a:cubicBezTo>
                    <a:pt x="937" y="2814"/>
                    <a:pt x="939" y="2820"/>
                    <a:pt x="937" y="2825"/>
                  </a:cubicBezTo>
                  <a:close/>
                  <a:moveTo>
                    <a:pt x="913" y="2866"/>
                  </a:moveTo>
                  <a:cubicBezTo>
                    <a:pt x="958" y="2887"/>
                    <a:pt x="958" y="2887"/>
                    <a:pt x="958" y="2887"/>
                  </a:cubicBezTo>
                  <a:cubicBezTo>
                    <a:pt x="940" y="2924"/>
                    <a:pt x="940" y="2924"/>
                    <a:pt x="940" y="2924"/>
                  </a:cubicBezTo>
                  <a:cubicBezTo>
                    <a:pt x="916" y="2909"/>
                    <a:pt x="906" y="2881"/>
                    <a:pt x="913" y="2866"/>
                  </a:cubicBezTo>
                  <a:close/>
                  <a:moveTo>
                    <a:pt x="1017" y="2916"/>
                  </a:moveTo>
                  <a:cubicBezTo>
                    <a:pt x="1017" y="2916"/>
                    <a:pt x="1017" y="2916"/>
                    <a:pt x="1017" y="2917"/>
                  </a:cubicBezTo>
                  <a:cubicBezTo>
                    <a:pt x="1010" y="2932"/>
                    <a:pt x="980" y="2941"/>
                    <a:pt x="952" y="2930"/>
                  </a:cubicBezTo>
                  <a:cubicBezTo>
                    <a:pt x="969" y="2893"/>
                    <a:pt x="969" y="2893"/>
                    <a:pt x="969" y="2893"/>
                  </a:cubicBezTo>
                  <a:lnTo>
                    <a:pt x="1017" y="2916"/>
                  </a:lnTo>
                  <a:close/>
                  <a:moveTo>
                    <a:pt x="1052" y="2880"/>
                  </a:moveTo>
                  <a:cubicBezTo>
                    <a:pt x="1050" y="2885"/>
                    <a:pt x="1044" y="2887"/>
                    <a:pt x="1039" y="2885"/>
                  </a:cubicBezTo>
                  <a:cubicBezTo>
                    <a:pt x="1034" y="2882"/>
                    <a:pt x="1032" y="2877"/>
                    <a:pt x="1035" y="2872"/>
                  </a:cubicBezTo>
                  <a:cubicBezTo>
                    <a:pt x="1037" y="2867"/>
                    <a:pt x="1043" y="2865"/>
                    <a:pt x="1048" y="2867"/>
                  </a:cubicBezTo>
                  <a:cubicBezTo>
                    <a:pt x="1053" y="2869"/>
                    <a:pt x="1055" y="2875"/>
                    <a:pt x="1052" y="2880"/>
                  </a:cubicBezTo>
                  <a:close/>
                  <a:moveTo>
                    <a:pt x="1148" y="3116"/>
                  </a:moveTo>
                  <a:cubicBezTo>
                    <a:pt x="1166" y="3119"/>
                    <a:pt x="1166" y="3119"/>
                    <a:pt x="1166" y="3119"/>
                  </a:cubicBezTo>
                  <a:cubicBezTo>
                    <a:pt x="1160" y="3161"/>
                    <a:pt x="1160" y="3161"/>
                    <a:pt x="1160" y="3161"/>
                  </a:cubicBezTo>
                  <a:cubicBezTo>
                    <a:pt x="1142" y="3158"/>
                    <a:pt x="1142" y="3158"/>
                    <a:pt x="1142" y="3158"/>
                  </a:cubicBezTo>
                  <a:lnTo>
                    <a:pt x="1148" y="3116"/>
                  </a:lnTo>
                  <a:close/>
                  <a:moveTo>
                    <a:pt x="1139" y="3174"/>
                  </a:moveTo>
                  <a:cubicBezTo>
                    <a:pt x="1157" y="3177"/>
                    <a:pt x="1157" y="3177"/>
                    <a:pt x="1157" y="3177"/>
                  </a:cubicBezTo>
                  <a:cubicBezTo>
                    <a:pt x="1151" y="3219"/>
                    <a:pt x="1151" y="3219"/>
                    <a:pt x="1151" y="3219"/>
                  </a:cubicBezTo>
                  <a:cubicBezTo>
                    <a:pt x="1133" y="3217"/>
                    <a:pt x="1133" y="3217"/>
                    <a:pt x="1133" y="3217"/>
                  </a:cubicBezTo>
                  <a:lnTo>
                    <a:pt x="1139" y="3174"/>
                  </a:lnTo>
                  <a:close/>
                  <a:moveTo>
                    <a:pt x="1131" y="3233"/>
                  </a:moveTo>
                  <a:cubicBezTo>
                    <a:pt x="1149" y="3235"/>
                    <a:pt x="1149" y="3235"/>
                    <a:pt x="1149" y="3235"/>
                  </a:cubicBezTo>
                  <a:cubicBezTo>
                    <a:pt x="1142" y="3277"/>
                    <a:pt x="1142" y="3277"/>
                    <a:pt x="1142" y="3277"/>
                  </a:cubicBezTo>
                  <a:cubicBezTo>
                    <a:pt x="1124" y="3275"/>
                    <a:pt x="1124" y="3275"/>
                    <a:pt x="1124" y="3275"/>
                  </a:cubicBezTo>
                  <a:lnTo>
                    <a:pt x="1131" y="3233"/>
                  </a:lnTo>
                  <a:close/>
                  <a:moveTo>
                    <a:pt x="1122" y="3291"/>
                  </a:moveTo>
                  <a:cubicBezTo>
                    <a:pt x="1140" y="3293"/>
                    <a:pt x="1140" y="3293"/>
                    <a:pt x="1140" y="3293"/>
                  </a:cubicBezTo>
                  <a:cubicBezTo>
                    <a:pt x="1134" y="3336"/>
                    <a:pt x="1134" y="3336"/>
                    <a:pt x="1134" y="3336"/>
                  </a:cubicBezTo>
                  <a:cubicBezTo>
                    <a:pt x="1116" y="3333"/>
                    <a:pt x="1116" y="3333"/>
                    <a:pt x="1116" y="3333"/>
                  </a:cubicBezTo>
                  <a:lnTo>
                    <a:pt x="1122" y="3291"/>
                  </a:lnTo>
                  <a:close/>
                  <a:moveTo>
                    <a:pt x="1107" y="3391"/>
                  </a:moveTo>
                  <a:cubicBezTo>
                    <a:pt x="1113" y="3349"/>
                    <a:pt x="1113" y="3349"/>
                    <a:pt x="1113" y="3349"/>
                  </a:cubicBezTo>
                  <a:cubicBezTo>
                    <a:pt x="1131" y="3352"/>
                    <a:pt x="1131" y="3352"/>
                    <a:pt x="1131" y="3352"/>
                  </a:cubicBezTo>
                  <a:cubicBezTo>
                    <a:pt x="1125" y="3394"/>
                    <a:pt x="1125" y="3394"/>
                    <a:pt x="1125" y="3394"/>
                  </a:cubicBezTo>
                  <a:lnTo>
                    <a:pt x="1107" y="3391"/>
                  </a:lnTo>
                  <a:close/>
                  <a:moveTo>
                    <a:pt x="1148" y="3467"/>
                  </a:moveTo>
                  <a:cubicBezTo>
                    <a:pt x="1130" y="3464"/>
                    <a:pt x="1130" y="3464"/>
                    <a:pt x="1130" y="3464"/>
                  </a:cubicBezTo>
                  <a:cubicBezTo>
                    <a:pt x="1137" y="3422"/>
                    <a:pt x="1137" y="3422"/>
                    <a:pt x="1137" y="3422"/>
                  </a:cubicBezTo>
                  <a:cubicBezTo>
                    <a:pt x="1155" y="3425"/>
                    <a:pt x="1155" y="3425"/>
                    <a:pt x="1155" y="3425"/>
                  </a:cubicBezTo>
                  <a:lnTo>
                    <a:pt x="1148" y="3467"/>
                  </a:lnTo>
                  <a:close/>
                  <a:moveTo>
                    <a:pt x="1141" y="3396"/>
                  </a:moveTo>
                  <a:cubicBezTo>
                    <a:pt x="1147" y="3354"/>
                    <a:pt x="1147" y="3354"/>
                    <a:pt x="1147" y="3354"/>
                  </a:cubicBezTo>
                  <a:cubicBezTo>
                    <a:pt x="1165" y="3357"/>
                    <a:pt x="1165" y="3357"/>
                    <a:pt x="1165" y="3357"/>
                  </a:cubicBezTo>
                  <a:cubicBezTo>
                    <a:pt x="1159" y="3399"/>
                    <a:pt x="1159" y="3399"/>
                    <a:pt x="1159" y="3399"/>
                  </a:cubicBezTo>
                  <a:lnTo>
                    <a:pt x="1141" y="3396"/>
                  </a:lnTo>
                  <a:close/>
                  <a:moveTo>
                    <a:pt x="1182" y="3472"/>
                  </a:moveTo>
                  <a:cubicBezTo>
                    <a:pt x="1164" y="3470"/>
                    <a:pt x="1164" y="3470"/>
                    <a:pt x="1164" y="3470"/>
                  </a:cubicBezTo>
                  <a:cubicBezTo>
                    <a:pt x="1171" y="3427"/>
                    <a:pt x="1171" y="3427"/>
                    <a:pt x="1171" y="3427"/>
                  </a:cubicBezTo>
                  <a:cubicBezTo>
                    <a:pt x="1189" y="3430"/>
                    <a:pt x="1189" y="3430"/>
                    <a:pt x="1189" y="3430"/>
                  </a:cubicBezTo>
                  <a:lnTo>
                    <a:pt x="1182" y="3472"/>
                  </a:lnTo>
                  <a:close/>
                  <a:moveTo>
                    <a:pt x="1192" y="3404"/>
                  </a:moveTo>
                  <a:cubicBezTo>
                    <a:pt x="1174" y="3401"/>
                    <a:pt x="1174" y="3401"/>
                    <a:pt x="1174" y="3401"/>
                  </a:cubicBezTo>
                  <a:cubicBezTo>
                    <a:pt x="1181" y="3359"/>
                    <a:pt x="1181" y="3359"/>
                    <a:pt x="1181" y="3359"/>
                  </a:cubicBezTo>
                  <a:cubicBezTo>
                    <a:pt x="1199" y="3362"/>
                    <a:pt x="1199" y="3362"/>
                    <a:pt x="1199" y="3362"/>
                  </a:cubicBezTo>
                  <a:lnTo>
                    <a:pt x="1192" y="3404"/>
                  </a:lnTo>
                  <a:close/>
                  <a:moveTo>
                    <a:pt x="1201" y="3346"/>
                  </a:moveTo>
                  <a:cubicBezTo>
                    <a:pt x="1183" y="3343"/>
                    <a:pt x="1183" y="3343"/>
                    <a:pt x="1183" y="3343"/>
                  </a:cubicBezTo>
                  <a:cubicBezTo>
                    <a:pt x="1189" y="3301"/>
                    <a:pt x="1189" y="3301"/>
                    <a:pt x="1189" y="3301"/>
                  </a:cubicBezTo>
                  <a:cubicBezTo>
                    <a:pt x="1207" y="3303"/>
                    <a:pt x="1207" y="3303"/>
                    <a:pt x="1207" y="3303"/>
                  </a:cubicBezTo>
                  <a:lnTo>
                    <a:pt x="1201" y="3346"/>
                  </a:lnTo>
                  <a:close/>
                  <a:moveTo>
                    <a:pt x="1226" y="3409"/>
                  </a:moveTo>
                  <a:cubicBezTo>
                    <a:pt x="1208" y="3406"/>
                    <a:pt x="1208" y="3406"/>
                    <a:pt x="1208" y="3406"/>
                  </a:cubicBezTo>
                  <a:cubicBezTo>
                    <a:pt x="1214" y="3364"/>
                    <a:pt x="1214" y="3364"/>
                    <a:pt x="1214" y="3364"/>
                  </a:cubicBezTo>
                  <a:cubicBezTo>
                    <a:pt x="1232" y="3367"/>
                    <a:pt x="1232" y="3367"/>
                    <a:pt x="1232" y="3367"/>
                  </a:cubicBezTo>
                  <a:lnTo>
                    <a:pt x="1226" y="3409"/>
                  </a:lnTo>
                  <a:close/>
                  <a:moveTo>
                    <a:pt x="1235" y="3351"/>
                  </a:moveTo>
                  <a:cubicBezTo>
                    <a:pt x="1217" y="3348"/>
                    <a:pt x="1217" y="3348"/>
                    <a:pt x="1217" y="3348"/>
                  </a:cubicBezTo>
                  <a:cubicBezTo>
                    <a:pt x="1223" y="3306"/>
                    <a:pt x="1223" y="3306"/>
                    <a:pt x="1223" y="3306"/>
                  </a:cubicBezTo>
                  <a:cubicBezTo>
                    <a:pt x="1241" y="3308"/>
                    <a:pt x="1241" y="3308"/>
                    <a:pt x="1241" y="3308"/>
                  </a:cubicBezTo>
                  <a:lnTo>
                    <a:pt x="1235" y="3351"/>
                  </a:lnTo>
                  <a:close/>
                  <a:moveTo>
                    <a:pt x="1243" y="3293"/>
                  </a:moveTo>
                  <a:cubicBezTo>
                    <a:pt x="1225" y="3290"/>
                    <a:pt x="1225" y="3290"/>
                    <a:pt x="1225" y="3290"/>
                  </a:cubicBezTo>
                  <a:cubicBezTo>
                    <a:pt x="1232" y="3248"/>
                    <a:pt x="1232" y="3248"/>
                    <a:pt x="1232" y="3248"/>
                  </a:cubicBezTo>
                  <a:cubicBezTo>
                    <a:pt x="1250" y="3250"/>
                    <a:pt x="1250" y="3250"/>
                    <a:pt x="1250" y="3250"/>
                  </a:cubicBezTo>
                  <a:lnTo>
                    <a:pt x="1243" y="3293"/>
                  </a:lnTo>
                  <a:close/>
                  <a:moveTo>
                    <a:pt x="1252" y="3234"/>
                  </a:moveTo>
                  <a:cubicBezTo>
                    <a:pt x="1234" y="3232"/>
                    <a:pt x="1234" y="3232"/>
                    <a:pt x="1234" y="3232"/>
                  </a:cubicBezTo>
                  <a:cubicBezTo>
                    <a:pt x="1240" y="3189"/>
                    <a:pt x="1240" y="3189"/>
                    <a:pt x="1240" y="3189"/>
                  </a:cubicBezTo>
                  <a:cubicBezTo>
                    <a:pt x="1258" y="3192"/>
                    <a:pt x="1258" y="3192"/>
                    <a:pt x="1258" y="3192"/>
                  </a:cubicBezTo>
                  <a:lnTo>
                    <a:pt x="1252" y="3234"/>
                  </a:lnTo>
                  <a:close/>
                  <a:moveTo>
                    <a:pt x="1261" y="3176"/>
                  </a:moveTo>
                  <a:cubicBezTo>
                    <a:pt x="1243" y="3174"/>
                    <a:pt x="1243" y="3174"/>
                    <a:pt x="1243" y="3174"/>
                  </a:cubicBezTo>
                  <a:cubicBezTo>
                    <a:pt x="1249" y="3131"/>
                    <a:pt x="1249" y="3131"/>
                    <a:pt x="1249" y="3131"/>
                  </a:cubicBezTo>
                  <a:cubicBezTo>
                    <a:pt x="1267" y="3134"/>
                    <a:pt x="1267" y="3134"/>
                    <a:pt x="1267" y="3134"/>
                  </a:cubicBezTo>
                  <a:lnTo>
                    <a:pt x="1261" y="3176"/>
                  </a:lnTo>
                  <a:close/>
                  <a:moveTo>
                    <a:pt x="1269" y="3118"/>
                  </a:moveTo>
                  <a:cubicBezTo>
                    <a:pt x="1251" y="3115"/>
                    <a:pt x="1251" y="3115"/>
                    <a:pt x="1251" y="3115"/>
                  </a:cubicBezTo>
                  <a:cubicBezTo>
                    <a:pt x="1258" y="3073"/>
                    <a:pt x="1258" y="3073"/>
                    <a:pt x="1258" y="3073"/>
                  </a:cubicBezTo>
                  <a:cubicBezTo>
                    <a:pt x="1276" y="3076"/>
                    <a:pt x="1276" y="3076"/>
                    <a:pt x="1276" y="3076"/>
                  </a:cubicBezTo>
                  <a:lnTo>
                    <a:pt x="1269" y="3118"/>
                  </a:lnTo>
                  <a:close/>
                  <a:moveTo>
                    <a:pt x="1278" y="3060"/>
                  </a:moveTo>
                  <a:cubicBezTo>
                    <a:pt x="1260" y="3057"/>
                    <a:pt x="1260" y="3057"/>
                    <a:pt x="1260" y="3057"/>
                  </a:cubicBezTo>
                  <a:cubicBezTo>
                    <a:pt x="1266" y="3015"/>
                    <a:pt x="1266" y="3015"/>
                    <a:pt x="1266" y="3015"/>
                  </a:cubicBezTo>
                  <a:cubicBezTo>
                    <a:pt x="1284" y="3018"/>
                    <a:pt x="1284" y="3018"/>
                    <a:pt x="1284" y="3018"/>
                  </a:cubicBezTo>
                  <a:lnTo>
                    <a:pt x="1278" y="3060"/>
                  </a:lnTo>
                  <a:close/>
                  <a:moveTo>
                    <a:pt x="1287" y="3002"/>
                  </a:moveTo>
                  <a:cubicBezTo>
                    <a:pt x="1269" y="2999"/>
                    <a:pt x="1269" y="2999"/>
                    <a:pt x="1269" y="2999"/>
                  </a:cubicBezTo>
                  <a:cubicBezTo>
                    <a:pt x="1275" y="2957"/>
                    <a:pt x="1275" y="2957"/>
                    <a:pt x="1275" y="2957"/>
                  </a:cubicBezTo>
                  <a:cubicBezTo>
                    <a:pt x="1293" y="2959"/>
                    <a:pt x="1293" y="2959"/>
                    <a:pt x="1293" y="2959"/>
                  </a:cubicBezTo>
                  <a:lnTo>
                    <a:pt x="1287" y="3002"/>
                  </a:lnTo>
                  <a:close/>
                  <a:moveTo>
                    <a:pt x="1349" y="2948"/>
                  </a:moveTo>
                  <a:cubicBezTo>
                    <a:pt x="1593" y="2947"/>
                    <a:pt x="1593" y="2947"/>
                    <a:pt x="1593" y="2947"/>
                  </a:cubicBezTo>
                  <a:cubicBezTo>
                    <a:pt x="1593" y="2956"/>
                    <a:pt x="1593" y="2956"/>
                    <a:pt x="1593" y="2956"/>
                  </a:cubicBezTo>
                  <a:cubicBezTo>
                    <a:pt x="1349" y="2957"/>
                    <a:pt x="1349" y="2957"/>
                    <a:pt x="1349" y="2957"/>
                  </a:cubicBezTo>
                  <a:lnTo>
                    <a:pt x="1349" y="2948"/>
                  </a:lnTo>
                  <a:close/>
                  <a:moveTo>
                    <a:pt x="1349" y="2980"/>
                  </a:moveTo>
                  <a:cubicBezTo>
                    <a:pt x="1593" y="2979"/>
                    <a:pt x="1593" y="2979"/>
                    <a:pt x="1593" y="2979"/>
                  </a:cubicBezTo>
                  <a:cubicBezTo>
                    <a:pt x="1593" y="2988"/>
                    <a:pt x="1593" y="2988"/>
                    <a:pt x="1593" y="2988"/>
                  </a:cubicBezTo>
                  <a:cubicBezTo>
                    <a:pt x="1349" y="2989"/>
                    <a:pt x="1349" y="2989"/>
                    <a:pt x="1349" y="2989"/>
                  </a:cubicBezTo>
                  <a:lnTo>
                    <a:pt x="1349" y="2980"/>
                  </a:lnTo>
                  <a:close/>
                  <a:moveTo>
                    <a:pt x="1349" y="3012"/>
                  </a:moveTo>
                  <a:cubicBezTo>
                    <a:pt x="1594" y="3011"/>
                    <a:pt x="1594" y="3011"/>
                    <a:pt x="1594" y="3011"/>
                  </a:cubicBezTo>
                  <a:cubicBezTo>
                    <a:pt x="1594" y="3020"/>
                    <a:pt x="1594" y="3020"/>
                    <a:pt x="1594" y="3020"/>
                  </a:cubicBezTo>
                  <a:cubicBezTo>
                    <a:pt x="1349" y="3021"/>
                    <a:pt x="1349" y="3021"/>
                    <a:pt x="1349" y="3021"/>
                  </a:cubicBezTo>
                  <a:lnTo>
                    <a:pt x="1349" y="3012"/>
                  </a:lnTo>
                  <a:close/>
                  <a:moveTo>
                    <a:pt x="1349" y="3044"/>
                  </a:moveTo>
                  <a:cubicBezTo>
                    <a:pt x="1594" y="3043"/>
                    <a:pt x="1594" y="3043"/>
                    <a:pt x="1594" y="3043"/>
                  </a:cubicBezTo>
                  <a:cubicBezTo>
                    <a:pt x="1594" y="3052"/>
                    <a:pt x="1594" y="3052"/>
                    <a:pt x="1594" y="3052"/>
                  </a:cubicBezTo>
                  <a:cubicBezTo>
                    <a:pt x="1349" y="3053"/>
                    <a:pt x="1349" y="3053"/>
                    <a:pt x="1349" y="3053"/>
                  </a:cubicBezTo>
                  <a:lnTo>
                    <a:pt x="1349" y="3044"/>
                  </a:lnTo>
                  <a:close/>
                  <a:moveTo>
                    <a:pt x="1349" y="3076"/>
                  </a:moveTo>
                  <a:cubicBezTo>
                    <a:pt x="1594" y="3075"/>
                    <a:pt x="1594" y="3075"/>
                    <a:pt x="1594" y="3075"/>
                  </a:cubicBezTo>
                  <a:cubicBezTo>
                    <a:pt x="1594" y="3084"/>
                    <a:pt x="1594" y="3084"/>
                    <a:pt x="1594" y="3084"/>
                  </a:cubicBezTo>
                  <a:cubicBezTo>
                    <a:pt x="1350" y="3085"/>
                    <a:pt x="1350" y="3085"/>
                    <a:pt x="1350" y="3085"/>
                  </a:cubicBezTo>
                  <a:lnTo>
                    <a:pt x="1349" y="3076"/>
                  </a:lnTo>
                  <a:close/>
                  <a:moveTo>
                    <a:pt x="1350" y="3108"/>
                  </a:moveTo>
                  <a:cubicBezTo>
                    <a:pt x="1594" y="3107"/>
                    <a:pt x="1594" y="3107"/>
                    <a:pt x="1594" y="3107"/>
                  </a:cubicBezTo>
                  <a:cubicBezTo>
                    <a:pt x="1594" y="3116"/>
                    <a:pt x="1594" y="3116"/>
                    <a:pt x="1594" y="3116"/>
                  </a:cubicBezTo>
                  <a:cubicBezTo>
                    <a:pt x="1350" y="3117"/>
                    <a:pt x="1350" y="3117"/>
                    <a:pt x="1350" y="3117"/>
                  </a:cubicBezTo>
                  <a:lnTo>
                    <a:pt x="1350" y="3108"/>
                  </a:lnTo>
                  <a:close/>
                  <a:moveTo>
                    <a:pt x="1350" y="3140"/>
                  </a:moveTo>
                  <a:cubicBezTo>
                    <a:pt x="1594" y="3139"/>
                    <a:pt x="1594" y="3139"/>
                    <a:pt x="1594" y="3139"/>
                  </a:cubicBezTo>
                  <a:cubicBezTo>
                    <a:pt x="1594" y="3148"/>
                    <a:pt x="1594" y="3148"/>
                    <a:pt x="1594" y="3148"/>
                  </a:cubicBezTo>
                  <a:cubicBezTo>
                    <a:pt x="1350" y="3149"/>
                    <a:pt x="1350" y="3149"/>
                    <a:pt x="1350" y="3149"/>
                  </a:cubicBezTo>
                  <a:lnTo>
                    <a:pt x="1350" y="3140"/>
                  </a:lnTo>
                  <a:close/>
                  <a:moveTo>
                    <a:pt x="1350" y="3172"/>
                  </a:moveTo>
                  <a:cubicBezTo>
                    <a:pt x="1594" y="3171"/>
                    <a:pt x="1594" y="3171"/>
                    <a:pt x="1594" y="3171"/>
                  </a:cubicBezTo>
                  <a:cubicBezTo>
                    <a:pt x="1595" y="3180"/>
                    <a:pt x="1595" y="3180"/>
                    <a:pt x="1595" y="3180"/>
                  </a:cubicBezTo>
                  <a:cubicBezTo>
                    <a:pt x="1350" y="3182"/>
                    <a:pt x="1350" y="3182"/>
                    <a:pt x="1350" y="3182"/>
                  </a:cubicBezTo>
                  <a:lnTo>
                    <a:pt x="1350" y="3172"/>
                  </a:lnTo>
                  <a:close/>
                  <a:moveTo>
                    <a:pt x="1350" y="3204"/>
                  </a:moveTo>
                  <a:cubicBezTo>
                    <a:pt x="1595" y="3203"/>
                    <a:pt x="1595" y="3203"/>
                    <a:pt x="1595" y="3203"/>
                  </a:cubicBezTo>
                  <a:cubicBezTo>
                    <a:pt x="1595" y="3212"/>
                    <a:pt x="1595" y="3212"/>
                    <a:pt x="1595" y="3212"/>
                  </a:cubicBezTo>
                  <a:cubicBezTo>
                    <a:pt x="1350" y="3214"/>
                    <a:pt x="1350" y="3214"/>
                    <a:pt x="1350" y="3214"/>
                  </a:cubicBezTo>
                  <a:lnTo>
                    <a:pt x="1350" y="3204"/>
                  </a:lnTo>
                  <a:close/>
                  <a:moveTo>
                    <a:pt x="1350" y="3237"/>
                  </a:moveTo>
                  <a:cubicBezTo>
                    <a:pt x="1595" y="3235"/>
                    <a:pt x="1595" y="3235"/>
                    <a:pt x="1595" y="3235"/>
                  </a:cubicBezTo>
                  <a:cubicBezTo>
                    <a:pt x="1595" y="3244"/>
                    <a:pt x="1595" y="3244"/>
                    <a:pt x="1595" y="3244"/>
                  </a:cubicBezTo>
                  <a:cubicBezTo>
                    <a:pt x="1350" y="3246"/>
                    <a:pt x="1350" y="3246"/>
                    <a:pt x="1350" y="3246"/>
                  </a:cubicBezTo>
                  <a:lnTo>
                    <a:pt x="1350" y="3237"/>
                  </a:lnTo>
                  <a:close/>
                  <a:moveTo>
                    <a:pt x="1351" y="3269"/>
                  </a:moveTo>
                  <a:cubicBezTo>
                    <a:pt x="1595" y="3267"/>
                    <a:pt x="1595" y="3267"/>
                    <a:pt x="1595" y="3267"/>
                  </a:cubicBezTo>
                  <a:cubicBezTo>
                    <a:pt x="1595" y="3276"/>
                    <a:pt x="1595" y="3276"/>
                    <a:pt x="1595" y="3276"/>
                  </a:cubicBezTo>
                  <a:cubicBezTo>
                    <a:pt x="1351" y="3278"/>
                    <a:pt x="1351" y="3278"/>
                    <a:pt x="1351" y="3278"/>
                  </a:cubicBezTo>
                  <a:lnTo>
                    <a:pt x="1351" y="3269"/>
                  </a:lnTo>
                  <a:close/>
                  <a:moveTo>
                    <a:pt x="1351" y="3301"/>
                  </a:moveTo>
                  <a:cubicBezTo>
                    <a:pt x="1595" y="3299"/>
                    <a:pt x="1595" y="3299"/>
                    <a:pt x="1595" y="3299"/>
                  </a:cubicBezTo>
                  <a:cubicBezTo>
                    <a:pt x="1595" y="3308"/>
                    <a:pt x="1595" y="3308"/>
                    <a:pt x="1595" y="3308"/>
                  </a:cubicBezTo>
                  <a:cubicBezTo>
                    <a:pt x="1351" y="3310"/>
                    <a:pt x="1351" y="3310"/>
                    <a:pt x="1351" y="3310"/>
                  </a:cubicBezTo>
                  <a:lnTo>
                    <a:pt x="1351" y="3301"/>
                  </a:lnTo>
                  <a:close/>
                  <a:moveTo>
                    <a:pt x="1351" y="3333"/>
                  </a:moveTo>
                  <a:cubicBezTo>
                    <a:pt x="1595" y="3331"/>
                    <a:pt x="1595" y="3331"/>
                    <a:pt x="1595" y="3331"/>
                  </a:cubicBezTo>
                  <a:cubicBezTo>
                    <a:pt x="1595" y="3340"/>
                    <a:pt x="1595" y="3340"/>
                    <a:pt x="1595" y="3340"/>
                  </a:cubicBezTo>
                  <a:cubicBezTo>
                    <a:pt x="1351" y="3342"/>
                    <a:pt x="1351" y="3342"/>
                    <a:pt x="1351" y="3342"/>
                  </a:cubicBezTo>
                  <a:lnTo>
                    <a:pt x="1351" y="3333"/>
                  </a:lnTo>
                  <a:close/>
                  <a:moveTo>
                    <a:pt x="1351" y="3365"/>
                  </a:moveTo>
                  <a:cubicBezTo>
                    <a:pt x="1596" y="3363"/>
                    <a:pt x="1596" y="3363"/>
                    <a:pt x="1596" y="3363"/>
                  </a:cubicBezTo>
                  <a:cubicBezTo>
                    <a:pt x="1596" y="3372"/>
                    <a:pt x="1596" y="3372"/>
                    <a:pt x="1596" y="3372"/>
                  </a:cubicBezTo>
                  <a:cubicBezTo>
                    <a:pt x="1351" y="3374"/>
                    <a:pt x="1351" y="3374"/>
                    <a:pt x="1351" y="3374"/>
                  </a:cubicBezTo>
                  <a:lnTo>
                    <a:pt x="1351" y="3365"/>
                  </a:lnTo>
                  <a:close/>
                  <a:moveTo>
                    <a:pt x="1351" y="3397"/>
                  </a:moveTo>
                  <a:cubicBezTo>
                    <a:pt x="1596" y="3395"/>
                    <a:pt x="1596" y="3395"/>
                    <a:pt x="1596" y="3395"/>
                  </a:cubicBezTo>
                  <a:cubicBezTo>
                    <a:pt x="1596" y="3404"/>
                    <a:pt x="1596" y="3404"/>
                    <a:pt x="1596" y="3404"/>
                  </a:cubicBezTo>
                  <a:cubicBezTo>
                    <a:pt x="1351" y="3406"/>
                    <a:pt x="1351" y="3406"/>
                    <a:pt x="1351" y="3406"/>
                  </a:cubicBezTo>
                  <a:lnTo>
                    <a:pt x="1351" y="3397"/>
                  </a:lnTo>
                  <a:close/>
                  <a:moveTo>
                    <a:pt x="1351" y="3429"/>
                  </a:moveTo>
                  <a:cubicBezTo>
                    <a:pt x="1596" y="3427"/>
                    <a:pt x="1596" y="3427"/>
                    <a:pt x="1596" y="3427"/>
                  </a:cubicBezTo>
                  <a:cubicBezTo>
                    <a:pt x="1596" y="3437"/>
                    <a:pt x="1596" y="3437"/>
                    <a:pt x="1596" y="3437"/>
                  </a:cubicBezTo>
                  <a:cubicBezTo>
                    <a:pt x="1352" y="3438"/>
                    <a:pt x="1352" y="3438"/>
                    <a:pt x="1352" y="3438"/>
                  </a:cubicBezTo>
                  <a:lnTo>
                    <a:pt x="1351" y="3429"/>
                  </a:lnTo>
                  <a:close/>
                  <a:moveTo>
                    <a:pt x="1352" y="3461"/>
                  </a:moveTo>
                  <a:cubicBezTo>
                    <a:pt x="1596" y="3459"/>
                    <a:pt x="1596" y="3459"/>
                    <a:pt x="1596" y="3459"/>
                  </a:cubicBezTo>
                  <a:cubicBezTo>
                    <a:pt x="1596" y="3469"/>
                    <a:pt x="1596" y="3469"/>
                    <a:pt x="1596" y="3469"/>
                  </a:cubicBezTo>
                  <a:cubicBezTo>
                    <a:pt x="1352" y="3470"/>
                    <a:pt x="1352" y="3470"/>
                    <a:pt x="1352" y="3470"/>
                  </a:cubicBezTo>
                  <a:lnTo>
                    <a:pt x="1352" y="3461"/>
                  </a:lnTo>
                  <a:close/>
                  <a:moveTo>
                    <a:pt x="1352" y="3493"/>
                  </a:moveTo>
                  <a:cubicBezTo>
                    <a:pt x="1596" y="3492"/>
                    <a:pt x="1596" y="3492"/>
                    <a:pt x="1596" y="3492"/>
                  </a:cubicBezTo>
                  <a:cubicBezTo>
                    <a:pt x="1596" y="3501"/>
                    <a:pt x="1596" y="3501"/>
                    <a:pt x="1596" y="3501"/>
                  </a:cubicBezTo>
                  <a:cubicBezTo>
                    <a:pt x="1352" y="3502"/>
                    <a:pt x="1352" y="3502"/>
                    <a:pt x="1352" y="3502"/>
                  </a:cubicBezTo>
                  <a:lnTo>
                    <a:pt x="1352" y="3493"/>
                  </a:lnTo>
                  <a:close/>
                  <a:moveTo>
                    <a:pt x="1352" y="3525"/>
                  </a:moveTo>
                  <a:cubicBezTo>
                    <a:pt x="1596" y="3524"/>
                    <a:pt x="1596" y="3524"/>
                    <a:pt x="1596" y="3524"/>
                  </a:cubicBezTo>
                  <a:cubicBezTo>
                    <a:pt x="1597" y="3533"/>
                    <a:pt x="1597" y="3533"/>
                    <a:pt x="1597" y="3533"/>
                  </a:cubicBezTo>
                  <a:cubicBezTo>
                    <a:pt x="1352" y="3534"/>
                    <a:pt x="1352" y="3534"/>
                    <a:pt x="1352" y="3534"/>
                  </a:cubicBezTo>
                  <a:lnTo>
                    <a:pt x="1352" y="3525"/>
                  </a:lnTo>
                  <a:close/>
                  <a:moveTo>
                    <a:pt x="1352" y="3557"/>
                  </a:moveTo>
                  <a:cubicBezTo>
                    <a:pt x="1597" y="3556"/>
                    <a:pt x="1597" y="3556"/>
                    <a:pt x="1597" y="3556"/>
                  </a:cubicBezTo>
                  <a:cubicBezTo>
                    <a:pt x="1597" y="3565"/>
                    <a:pt x="1597" y="3565"/>
                    <a:pt x="1597" y="3565"/>
                  </a:cubicBezTo>
                  <a:cubicBezTo>
                    <a:pt x="1352" y="3566"/>
                    <a:pt x="1352" y="3566"/>
                    <a:pt x="1352" y="3566"/>
                  </a:cubicBezTo>
                  <a:lnTo>
                    <a:pt x="1352" y="3557"/>
                  </a:lnTo>
                  <a:close/>
                  <a:moveTo>
                    <a:pt x="1352" y="3589"/>
                  </a:moveTo>
                  <a:cubicBezTo>
                    <a:pt x="1597" y="3588"/>
                    <a:pt x="1597" y="3588"/>
                    <a:pt x="1597" y="3588"/>
                  </a:cubicBezTo>
                  <a:cubicBezTo>
                    <a:pt x="1597" y="3597"/>
                    <a:pt x="1597" y="3597"/>
                    <a:pt x="1597" y="3597"/>
                  </a:cubicBezTo>
                  <a:cubicBezTo>
                    <a:pt x="1352" y="3598"/>
                    <a:pt x="1352" y="3598"/>
                    <a:pt x="1352" y="3598"/>
                  </a:cubicBezTo>
                  <a:lnTo>
                    <a:pt x="1352" y="3589"/>
                  </a:lnTo>
                  <a:close/>
                  <a:moveTo>
                    <a:pt x="1353" y="3621"/>
                  </a:moveTo>
                  <a:cubicBezTo>
                    <a:pt x="1597" y="3620"/>
                    <a:pt x="1597" y="3620"/>
                    <a:pt x="1597" y="3620"/>
                  </a:cubicBezTo>
                  <a:cubicBezTo>
                    <a:pt x="1597" y="3629"/>
                    <a:pt x="1597" y="3629"/>
                    <a:pt x="1597" y="3629"/>
                  </a:cubicBezTo>
                  <a:cubicBezTo>
                    <a:pt x="1353" y="3630"/>
                    <a:pt x="1353" y="3630"/>
                    <a:pt x="1353" y="3630"/>
                  </a:cubicBezTo>
                  <a:lnTo>
                    <a:pt x="1353" y="3621"/>
                  </a:lnTo>
                  <a:close/>
                  <a:moveTo>
                    <a:pt x="1353" y="3662"/>
                  </a:moveTo>
                  <a:cubicBezTo>
                    <a:pt x="1353" y="3653"/>
                    <a:pt x="1353" y="3653"/>
                    <a:pt x="1353" y="3653"/>
                  </a:cubicBezTo>
                  <a:cubicBezTo>
                    <a:pt x="1597" y="3652"/>
                    <a:pt x="1597" y="3652"/>
                    <a:pt x="1597" y="3652"/>
                  </a:cubicBezTo>
                  <a:cubicBezTo>
                    <a:pt x="1597" y="3661"/>
                    <a:pt x="1597" y="3661"/>
                    <a:pt x="1597" y="3661"/>
                  </a:cubicBezTo>
                  <a:lnTo>
                    <a:pt x="1353" y="3662"/>
                  </a:lnTo>
                  <a:close/>
                  <a:moveTo>
                    <a:pt x="1720" y="2957"/>
                  </a:moveTo>
                  <a:cubicBezTo>
                    <a:pt x="1720" y="2958"/>
                    <a:pt x="1720" y="2958"/>
                    <a:pt x="1720" y="2958"/>
                  </a:cubicBezTo>
                  <a:cubicBezTo>
                    <a:pt x="1720" y="2958"/>
                    <a:pt x="1720" y="2958"/>
                    <a:pt x="1719" y="2957"/>
                  </a:cubicBezTo>
                  <a:cubicBezTo>
                    <a:pt x="1717" y="2955"/>
                    <a:pt x="1714" y="2953"/>
                    <a:pt x="1712" y="2951"/>
                  </a:cubicBezTo>
                  <a:cubicBezTo>
                    <a:pt x="1712" y="2951"/>
                    <a:pt x="1712" y="2951"/>
                    <a:pt x="1712" y="2951"/>
                  </a:cubicBezTo>
                  <a:cubicBezTo>
                    <a:pt x="1711" y="2949"/>
                    <a:pt x="1709" y="2946"/>
                    <a:pt x="1708" y="2942"/>
                  </a:cubicBezTo>
                  <a:cubicBezTo>
                    <a:pt x="1712" y="2948"/>
                    <a:pt x="1716" y="2953"/>
                    <a:pt x="1720" y="2957"/>
                  </a:cubicBezTo>
                  <a:close/>
                  <a:moveTo>
                    <a:pt x="1704" y="2950"/>
                  </a:moveTo>
                  <a:cubicBezTo>
                    <a:pt x="1704" y="2950"/>
                    <a:pt x="1704" y="2950"/>
                    <a:pt x="1704" y="2950"/>
                  </a:cubicBezTo>
                  <a:cubicBezTo>
                    <a:pt x="1700" y="2950"/>
                    <a:pt x="1697" y="2951"/>
                    <a:pt x="1693" y="2951"/>
                  </a:cubicBezTo>
                  <a:cubicBezTo>
                    <a:pt x="1691" y="2952"/>
                    <a:pt x="1690" y="2952"/>
                    <a:pt x="1688" y="2952"/>
                  </a:cubicBezTo>
                  <a:cubicBezTo>
                    <a:pt x="1688" y="2952"/>
                    <a:pt x="1688" y="2952"/>
                    <a:pt x="1688" y="2952"/>
                  </a:cubicBezTo>
                  <a:cubicBezTo>
                    <a:pt x="1688" y="2952"/>
                    <a:pt x="1688" y="2951"/>
                    <a:pt x="1688" y="2951"/>
                  </a:cubicBezTo>
                  <a:cubicBezTo>
                    <a:pt x="1690" y="2948"/>
                    <a:pt x="1690" y="2942"/>
                    <a:pt x="1692" y="2939"/>
                  </a:cubicBezTo>
                  <a:cubicBezTo>
                    <a:pt x="1693" y="2938"/>
                    <a:pt x="1694" y="2937"/>
                    <a:pt x="1695" y="2937"/>
                  </a:cubicBezTo>
                  <a:cubicBezTo>
                    <a:pt x="1697" y="2936"/>
                    <a:pt x="1702" y="2946"/>
                    <a:pt x="1704" y="2950"/>
                  </a:cubicBezTo>
                  <a:close/>
                  <a:moveTo>
                    <a:pt x="1830" y="3056"/>
                  </a:moveTo>
                  <a:cubicBezTo>
                    <a:pt x="1814" y="3004"/>
                    <a:pt x="1814" y="3004"/>
                    <a:pt x="1814" y="3004"/>
                  </a:cubicBezTo>
                  <a:cubicBezTo>
                    <a:pt x="1837" y="2997"/>
                    <a:pt x="1837" y="2997"/>
                    <a:pt x="1837" y="2997"/>
                  </a:cubicBezTo>
                  <a:cubicBezTo>
                    <a:pt x="1853" y="3048"/>
                    <a:pt x="1853" y="3048"/>
                    <a:pt x="1853" y="3048"/>
                  </a:cubicBezTo>
                  <a:lnTo>
                    <a:pt x="1830" y="3056"/>
                  </a:lnTo>
                  <a:close/>
                  <a:moveTo>
                    <a:pt x="1834" y="3069"/>
                  </a:moveTo>
                  <a:cubicBezTo>
                    <a:pt x="1857" y="3061"/>
                    <a:pt x="1857" y="3061"/>
                    <a:pt x="1857" y="3061"/>
                  </a:cubicBezTo>
                  <a:cubicBezTo>
                    <a:pt x="1873" y="3113"/>
                    <a:pt x="1873" y="3113"/>
                    <a:pt x="1873" y="3113"/>
                  </a:cubicBezTo>
                  <a:cubicBezTo>
                    <a:pt x="1850" y="3120"/>
                    <a:pt x="1850" y="3120"/>
                    <a:pt x="1850" y="3120"/>
                  </a:cubicBezTo>
                  <a:lnTo>
                    <a:pt x="1834" y="3069"/>
                  </a:lnTo>
                  <a:close/>
                  <a:moveTo>
                    <a:pt x="1870" y="3185"/>
                  </a:moveTo>
                  <a:cubicBezTo>
                    <a:pt x="1854" y="3133"/>
                    <a:pt x="1854" y="3133"/>
                    <a:pt x="1854" y="3133"/>
                  </a:cubicBezTo>
                  <a:cubicBezTo>
                    <a:pt x="1877" y="3126"/>
                    <a:pt x="1877" y="3126"/>
                    <a:pt x="1877" y="3126"/>
                  </a:cubicBezTo>
                  <a:cubicBezTo>
                    <a:pt x="1893" y="3178"/>
                    <a:pt x="1893" y="3178"/>
                    <a:pt x="1893" y="3178"/>
                  </a:cubicBezTo>
                  <a:lnTo>
                    <a:pt x="1870" y="3185"/>
                  </a:lnTo>
                  <a:close/>
                  <a:moveTo>
                    <a:pt x="1906" y="3174"/>
                  </a:moveTo>
                  <a:cubicBezTo>
                    <a:pt x="1890" y="3122"/>
                    <a:pt x="1890" y="3122"/>
                    <a:pt x="1890" y="3122"/>
                  </a:cubicBezTo>
                  <a:cubicBezTo>
                    <a:pt x="1914" y="3115"/>
                    <a:pt x="1914" y="3115"/>
                    <a:pt x="1914" y="3115"/>
                  </a:cubicBezTo>
                  <a:cubicBezTo>
                    <a:pt x="1930" y="3167"/>
                    <a:pt x="1930" y="3167"/>
                    <a:pt x="1930" y="3167"/>
                  </a:cubicBezTo>
                  <a:lnTo>
                    <a:pt x="1906" y="3174"/>
                  </a:lnTo>
                  <a:close/>
                  <a:moveTo>
                    <a:pt x="1966" y="3155"/>
                  </a:moveTo>
                  <a:cubicBezTo>
                    <a:pt x="1943" y="3163"/>
                    <a:pt x="1943" y="3163"/>
                    <a:pt x="1943" y="3163"/>
                  </a:cubicBezTo>
                  <a:cubicBezTo>
                    <a:pt x="1927" y="3111"/>
                    <a:pt x="1927" y="3111"/>
                    <a:pt x="1927" y="3111"/>
                  </a:cubicBezTo>
                  <a:cubicBezTo>
                    <a:pt x="1950" y="3104"/>
                    <a:pt x="1950" y="3104"/>
                    <a:pt x="1950" y="3104"/>
                  </a:cubicBezTo>
                  <a:lnTo>
                    <a:pt x="1966" y="3155"/>
                  </a:lnTo>
                  <a:close/>
                  <a:moveTo>
                    <a:pt x="1946" y="3091"/>
                  </a:moveTo>
                  <a:cubicBezTo>
                    <a:pt x="1923" y="3098"/>
                    <a:pt x="1923" y="3098"/>
                    <a:pt x="1923" y="3098"/>
                  </a:cubicBezTo>
                  <a:cubicBezTo>
                    <a:pt x="1907" y="3046"/>
                    <a:pt x="1907" y="3046"/>
                    <a:pt x="1907" y="3046"/>
                  </a:cubicBezTo>
                  <a:cubicBezTo>
                    <a:pt x="1930" y="3039"/>
                    <a:pt x="1930" y="3039"/>
                    <a:pt x="1930" y="3039"/>
                  </a:cubicBezTo>
                  <a:lnTo>
                    <a:pt x="1946" y="3091"/>
                  </a:lnTo>
                  <a:close/>
                  <a:moveTo>
                    <a:pt x="2028" y="3030"/>
                  </a:moveTo>
                  <a:cubicBezTo>
                    <a:pt x="2050" y="3019"/>
                    <a:pt x="2050" y="3019"/>
                    <a:pt x="2050" y="3019"/>
                  </a:cubicBezTo>
                  <a:cubicBezTo>
                    <a:pt x="2075" y="3067"/>
                    <a:pt x="2075" y="3067"/>
                    <a:pt x="2075" y="3067"/>
                  </a:cubicBezTo>
                  <a:cubicBezTo>
                    <a:pt x="2053" y="3078"/>
                    <a:pt x="2053" y="3078"/>
                    <a:pt x="2053" y="3078"/>
                  </a:cubicBezTo>
                  <a:lnTo>
                    <a:pt x="2028" y="3030"/>
                  </a:lnTo>
                  <a:close/>
                  <a:moveTo>
                    <a:pt x="2062" y="3096"/>
                  </a:moveTo>
                  <a:cubicBezTo>
                    <a:pt x="2084" y="3084"/>
                    <a:pt x="2084" y="3084"/>
                    <a:pt x="2084" y="3084"/>
                  </a:cubicBezTo>
                  <a:cubicBezTo>
                    <a:pt x="2109" y="3132"/>
                    <a:pt x="2109" y="3132"/>
                    <a:pt x="2109" y="3132"/>
                  </a:cubicBezTo>
                  <a:cubicBezTo>
                    <a:pt x="2087" y="3144"/>
                    <a:pt x="2087" y="3144"/>
                    <a:pt x="2087" y="3144"/>
                  </a:cubicBezTo>
                  <a:lnTo>
                    <a:pt x="2062" y="3096"/>
                  </a:lnTo>
                  <a:close/>
                  <a:moveTo>
                    <a:pt x="2096" y="3161"/>
                  </a:moveTo>
                  <a:cubicBezTo>
                    <a:pt x="2118" y="3150"/>
                    <a:pt x="2118" y="3150"/>
                    <a:pt x="2118" y="3150"/>
                  </a:cubicBezTo>
                  <a:cubicBezTo>
                    <a:pt x="2142" y="3198"/>
                    <a:pt x="2142" y="3198"/>
                    <a:pt x="2142" y="3198"/>
                  </a:cubicBezTo>
                  <a:cubicBezTo>
                    <a:pt x="2121" y="3209"/>
                    <a:pt x="2121" y="3209"/>
                    <a:pt x="2121" y="3209"/>
                  </a:cubicBezTo>
                  <a:lnTo>
                    <a:pt x="2096" y="3161"/>
                  </a:lnTo>
                  <a:close/>
                  <a:moveTo>
                    <a:pt x="2155" y="3274"/>
                  </a:moveTo>
                  <a:cubicBezTo>
                    <a:pt x="2130" y="3227"/>
                    <a:pt x="2130" y="3227"/>
                    <a:pt x="2130" y="3227"/>
                  </a:cubicBezTo>
                  <a:cubicBezTo>
                    <a:pt x="2152" y="3215"/>
                    <a:pt x="2152" y="3215"/>
                    <a:pt x="2152" y="3215"/>
                  </a:cubicBezTo>
                  <a:cubicBezTo>
                    <a:pt x="2176" y="3263"/>
                    <a:pt x="2176" y="3263"/>
                    <a:pt x="2176" y="3263"/>
                  </a:cubicBezTo>
                  <a:lnTo>
                    <a:pt x="2155" y="3274"/>
                  </a:lnTo>
                  <a:close/>
                  <a:moveTo>
                    <a:pt x="2188" y="3257"/>
                  </a:moveTo>
                  <a:cubicBezTo>
                    <a:pt x="2164" y="3209"/>
                    <a:pt x="2164" y="3209"/>
                    <a:pt x="2164" y="3209"/>
                  </a:cubicBezTo>
                  <a:cubicBezTo>
                    <a:pt x="2185" y="3198"/>
                    <a:pt x="2185" y="3198"/>
                    <a:pt x="2185" y="3198"/>
                  </a:cubicBezTo>
                  <a:cubicBezTo>
                    <a:pt x="2210" y="3246"/>
                    <a:pt x="2210" y="3246"/>
                    <a:pt x="2210" y="3246"/>
                  </a:cubicBezTo>
                  <a:lnTo>
                    <a:pt x="2188" y="3257"/>
                  </a:lnTo>
                  <a:close/>
                  <a:moveTo>
                    <a:pt x="2222" y="3239"/>
                  </a:moveTo>
                  <a:cubicBezTo>
                    <a:pt x="2197" y="3192"/>
                    <a:pt x="2197" y="3192"/>
                    <a:pt x="2197" y="3192"/>
                  </a:cubicBezTo>
                  <a:cubicBezTo>
                    <a:pt x="2219" y="3180"/>
                    <a:pt x="2219" y="3180"/>
                    <a:pt x="2219" y="3180"/>
                  </a:cubicBezTo>
                  <a:cubicBezTo>
                    <a:pt x="2244" y="3228"/>
                    <a:pt x="2244" y="3228"/>
                    <a:pt x="2244" y="3228"/>
                  </a:cubicBezTo>
                  <a:lnTo>
                    <a:pt x="2222" y="3239"/>
                  </a:lnTo>
                  <a:close/>
                  <a:moveTo>
                    <a:pt x="2278" y="3211"/>
                  </a:moveTo>
                  <a:cubicBezTo>
                    <a:pt x="2256" y="3222"/>
                    <a:pt x="2256" y="3222"/>
                    <a:pt x="2256" y="3222"/>
                  </a:cubicBezTo>
                  <a:cubicBezTo>
                    <a:pt x="2231" y="3174"/>
                    <a:pt x="2231" y="3174"/>
                    <a:pt x="2231" y="3174"/>
                  </a:cubicBezTo>
                  <a:cubicBezTo>
                    <a:pt x="2253" y="3163"/>
                    <a:pt x="2253" y="3163"/>
                    <a:pt x="2253" y="3163"/>
                  </a:cubicBezTo>
                  <a:lnTo>
                    <a:pt x="2278" y="3211"/>
                  </a:lnTo>
                  <a:close/>
                  <a:moveTo>
                    <a:pt x="2244" y="3145"/>
                  </a:moveTo>
                  <a:cubicBezTo>
                    <a:pt x="2222" y="3157"/>
                    <a:pt x="2222" y="3157"/>
                    <a:pt x="2222" y="3157"/>
                  </a:cubicBezTo>
                  <a:cubicBezTo>
                    <a:pt x="2197" y="3109"/>
                    <a:pt x="2197" y="3109"/>
                    <a:pt x="2197" y="3109"/>
                  </a:cubicBezTo>
                  <a:cubicBezTo>
                    <a:pt x="2219" y="3097"/>
                    <a:pt x="2219" y="3097"/>
                    <a:pt x="2219" y="3097"/>
                  </a:cubicBezTo>
                  <a:lnTo>
                    <a:pt x="2244" y="3145"/>
                  </a:lnTo>
                  <a:close/>
                  <a:moveTo>
                    <a:pt x="2210" y="3080"/>
                  </a:moveTo>
                  <a:cubicBezTo>
                    <a:pt x="2188" y="3091"/>
                    <a:pt x="2188" y="3091"/>
                    <a:pt x="2188" y="3091"/>
                  </a:cubicBezTo>
                  <a:cubicBezTo>
                    <a:pt x="2164" y="3043"/>
                    <a:pt x="2164" y="3043"/>
                    <a:pt x="2164" y="3043"/>
                  </a:cubicBezTo>
                  <a:cubicBezTo>
                    <a:pt x="2185" y="3032"/>
                    <a:pt x="2185" y="3032"/>
                    <a:pt x="2185" y="3032"/>
                  </a:cubicBezTo>
                  <a:lnTo>
                    <a:pt x="2210" y="3080"/>
                  </a:lnTo>
                  <a:close/>
                  <a:moveTo>
                    <a:pt x="2151" y="2966"/>
                  </a:moveTo>
                  <a:cubicBezTo>
                    <a:pt x="2176" y="3014"/>
                    <a:pt x="2176" y="3014"/>
                    <a:pt x="2176" y="3014"/>
                  </a:cubicBezTo>
                  <a:cubicBezTo>
                    <a:pt x="2154" y="3026"/>
                    <a:pt x="2154" y="3026"/>
                    <a:pt x="2154" y="3026"/>
                  </a:cubicBezTo>
                  <a:cubicBezTo>
                    <a:pt x="2130" y="2978"/>
                    <a:pt x="2130" y="2978"/>
                    <a:pt x="2130" y="2978"/>
                  </a:cubicBezTo>
                  <a:lnTo>
                    <a:pt x="2151" y="2966"/>
                  </a:lnTo>
                  <a:close/>
                  <a:moveTo>
                    <a:pt x="2142" y="2771"/>
                  </a:moveTo>
                  <a:cubicBezTo>
                    <a:pt x="2138" y="2774"/>
                    <a:pt x="2133" y="2776"/>
                    <a:pt x="2129" y="2779"/>
                  </a:cubicBezTo>
                  <a:cubicBezTo>
                    <a:pt x="2129" y="2779"/>
                    <a:pt x="2129" y="2779"/>
                    <a:pt x="2129" y="2779"/>
                  </a:cubicBezTo>
                  <a:cubicBezTo>
                    <a:pt x="2124" y="2771"/>
                    <a:pt x="2120" y="2761"/>
                    <a:pt x="2119" y="2751"/>
                  </a:cubicBezTo>
                  <a:cubicBezTo>
                    <a:pt x="2118" y="2744"/>
                    <a:pt x="2118" y="2737"/>
                    <a:pt x="2118" y="2730"/>
                  </a:cubicBezTo>
                  <a:cubicBezTo>
                    <a:pt x="2125" y="2738"/>
                    <a:pt x="2134" y="2750"/>
                    <a:pt x="2140" y="2762"/>
                  </a:cubicBezTo>
                  <a:cubicBezTo>
                    <a:pt x="2140" y="2764"/>
                    <a:pt x="2141" y="2766"/>
                    <a:pt x="2142" y="2768"/>
                  </a:cubicBezTo>
                  <a:cubicBezTo>
                    <a:pt x="2143" y="2769"/>
                    <a:pt x="2143" y="2770"/>
                    <a:pt x="2142" y="2771"/>
                  </a:cubicBezTo>
                  <a:close/>
                  <a:moveTo>
                    <a:pt x="2149" y="2747"/>
                  </a:moveTo>
                  <a:cubicBezTo>
                    <a:pt x="2148" y="2749"/>
                    <a:pt x="2146" y="2751"/>
                    <a:pt x="2145" y="2753"/>
                  </a:cubicBezTo>
                  <a:cubicBezTo>
                    <a:pt x="2145" y="2753"/>
                    <a:pt x="2145" y="2754"/>
                    <a:pt x="2145" y="2754"/>
                  </a:cubicBezTo>
                  <a:cubicBezTo>
                    <a:pt x="2144" y="2753"/>
                    <a:pt x="2144" y="2753"/>
                    <a:pt x="2144" y="2752"/>
                  </a:cubicBezTo>
                  <a:cubicBezTo>
                    <a:pt x="2142" y="2748"/>
                    <a:pt x="2136" y="2740"/>
                    <a:pt x="2134" y="2734"/>
                  </a:cubicBezTo>
                  <a:cubicBezTo>
                    <a:pt x="2133" y="2732"/>
                    <a:pt x="2133" y="2730"/>
                    <a:pt x="2134" y="2729"/>
                  </a:cubicBezTo>
                  <a:cubicBezTo>
                    <a:pt x="2136" y="2726"/>
                    <a:pt x="2154" y="2731"/>
                    <a:pt x="2160" y="2732"/>
                  </a:cubicBezTo>
                  <a:cubicBezTo>
                    <a:pt x="2160" y="2732"/>
                    <a:pt x="2160" y="2732"/>
                    <a:pt x="2160" y="2732"/>
                  </a:cubicBezTo>
                  <a:cubicBezTo>
                    <a:pt x="2157" y="2737"/>
                    <a:pt x="2153" y="2742"/>
                    <a:pt x="2149" y="2747"/>
                  </a:cubicBezTo>
                  <a:close/>
                  <a:moveTo>
                    <a:pt x="2187" y="2722"/>
                  </a:moveTo>
                  <a:cubicBezTo>
                    <a:pt x="2181" y="2723"/>
                    <a:pt x="2176" y="2724"/>
                    <a:pt x="2171" y="2724"/>
                  </a:cubicBezTo>
                  <a:cubicBezTo>
                    <a:pt x="2170" y="2724"/>
                    <a:pt x="2170" y="2724"/>
                    <a:pt x="2170" y="2724"/>
                  </a:cubicBezTo>
                  <a:cubicBezTo>
                    <a:pt x="2167" y="2723"/>
                    <a:pt x="2161" y="2721"/>
                    <a:pt x="2156" y="2719"/>
                  </a:cubicBezTo>
                  <a:cubicBezTo>
                    <a:pt x="2166" y="2720"/>
                    <a:pt x="2177" y="2721"/>
                    <a:pt x="2187" y="2722"/>
                  </a:cubicBezTo>
                  <a:cubicBezTo>
                    <a:pt x="2188" y="2722"/>
                    <a:pt x="2188" y="2722"/>
                    <a:pt x="2188" y="2722"/>
                  </a:cubicBezTo>
                  <a:cubicBezTo>
                    <a:pt x="2188" y="2722"/>
                    <a:pt x="2187" y="2722"/>
                    <a:pt x="2187" y="2722"/>
                  </a:cubicBezTo>
                  <a:close/>
                  <a:moveTo>
                    <a:pt x="2238" y="2646"/>
                  </a:moveTo>
                  <a:cubicBezTo>
                    <a:pt x="2238" y="2646"/>
                    <a:pt x="2239" y="2646"/>
                    <a:pt x="2239" y="2646"/>
                  </a:cubicBezTo>
                  <a:cubicBezTo>
                    <a:pt x="2239" y="2646"/>
                    <a:pt x="2238" y="2646"/>
                    <a:pt x="2238" y="2646"/>
                  </a:cubicBezTo>
                  <a:cubicBezTo>
                    <a:pt x="2235" y="2646"/>
                    <a:pt x="2232" y="2647"/>
                    <a:pt x="2230" y="2647"/>
                  </a:cubicBezTo>
                  <a:cubicBezTo>
                    <a:pt x="2229" y="2647"/>
                    <a:pt x="2229" y="2647"/>
                    <a:pt x="2229" y="2647"/>
                  </a:cubicBezTo>
                  <a:cubicBezTo>
                    <a:pt x="2227" y="2647"/>
                    <a:pt x="2225" y="2646"/>
                    <a:pt x="2222" y="2645"/>
                  </a:cubicBezTo>
                  <a:cubicBezTo>
                    <a:pt x="2227" y="2645"/>
                    <a:pt x="2233" y="2645"/>
                    <a:pt x="2238" y="2646"/>
                  </a:cubicBezTo>
                  <a:close/>
                  <a:moveTo>
                    <a:pt x="2210" y="2651"/>
                  </a:moveTo>
                  <a:cubicBezTo>
                    <a:pt x="2211" y="2649"/>
                    <a:pt x="2221" y="2651"/>
                    <a:pt x="2224" y="2652"/>
                  </a:cubicBezTo>
                  <a:cubicBezTo>
                    <a:pt x="2224" y="2652"/>
                    <a:pt x="2224" y="2652"/>
                    <a:pt x="2224" y="2652"/>
                  </a:cubicBezTo>
                  <a:cubicBezTo>
                    <a:pt x="2223" y="2654"/>
                    <a:pt x="2221" y="2657"/>
                    <a:pt x="2219" y="2660"/>
                  </a:cubicBezTo>
                  <a:cubicBezTo>
                    <a:pt x="2218" y="2661"/>
                    <a:pt x="2218" y="2662"/>
                    <a:pt x="2217" y="2663"/>
                  </a:cubicBezTo>
                  <a:cubicBezTo>
                    <a:pt x="2217" y="2663"/>
                    <a:pt x="2217" y="2663"/>
                    <a:pt x="2217" y="2664"/>
                  </a:cubicBezTo>
                  <a:cubicBezTo>
                    <a:pt x="2217" y="2663"/>
                    <a:pt x="2216" y="2663"/>
                    <a:pt x="2216" y="2663"/>
                  </a:cubicBezTo>
                  <a:cubicBezTo>
                    <a:pt x="2215" y="2661"/>
                    <a:pt x="2212" y="2657"/>
                    <a:pt x="2210" y="2654"/>
                  </a:cubicBezTo>
                  <a:cubicBezTo>
                    <a:pt x="2210" y="2653"/>
                    <a:pt x="2210" y="2652"/>
                    <a:pt x="2210" y="2651"/>
                  </a:cubicBezTo>
                  <a:close/>
                  <a:moveTo>
                    <a:pt x="2214" y="2668"/>
                  </a:moveTo>
                  <a:cubicBezTo>
                    <a:pt x="2215" y="2669"/>
                    <a:pt x="2215" y="2670"/>
                    <a:pt x="2216" y="2671"/>
                  </a:cubicBezTo>
                  <a:cubicBezTo>
                    <a:pt x="2216" y="2672"/>
                    <a:pt x="2216" y="2672"/>
                    <a:pt x="2216" y="2673"/>
                  </a:cubicBezTo>
                  <a:cubicBezTo>
                    <a:pt x="2214" y="2674"/>
                    <a:pt x="2211" y="2676"/>
                    <a:pt x="2210" y="2677"/>
                  </a:cubicBezTo>
                  <a:cubicBezTo>
                    <a:pt x="2210" y="2677"/>
                    <a:pt x="2210" y="2677"/>
                    <a:pt x="2210" y="2677"/>
                  </a:cubicBezTo>
                  <a:cubicBezTo>
                    <a:pt x="2206" y="2673"/>
                    <a:pt x="2204" y="2668"/>
                    <a:pt x="2203" y="2663"/>
                  </a:cubicBezTo>
                  <a:cubicBezTo>
                    <a:pt x="2203" y="2659"/>
                    <a:pt x="2202" y="2655"/>
                    <a:pt x="2202" y="2652"/>
                  </a:cubicBezTo>
                  <a:cubicBezTo>
                    <a:pt x="2206" y="2656"/>
                    <a:pt x="2211" y="2662"/>
                    <a:pt x="2214" y="2668"/>
                  </a:cubicBezTo>
                  <a:close/>
                  <a:moveTo>
                    <a:pt x="2199" y="2668"/>
                  </a:moveTo>
                  <a:cubicBezTo>
                    <a:pt x="2201" y="2673"/>
                    <a:pt x="2203" y="2677"/>
                    <a:pt x="2206" y="2681"/>
                  </a:cubicBezTo>
                  <a:cubicBezTo>
                    <a:pt x="2206" y="2681"/>
                    <a:pt x="2206" y="2681"/>
                    <a:pt x="2206" y="2681"/>
                  </a:cubicBezTo>
                  <a:cubicBezTo>
                    <a:pt x="2205" y="2684"/>
                    <a:pt x="2204" y="2687"/>
                    <a:pt x="2203" y="2690"/>
                  </a:cubicBezTo>
                  <a:cubicBezTo>
                    <a:pt x="2203" y="2695"/>
                    <a:pt x="2205" y="2700"/>
                    <a:pt x="2209" y="2703"/>
                  </a:cubicBezTo>
                  <a:cubicBezTo>
                    <a:pt x="2209" y="2705"/>
                    <a:pt x="2209" y="2705"/>
                    <a:pt x="2209" y="2707"/>
                  </a:cubicBezTo>
                  <a:cubicBezTo>
                    <a:pt x="2206" y="2709"/>
                    <a:pt x="2204" y="2711"/>
                    <a:pt x="2202" y="2713"/>
                  </a:cubicBezTo>
                  <a:cubicBezTo>
                    <a:pt x="2201" y="2713"/>
                    <a:pt x="2201" y="2713"/>
                    <a:pt x="2200" y="2713"/>
                  </a:cubicBezTo>
                  <a:cubicBezTo>
                    <a:pt x="2173" y="2712"/>
                    <a:pt x="2145" y="2708"/>
                    <a:pt x="2118" y="2703"/>
                  </a:cubicBezTo>
                  <a:cubicBezTo>
                    <a:pt x="2118" y="2703"/>
                    <a:pt x="2117" y="2702"/>
                    <a:pt x="2117" y="2701"/>
                  </a:cubicBezTo>
                  <a:cubicBezTo>
                    <a:pt x="2141" y="2682"/>
                    <a:pt x="2164" y="2662"/>
                    <a:pt x="2186" y="2641"/>
                  </a:cubicBezTo>
                  <a:cubicBezTo>
                    <a:pt x="2186" y="2642"/>
                    <a:pt x="2187" y="2642"/>
                    <a:pt x="2187" y="2642"/>
                  </a:cubicBezTo>
                  <a:cubicBezTo>
                    <a:pt x="2189" y="2643"/>
                    <a:pt x="2192" y="2643"/>
                    <a:pt x="2194" y="2644"/>
                  </a:cubicBezTo>
                  <a:cubicBezTo>
                    <a:pt x="2194" y="2644"/>
                    <a:pt x="2194" y="2645"/>
                    <a:pt x="2195" y="2645"/>
                  </a:cubicBezTo>
                  <a:cubicBezTo>
                    <a:pt x="2198" y="2652"/>
                    <a:pt x="2197" y="2661"/>
                    <a:pt x="2199" y="2668"/>
                  </a:cubicBezTo>
                  <a:close/>
                  <a:moveTo>
                    <a:pt x="2302" y="2540"/>
                  </a:moveTo>
                  <a:cubicBezTo>
                    <a:pt x="2306" y="2543"/>
                    <a:pt x="2307" y="2549"/>
                    <a:pt x="2304" y="2554"/>
                  </a:cubicBezTo>
                  <a:cubicBezTo>
                    <a:pt x="2301" y="2558"/>
                    <a:pt x="2295" y="2559"/>
                    <a:pt x="2290" y="2556"/>
                  </a:cubicBezTo>
                  <a:cubicBezTo>
                    <a:pt x="2286" y="2553"/>
                    <a:pt x="2285" y="2546"/>
                    <a:pt x="2288" y="2542"/>
                  </a:cubicBezTo>
                  <a:cubicBezTo>
                    <a:pt x="2291" y="2538"/>
                    <a:pt x="2297" y="2537"/>
                    <a:pt x="2302" y="2540"/>
                  </a:cubicBezTo>
                  <a:close/>
                  <a:moveTo>
                    <a:pt x="2441" y="2394"/>
                  </a:moveTo>
                  <a:cubicBezTo>
                    <a:pt x="2439" y="2396"/>
                    <a:pt x="2436" y="2398"/>
                    <a:pt x="2434" y="2400"/>
                  </a:cubicBezTo>
                  <a:cubicBezTo>
                    <a:pt x="2434" y="2400"/>
                    <a:pt x="2434" y="2400"/>
                    <a:pt x="2434" y="2400"/>
                  </a:cubicBezTo>
                  <a:cubicBezTo>
                    <a:pt x="2430" y="2395"/>
                    <a:pt x="2427" y="2390"/>
                    <a:pt x="2426" y="2384"/>
                  </a:cubicBezTo>
                  <a:cubicBezTo>
                    <a:pt x="2425" y="2380"/>
                    <a:pt x="2424" y="2375"/>
                    <a:pt x="2424" y="2371"/>
                  </a:cubicBezTo>
                  <a:cubicBezTo>
                    <a:pt x="2429" y="2376"/>
                    <a:pt x="2435" y="2382"/>
                    <a:pt x="2439" y="2389"/>
                  </a:cubicBezTo>
                  <a:cubicBezTo>
                    <a:pt x="2440" y="2390"/>
                    <a:pt x="2440" y="2391"/>
                    <a:pt x="2441" y="2392"/>
                  </a:cubicBezTo>
                  <a:cubicBezTo>
                    <a:pt x="2441" y="2393"/>
                    <a:pt x="2442" y="2394"/>
                    <a:pt x="2441" y="2394"/>
                  </a:cubicBezTo>
                  <a:close/>
                  <a:moveTo>
                    <a:pt x="2444" y="2379"/>
                  </a:moveTo>
                  <a:cubicBezTo>
                    <a:pt x="2443" y="2381"/>
                    <a:pt x="2442" y="2382"/>
                    <a:pt x="2442" y="2383"/>
                  </a:cubicBezTo>
                  <a:cubicBezTo>
                    <a:pt x="2442" y="2383"/>
                    <a:pt x="2442" y="2383"/>
                    <a:pt x="2442" y="2384"/>
                  </a:cubicBezTo>
                  <a:cubicBezTo>
                    <a:pt x="2441" y="2383"/>
                    <a:pt x="2441" y="2383"/>
                    <a:pt x="2441" y="2383"/>
                  </a:cubicBezTo>
                  <a:cubicBezTo>
                    <a:pt x="2440" y="2380"/>
                    <a:pt x="2435" y="2376"/>
                    <a:pt x="2434" y="2373"/>
                  </a:cubicBezTo>
                  <a:cubicBezTo>
                    <a:pt x="2433" y="2371"/>
                    <a:pt x="2433" y="2370"/>
                    <a:pt x="2433" y="2369"/>
                  </a:cubicBezTo>
                  <a:cubicBezTo>
                    <a:pt x="2434" y="2367"/>
                    <a:pt x="2446" y="2369"/>
                    <a:pt x="2449" y="2369"/>
                  </a:cubicBezTo>
                  <a:cubicBezTo>
                    <a:pt x="2449" y="2369"/>
                    <a:pt x="2450" y="2369"/>
                    <a:pt x="2450" y="2369"/>
                  </a:cubicBezTo>
                  <a:cubicBezTo>
                    <a:pt x="2448" y="2373"/>
                    <a:pt x="2446" y="2376"/>
                    <a:pt x="2444" y="2379"/>
                  </a:cubicBezTo>
                  <a:close/>
                  <a:moveTo>
                    <a:pt x="2465" y="2362"/>
                  </a:moveTo>
                  <a:cubicBezTo>
                    <a:pt x="2462" y="2362"/>
                    <a:pt x="2458" y="2363"/>
                    <a:pt x="2455" y="2363"/>
                  </a:cubicBezTo>
                  <a:cubicBezTo>
                    <a:pt x="2455" y="2363"/>
                    <a:pt x="2455" y="2363"/>
                    <a:pt x="2455" y="2364"/>
                  </a:cubicBezTo>
                  <a:cubicBezTo>
                    <a:pt x="2453" y="2364"/>
                    <a:pt x="2449" y="2363"/>
                    <a:pt x="2446" y="2362"/>
                  </a:cubicBezTo>
                  <a:cubicBezTo>
                    <a:pt x="2452" y="2362"/>
                    <a:pt x="2459" y="2362"/>
                    <a:pt x="2465" y="2361"/>
                  </a:cubicBezTo>
                  <a:cubicBezTo>
                    <a:pt x="2465" y="2361"/>
                    <a:pt x="2466" y="2361"/>
                    <a:pt x="2466" y="2361"/>
                  </a:cubicBezTo>
                  <a:cubicBezTo>
                    <a:pt x="2465" y="2362"/>
                    <a:pt x="2465" y="2362"/>
                    <a:pt x="2465" y="2362"/>
                  </a:cubicBezTo>
                  <a:close/>
                  <a:moveTo>
                    <a:pt x="2473" y="2355"/>
                  </a:moveTo>
                  <a:cubicBezTo>
                    <a:pt x="2473" y="2355"/>
                    <a:pt x="2473" y="2355"/>
                    <a:pt x="2472" y="2355"/>
                  </a:cubicBezTo>
                  <a:cubicBezTo>
                    <a:pt x="2456" y="2356"/>
                    <a:pt x="2439" y="2356"/>
                    <a:pt x="2422" y="2355"/>
                  </a:cubicBezTo>
                  <a:cubicBezTo>
                    <a:pt x="2420" y="2353"/>
                    <a:pt x="2419" y="2351"/>
                    <a:pt x="2417" y="2349"/>
                  </a:cubicBezTo>
                  <a:cubicBezTo>
                    <a:pt x="2415" y="2347"/>
                    <a:pt x="2414" y="2346"/>
                    <a:pt x="2413" y="2345"/>
                  </a:cubicBezTo>
                  <a:cubicBezTo>
                    <a:pt x="2416" y="2340"/>
                    <a:pt x="2419" y="2334"/>
                    <a:pt x="2421" y="2328"/>
                  </a:cubicBezTo>
                  <a:cubicBezTo>
                    <a:pt x="2478" y="2349"/>
                    <a:pt x="2478" y="2349"/>
                    <a:pt x="2478" y="2349"/>
                  </a:cubicBezTo>
                  <a:cubicBezTo>
                    <a:pt x="2477" y="2351"/>
                    <a:pt x="2475" y="2353"/>
                    <a:pt x="2473" y="2355"/>
                  </a:cubicBezTo>
                  <a:close/>
                  <a:moveTo>
                    <a:pt x="2570" y="2349"/>
                  </a:moveTo>
                  <a:cubicBezTo>
                    <a:pt x="2530" y="2335"/>
                    <a:pt x="2530" y="2335"/>
                    <a:pt x="2530" y="2335"/>
                  </a:cubicBezTo>
                  <a:cubicBezTo>
                    <a:pt x="2536" y="2318"/>
                    <a:pt x="2536" y="2318"/>
                    <a:pt x="2536" y="2318"/>
                  </a:cubicBezTo>
                  <a:cubicBezTo>
                    <a:pt x="2576" y="2332"/>
                    <a:pt x="2576" y="2332"/>
                    <a:pt x="2576" y="2332"/>
                  </a:cubicBezTo>
                  <a:lnTo>
                    <a:pt x="2570" y="2349"/>
                  </a:lnTo>
                  <a:close/>
                  <a:moveTo>
                    <a:pt x="2625" y="2370"/>
                  </a:moveTo>
                  <a:cubicBezTo>
                    <a:pt x="2585" y="2355"/>
                    <a:pt x="2585" y="2355"/>
                    <a:pt x="2585" y="2355"/>
                  </a:cubicBezTo>
                  <a:cubicBezTo>
                    <a:pt x="2591" y="2338"/>
                    <a:pt x="2591" y="2338"/>
                    <a:pt x="2591" y="2338"/>
                  </a:cubicBezTo>
                  <a:cubicBezTo>
                    <a:pt x="2631" y="2353"/>
                    <a:pt x="2631" y="2353"/>
                    <a:pt x="2631" y="2353"/>
                  </a:cubicBezTo>
                  <a:lnTo>
                    <a:pt x="2625" y="2370"/>
                  </a:lnTo>
                  <a:close/>
                  <a:moveTo>
                    <a:pt x="2597" y="2323"/>
                  </a:moveTo>
                  <a:cubicBezTo>
                    <a:pt x="2603" y="2306"/>
                    <a:pt x="2603" y="2306"/>
                    <a:pt x="2603" y="2306"/>
                  </a:cubicBezTo>
                  <a:cubicBezTo>
                    <a:pt x="2643" y="2320"/>
                    <a:pt x="2643" y="2320"/>
                    <a:pt x="2643" y="2320"/>
                  </a:cubicBezTo>
                  <a:cubicBezTo>
                    <a:pt x="2637" y="2338"/>
                    <a:pt x="2637" y="2338"/>
                    <a:pt x="2637" y="2338"/>
                  </a:cubicBezTo>
                  <a:lnTo>
                    <a:pt x="2597" y="2323"/>
                  </a:lnTo>
                  <a:close/>
                  <a:moveTo>
                    <a:pt x="2680" y="2390"/>
                  </a:moveTo>
                  <a:cubicBezTo>
                    <a:pt x="2640" y="2375"/>
                    <a:pt x="2640" y="2375"/>
                    <a:pt x="2640" y="2375"/>
                  </a:cubicBezTo>
                  <a:cubicBezTo>
                    <a:pt x="2646" y="2358"/>
                    <a:pt x="2646" y="2358"/>
                    <a:pt x="2646" y="2358"/>
                  </a:cubicBezTo>
                  <a:cubicBezTo>
                    <a:pt x="2686" y="2373"/>
                    <a:pt x="2686" y="2373"/>
                    <a:pt x="2686" y="2373"/>
                  </a:cubicBezTo>
                  <a:lnTo>
                    <a:pt x="2680" y="2390"/>
                  </a:lnTo>
                  <a:close/>
                  <a:moveTo>
                    <a:pt x="2692" y="2358"/>
                  </a:moveTo>
                  <a:cubicBezTo>
                    <a:pt x="2652" y="2343"/>
                    <a:pt x="2652" y="2343"/>
                    <a:pt x="2652" y="2343"/>
                  </a:cubicBezTo>
                  <a:cubicBezTo>
                    <a:pt x="2658" y="2326"/>
                    <a:pt x="2658" y="2326"/>
                    <a:pt x="2658" y="2326"/>
                  </a:cubicBezTo>
                  <a:cubicBezTo>
                    <a:pt x="2698" y="2341"/>
                    <a:pt x="2698" y="2341"/>
                    <a:pt x="2698" y="2341"/>
                  </a:cubicBezTo>
                  <a:lnTo>
                    <a:pt x="2692" y="2358"/>
                  </a:lnTo>
                  <a:close/>
                  <a:moveTo>
                    <a:pt x="2682" y="2262"/>
                  </a:moveTo>
                  <a:cubicBezTo>
                    <a:pt x="2722" y="2277"/>
                    <a:pt x="2722" y="2277"/>
                    <a:pt x="2722" y="2277"/>
                  </a:cubicBezTo>
                  <a:cubicBezTo>
                    <a:pt x="2715" y="2294"/>
                    <a:pt x="2715" y="2294"/>
                    <a:pt x="2715" y="2294"/>
                  </a:cubicBezTo>
                  <a:cubicBezTo>
                    <a:pt x="2675" y="2279"/>
                    <a:pt x="2675" y="2279"/>
                    <a:pt x="2675" y="2279"/>
                  </a:cubicBezTo>
                  <a:lnTo>
                    <a:pt x="2682" y="2262"/>
                  </a:lnTo>
                  <a:close/>
                  <a:moveTo>
                    <a:pt x="2710" y="2309"/>
                  </a:moveTo>
                  <a:cubicBezTo>
                    <a:pt x="2704" y="2326"/>
                    <a:pt x="2704" y="2326"/>
                    <a:pt x="2704" y="2326"/>
                  </a:cubicBezTo>
                  <a:cubicBezTo>
                    <a:pt x="2663" y="2311"/>
                    <a:pt x="2663" y="2311"/>
                    <a:pt x="2663" y="2311"/>
                  </a:cubicBezTo>
                  <a:cubicBezTo>
                    <a:pt x="2670" y="2294"/>
                    <a:pt x="2670" y="2294"/>
                    <a:pt x="2670" y="2294"/>
                  </a:cubicBezTo>
                  <a:lnTo>
                    <a:pt x="2710" y="2309"/>
                  </a:lnTo>
                  <a:close/>
                  <a:moveTo>
                    <a:pt x="2626" y="2242"/>
                  </a:moveTo>
                  <a:cubicBezTo>
                    <a:pt x="2666" y="2257"/>
                    <a:pt x="2666" y="2257"/>
                    <a:pt x="2666" y="2257"/>
                  </a:cubicBezTo>
                  <a:cubicBezTo>
                    <a:pt x="2660" y="2274"/>
                    <a:pt x="2660" y="2274"/>
                    <a:pt x="2660" y="2274"/>
                  </a:cubicBezTo>
                  <a:cubicBezTo>
                    <a:pt x="2620" y="2259"/>
                    <a:pt x="2620" y="2259"/>
                    <a:pt x="2620" y="2259"/>
                  </a:cubicBezTo>
                  <a:lnTo>
                    <a:pt x="2626" y="2242"/>
                  </a:lnTo>
                  <a:close/>
                  <a:moveTo>
                    <a:pt x="2655" y="2289"/>
                  </a:moveTo>
                  <a:cubicBezTo>
                    <a:pt x="2648" y="2306"/>
                    <a:pt x="2648" y="2306"/>
                    <a:pt x="2648" y="2306"/>
                  </a:cubicBezTo>
                  <a:cubicBezTo>
                    <a:pt x="2608" y="2291"/>
                    <a:pt x="2608" y="2291"/>
                    <a:pt x="2608" y="2291"/>
                  </a:cubicBezTo>
                  <a:cubicBezTo>
                    <a:pt x="2614" y="2274"/>
                    <a:pt x="2614" y="2274"/>
                    <a:pt x="2614" y="2274"/>
                  </a:cubicBezTo>
                  <a:lnTo>
                    <a:pt x="2655" y="2289"/>
                  </a:lnTo>
                  <a:close/>
                  <a:moveTo>
                    <a:pt x="2571" y="2222"/>
                  </a:moveTo>
                  <a:cubicBezTo>
                    <a:pt x="2611" y="2236"/>
                    <a:pt x="2611" y="2236"/>
                    <a:pt x="2611" y="2236"/>
                  </a:cubicBezTo>
                  <a:cubicBezTo>
                    <a:pt x="2605" y="2253"/>
                    <a:pt x="2605" y="2253"/>
                    <a:pt x="2605" y="2253"/>
                  </a:cubicBezTo>
                  <a:cubicBezTo>
                    <a:pt x="2565" y="2239"/>
                    <a:pt x="2565" y="2239"/>
                    <a:pt x="2565" y="2239"/>
                  </a:cubicBezTo>
                  <a:lnTo>
                    <a:pt x="2571" y="2222"/>
                  </a:lnTo>
                  <a:close/>
                  <a:moveTo>
                    <a:pt x="2559" y="2254"/>
                  </a:moveTo>
                  <a:cubicBezTo>
                    <a:pt x="2599" y="2269"/>
                    <a:pt x="2599" y="2269"/>
                    <a:pt x="2599" y="2269"/>
                  </a:cubicBezTo>
                  <a:cubicBezTo>
                    <a:pt x="2593" y="2286"/>
                    <a:pt x="2593" y="2286"/>
                    <a:pt x="2593" y="2286"/>
                  </a:cubicBezTo>
                  <a:cubicBezTo>
                    <a:pt x="2553" y="2271"/>
                    <a:pt x="2553" y="2271"/>
                    <a:pt x="2553" y="2271"/>
                  </a:cubicBezTo>
                  <a:lnTo>
                    <a:pt x="2559" y="2254"/>
                  </a:lnTo>
                  <a:close/>
                  <a:moveTo>
                    <a:pt x="2548" y="2285"/>
                  </a:moveTo>
                  <a:cubicBezTo>
                    <a:pt x="2588" y="2300"/>
                    <a:pt x="2588" y="2300"/>
                    <a:pt x="2588" y="2300"/>
                  </a:cubicBezTo>
                  <a:cubicBezTo>
                    <a:pt x="2581" y="2317"/>
                    <a:pt x="2581" y="2317"/>
                    <a:pt x="2581" y="2317"/>
                  </a:cubicBezTo>
                  <a:cubicBezTo>
                    <a:pt x="2541" y="2303"/>
                    <a:pt x="2541" y="2303"/>
                    <a:pt x="2541" y="2303"/>
                  </a:cubicBezTo>
                  <a:lnTo>
                    <a:pt x="2548" y="2285"/>
                  </a:lnTo>
                  <a:close/>
                  <a:moveTo>
                    <a:pt x="2574" y="2130"/>
                  </a:moveTo>
                  <a:cubicBezTo>
                    <a:pt x="2570" y="2147"/>
                    <a:pt x="2559" y="2159"/>
                    <a:pt x="2548" y="2157"/>
                  </a:cubicBezTo>
                  <a:cubicBezTo>
                    <a:pt x="2538" y="2155"/>
                    <a:pt x="2532" y="2139"/>
                    <a:pt x="2536" y="2122"/>
                  </a:cubicBezTo>
                  <a:cubicBezTo>
                    <a:pt x="2539" y="2105"/>
                    <a:pt x="2551" y="2092"/>
                    <a:pt x="2561" y="2094"/>
                  </a:cubicBezTo>
                  <a:cubicBezTo>
                    <a:pt x="2572" y="2096"/>
                    <a:pt x="2577" y="2112"/>
                    <a:pt x="2574" y="2130"/>
                  </a:cubicBezTo>
                  <a:close/>
                  <a:moveTo>
                    <a:pt x="2566" y="2071"/>
                  </a:moveTo>
                  <a:cubicBezTo>
                    <a:pt x="2555" y="2069"/>
                    <a:pt x="2550" y="2053"/>
                    <a:pt x="2553" y="2036"/>
                  </a:cubicBezTo>
                  <a:cubicBezTo>
                    <a:pt x="2557" y="2018"/>
                    <a:pt x="2568" y="2006"/>
                    <a:pt x="2579" y="2008"/>
                  </a:cubicBezTo>
                  <a:cubicBezTo>
                    <a:pt x="2589" y="2010"/>
                    <a:pt x="2595" y="2026"/>
                    <a:pt x="2591" y="2044"/>
                  </a:cubicBezTo>
                  <a:cubicBezTo>
                    <a:pt x="2588" y="2061"/>
                    <a:pt x="2576" y="2073"/>
                    <a:pt x="2566" y="2071"/>
                  </a:cubicBezTo>
                  <a:close/>
                  <a:moveTo>
                    <a:pt x="2627" y="2140"/>
                  </a:moveTo>
                  <a:cubicBezTo>
                    <a:pt x="2624" y="2158"/>
                    <a:pt x="2612" y="2170"/>
                    <a:pt x="2602" y="2168"/>
                  </a:cubicBezTo>
                  <a:cubicBezTo>
                    <a:pt x="2591" y="2166"/>
                    <a:pt x="2585" y="2150"/>
                    <a:pt x="2589" y="2133"/>
                  </a:cubicBezTo>
                  <a:cubicBezTo>
                    <a:pt x="2593" y="2115"/>
                    <a:pt x="2604" y="2103"/>
                    <a:pt x="2614" y="2105"/>
                  </a:cubicBezTo>
                  <a:cubicBezTo>
                    <a:pt x="2625" y="2107"/>
                    <a:pt x="2631" y="2123"/>
                    <a:pt x="2627" y="2140"/>
                  </a:cubicBezTo>
                  <a:close/>
                  <a:moveTo>
                    <a:pt x="2619" y="2082"/>
                  </a:moveTo>
                  <a:cubicBezTo>
                    <a:pt x="2609" y="2080"/>
                    <a:pt x="2603" y="2064"/>
                    <a:pt x="2606" y="2047"/>
                  </a:cubicBezTo>
                  <a:cubicBezTo>
                    <a:pt x="2610" y="2029"/>
                    <a:pt x="2621" y="2017"/>
                    <a:pt x="2632" y="2019"/>
                  </a:cubicBezTo>
                  <a:cubicBezTo>
                    <a:pt x="2642" y="2021"/>
                    <a:pt x="2648" y="2037"/>
                    <a:pt x="2645" y="2054"/>
                  </a:cubicBezTo>
                  <a:cubicBezTo>
                    <a:pt x="2641" y="2072"/>
                    <a:pt x="2630" y="2084"/>
                    <a:pt x="2619" y="2082"/>
                  </a:cubicBezTo>
                  <a:close/>
                  <a:moveTo>
                    <a:pt x="2681" y="2151"/>
                  </a:moveTo>
                  <a:cubicBezTo>
                    <a:pt x="2677" y="2169"/>
                    <a:pt x="2666" y="2181"/>
                    <a:pt x="2655" y="2179"/>
                  </a:cubicBezTo>
                  <a:cubicBezTo>
                    <a:pt x="2645" y="2177"/>
                    <a:pt x="2639" y="2161"/>
                    <a:pt x="2642" y="2144"/>
                  </a:cubicBezTo>
                  <a:cubicBezTo>
                    <a:pt x="2646" y="2126"/>
                    <a:pt x="2657" y="2114"/>
                    <a:pt x="2668" y="2116"/>
                  </a:cubicBezTo>
                  <a:cubicBezTo>
                    <a:pt x="2678" y="2118"/>
                    <a:pt x="2684" y="2134"/>
                    <a:pt x="2681" y="2151"/>
                  </a:cubicBezTo>
                  <a:close/>
                  <a:moveTo>
                    <a:pt x="2673" y="2093"/>
                  </a:moveTo>
                  <a:cubicBezTo>
                    <a:pt x="2662" y="2091"/>
                    <a:pt x="2656" y="2075"/>
                    <a:pt x="2660" y="2057"/>
                  </a:cubicBezTo>
                  <a:cubicBezTo>
                    <a:pt x="2663" y="2040"/>
                    <a:pt x="2675" y="2028"/>
                    <a:pt x="2685" y="2030"/>
                  </a:cubicBezTo>
                  <a:cubicBezTo>
                    <a:pt x="2696" y="2032"/>
                    <a:pt x="2702" y="2048"/>
                    <a:pt x="2698" y="2065"/>
                  </a:cubicBezTo>
                  <a:cubicBezTo>
                    <a:pt x="2695" y="2082"/>
                    <a:pt x="2683" y="2095"/>
                    <a:pt x="2673" y="2093"/>
                  </a:cubicBezTo>
                  <a:close/>
                  <a:moveTo>
                    <a:pt x="2734" y="2162"/>
                  </a:moveTo>
                  <a:cubicBezTo>
                    <a:pt x="2730" y="2179"/>
                    <a:pt x="2719" y="2192"/>
                    <a:pt x="2709" y="2190"/>
                  </a:cubicBezTo>
                  <a:cubicBezTo>
                    <a:pt x="2698" y="2187"/>
                    <a:pt x="2692" y="2172"/>
                    <a:pt x="2696" y="2154"/>
                  </a:cubicBezTo>
                  <a:cubicBezTo>
                    <a:pt x="2699" y="2137"/>
                    <a:pt x="2711" y="2125"/>
                    <a:pt x="2721" y="2127"/>
                  </a:cubicBezTo>
                  <a:cubicBezTo>
                    <a:pt x="2732" y="2129"/>
                    <a:pt x="2738" y="2145"/>
                    <a:pt x="2734" y="2162"/>
                  </a:cubicBezTo>
                  <a:close/>
                  <a:moveTo>
                    <a:pt x="2726" y="2104"/>
                  </a:moveTo>
                  <a:cubicBezTo>
                    <a:pt x="2715" y="2101"/>
                    <a:pt x="2710" y="2086"/>
                    <a:pt x="2713" y="2068"/>
                  </a:cubicBezTo>
                  <a:cubicBezTo>
                    <a:pt x="2717" y="2051"/>
                    <a:pt x="2728" y="2039"/>
                    <a:pt x="2739" y="2041"/>
                  </a:cubicBezTo>
                  <a:cubicBezTo>
                    <a:pt x="2749" y="2043"/>
                    <a:pt x="2755" y="2059"/>
                    <a:pt x="2751" y="2076"/>
                  </a:cubicBezTo>
                  <a:cubicBezTo>
                    <a:pt x="2748" y="2093"/>
                    <a:pt x="2737" y="2106"/>
                    <a:pt x="2726" y="2104"/>
                  </a:cubicBezTo>
                  <a:close/>
                  <a:moveTo>
                    <a:pt x="2787" y="2173"/>
                  </a:moveTo>
                  <a:cubicBezTo>
                    <a:pt x="2784" y="2190"/>
                    <a:pt x="2772" y="2203"/>
                    <a:pt x="2762" y="2200"/>
                  </a:cubicBezTo>
                  <a:cubicBezTo>
                    <a:pt x="2751" y="2198"/>
                    <a:pt x="2746" y="2183"/>
                    <a:pt x="2749" y="2165"/>
                  </a:cubicBezTo>
                  <a:cubicBezTo>
                    <a:pt x="2753" y="2148"/>
                    <a:pt x="2764" y="2135"/>
                    <a:pt x="2775" y="2138"/>
                  </a:cubicBezTo>
                  <a:cubicBezTo>
                    <a:pt x="2785" y="2140"/>
                    <a:pt x="2791" y="2156"/>
                    <a:pt x="2787" y="2173"/>
                  </a:cubicBezTo>
                  <a:close/>
                  <a:moveTo>
                    <a:pt x="2779" y="2114"/>
                  </a:moveTo>
                  <a:cubicBezTo>
                    <a:pt x="2769" y="2112"/>
                    <a:pt x="2763" y="2096"/>
                    <a:pt x="2767" y="2079"/>
                  </a:cubicBezTo>
                  <a:cubicBezTo>
                    <a:pt x="2770" y="2062"/>
                    <a:pt x="2782" y="2049"/>
                    <a:pt x="2792" y="2051"/>
                  </a:cubicBezTo>
                  <a:cubicBezTo>
                    <a:pt x="2803" y="2054"/>
                    <a:pt x="2808" y="2069"/>
                    <a:pt x="2805" y="2087"/>
                  </a:cubicBezTo>
                  <a:cubicBezTo>
                    <a:pt x="2801" y="2104"/>
                    <a:pt x="2790" y="2116"/>
                    <a:pt x="2779" y="2114"/>
                  </a:cubicBezTo>
                  <a:close/>
                  <a:moveTo>
                    <a:pt x="2841" y="2184"/>
                  </a:moveTo>
                  <a:cubicBezTo>
                    <a:pt x="2837" y="2201"/>
                    <a:pt x="2826" y="2213"/>
                    <a:pt x="2815" y="2211"/>
                  </a:cubicBezTo>
                  <a:cubicBezTo>
                    <a:pt x="2805" y="2209"/>
                    <a:pt x="2799" y="2193"/>
                    <a:pt x="2803" y="2176"/>
                  </a:cubicBezTo>
                  <a:cubicBezTo>
                    <a:pt x="2806" y="2159"/>
                    <a:pt x="2818" y="2146"/>
                    <a:pt x="2828" y="2148"/>
                  </a:cubicBezTo>
                  <a:cubicBezTo>
                    <a:pt x="2839" y="2151"/>
                    <a:pt x="2844" y="2166"/>
                    <a:pt x="2841" y="2184"/>
                  </a:cubicBezTo>
                  <a:close/>
                  <a:moveTo>
                    <a:pt x="2833" y="2125"/>
                  </a:moveTo>
                  <a:cubicBezTo>
                    <a:pt x="2822" y="2123"/>
                    <a:pt x="2817" y="2107"/>
                    <a:pt x="2820" y="2090"/>
                  </a:cubicBezTo>
                  <a:cubicBezTo>
                    <a:pt x="2824" y="2072"/>
                    <a:pt x="2835" y="2060"/>
                    <a:pt x="2846" y="2062"/>
                  </a:cubicBezTo>
                  <a:cubicBezTo>
                    <a:pt x="2856" y="2064"/>
                    <a:pt x="2862" y="2080"/>
                    <a:pt x="2858" y="2098"/>
                  </a:cubicBezTo>
                  <a:cubicBezTo>
                    <a:pt x="2855" y="2115"/>
                    <a:pt x="2843" y="2127"/>
                    <a:pt x="2833" y="2125"/>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2" name="Freeform 10"/>
            <p:cNvSpPr>
              <a:spLocks noEditPoints="1"/>
            </p:cNvSpPr>
            <p:nvPr/>
          </p:nvSpPr>
          <p:spPr bwMode="auto">
            <a:xfrm>
              <a:off x="2787650" y="4251325"/>
              <a:ext cx="360363" cy="384175"/>
            </a:xfrm>
            <a:custGeom>
              <a:avLst/>
              <a:gdLst>
                <a:gd name="T0" fmla="*/ 2147483646 w 150"/>
                <a:gd name="T1" fmla="*/ 2147483646 h 160"/>
                <a:gd name="T2" fmla="*/ 2147483646 w 150"/>
                <a:gd name="T3" fmla="*/ 2147483646 h 160"/>
                <a:gd name="T4" fmla="*/ 2147483646 w 150"/>
                <a:gd name="T5" fmla="*/ 2147483646 h 160"/>
                <a:gd name="T6" fmla="*/ 2147483646 w 150"/>
                <a:gd name="T7" fmla="*/ 2147483646 h 160"/>
                <a:gd name="T8" fmla="*/ 2147483646 w 150"/>
                <a:gd name="T9" fmla="*/ 2147483646 h 160"/>
                <a:gd name="T10" fmla="*/ 2147483646 w 150"/>
                <a:gd name="T11" fmla="*/ 2147483646 h 160"/>
                <a:gd name="T12" fmla="*/ 2147483646 w 150"/>
                <a:gd name="T13" fmla="*/ 2147483646 h 160"/>
                <a:gd name="T14" fmla="*/ 2147483646 w 150"/>
                <a:gd name="T15" fmla="*/ 2147483646 h 160"/>
                <a:gd name="T16" fmla="*/ 2147483646 w 150"/>
                <a:gd name="T17" fmla="*/ 2147483646 h 160"/>
                <a:gd name="T18" fmla="*/ 2147483646 w 150"/>
                <a:gd name="T19" fmla="*/ 2147483646 h 160"/>
                <a:gd name="T20" fmla="*/ 2147483646 w 150"/>
                <a:gd name="T21" fmla="*/ 2147483646 h 160"/>
                <a:gd name="T22" fmla="*/ 2147483646 w 150"/>
                <a:gd name="T23" fmla="*/ 2147483646 h 160"/>
                <a:gd name="T24" fmla="*/ 2147483646 w 150"/>
                <a:gd name="T25" fmla="*/ 2147483646 h 160"/>
                <a:gd name="T26" fmla="*/ 2147483646 w 150"/>
                <a:gd name="T27" fmla="*/ 2147483646 h 160"/>
                <a:gd name="T28" fmla="*/ 2147483646 w 150"/>
                <a:gd name="T29" fmla="*/ 2147483646 h 160"/>
                <a:gd name="T30" fmla="*/ 2147483646 w 150"/>
                <a:gd name="T31" fmla="*/ 2147483646 h 160"/>
                <a:gd name="T32" fmla="*/ 2147483646 w 150"/>
                <a:gd name="T33" fmla="*/ 2147483646 h 160"/>
                <a:gd name="T34" fmla="*/ 2147483646 w 150"/>
                <a:gd name="T35" fmla="*/ 2147483646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60"/>
                <a:gd name="T56" fmla="*/ 150 w 150"/>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3" name="Freeform 11"/>
            <p:cNvSpPr>
              <a:spLocks noEditPoints="1"/>
            </p:cNvSpPr>
            <p:nvPr/>
          </p:nvSpPr>
          <p:spPr bwMode="auto">
            <a:xfrm>
              <a:off x="9224963" y="4500563"/>
              <a:ext cx="352425" cy="385762"/>
            </a:xfrm>
            <a:custGeom>
              <a:avLst/>
              <a:gdLst>
                <a:gd name="T0" fmla="*/ 2147483646 w 147"/>
                <a:gd name="T1" fmla="*/ 2147483646 h 161"/>
                <a:gd name="T2" fmla="*/ 2147483646 w 147"/>
                <a:gd name="T3" fmla="*/ 2147483646 h 161"/>
                <a:gd name="T4" fmla="*/ 2147483646 w 147"/>
                <a:gd name="T5" fmla="*/ 2147483646 h 161"/>
                <a:gd name="T6" fmla="*/ 2147483646 w 147"/>
                <a:gd name="T7" fmla="*/ 2147483646 h 161"/>
                <a:gd name="T8" fmla="*/ 2147483646 w 147"/>
                <a:gd name="T9" fmla="*/ 2147483646 h 161"/>
                <a:gd name="T10" fmla="*/ 2147483646 w 147"/>
                <a:gd name="T11" fmla="*/ 2147483646 h 161"/>
                <a:gd name="T12" fmla="*/ 2147483646 w 147"/>
                <a:gd name="T13" fmla="*/ 2147483646 h 161"/>
                <a:gd name="T14" fmla="*/ 2147483646 w 147"/>
                <a:gd name="T15" fmla="*/ 2147483646 h 161"/>
                <a:gd name="T16" fmla="*/ 2147483646 w 147"/>
                <a:gd name="T17" fmla="*/ 2147483646 h 161"/>
                <a:gd name="T18" fmla="*/ 2147483646 w 147"/>
                <a:gd name="T19" fmla="*/ 2147483646 h 161"/>
                <a:gd name="T20" fmla="*/ 2147483646 w 147"/>
                <a:gd name="T21" fmla="*/ 2147483646 h 161"/>
                <a:gd name="T22" fmla="*/ 2147483646 w 147"/>
                <a:gd name="T23" fmla="*/ 2147483646 h 161"/>
                <a:gd name="T24" fmla="*/ 2147483646 w 147"/>
                <a:gd name="T25" fmla="*/ 2147483646 h 161"/>
                <a:gd name="T26" fmla="*/ 2147483646 w 147"/>
                <a:gd name="T27" fmla="*/ 2147483646 h 161"/>
                <a:gd name="T28" fmla="*/ 2147483646 w 147"/>
                <a:gd name="T29" fmla="*/ 2147483646 h 161"/>
                <a:gd name="T30" fmla="*/ 2147483646 w 147"/>
                <a:gd name="T31" fmla="*/ 2147483646 h 161"/>
                <a:gd name="T32" fmla="*/ 2147483646 w 147"/>
                <a:gd name="T33" fmla="*/ 2147483646 h 161"/>
                <a:gd name="T34" fmla="*/ 2147483646 w 147"/>
                <a:gd name="T35" fmla="*/ 2147483646 h 161"/>
                <a:gd name="T36" fmla="*/ 2147483646 w 147"/>
                <a:gd name="T37" fmla="*/ 2147483646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161"/>
                <a:gd name="T59" fmla="*/ 147 w 147"/>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4" name="Freeform 12"/>
            <p:cNvSpPr>
              <a:spLocks noEditPoints="1"/>
            </p:cNvSpPr>
            <p:nvPr/>
          </p:nvSpPr>
          <p:spPr bwMode="auto">
            <a:xfrm>
              <a:off x="5030788" y="3027363"/>
              <a:ext cx="409575" cy="255587"/>
            </a:xfrm>
            <a:custGeom>
              <a:avLst/>
              <a:gdLst>
                <a:gd name="T0" fmla="*/ 2147483646 w 171"/>
                <a:gd name="T1" fmla="*/ 2147483646 h 107"/>
                <a:gd name="T2" fmla="*/ 2147483646 w 171"/>
                <a:gd name="T3" fmla="*/ 0 h 107"/>
                <a:gd name="T4" fmla="*/ 2147483646 w 171"/>
                <a:gd name="T5" fmla="*/ 2147483646 h 107"/>
                <a:gd name="T6" fmla="*/ 2147483646 w 171"/>
                <a:gd name="T7" fmla="*/ 2147483646 h 107"/>
                <a:gd name="T8" fmla="*/ 2147483646 w 171"/>
                <a:gd name="T9" fmla="*/ 2147483646 h 107"/>
                <a:gd name="T10" fmla="*/ 2147483646 w 171"/>
                <a:gd name="T11" fmla="*/ 2147483646 h 107"/>
                <a:gd name="T12" fmla="*/ 2147483646 w 171"/>
                <a:gd name="T13" fmla="*/ 2147483646 h 107"/>
                <a:gd name="T14" fmla="*/ 0 w 171"/>
                <a:gd name="T15" fmla="*/ 2147483646 h 107"/>
                <a:gd name="T16" fmla="*/ 2147483646 w 171"/>
                <a:gd name="T17" fmla="*/ 2147483646 h 107"/>
                <a:gd name="T18" fmla="*/ 2147483646 w 171"/>
                <a:gd name="T19" fmla="*/ 2147483646 h 107"/>
                <a:gd name="T20" fmla="*/ 2147483646 w 171"/>
                <a:gd name="T21" fmla="*/ 2147483646 h 107"/>
                <a:gd name="T22" fmla="*/ 2147483646 w 171"/>
                <a:gd name="T23" fmla="*/ 2147483646 h 107"/>
                <a:gd name="T24" fmla="*/ 2147483646 w 171"/>
                <a:gd name="T25" fmla="*/ 2147483646 h 107"/>
                <a:gd name="T26" fmla="*/ 2147483646 w 171"/>
                <a:gd name="T27" fmla="*/ 2147483646 h 107"/>
                <a:gd name="T28" fmla="*/ 2147483646 w 171"/>
                <a:gd name="T29" fmla="*/ 2147483646 h 107"/>
                <a:gd name="T30" fmla="*/ 2147483646 w 171"/>
                <a:gd name="T31" fmla="*/ 2147483646 h 107"/>
                <a:gd name="T32" fmla="*/ 2147483646 w 171"/>
                <a:gd name="T33" fmla="*/ 2147483646 h 107"/>
                <a:gd name="T34" fmla="*/ 2147483646 w 171"/>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1"/>
                <a:gd name="T55" fmla="*/ 0 h 107"/>
                <a:gd name="T56" fmla="*/ 171 w 171"/>
                <a:gd name="T57" fmla="*/ 107 h 1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5" name="Freeform 13"/>
            <p:cNvSpPr>
              <a:spLocks noEditPoints="1"/>
            </p:cNvSpPr>
            <p:nvPr/>
          </p:nvSpPr>
          <p:spPr bwMode="auto">
            <a:xfrm>
              <a:off x="7435850" y="3440113"/>
              <a:ext cx="417513" cy="327025"/>
            </a:xfrm>
            <a:custGeom>
              <a:avLst/>
              <a:gdLst>
                <a:gd name="T0" fmla="*/ 2147483646 w 174"/>
                <a:gd name="T1" fmla="*/ 2147483646 h 136"/>
                <a:gd name="T2" fmla="*/ 2147483646 w 174"/>
                <a:gd name="T3" fmla="*/ 2147483646 h 136"/>
                <a:gd name="T4" fmla="*/ 2147483646 w 174"/>
                <a:gd name="T5" fmla="*/ 2147483646 h 136"/>
                <a:gd name="T6" fmla="*/ 2147483646 w 174"/>
                <a:gd name="T7" fmla="*/ 2147483646 h 136"/>
                <a:gd name="T8" fmla="*/ 2147483646 w 174"/>
                <a:gd name="T9" fmla="*/ 2147483646 h 136"/>
                <a:gd name="T10" fmla="*/ 2147483646 w 174"/>
                <a:gd name="T11" fmla="*/ 2147483646 h 136"/>
                <a:gd name="T12" fmla="*/ 2147483646 w 174"/>
                <a:gd name="T13" fmla="*/ 2147483646 h 136"/>
                <a:gd name="T14" fmla="*/ 2147483646 w 174"/>
                <a:gd name="T15" fmla="*/ 2147483646 h 136"/>
                <a:gd name="T16" fmla="*/ 2147483646 w 174"/>
                <a:gd name="T17" fmla="*/ 2147483646 h 136"/>
                <a:gd name="T18" fmla="*/ 2147483646 w 174"/>
                <a:gd name="T19" fmla="*/ 2147483646 h 136"/>
                <a:gd name="T20" fmla="*/ 2147483646 w 174"/>
                <a:gd name="T21" fmla="*/ 2147483646 h 136"/>
                <a:gd name="T22" fmla="*/ 2147483646 w 174"/>
                <a:gd name="T23" fmla="*/ 2147483646 h 136"/>
                <a:gd name="T24" fmla="*/ 2147483646 w 174"/>
                <a:gd name="T25" fmla="*/ 2147483646 h 136"/>
                <a:gd name="T26" fmla="*/ 2147483646 w 174"/>
                <a:gd name="T27" fmla="*/ 2147483646 h 136"/>
                <a:gd name="T28" fmla="*/ 2147483646 w 174"/>
                <a:gd name="T29" fmla="*/ 2147483646 h 136"/>
                <a:gd name="T30" fmla="*/ 2147483646 w 174"/>
                <a:gd name="T31" fmla="*/ 2147483646 h 136"/>
                <a:gd name="T32" fmla="*/ 2147483646 w 174"/>
                <a:gd name="T33" fmla="*/ 2147483646 h 136"/>
                <a:gd name="T34" fmla="*/ 2147483646 w 174"/>
                <a:gd name="T35" fmla="*/ 2147483646 h 136"/>
                <a:gd name="T36" fmla="*/ 2147483646 w 174"/>
                <a:gd name="T37" fmla="*/ 2147483646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36"/>
                <a:gd name="T59" fmla="*/ 174 w 17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6" name="Freeform 14"/>
            <p:cNvSpPr>
              <a:spLocks noEditPoints="1"/>
            </p:cNvSpPr>
            <p:nvPr/>
          </p:nvSpPr>
          <p:spPr bwMode="auto">
            <a:xfrm>
              <a:off x="2497138" y="5162550"/>
              <a:ext cx="290512" cy="561975"/>
            </a:xfrm>
            <a:custGeom>
              <a:avLst/>
              <a:gdLst>
                <a:gd name="T0" fmla="*/ 2147483646 w 121"/>
                <a:gd name="T1" fmla="*/ 2147483646 h 234"/>
                <a:gd name="T2" fmla="*/ 2147483646 w 121"/>
                <a:gd name="T3" fmla="*/ 2147483646 h 234"/>
                <a:gd name="T4" fmla="*/ 2147483646 w 121"/>
                <a:gd name="T5" fmla="*/ 2147483646 h 234"/>
                <a:gd name="T6" fmla="*/ 2147483646 w 121"/>
                <a:gd name="T7" fmla="*/ 2147483646 h 234"/>
                <a:gd name="T8" fmla="*/ 2147483646 w 121"/>
                <a:gd name="T9" fmla="*/ 2147483646 h 234"/>
                <a:gd name="T10" fmla="*/ 2147483646 w 121"/>
                <a:gd name="T11" fmla="*/ 2147483646 h 234"/>
                <a:gd name="T12" fmla="*/ 2147483646 w 121"/>
                <a:gd name="T13" fmla="*/ 2147483646 h 234"/>
                <a:gd name="T14" fmla="*/ 2147483646 w 121"/>
                <a:gd name="T15" fmla="*/ 2147483646 h 234"/>
                <a:gd name="T16" fmla="*/ 2147483646 w 121"/>
                <a:gd name="T17" fmla="*/ 2147483646 h 234"/>
                <a:gd name="T18" fmla="*/ 2147483646 w 121"/>
                <a:gd name="T19" fmla="*/ 2147483646 h 234"/>
                <a:gd name="T20" fmla="*/ 2147483646 w 121"/>
                <a:gd name="T21" fmla="*/ 2147483646 h 234"/>
                <a:gd name="T22" fmla="*/ 2147483646 w 121"/>
                <a:gd name="T23" fmla="*/ 2147483646 h 234"/>
                <a:gd name="T24" fmla="*/ 2147483646 w 121"/>
                <a:gd name="T25" fmla="*/ 2147483646 h 234"/>
                <a:gd name="T26" fmla="*/ 2147483646 w 121"/>
                <a:gd name="T27" fmla="*/ 2147483646 h 234"/>
                <a:gd name="T28" fmla="*/ 2147483646 w 121"/>
                <a:gd name="T29" fmla="*/ 2147483646 h 234"/>
                <a:gd name="T30" fmla="*/ 2147483646 w 121"/>
                <a:gd name="T31" fmla="*/ 2147483646 h 234"/>
                <a:gd name="T32" fmla="*/ 2147483646 w 121"/>
                <a:gd name="T33" fmla="*/ 2147483646 h 234"/>
                <a:gd name="T34" fmla="*/ 2147483646 w 121"/>
                <a:gd name="T35" fmla="*/ 2147483646 h 234"/>
                <a:gd name="T36" fmla="*/ 2147483646 w 121"/>
                <a:gd name="T37" fmla="*/ 2147483646 h 234"/>
                <a:gd name="T38" fmla="*/ 2147483646 w 121"/>
                <a:gd name="T39" fmla="*/ 2147483646 h 234"/>
                <a:gd name="T40" fmla="*/ 2147483646 w 121"/>
                <a:gd name="T41" fmla="*/ 2147483646 h 234"/>
                <a:gd name="T42" fmla="*/ 2147483646 w 121"/>
                <a:gd name="T43" fmla="*/ 2147483646 h 234"/>
                <a:gd name="T44" fmla="*/ 2147483646 w 121"/>
                <a:gd name="T45" fmla="*/ 2147483646 h 234"/>
                <a:gd name="T46" fmla="*/ 2147483646 w 121"/>
                <a:gd name="T47" fmla="*/ 2147483646 h 234"/>
                <a:gd name="T48" fmla="*/ 2147483646 w 121"/>
                <a:gd name="T49" fmla="*/ 2147483646 h 234"/>
                <a:gd name="T50" fmla="*/ 2147483646 w 121"/>
                <a:gd name="T51" fmla="*/ 2147483646 h 234"/>
                <a:gd name="T52" fmla="*/ 2147483646 w 121"/>
                <a:gd name="T53" fmla="*/ 2147483646 h 234"/>
                <a:gd name="T54" fmla="*/ 2147483646 w 121"/>
                <a:gd name="T55" fmla="*/ 2147483646 h 234"/>
                <a:gd name="T56" fmla="*/ 2147483646 w 121"/>
                <a:gd name="T57" fmla="*/ 2147483646 h 234"/>
                <a:gd name="T58" fmla="*/ 2147483646 w 121"/>
                <a:gd name="T59" fmla="*/ 2147483646 h 234"/>
                <a:gd name="T60" fmla="*/ 2147483646 w 121"/>
                <a:gd name="T61" fmla="*/ 2147483646 h 234"/>
                <a:gd name="T62" fmla="*/ 2147483646 w 121"/>
                <a:gd name="T63" fmla="*/ 2147483646 h 234"/>
                <a:gd name="T64" fmla="*/ 2147483646 w 121"/>
                <a:gd name="T65" fmla="*/ 2147483646 h 234"/>
                <a:gd name="T66" fmla="*/ 2147483646 w 121"/>
                <a:gd name="T67" fmla="*/ 2147483646 h 234"/>
                <a:gd name="T68" fmla="*/ 2147483646 w 121"/>
                <a:gd name="T69" fmla="*/ 2147483646 h 234"/>
                <a:gd name="T70" fmla="*/ 2147483646 w 121"/>
                <a:gd name="T71" fmla="*/ 2147483646 h 234"/>
                <a:gd name="T72" fmla="*/ 2147483646 w 121"/>
                <a:gd name="T73" fmla="*/ 2147483646 h 234"/>
                <a:gd name="T74" fmla="*/ 2147483646 w 121"/>
                <a:gd name="T75" fmla="*/ 2147483646 h 2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
                <a:gd name="T115" fmla="*/ 0 h 234"/>
                <a:gd name="T116" fmla="*/ 121 w 121"/>
                <a:gd name="T117" fmla="*/ 234 h 2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7" name="Freeform 16"/>
            <p:cNvSpPr>
              <a:spLocks noEditPoints="1"/>
            </p:cNvSpPr>
            <p:nvPr/>
          </p:nvSpPr>
          <p:spPr bwMode="auto">
            <a:xfrm>
              <a:off x="3963988" y="2055813"/>
              <a:ext cx="893762" cy="625475"/>
            </a:xfrm>
            <a:custGeom>
              <a:avLst/>
              <a:gdLst>
                <a:gd name="T0" fmla="*/ 2147483646 w 372"/>
                <a:gd name="T1" fmla="*/ 2147483646 h 260"/>
                <a:gd name="T2" fmla="*/ 2147483646 w 372"/>
                <a:gd name="T3" fmla="*/ 2147483646 h 260"/>
                <a:gd name="T4" fmla="*/ 2147483646 w 372"/>
                <a:gd name="T5" fmla="*/ 2147483646 h 260"/>
                <a:gd name="T6" fmla="*/ 2147483646 w 372"/>
                <a:gd name="T7" fmla="*/ 2147483646 h 260"/>
                <a:gd name="T8" fmla="*/ 2147483646 w 372"/>
                <a:gd name="T9" fmla="*/ 2147483646 h 260"/>
                <a:gd name="T10" fmla="*/ 2147483646 w 372"/>
                <a:gd name="T11" fmla="*/ 2147483646 h 260"/>
                <a:gd name="T12" fmla="*/ 2147483646 w 372"/>
                <a:gd name="T13" fmla="*/ 2147483646 h 260"/>
                <a:gd name="T14" fmla="*/ 2147483646 w 372"/>
                <a:gd name="T15" fmla="*/ 2147483646 h 260"/>
                <a:gd name="T16" fmla="*/ 2147483646 w 372"/>
                <a:gd name="T17" fmla="*/ 2147483646 h 260"/>
                <a:gd name="T18" fmla="*/ 2147483646 w 372"/>
                <a:gd name="T19" fmla="*/ 2147483646 h 260"/>
                <a:gd name="T20" fmla="*/ 2147483646 w 372"/>
                <a:gd name="T21" fmla="*/ 2147483646 h 260"/>
                <a:gd name="T22" fmla="*/ 2147483646 w 372"/>
                <a:gd name="T23" fmla="*/ 2147483646 h 260"/>
                <a:gd name="T24" fmla="*/ 2147483646 w 372"/>
                <a:gd name="T25" fmla="*/ 2147483646 h 260"/>
                <a:gd name="T26" fmla="*/ 2147483646 w 372"/>
                <a:gd name="T27" fmla="*/ 2147483646 h 260"/>
                <a:gd name="T28" fmla="*/ 2147483646 w 372"/>
                <a:gd name="T29" fmla="*/ 2147483646 h 260"/>
                <a:gd name="T30" fmla="*/ 2147483646 w 372"/>
                <a:gd name="T31" fmla="*/ 2147483646 h 260"/>
                <a:gd name="T32" fmla="*/ 2147483646 w 372"/>
                <a:gd name="T33" fmla="*/ 2147483646 h 260"/>
                <a:gd name="T34" fmla="*/ 2147483646 w 372"/>
                <a:gd name="T35" fmla="*/ 2147483646 h 260"/>
                <a:gd name="T36" fmla="*/ 2147483646 w 372"/>
                <a:gd name="T37" fmla="*/ 2147483646 h 260"/>
                <a:gd name="T38" fmla="*/ 2147483646 w 372"/>
                <a:gd name="T39" fmla="*/ 2147483646 h 260"/>
                <a:gd name="T40" fmla="*/ 2147483646 w 372"/>
                <a:gd name="T41" fmla="*/ 2147483646 h 260"/>
                <a:gd name="T42" fmla="*/ 2147483646 w 372"/>
                <a:gd name="T43" fmla="*/ 2147483646 h 260"/>
                <a:gd name="T44" fmla="*/ 2147483646 w 372"/>
                <a:gd name="T45" fmla="*/ 2147483646 h 260"/>
                <a:gd name="T46" fmla="*/ 2147483646 w 372"/>
                <a:gd name="T47" fmla="*/ 2147483646 h 260"/>
                <a:gd name="T48" fmla="*/ 2147483646 w 372"/>
                <a:gd name="T49" fmla="*/ 2147483646 h 260"/>
                <a:gd name="T50" fmla="*/ 2147483646 w 372"/>
                <a:gd name="T51" fmla="*/ 2147483646 h 260"/>
                <a:gd name="T52" fmla="*/ 2147483646 w 372"/>
                <a:gd name="T53" fmla="*/ 2147483646 h 260"/>
                <a:gd name="T54" fmla="*/ 2147483646 w 372"/>
                <a:gd name="T55" fmla="*/ 2147483646 h 260"/>
                <a:gd name="T56" fmla="*/ 2147483646 w 372"/>
                <a:gd name="T57" fmla="*/ 2147483646 h 260"/>
                <a:gd name="T58" fmla="*/ 2147483646 w 372"/>
                <a:gd name="T59" fmla="*/ 2147483646 h 260"/>
                <a:gd name="T60" fmla="*/ 2147483646 w 372"/>
                <a:gd name="T61" fmla="*/ 2147483646 h 260"/>
                <a:gd name="T62" fmla="*/ 2147483646 w 372"/>
                <a:gd name="T63" fmla="*/ 2147483646 h 260"/>
                <a:gd name="T64" fmla="*/ 2147483646 w 372"/>
                <a:gd name="T65" fmla="*/ 2147483646 h 260"/>
                <a:gd name="T66" fmla="*/ 2147483646 w 372"/>
                <a:gd name="T67" fmla="*/ 2147483646 h 260"/>
                <a:gd name="T68" fmla="*/ 2147483646 w 372"/>
                <a:gd name="T69" fmla="*/ 2147483646 h 260"/>
                <a:gd name="T70" fmla="*/ 2147483646 w 372"/>
                <a:gd name="T71" fmla="*/ 2147483646 h 260"/>
                <a:gd name="T72" fmla="*/ 2147483646 w 372"/>
                <a:gd name="T73" fmla="*/ 2147483646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2"/>
                <a:gd name="T112" fmla="*/ 0 h 260"/>
                <a:gd name="T113" fmla="*/ 372 w 372"/>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8" name="Freeform 17"/>
            <p:cNvSpPr>
              <a:spLocks noEditPoints="1"/>
            </p:cNvSpPr>
            <p:nvPr/>
          </p:nvSpPr>
          <p:spPr bwMode="auto">
            <a:xfrm>
              <a:off x="9294813" y="5578475"/>
              <a:ext cx="431800" cy="584200"/>
            </a:xfrm>
            <a:custGeom>
              <a:avLst/>
              <a:gdLst>
                <a:gd name="T0" fmla="*/ 2147483646 w 180"/>
                <a:gd name="T1" fmla="*/ 2147483646 h 243"/>
                <a:gd name="T2" fmla="*/ 2147483646 w 180"/>
                <a:gd name="T3" fmla="*/ 2147483646 h 243"/>
                <a:gd name="T4" fmla="*/ 2147483646 w 180"/>
                <a:gd name="T5" fmla="*/ 2147483646 h 243"/>
                <a:gd name="T6" fmla="*/ 2147483646 w 180"/>
                <a:gd name="T7" fmla="*/ 2147483646 h 243"/>
                <a:gd name="T8" fmla="*/ 2147483646 w 180"/>
                <a:gd name="T9" fmla="*/ 2147483646 h 243"/>
                <a:gd name="T10" fmla="*/ 2147483646 w 180"/>
                <a:gd name="T11" fmla="*/ 2147483646 h 243"/>
                <a:gd name="T12" fmla="*/ 2147483646 w 180"/>
                <a:gd name="T13" fmla="*/ 2147483646 h 243"/>
                <a:gd name="T14" fmla="*/ 2147483646 w 180"/>
                <a:gd name="T15" fmla="*/ 2147483646 h 243"/>
                <a:gd name="T16" fmla="*/ 2147483646 w 180"/>
                <a:gd name="T17" fmla="*/ 2147483646 h 243"/>
                <a:gd name="T18" fmla="*/ 2147483646 w 180"/>
                <a:gd name="T19" fmla="*/ 2147483646 h 243"/>
                <a:gd name="T20" fmla="*/ 2147483646 w 180"/>
                <a:gd name="T21" fmla="*/ 2147483646 h 243"/>
                <a:gd name="T22" fmla="*/ 2147483646 w 180"/>
                <a:gd name="T23" fmla="*/ 2147483646 h 243"/>
                <a:gd name="T24" fmla="*/ 2147483646 w 180"/>
                <a:gd name="T25" fmla="*/ 2147483646 h 243"/>
                <a:gd name="T26" fmla="*/ 2147483646 w 180"/>
                <a:gd name="T27" fmla="*/ 2147483646 h 243"/>
                <a:gd name="T28" fmla="*/ 2147483646 w 180"/>
                <a:gd name="T29" fmla="*/ 2147483646 h 243"/>
                <a:gd name="T30" fmla="*/ 2147483646 w 180"/>
                <a:gd name="T31" fmla="*/ 2147483646 h 243"/>
                <a:gd name="T32" fmla="*/ 2147483646 w 180"/>
                <a:gd name="T33" fmla="*/ 2147483646 h 243"/>
                <a:gd name="T34" fmla="*/ 2147483646 w 180"/>
                <a:gd name="T35" fmla="*/ 2147483646 h 243"/>
                <a:gd name="T36" fmla="*/ 2147483646 w 180"/>
                <a:gd name="T37" fmla="*/ 2147483646 h 243"/>
                <a:gd name="T38" fmla="*/ 2147483646 w 180"/>
                <a:gd name="T39" fmla="*/ 2147483646 h 243"/>
                <a:gd name="T40" fmla="*/ 2147483646 w 180"/>
                <a:gd name="T41" fmla="*/ 2147483646 h 2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0"/>
                <a:gd name="T64" fmla="*/ 0 h 243"/>
                <a:gd name="T65" fmla="*/ 180 w 180"/>
                <a:gd name="T66" fmla="*/ 243 h 2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0" h="243">
                  <a:moveTo>
                    <a:pt x="174" y="117"/>
                  </a:moveTo>
                  <a:cubicBezTo>
                    <a:pt x="172" y="111"/>
                    <a:pt x="170" y="105"/>
                    <a:pt x="167" y="101"/>
                  </a:cubicBezTo>
                  <a:cubicBezTo>
                    <a:pt x="167" y="101"/>
                    <a:pt x="167" y="100"/>
                    <a:pt x="167" y="100"/>
                  </a:cubicBezTo>
                  <a:cubicBezTo>
                    <a:pt x="160" y="91"/>
                    <a:pt x="151" y="84"/>
                    <a:pt x="140" y="80"/>
                  </a:cubicBezTo>
                  <a:cubicBezTo>
                    <a:pt x="144" y="72"/>
                    <a:pt x="146" y="62"/>
                    <a:pt x="144" y="53"/>
                  </a:cubicBezTo>
                  <a:cubicBezTo>
                    <a:pt x="138" y="31"/>
                    <a:pt x="116" y="17"/>
                    <a:pt x="94" y="22"/>
                  </a:cubicBezTo>
                  <a:cubicBezTo>
                    <a:pt x="91" y="23"/>
                    <a:pt x="89" y="24"/>
                    <a:pt x="87" y="25"/>
                  </a:cubicBezTo>
                  <a:cubicBezTo>
                    <a:pt x="77" y="9"/>
                    <a:pt x="58" y="0"/>
                    <a:pt x="38" y="4"/>
                  </a:cubicBezTo>
                  <a:cubicBezTo>
                    <a:pt x="15" y="10"/>
                    <a:pt x="0" y="34"/>
                    <a:pt x="5" y="58"/>
                  </a:cubicBezTo>
                  <a:cubicBezTo>
                    <a:pt x="6" y="60"/>
                    <a:pt x="6" y="62"/>
                    <a:pt x="7" y="64"/>
                  </a:cubicBezTo>
                  <a:cubicBezTo>
                    <a:pt x="24" y="134"/>
                    <a:pt x="24" y="134"/>
                    <a:pt x="24" y="134"/>
                  </a:cubicBezTo>
                  <a:cubicBezTo>
                    <a:pt x="24" y="134"/>
                    <a:pt x="24" y="134"/>
                    <a:pt x="24" y="134"/>
                  </a:cubicBezTo>
                  <a:cubicBezTo>
                    <a:pt x="38" y="193"/>
                    <a:pt x="38" y="193"/>
                    <a:pt x="38" y="193"/>
                  </a:cubicBezTo>
                  <a:cubicBezTo>
                    <a:pt x="38" y="195"/>
                    <a:pt x="38" y="197"/>
                    <a:pt x="39" y="199"/>
                  </a:cubicBezTo>
                  <a:cubicBezTo>
                    <a:pt x="45" y="226"/>
                    <a:pt x="72" y="243"/>
                    <a:pt x="100" y="237"/>
                  </a:cubicBezTo>
                  <a:cubicBezTo>
                    <a:pt x="126" y="230"/>
                    <a:pt x="143" y="204"/>
                    <a:pt x="138" y="177"/>
                  </a:cubicBezTo>
                  <a:cubicBezTo>
                    <a:pt x="164" y="170"/>
                    <a:pt x="180" y="143"/>
                    <a:pt x="174" y="117"/>
                  </a:cubicBezTo>
                  <a:close/>
                  <a:moveTo>
                    <a:pt x="84" y="98"/>
                  </a:moveTo>
                  <a:cubicBezTo>
                    <a:pt x="83" y="98"/>
                    <a:pt x="83" y="98"/>
                    <a:pt x="83" y="98"/>
                  </a:cubicBezTo>
                  <a:cubicBezTo>
                    <a:pt x="83" y="98"/>
                    <a:pt x="83" y="98"/>
                    <a:pt x="83" y="98"/>
                  </a:cubicBezTo>
                  <a:cubicBezTo>
                    <a:pt x="83" y="98"/>
                    <a:pt x="83" y="98"/>
                    <a:pt x="84" y="98"/>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9" name="Freeform 18"/>
            <p:cNvSpPr>
              <a:spLocks noEditPoints="1"/>
            </p:cNvSpPr>
            <p:nvPr/>
          </p:nvSpPr>
          <p:spPr bwMode="auto">
            <a:xfrm>
              <a:off x="2881313" y="3219450"/>
              <a:ext cx="534987" cy="503238"/>
            </a:xfrm>
            <a:custGeom>
              <a:avLst/>
              <a:gdLst>
                <a:gd name="T0" fmla="*/ 2147483646 w 223"/>
                <a:gd name="T1" fmla="*/ 2147483646 h 210"/>
                <a:gd name="T2" fmla="*/ 2147483646 w 223"/>
                <a:gd name="T3" fmla="*/ 2147483646 h 210"/>
                <a:gd name="T4" fmla="*/ 2147483646 w 223"/>
                <a:gd name="T5" fmla="*/ 2147483646 h 210"/>
                <a:gd name="T6" fmla="*/ 2147483646 w 223"/>
                <a:gd name="T7" fmla="*/ 2147483646 h 210"/>
                <a:gd name="T8" fmla="*/ 2147483646 w 223"/>
                <a:gd name="T9" fmla="*/ 2147483646 h 210"/>
                <a:gd name="T10" fmla="*/ 2147483646 w 223"/>
                <a:gd name="T11" fmla="*/ 2147483646 h 210"/>
                <a:gd name="T12" fmla="*/ 2147483646 w 223"/>
                <a:gd name="T13" fmla="*/ 2147483646 h 210"/>
                <a:gd name="T14" fmla="*/ 2147483646 w 223"/>
                <a:gd name="T15" fmla="*/ 2147483646 h 210"/>
                <a:gd name="T16" fmla="*/ 2147483646 w 223"/>
                <a:gd name="T17" fmla="*/ 2147483646 h 210"/>
                <a:gd name="T18" fmla="*/ 2147483646 w 223"/>
                <a:gd name="T19" fmla="*/ 2147483646 h 210"/>
                <a:gd name="T20" fmla="*/ 2147483646 w 223"/>
                <a:gd name="T21" fmla="*/ 2147483646 h 210"/>
                <a:gd name="T22" fmla="*/ 2147483646 w 223"/>
                <a:gd name="T23" fmla="*/ 2147483646 h 210"/>
                <a:gd name="T24" fmla="*/ 2147483646 w 223"/>
                <a:gd name="T25" fmla="*/ 2147483646 h 210"/>
                <a:gd name="T26" fmla="*/ 2147483646 w 223"/>
                <a:gd name="T27" fmla="*/ 2147483646 h 210"/>
                <a:gd name="T28" fmla="*/ 2147483646 w 223"/>
                <a:gd name="T29" fmla="*/ 2147483646 h 210"/>
                <a:gd name="T30" fmla="*/ 2147483646 w 223"/>
                <a:gd name="T31" fmla="*/ 2147483646 h 210"/>
                <a:gd name="T32" fmla="*/ 2147483646 w 223"/>
                <a:gd name="T33" fmla="*/ 2147483646 h 210"/>
                <a:gd name="T34" fmla="*/ 2147483646 w 223"/>
                <a:gd name="T35" fmla="*/ 2147483646 h 210"/>
                <a:gd name="T36" fmla="*/ 2147483646 w 223"/>
                <a:gd name="T37" fmla="*/ 2147483646 h 210"/>
                <a:gd name="T38" fmla="*/ 2147483646 w 223"/>
                <a:gd name="T39" fmla="*/ 2147483646 h 2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210"/>
                <a:gd name="T62" fmla="*/ 223 w 223"/>
                <a:gd name="T63" fmla="*/ 210 h 2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0" name="Freeform 19"/>
            <p:cNvSpPr>
              <a:spLocks/>
            </p:cNvSpPr>
            <p:nvPr/>
          </p:nvSpPr>
          <p:spPr bwMode="auto">
            <a:xfrm rot="396022">
              <a:off x="7031038" y="2306638"/>
              <a:ext cx="3052762" cy="1833562"/>
            </a:xfrm>
            <a:custGeom>
              <a:avLst/>
              <a:gdLst>
                <a:gd name="T0" fmla="*/ 2147483646 w 727"/>
                <a:gd name="T1" fmla="*/ 2147483646 h 436"/>
                <a:gd name="T2" fmla="*/ 2147483646 w 727"/>
                <a:gd name="T3" fmla="*/ 2147483646 h 436"/>
                <a:gd name="T4" fmla="*/ 2147483646 w 727"/>
                <a:gd name="T5" fmla="*/ 2147483646 h 436"/>
                <a:gd name="T6" fmla="*/ 2147483646 w 727"/>
                <a:gd name="T7" fmla="*/ 2147483646 h 436"/>
                <a:gd name="T8" fmla="*/ 0 60000 65536"/>
                <a:gd name="T9" fmla="*/ 0 60000 65536"/>
                <a:gd name="T10" fmla="*/ 0 60000 65536"/>
                <a:gd name="T11" fmla="*/ 0 60000 65536"/>
                <a:gd name="T12" fmla="*/ 0 w 727"/>
                <a:gd name="T13" fmla="*/ 0 h 436"/>
                <a:gd name="T14" fmla="*/ 727 w 727"/>
                <a:gd name="T15" fmla="*/ 436 h 436"/>
              </a:gdLst>
              <a:ahLst/>
              <a:cxnLst>
                <a:cxn ang="T8">
                  <a:pos x="T0" y="T1"/>
                </a:cxn>
                <a:cxn ang="T9">
                  <a:pos x="T2" y="T3"/>
                </a:cxn>
                <a:cxn ang="T10">
                  <a:pos x="T4" y="T5"/>
                </a:cxn>
                <a:cxn ang="T11">
                  <a:pos x="T6" y="T7"/>
                </a:cxn>
              </a:cxnLst>
              <a:rect l="T12" t="T13" r="T14" b="T15"/>
              <a:pathLst>
                <a:path w="727" h="436">
                  <a:moveTo>
                    <a:pt x="1" y="24"/>
                  </a:moveTo>
                  <a:cubicBezTo>
                    <a:pt x="0" y="16"/>
                    <a:pt x="1" y="0"/>
                    <a:pt x="2" y="1"/>
                  </a:cubicBezTo>
                  <a:cubicBezTo>
                    <a:pt x="293" y="36"/>
                    <a:pt x="559" y="196"/>
                    <a:pt x="727" y="436"/>
                  </a:cubicBezTo>
                  <a:cubicBezTo>
                    <a:pt x="727" y="436"/>
                    <a:pt x="475" y="86"/>
                    <a:pt x="1" y="2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1" name="Freeform 20"/>
            <p:cNvSpPr>
              <a:spLocks/>
            </p:cNvSpPr>
            <p:nvPr/>
          </p:nvSpPr>
          <p:spPr bwMode="auto">
            <a:xfrm>
              <a:off x="6148388" y="1646238"/>
              <a:ext cx="1069975" cy="1052512"/>
            </a:xfrm>
            <a:custGeom>
              <a:avLst/>
              <a:gdLst>
                <a:gd name="T0" fmla="*/ 2147483646 w 179"/>
                <a:gd name="T1" fmla="*/ 2147483646 h 176"/>
                <a:gd name="T2" fmla="*/ 2147483646 w 179"/>
                <a:gd name="T3" fmla="*/ 2147483646 h 176"/>
                <a:gd name="T4" fmla="*/ 2147483646 w 179"/>
                <a:gd name="T5" fmla="*/ 2147483646 h 176"/>
                <a:gd name="T6" fmla="*/ 2147483646 w 179"/>
                <a:gd name="T7" fmla="*/ 2147483646 h 176"/>
                <a:gd name="T8" fmla="*/ 2147483646 w 179"/>
                <a:gd name="T9" fmla="*/ 2147483646 h 176"/>
                <a:gd name="T10" fmla="*/ 2147483646 w 179"/>
                <a:gd name="T11" fmla="*/ 2147483646 h 176"/>
                <a:gd name="T12" fmla="*/ 2147483646 w 179"/>
                <a:gd name="T13" fmla="*/ 2147483646 h 176"/>
                <a:gd name="T14" fmla="*/ 2147483646 w 179"/>
                <a:gd name="T15" fmla="*/ 2147483646 h 176"/>
                <a:gd name="T16" fmla="*/ 2147483646 w 179"/>
                <a:gd name="T17" fmla="*/ 2147483646 h 176"/>
                <a:gd name="T18" fmla="*/ 2147483646 w 179"/>
                <a:gd name="T19" fmla="*/ 2147483646 h 176"/>
                <a:gd name="T20" fmla="*/ 2147483646 w 179"/>
                <a:gd name="T21" fmla="*/ 2147483646 h 176"/>
                <a:gd name="T22" fmla="*/ 2147483646 w 179"/>
                <a:gd name="T23" fmla="*/ 2147483646 h 176"/>
                <a:gd name="T24" fmla="*/ 2147483646 w 179"/>
                <a:gd name="T25" fmla="*/ 2147483646 h 176"/>
                <a:gd name="T26" fmla="*/ 2147483646 w 179"/>
                <a:gd name="T27" fmla="*/ 2147483646 h 176"/>
                <a:gd name="T28" fmla="*/ 2147483646 w 179"/>
                <a:gd name="T29" fmla="*/ 2147483646 h 176"/>
                <a:gd name="T30" fmla="*/ 2147483646 w 179"/>
                <a:gd name="T31" fmla="*/ 2147483646 h 176"/>
                <a:gd name="T32" fmla="*/ 2147483646 w 179"/>
                <a:gd name="T33" fmla="*/ 2147483646 h 176"/>
                <a:gd name="T34" fmla="*/ 2147483646 w 179"/>
                <a:gd name="T35" fmla="*/ 2147483646 h 176"/>
                <a:gd name="T36" fmla="*/ 2147483646 w 179"/>
                <a:gd name="T37" fmla="*/ 2147483646 h 176"/>
                <a:gd name="T38" fmla="*/ 2147483646 w 179"/>
                <a:gd name="T39" fmla="*/ 2147483646 h 176"/>
                <a:gd name="T40" fmla="*/ 2147483646 w 179"/>
                <a:gd name="T41" fmla="*/ 2147483646 h 176"/>
                <a:gd name="T42" fmla="*/ 2147483646 w 179"/>
                <a:gd name="T43" fmla="*/ 2147483646 h 176"/>
                <a:gd name="T44" fmla="*/ 2147483646 w 179"/>
                <a:gd name="T45" fmla="*/ 2147483646 h 176"/>
                <a:gd name="T46" fmla="*/ 2147483646 w 179"/>
                <a:gd name="T47" fmla="*/ 2147483646 h 176"/>
                <a:gd name="T48" fmla="*/ 2147483646 w 179"/>
                <a:gd name="T49" fmla="*/ 2147483646 h 176"/>
                <a:gd name="T50" fmla="*/ 2147483646 w 179"/>
                <a:gd name="T51" fmla="*/ 2147483646 h 176"/>
                <a:gd name="T52" fmla="*/ 2147483646 w 179"/>
                <a:gd name="T53" fmla="*/ 2147483646 h 176"/>
                <a:gd name="T54" fmla="*/ 2147483646 w 179"/>
                <a:gd name="T55" fmla="*/ 2147483646 h 176"/>
                <a:gd name="T56" fmla="*/ 2147483646 w 179"/>
                <a:gd name="T57" fmla="*/ 2147483646 h 176"/>
                <a:gd name="T58" fmla="*/ 2147483646 w 179"/>
                <a:gd name="T59" fmla="*/ 2147483646 h 176"/>
                <a:gd name="T60" fmla="*/ 2147483646 w 179"/>
                <a:gd name="T61" fmla="*/ 2147483646 h 176"/>
                <a:gd name="T62" fmla="*/ 2147483646 w 179"/>
                <a:gd name="T63" fmla="*/ 0 h 176"/>
                <a:gd name="T64" fmla="*/ 2147483646 w 179"/>
                <a:gd name="T65" fmla="*/ 2147483646 h 176"/>
                <a:gd name="T66" fmla="*/ 2147483646 w 179"/>
                <a:gd name="T67" fmla="*/ 2147483646 h 176"/>
                <a:gd name="T68" fmla="*/ 2147483646 w 179"/>
                <a:gd name="T69" fmla="*/ 2147483646 h 176"/>
                <a:gd name="T70" fmla="*/ 2147483646 w 179"/>
                <a:gd name="T71" fmla="*/ 2147483646 h 176"/>
                <a:gd name="T72" fmla="*/ 2147483646 w 179"/>
                <a:gd name="T73" fmla="*/ 2147483646 h 176"/>
                <a:gd name="T74" fmla="*/ 2147483646 w 179"/>
                <a:gd name="T75" fmla="*/ 2147483646 h 176"/>
                <a:gd name="T76" fmla="*/ 2147483646 w 179"/>
                <a:gd name="T77" fmla="*/ 2147483646 h 176"/>
                <a:gd name="T78" fmla="*/ 2147483646 w 179"/>
                <a:gd name="T79" fmla="*/ 2147483646 h 176"/>
                <a:gd name="T80" fmla="*/ 2147483646 w 179"/>
                <a:gd name="T81" fmla="*/ 2147483646 h 176"/>
                <a:gd name="T82" fmla="*/ 0 w 179"/>
                <a:gd name="T83" fmla="*/ 2147483646 h 176"/>
                <a:gd name="T84" fmla="*/ 0 w 179"/>
                <a:gd name="T85" fmla="*/ 2147483646 h 176"/>
                <a:gd name="T86" fmla="*/ 0 w 179"/>
                <a:gd name="T87" fmla="*/ 2147483646 h 176"/>
                <a:gd name="T88" fmla="*/ 0 w 179"/>
                <a:gd name="T89" fmla="*/ 2147483646 h 176"/>
                <a:gd name="T90" fmla="*/ 0 w 179"/>
                <a:gd name="T91" fmla="*/ 2147483646 h 176"/>
                <a:gd name="T92" fmla="*/ 2147483646 w 179"/>
                <a:gd name="T93" fmla="*/ 2147483646 h 1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9"/>
                <a:gd name="T142" fmla="*/ 0 h 176"/>
                <a:gd name="T143" fmla="*/ 179 w 179"/>
                <a:gd name="T144" fmla="*/ 176 h 1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9" h="176">
                  <a:moveTo>
                    <a:pt x="25" y="94"/>
                  </a:moveTo>
                  <a:cubicBezTo>
                    <a:pt x="61" y="94"/>
                    <a:pt x="61" y="94"/>
                    <a:pt x="61" y="94"/>
                  </a:cubicBezTo>
                  <a:cubicBezTo>
                    <a:pt x="73" y="111"/>
                    <a:pt x="73" y="111"/>
                    <a:pt x="73" y="111"/>
                  </a:cubicBezTo>
                  <a:cubicBezTo>
                    <a:pt x="64" y="110"/>
                    <a:pt x="64" y="110"/>
                    <a:pt x="64" y="110"/>
                  </a:cubicBezTo>
                  <a:cubicBezTo>
                    <a:pt x="61" y="110"/>
                    <a:pt x="59" y="112"/>
                    <a:pt x="59" y="115"/>
                  </a:cubicBezTo>
                  <a:cubicBezTo>
                    <a:pt x="59" y="115"/>
                    <a:pt x="59" y="115"/>
                    <a:pt x="59" y="115"/>
                  </a:cubicBezTo>
                  <a:cubicBezTo>
                    <a:pt x="59" y="118"/>
                    <a:pt x="61" y="120"/>
                    <a:pt x="63" y="120"/>
                  </a:cubicBezTo>
                  <a:cubicBezTo>
                    <a:pt x="77" y="121"/>
                    <a:pt x="77" y="121"/>
                    <a:pt x="77" y="121"/>
                  </a:cubicBezTo>
                  <a:cubicBezTo>
                    <a:pt x="78" y="121"/>
                    <a:pt x="79" y="121"/>
                    <a:pt x="80" y="120"/>
                  </a:cubicBezTo>
                  <a:cubicBezTo>
                    <a:pt x="120" y="175"/>
                    <a:pt x="120" y="175"/>
                    <a:pt x="120" y="175"/>
                  </a:cubicBezTo>
                  <a:cubicBezTo>
                    <a:pt x="129" y="176"/>
                    <a:pt x="129" y="176"/>
                    <a:pt x="129" y="176"/>
                  </a:cubicBezTo>
                  <a:cubicBezTo>
                    <a:pt x="102" y="114"/>
                    <a:pt x="102" y="114"/>
                    <a:pt x="102" y="114"/>
                  </a:cubicBezTo>
                  <a:cubicBezTo>
                    <a:pt x="103" y="98"/>
                    <a:pt x="103" y="98"/>
                    <a:pt x="103" y="98"/>
                  </a:cubicBezTo>
                  <a:cubicBezTo>
                    <a:pt x="103" y="98"/>
                    <a:pt x="122" y="100"/>
                    <a:pt x="128" y="99"/>
                  </a:cubicBezTo>
                  <a:cubicBezTo>
                    <a:pt x="134" y="98"/>
                    <a:pt x="140" y="97"/>
                    <a:pt x="140" y="97"/>
                  </a:cubicBezTo>
                  <a:cubicBezTo>
                    <a:pt x="163" y="133"/>
                    <a:pt x="163" y="133"/>
                    <a:pt x="163" y="133"/>
                  </a:cubicBezTo>
                  <a:cubicBezTo>
                    <a:pt x="175" y="134"/>
                    <a:pt x="175" y="134"/>
                    <a:pt x="175" y="134"/>
                  </a:cubicBezTo>
                  <a:cubicBezTo>
                    <a:pt x="166" y="95"/>
                    <a:pt x="166" y="95"/>
                    <a:pt x="166" y="95"/>
                  </a:cubicBezTo>
                  <a:cubicBezTo>
                    <a:pt x="169" y="94"/>
                    <a:pt x="175" y="93"/>
                    <a:pt x="177" y="91"/>
                  </a:cubicBezTo>
                  <a:cubicBezTo>
                    <a:pt x="177" y="91"/>
                    <a:pt x="177" y="91"/>
                    <a:pt x="177" y="91"/>
                  </a:cubicBezTo>
                  <a:cubicBezTo>
                    <a:pt x="177" y="91"/>
                    <a:pt x="177" y="91"/>
                    <a:pt x="177" y="91"/>
                  </a:cubicBezTo>
                  <a:cubicBezTo>
                    <a:pt x="177" y="90"/>
                    <a:pt x="177" y="90"/>
                    <a:pt x="177" y="90"/>
                  </a:cubicBezTo>
                  <a:cubicBezTo>
                    <a:pt x="177" y="90"/>
                    <a:pt x="177" y="90"/>
                    <a:pt x="177" y="90"/>
                  </a:cubicBezTo>
                  <a:cubicBezTo>
                    <a:pt x="176" y="88"/>
                    <a:pt x="169" y="86"/>
                    <a:pt x="167" y="85"/>
                  </a:cubicBezTo>
                  <a:cubicBezTo>
                    <a:pt x="179" y="47"/>
                    <a:pt x="179" y="47"/>
                    <a:pt x="179" y="47"/>
                  </a:cubicBezTo>
                  <a:cubicBezTo>
                    <a:pt x="168" y="47"/>
                    <a:pt x="168" y="47"/>
                    <a:pt x="168" y="47"/>
                  </a:cubicBezTo>
                  <a:cubicBezTo>
                    <a:pt x="141" y="80"/>
                    <a:pt x="141" y="80"/>
                    <a:pt x="141" y="80"/>
                  </a:cubicBezTo>
                  <a:cubicBezTo>
                    <a:pt x="141" y="80"/>
                    <a:pt x="135" y="78"/>
                    <a:pt x="129" y="77"/>
                  </a:cubicBezTo>
                  <a:cubicBezTo>
                    <a:pt x="123" y="76"/>
                    <a:pt x="104" y="75"/>
                    <a:pt x="104" y="75"/>
                  </a:cubicBezTo>
                  <a:cubicBezTo>
                    <a:pt x="105" y="60"/>
                    <a:pt x="105" y="60"/>
                    <a:pt x="105" y="60"/>
                  </a:cubicBezTo>
                  <a:cubicBezTo>
                    <a:pt x="138" y="1"/>
                    <a:pt x="138" y="1"/>
                    <a:pt x="138" y="1"/>
                  </a:cubicBezTo>
                  <a:cubicBezTo>
                    <a:pt x="129" y="0"/>
                    <a:pt x="129" y="0"/>
                    <a:pt x="129" y="0"/>
                  </a:cubicBezTo>
                  <a:cubicBezTo>
                    <a:pt x="83" y="51"/>
                    <a:pt x="83" y="51"/>
                    <a:pt x="83" y="51"/>
                  </a:cubicBezTo>
                  <a:cubicBezTo>
                    <a:pt x="83" y="51"/>
                    <a:pt x="82" y="50"/>
                    <a:pt x="81" y="50"/>
                  </a:cubicBezTo>
                  <a:cubicBezTo>
                    <a:pt x="67" y="49"/>
                    <a:pt x="67" y="49"/>
                    <a:pt x="67" y="49"/>
                  </a:cubicBezTo>
                  <a:cubicBezTo>
                    <a:pt x="64" y="49"/>
                    <a:pt x="62" y="51"/>
                    <a:pt x="62" y="54"/>
                  </a:cubicBezTo>
                  <a:cubicBezTo>
                    <a:pt x="62" y="54"/>
                    <a:pt x="62" y="54"/>
                    <a:pt x="62" y="54"/>
                  </a:cubicBezTo>
                  <a:cubicBezTo>
                    <a:pt x="62" y="57"/>
                    <a:pt x="64" y="59"/>
                    <a:pt x="66" y="59"/>
                  </a:cubicBezTo>
                  <a:cubicBezTo>
                    <a:pt x="75" y="60"/>
                    <a:pt x="75" y="60"/>
                    <a:pt x="75" y="60"/>
                  </a:cubicBezTo>
                  <a:cubicBezTo>
                    <a:pt x="62" y="75"/>
                    <a:pt x="62" y="75"/>
                    <a:pt x="62" y="75"/>
                  </a:cubicBezTo>
                  <a:cubicBezTo>
                    <a:pt x="26" y="71"/>
                    <a:pt x="26" y="71"/>
                    <a:pt x="26" y="71"/>
                  </a:cubicBezTo>
                  <a:cubicBezTo>
                    <a:pt x="21" y="71"/>
                    <a:pt x="0" y="77"/>
                    <a:pt x="0" y="81"/>
                  </a:cubicBezTo>
                  <a:cubicBezTo>
                    <a:pt x="0" y="81"/>
                    <a:pt x="0" y="81"/>
                    <a:pt x="0" y="81"/>
                  </a:cubicBezTo>
                  <a:cubicBezTo>
                    <a:pt x="0" y="81"/>
                    <a:pt x="0" y="81"/>
                    <a:pt x="0" y="81"/>
                  </a:cubicBezTo>
                  <a:cubicBezTo>
                    <a:pt x="0" y="81"/>
                    <a:pt x="0" y="81"/>
                    <a:pt x="0" y="81"/>
                  </a:cubicBezTo>
                  <a:cubicBezTo>
                    <a:pt x="0" y="81"/>
                    <a:pt x="0" y="81"/>
                    <a:pt x="0" y="81"/>
                  </a:cubicBezTo>
                  <a:cubicBezTo>
                    <a:pt x="0" y="86"/>
                    <a:pt x="19" y="94"/>
                    <a:pt x="25" y="94"/>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2" name="Freeform 10"/>
            <p:cNvSpPr>
              <a:spLocks noEditPoints="1"/>
            </p:cNvSpPr>
            <p:nvPr/>
          </p:nvSpPr>
          <p:spPr bwMode="auto">
            <a:xfrm>
              <a:off x="2857500" y="4302125"/>
              <a:ext cx="360363" cy="384175"/>
            </a:xfrm>
            <a:custGeom>
              <a:avLst/>
              <a:gdLst>
                <a:gd name="T0" fmla="*/ 2147483646 w 150"/>
                <a:gd name="T1" fmla="*/ 2147483646 h 160"/>
                <a:gd name="T2" fmla="*/ 2147483646 w 150"/>
                <a:gd name="T3" fmla="*/ 2147483646 h 160"/>
                <a:gd name="T4" fmla="*/ 2147483646 w 150"/>
                <a:gd name="T5" fmla="*/ 2147483646 h 160"/>
                <a:gd name="T6" fmla="*/ 2147483646 w 150"/>
                <a:gd name="T7" fmla="*/ 2147483646 h 160"/>
                <a:gd name="T8" fmla="*/ 2147483646 w 150"/>
                <a:gd name="T9" fmla="*/ 2147483646 h 160"/>
                <a:gd name="T10" fmla="*/ 2147483646 w 150"/>
                <a:gd name="T11" fmla="*/ 2147483646 h 160"/>
                <a:gd name="T12" fmla="*/ 2147483646 w 150"/>
                <a:gd name="T13" fmla="*/ 2147483646 h 160"/>
                <a:gd name="T14" fmla="*/ 2147483646 w 150"/>
                <a:gd name="T15" fmla="*/ 2147483646 h 160"/>
                <a:gd name="T16" fmla="*/ 2147483646 w 150"/>
                <a:gd name="T17" fmla="*/ 2147483646 h 160"/>
                <a:gd name="T18" fmla="*/ 2147483646 w 150"/>
                <a:gd name="T19" fmla="*/ 2147483646 h 160"/>
                <a:gd name="T20" fmla="*/ 2147483646 w 150"/>
                <a:gd name="T21" fmla="*/ 2147483646 h 160"/>
                <a:gd name="T22" fmla="*/ 2147483646 w 150"/>
                <a:gd name="T23" fmla="*/ 2147483646 h 160"/>
                <a:gd name="T24" fmla="*/ 2147483646 w 150"/>
                <a:gd name="T25" fmla="*/ 2147483646 h 160"/>
                <a:gd name="T26" fmla="*/ 2147483646 w 150"/>
                <a:gd name="T27" fmla="*/ 2147483646 h 160"/>
                <a:gd name="T28" fmla="*/ 2147483646 w 150"/>
                <a:gd name="T29" fmla="*/ 2147483646 h 160"/>
                <a:gd name="T30" fmla="*/ 2147483646 w 150"/>
                <a:gd name="T31" fmla="*/ 2147483646 h 160"/>
                <a:gd name="T32" fmla="*/ 2147483646 w 150"/>
                <a:gd name="T33" fmla="*/ 2147483646 h 160"/>
                <a:gd name="T34" fmla="*/ 2147483646 w 150"/>
                <a:gd name="T35" fmla="*/ 2147483646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60"/>
                <a:gd name="T56" fmla="*/ 150 w 150"/>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3" name="Freeform 11"/>
            <p:cNvSpPr>
              <a:spLocks noEditPoints="1"/>
            </p:cNvSpPr>
            <p:nvPr/>
          </p:nvSpPr>
          <p:spPr bwMode="auto">
            <a:xfrm>
              <a:off x="9294813" y="4551363"/>
              <a:ext cx="352425" cy="385762"/>
            </a:xfrm>
            <a:custGeom>
              <a:avLst/>
              <a:gdLst>
                <a:gd name="T0" fmla="*/ 2147483646 w 147"/>
                <a:gd name="T1" fmla="*/ 2147483646 h 161"/>
                <a:gd name="T2" fmla="*/ 2147483646 w 147"/>
                <a:gd name="T3" fmla="*/ 2147483646 h 161"/>
                <a:gd name="T4" fmla="*/ 2147483646 w 147"/>
                <a:gd name="T5" fmla="*/ 2147483646 h 161"/>
                <a:gd name="T6" fmla="*/ 2147483646 w 147"/>
                <a:gd name="T7" fmla="*/ 2147483646 h 161"/>
                <a:gd name="T8" fmla="*/ 2147483646 w 147"/>
                <a:gd name="T9" fmla="*/ 2147483646 h 161"/>
                <a:gd name="T10" fmla="*/ 2147483646 w 147"/>
                <a:gd name="T11" fmla="*/ 2147483646 h 161"/>
                <a:gd name="T12" fmla="*/ 2147483646 w 147"/>
                <a:gd name="T13" fmla="*/ 2147483646 h 161"/>
                <a:gd name="T14" fmla="*/ 2147483646 w 147"/>
                <a:gd name="T15" fmla="*/ 2147483646 h 161"/>
                <a:gd name="T16" fmla="*/ 2147483646 w 147"/>
                <a:gd name="T17" fmla="*/ 2147483646 h 161"/>
                <a:gd name="T18" fmla="*/ 2147483646 w 147"/>
                <a:gd name="T19" fmla="*/ 2147483646 h 161"/>
                <a:gd name="T20" fmla="*/ 2147483646 w 147"/>
                <a:gd name="T21" fmla="*/ 2147483646 h 161"/>
                <a:gd name="T22" fmla="*/ 2147483646 w 147"/>
                <a:gd name="T23" fmla="*/ 2147483646 h 161"/>
                <a:gd name="T24" fmla="*/ 2147483646 w 147"/>
                <a:gd name="T25" fmla="*/ 2147483646 h 161"/>
                <a:gd name="T26" fmla="*/ 2147483646 w 147"/>
                <a:gd name="T27" fmla="*/ 2147483646 h 161"/>
                <a:gd name="T28" fmla="*/ 2147483646 w 147"/>
                <a:gd name="T29" fmla="*/ 2147483646 h 161"/>
                <a:gd name="T30" fmla="*/ 2147483646 w 147"/>
                <a:gd name="T31" fmla="*/ 2147483646 h 161"/>
                <a:gd name="T32" fmla="*/ 2147483646 w 147"/>
                <a:gd name="T33" fmla="*/ 2147483646 h 161"/>
                <a:gd name="T34" fmla="*/ 2147483646 w 147"/>
                <a:gd name="T35" fmla="*/ 2147483646 h 161"/>
                <a:gd name="T36" fmla="*/ 2147483646 w 147"/>
                <a:gd name="T37" fmla="*/ 2147483646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161"/>
                <a:gd name="T59" fmla="*/ 147 w 147"/>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4" name="Freeform 12"/>
            <p:cNvSpPr>
              <a:spLocks noEditPoints="1"/>
            </p:cNvSpPr>
            <p:nvPr/>
          </p:nvSpPr>
          <p:spPr bwMode="auto">
            <a:xfrm>
              <a:off x="5100638" y="3078163"/>
              <a:ext cx="409575" cy="255587"/>
            </a:xfrm>
            <a:custGeom>
              <a:avLst/>
              <a:gdLst>
                <a:gd name="T0" fmla="*/ 2147483646 w 171"/>
                <a:gd name="T1" fmla="*/ 2147483646 h 107"/>
                <a:gd name="T2" fmla="*/ 2147483646 w 171"/>
                <a:gd name="T3" fmla="*/ 0 h 107"/>
                <a:gd name="T4" fmla="*/ 2147483646 w 171"/>
                <a:gd name="T5" fmla="*/ 2147483646 h 107"/>
                <a:gd name="T6" fmla="*/ 2147483646 w 171"/>
                <a:gd name="T7" fmla="*/ 2147483646 h 107"/>
                <a:gd name="T8" fmla="*/ 2147483646 w 171"/>
                <a:gd name="T9" fmla="*/ 2147483646 h 107"/>
                <a:gd name="T10" fmla="*/ 2147483646 w 171"/>
                <a:gd name="T11" fmla="*/ 2147483646 h 107"/>
                <a:gd name="T12" fmla="*/ 2147483646 w 171"/>
                <a:gd name="T13" fmla="*/ 2147483646 h 107"/>
                <a:gd name="T14" fmla="*/ 0 w 171"/>
                <a:gd name="T15" fmla="*/ 2147483646 h 107"/>
                <a:gd name="T16" fmla="*/ 2147483646 w 171"/>
                <a:gd name="T17" fmla="*/ 2147483646 h 107"/>
                <a:gd name="T18" fmla="*/ 2147483646 w 171"/>
                <a:gd name="T19" fmla="*/ 2147483646 h 107"/>
                <a:gd name="T20" fmla="*/ 2147483646 w 171"/>
                <a:gd name="T21" fmla="*/ 2147483646 h 107"/>
                <a:gd name="T22" fmla="*/ 2147483646 w 171"/>
                <a:gd name="T23" fmla="*/ 2147483646 h 107"/>
                <a:gd name="T24" fmla="*/ 2147483646 w 171"/>
                <a:gd name="T25" fmla="*/ 2147483646 h 107"/>
                <a:gd name="T26" fmla="*/ 2147483646 w 171"/>
                <a:gd name="T27" fmla="*/ 2147483646 h 107"/>
                <a:gd name="T28" fmla="*/ 2147483646 w 171"/>
                <a:gd name="T29" fmla="*/ 2147483646 h 107"/>
                <a:gd name="T30" fmla="*/ 2147483646 w 171"/>
                <a:gd name="T31" fmla="*/ 2147483646 h 107"/>
                <a:gd name="T32" fmla="*/ 2147483646 w 171"/>
                <a:gd name="T33" fmla="*/ 2147483646 h 107"/>
                <a:gd name="T34" fmla="*/ 2147483646 w 171"/>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1"/>
                <a:gd name="T55" fmla="*/ 0 h 107"/>
                <a:gd name="T56" fmla="*/ 171 w 171"/>
                <a:gd name="T57" fmla="*/ 107 h 1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5" name="Freeform 13"/>
            <p:cNvSpPr>
              <a:spLocks noEditPoints="1"/>
            </p:cNvSpPr>
            <p:nvPr/>
          </p:nvSpPr>
          <p:spPr bwMode="auto">
            <a:xfrm>
              <a:off x="7505700" y="3490913"/>
              <a:ext cx="417513" cy="327025"/>
            </a:xfrm>
            <a:custGeom>
              <a:avLst/>
              <a:gdLst>
                <a:gd name="T0" fmla="*/ 2147483646 w 174"/>
                <a:gd name="T1" fmla="*/ 2147483646 h 136"/>
                <a:gd name="T2" fmla="*/ 2147483646 w 174"/>
                <a:gd name="T3" fmla="*/ 2147483646 h 136"/>
                <a:gd name="T4" fmla="*/ 2147483646 w 174"/>
                <a:gd name="T5" fmla="*/ 2147483646 h 136"/>
                <a:gd name="T6" fmla="*/ 2147483646 w 174"/>
                <a:gd name="T7" fmla="*/ 2147483646 h 136"/>
                <a:gd name="T8" fmla="*/ 2147483646 w 174"/>
                <a:gd name="T9" fmla="*/ 2147483646 h 136"/>
                <a:gd name="T10" fmla="*/ 2147483646 w 174"/>
                <a:gd name="T11" fmla="*/ 2147483646 h 136"/>
                <a:gd name="T12" fmla="*/ 2147483646 w 174"/>
                <a:gd name="T13" fmla="*/ 2147483646 h 136"/>
                <a:gd name="T14" fmla="*/ 2147483646 w 174"/>
                <a:gd name="T15" fmla="*/ 2147483646 h 136"/>
                <a:gd name="T16" fmla="*/ 2147483646 w 174"/>
                <a:gd name="T17" fmla="*/ 2147483646 h 136"/>
                <a:gd name="T18" fmla="*/ 2147483646 w 174"/>
                <a:gd name="T19" fmla="*/ 2147483646 h 136"/>
                <a:gd name="T20" fmla="*/ 2147483646 w 174"/>
                <a:gd name="T21" fmla="*/ 2147483646 h 136"/>
                <a:gd name="T22" fmla="*/ 2147483646 w 174"/>
                <a:gd name="T23" fmla="*/ 2147483646 h 136"/>
                <a:gd name="T24" fmla="*/ 2147483646 w 174"/>
                <a:gd name="T25" fmla="*/ 2147483646 h 136"/>
                <a:gd name="T26" fmla="*/ 2147483646 w 174"/>
                <a:gd name="T27" fmla="*/ 2147483646 h 136"/>
                <a:gd name="T28" fmla="*/ 2147483646 w 174"/>
                <a:gd name="T29" fmla="*/ 2147483646 h 136"/>
                <a:gd name="T30" fmla="*/ 2147483646 w 174"/>
                <a:gd name="T31" fmla="*/ 2147483646 h 136"/>
                <a:gd name="T32" fmla="*/ 2147483646 w 174"/>
                <a:gd name="T33" fmla="*/ 2147483646 h 136"/>
                <a:gd name="T34" fmla="*/ 2147483646 w 174"/>
                <a:gd name="T35" fmla="*/ 2147483646 h 136"/>
                <a:gd name="T36" fmla="*/ 2147483646 w 174"/>
                <a:gd name="T37" fmla="*/ 2147483646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36"/>
                <a:gd name="T59" fmla="*/ 174 w 17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6" name="Freeform 14"/>
            <p:cNvSpPr>
              <a:spLocks noEditPoints="1"/>
            </p:cNvSpPr>
            <p:nvPr/>
          </p:nvSpPr>
          <p:spPr bwMode="auto">
            <a:xfrm>
              <a:off x="2566988" y="5213350"/>
              <a:ext cx="290512" cy="561975"/>
            </a:xfrm>
            <a:custGeom>
              <a:avLst/>
              <a:gdLst>
                <a:gd name="T0" fmla="*/ 2147483646 w 121"/>
                <a:gd name="T1" fmla="*/ 2147483646 h 234"/>
                <a:gd name="T2" fmla="*/ 2147483646 w 121"/>
                <a:gd name="T3" fmla="*/ 2147483646 h 234"/>
                <a:gd name="T4" fmla="*/ 2147483646 w 121"/>
                <a:gd name="T5" fmla="*/ 2147483646 h 234"/>
                <a:gd name="T6" fmla="*/ 2147483646 w 121"/>
                <a:gd name="T7" fmla="*/ 2147483646 h 234"/>
                <a:gd name="T8" fmla="*/ 2147483646 w 121"/>
                <a:gd name="T9" fmla="*/ 2147483646 h 234"/>
                <a:gd name="T10" fmla="*/ 2147483646 w 121"/>
                <a:gd name="T11" fmla="*/ 2147483646 h 234"/>
                <a:gd name="T12" fmla="*/ 2147483646 w 121"/>
                <a:gd name="T13" fmla="*/ 2147483646 h 234"/>
                <a:gd name="T14" fmla="*/ 2147483646 w 121"/>
                <a:gd name="T15" fmla="*/ 2147483646 h 234"/>
                <a:gd name="T16" fmla="*/ 2147483646 w 121"/>
                <a:gd name="T17" fmla="*/ 2147483646 h 234"/>
                <a:gd name="T18" fmla="*/ 2147483646 w 121"/>
                <a:gd name="T19" fmla="*/ 2147483646 h 234"/>
                <a:gd name="T20" fmla="*/ 2147483646 w 121"/>
                <a:gd name="T21" fmla="*/ 2147483646 h 234"/>
                <a:gd name="T22" fmla="*/ 2147483646 w 121"/>
                <a:gd name="T23" fmla="*/ 2147483646 h 234"/>
                <a:gd name="T24" fmla="*/ 2147483646 w 121"/>
                <a:gd name="T25" fmla="*/ 2147483646 h 234"/>
                <a:gd name="T26" fmla="*/ 2147483646 w 121"/>
                <a:gd name="T27" fmla="*/ 2147483646 h 234"/>
                <a:gd name="T28" fmla="*/ 2147483646 w 121"/>
                <a:gd name="T29" fmla="*/ 2147483646 h 234"/>
                <a:gd name="T30" fmla="*/ 2147483646 w 121"/>
                <a:gd name="T31" fmla="*/ 2147483646 h 234"/>
                <a:gd name="T32" fmla="*/ 2147483646 w 121"/>
                <a:gd name="T33" fmla="*/ 2147483646 h 234"/>
                <a:gd name="T34" fmla="*/ 2147483646 w 121"/>
                <a:gd name="T35" fmla="*/ 2147483646 h 234"/>
                <a:gd name="T36" fmla="*/ 2147483646 w 121"/>
                <a:gd name="T37" fmla="*/ 2147483646 h 234"/>
                <a:gd name="T38" fmla="*/ 2147483646 w 121"/>
                <a:gd name="T39" fmla="*/ 2147483646 h 234"/>
                <a:gd name="T40" fmla="*/ 2147483646 w 121"/>
                <a:gd name="T41" fmla="*/ 2147483646 h 234"/>
                <a:gd name="T42" fmla="*/ 2147483646 w 121"/>
                <a:gd name="T43" fmla="*/ 2147483646 h 234"/>
                <a:gd name="T44" fmla="*/ 2147483646 w 121"/>
                <a:gd name="T45" fmla="*/ 2147483646 h 234"/>
                <a:gd name="T46" fmla="*/ 2147483646 w 121"/>
                <a:gd name="T47" fmla="*/ 2147483646 h 234"/>
                <a:gd name="T48" fmla="*/ 2147483646 w 121"/>
                <a:gd name="T49" fmla="*/ 2147483646 h 234"/>
                <a:gd name="T50" fmla="*/ 2147483646 w 121"/>
                <a:gd name="T51" fmla="*/ 2147483646 h 234"/>
                <a:gd name="T52" fmla="*/ 2147483646 w 121"/>
                <a:gd name="T53" fmla="*/ 2147483646 h 234"/>
                <a:gd name="T54" fmla="*/ 2147483646 w 121"/>
                <a:gd name="T55" fmla="*/ 2147483646 h 234"/>
                <a:gd name="T56" fmla="*/ 2147483646 w 121"/>
                <a:gd name="T57" fmla="*/ 2147483646 h 234"/>
                <a:gd name="T58" fmla="*/ 2147483646 w 121"/>
                <a:gd name="T59" fmla="*/ 2147483646 h 234"/>
                <a:gd name="T60" fmla="*/ 2147483646 w 121"/>
                <a:gd name="T61" fmla="*/ 2147483646 h 234"/>
                <a:gd name="T62" fmla="*/ 2147483646 w 121"/>
                <a:gd name="T63" fmla="*/ 2147483646 h 234"/>
                <a:gd name="T64" fmla="*/ 2147483646 w 121"/>
                <a:gd name="T65" fmla="*/ 2147483646 h 234"/>
                <a:gd name="T66" fmla="*/ 2147483646 w 121"/>
                <a:gd name="T67" fmla="*/ 2147483646 h 234"/>
                <a:gd name="T68" fmla="*/ 2147483646 w 121"/>
                <a:gd name="T69" fmla="*/ 2147483646 h 234"/>
                <a:gd name="T70" fmla="*/ 2147483646 w 121"/>
                <a:gd name="T71" fmla="*/ 2147483646 h 234"/>
                <a:gd name="T72" fmla="*/ 2147483646 w 121"/>
                <a:gd name="T73" fmla="*/ 2147483646 h 234"/>
                <a:gd name="T74" fmla="*/ 2147483646 w 121"/>
                <a:gd name="T75" fmla="*/ 2147483646 h 2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
                <a:gd name="T115" fmla="*/ 0 h 234"/>
                <a:gd name="T116" fmla="*/ 121 w 121"/>
                <a:gd name="T117" fmla="*/ 234 h 2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7" name="Freeform 16"/>
            <p:cNvSpPr>
              <a:spLocks noEditPoints="1"/>
            </p:cNvSpPr>
            <p:nvPr/>
          </p:nvSpPr>
          <p:spPr bwMode="auto">
            <a:xfrm>
              <a:off x="4033838" y="2106613"/>
              <a:ext cx="893762" cy="625475"/>
            </a:xfrm>
            <a:custGeom>
              <a:avLst/>
              <a:gdLst>
                <a:gd name="T0" fmla="*/ 2147483646 w 372"/>
                <a:gd name="T1" fmla="*/ 2147483646 h 260"/>
                <a:gd name="T2" fmla="*/ 2147483646 w 372"/>
                <a:gd name="T3" fmla="*/ 2147483646 h 260"/>
                <a:gd name="T4" fmla="*/ 2147483646 w 372"/>
                <a:gd name="T5" fmla="*/ 2147483646 h 260"/>
                <a:gd name="T6" fmla="*/ 2147483646 w 372"/>
                <a:gd name="T7" fmla="*/ 2147483646 h 260"/>
                <a:gd name="T8" fmla="*/ 2147483646 w 372"/>
                <a:gd name="T9" fmla="*/ 2147483646 h 260"/>
                <a:gd name="T10" fmla="*/ 2147483646 w 372"/>
                <a:gd name="T11" fmla="*/ 2147483646 h 260"/>
                <a:gd name="T12" fmla="*/ 2147483646 w 372"/>
                <a:gd name="T13" fmla="*/ 2147483646 h 260"/>
                <a:gd name="T14" fmla="*/ 2147483646 w 372"/>
                <a:gd name="T15" fmla="*/ 2147483646 h 260"/>
                <a:gd name="T16" fmla="*/ 2147483646 w 372"/>
                <a:gd name="T17" fmla="*/ 2147483646 h 260"/>
                <a:gd name="T18" fmla="*/ 2147483646 w 372"/>
                <a:gd name="T19" fmla="*/ 2147483646 h 260"/>
                <a:gd name="T20" fmla="*/ 2147483646 w 372"/>
                <a:gd name="T21" fmla="*/ 2147483646 h 260"/>
                <a:gd name="T22" fmla="*/ 2147483646 w 372"/>
                <a:gd name="T23" fmla="*/ 2147483646 h 260"/>
                <a:gd name="T24" fmla="*/ 2147483646 w 372"/>
                <a:gd name="T25" fmla="*/ 2147483646 h 260"/>
                <a:gd name="T26" fmla="*/ 2147483646 w 372"/>
                <a:gd name="T27" fmla="*/ 2147483646 h 260"/>
                <a:gd name="T28" fmla="*/ 2147483646 w 372"/>
                <a:gd name="T29" fmla="*/ 2147483646 h 260"/>
                <a:gd name="T30" fmla="*/ 2147483646 w 372"/>
                <a:gd name="T31" fmla="*/ 2147483646 h 260"/>
                <a:gd name="T32" fmla="*/ 2147483646 w 372"/>
                <a:gd name="T33" fmla="*/ 2147483646 h 260"/>
                <a:gd name="T34" fmla="*/ 2147483646 w 372"/>
                <a:gd name="T35" fmla="*/ 2147483646 h 260"/>
                <a:gd name="T36" fmla="*/ 2147483646 w 372"/>
                <a:gd name="T37" fmla="*/ 2147483646 h 260"/>
                <a:gd name="T38" fmla="*/ 2147483646 w 372"/>
                <a:gd name="T39" fmla="*/ 2147483646 h 260"/>
                <a:gd name="T40" fmla="*/ 2147483646 w 372"/>
                <a:gd name="T41" fmla="*/ 2147483646 h 260"/>
                <a:gd name="T42" fmla="*/ 2147483646 w 372"/>
                <a:gd name="T43" fmla="*/ 2147483646 h 260"/>
                <a:gd name="T44" fmla="*/ 2147483646 w 372"/>
                <a:gd name="T45" fmla="*/ 2147483646 h 260"/>
                <a:gd name="T46" fmla="*/ 2147483646 w 372"/>
                <a:gd name="T47" fmla="*/ 2147483646 h 260"/>
                <a:gd name="T48" fmla="*/ 2147483646 w 372"/>
                <a:gd name="T49" fmla="*/ 2147483646 h 260"/>
                <a:gd name="T50" fmla="*/ 2147483646 w 372"/>
                <a:gd name="T51" fmla="*/ 2147483646 h 260"/>
                <a:gd name="T52" fmla="*/ 2147483646 w 372"/>
                <a:gd name="T53" fmla="*/ 2147483646 h 260"/>
                <a:gd name="T54" fmla="*/ 2147483646 w 372"/>
                <a:gd name="T55" fmla="*/ 2147483646 h 260"/>
                <a:gd name="T56" fmla="*/ 2147483646 w 372"/>
                <a:gd name="T57" fmla="*/ 2147483646 h 260"/>
                <a:gd name="T58" fmla="*/ 2147483646 w 372"/>
                <a:gd name="T59" fmla="*/ 2147483646 h 260"/>
                <a:gd name="T60" fmla="*/ 2147483646 w 372"/>
                <a:gd name="T61" fmla="*/ 2147483646 h 260"/>
                <a:gd name="T62" fmla="*/ 2147483646 w 372"/>
                <a:gd name="T63" fmla="*/ 2147483646 h 260"/>
                <a:gd name="T64" fmla="*/ 2147483646 w 372"/>
                <a:gd name="T65" fmla="*/ 2147483646 h 260"/>
                <a:gd name="T66" fmla="*/ 2147483646 w 372"/>
                <a:gd name="T67" fmla="*/ 2147483646 h 260"/>
                <a:gd name="T68" fmla="*/ 2147483646 w 372"/>
                <a:gd name="T69" fmla="*/ 2147483646 h 260"/>
                <a:gd name="T70" fmla="*/ 2147483646 w 372"/>
                <a:gd name="T71" fmla="*/ 2147483646 h 260"/>
                <a:gd name="T72" fmla="*/ 2147483646 w 372"/>
                <a:gd name="T73" fmla="*/ 2147483646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2"/>
                <a:gd name="T112" fmla="*/ 0 h 260"/>
                <a:gd name="T113" fmla="*/ 372 w 372"/>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8" name="Freeform 18"/>
            <p:cNvSpPr>
              <a:spLocks noEditPoints="1"/>
            </p:cNvSpPr>
            <p:nvPr/>
          </p:nvSpPr>
          <p:spPr bwMode="auto">
            <a:xfrm>
              <a:off x="2951163" y="3270250"/>
              <a:ext cx="534987" cy="503238"/>
            </a:xfrm>
            <a:custGeom>
              <a:avLst/>
              <a:gdLst>
                <a:gd name="T0" fmla="*/ 2147483646 w 223"/>
                <a:gd name="T1" fmla="*/ 2147483646 h 210"/>
                <a:gd name="T2" fmla="*/ 2147483646 w 223"/>
                <a:gd name="T3" fmla="*/ 2147483646 h 210"/>
                <a:gd name="T4" fmla="*/ 2147483646 w 223"/>
                <a:gd name="T5" fmla="*/ 2147483646 h 210"/>
                <a:gd name="T6" fmla="*/ 2147483646 w 223"/>
                <a:gd name="T7" fmla="*/ 2147483646 h 210"/>
                <a:gd name="T8" fmla="*/ 2147483646 w 223"/>
                <a:gd name="T9" fmla="*/ 2147483646 h 210"/>
                <a:gd name="T10" fmla="*/ 2147483646 w 223"/>
                <a:gd name="T11" fmla="*/ 2147483646 h 210"/>
                <a:gd name="T12" fmla="*/ 2147483646 w 223"/>
                <a:gd name="T13" fmla="*/ 2147483646 h 210"/>
                <a:gd name="T14" fmla="*/ 2147483646 w 223"/>
                <a:gd name="T15" fmla="*/ 2147483646 h 210"/>
                <a:gd name="T16" fmla="*/ 2147483646 w 223"/>
                <a:gd name="T17" fmla="*/ 2147483646 h 210"/>
                <a:gd name="T18" fmla="*/ 2147483646 w 223"/>
                <a:gd name="T19" fmla="*/ 2147483646 h 210"/>
                <a:gd name="T20" fmla="*/ 2147483646 w 223"/>
                <a:gd name="T21" fmla="*/ 2147483646 h 210"/>
                <a:gd name="T22" fmla="*/ 2147483646 w 223"/>
                <a:gd name="T23" fmla="*/ 2147483646 h 210"/>
                <a:gd name="T24" fmla="*/ 2147483646 w 223"/>
                <a:gd name="T25" fmla="*/ 2147483646 h 210"/>
                <a:gd name="T26" fmla="*/ 2147483646 w 223"/>
                <a:gd name="T27" fmla="*/ 2147483646 h 210"/>
                <a:gd name="T28" fmla="*/ 2147483646 w 223"/>
                <a:gd name="T29" fmla="*/ 2147483646 h 210"/>
                <a:gd name="T30" fmla="*/ 2147483646 w 223"/>
                <a:gd name="T31" fmla="*/ 2147483646 h 210"/>
                <a:gd name="T32" fmla="*/ 2147483646 w 223"/>
                <a:gd name="T33" fmla="*/ 2147483646 h 210"/>
                <a:gd name="T34" fmla="*/ 2147483646 w 223"/>
                <a:gd name="T35" fmla="*/ 2147483646 h 210"/>
                <a:gd name="T36" fmla="*/ 2147483646 w 223"/>
                <a:gd name="T37" fmla="*/ 2147483646 h 210"/>
                <a:gd name="T38" fmla="*/ 2147483646 w 223"/>
                <a:gd name="T39" fmla="*/ 2147483646 h 2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210"/>
                <a:gd name="T62" fmla="*/ 223 w 223"/>
                <a:gd name="T63" fmla="*/ 210 h 2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9" name="矩形 21"/>
            <p:cNvSpPr>
              <a:spLocks noChangeArrowheads="1"/>
            </p:cNvSpPr>
            <p:nvPr/>
          </p:nvSpPr>
          <p:spPr bwMode="auto">
            <a:xfrm>
              <a:off x="3994150" y="5237163"/>
              <a:ext cx="3894138"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20000"/>
                </a:spcBef>
                <a:buFont typeface="Arial" panose="020B0604020202020204" pitchFamily="34" charset="0"/>
                <a:buNone/>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文本框 8"/>
          <p:cNvSpPr txBox="1">
            <a:spLocks noChangeArrowheads="1"/>
          </p:cNvSpPr>
          <p:nvPr/>
        </p:nvSpPr>
        <p:spPr bwMode="auto">
          <a:xfrm>
            <a:off x="839656" y="282910"/>
            <a:ext cx="80727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积极维护和促进经常项目收支平衡</a:t>
            </a:r>
          </a:p>
        </p:txBody>
      </p:sp>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97CDD538-3B03-AA46-CB62-784CE9EE7F3E}"/>
              </a:ext>
            </a:extLst>
          </p:cNvPr>
          <p:cNvSpPr txBox="1"/>
          <p:nvPr/>
        </p:nvSpPr>
        <p:spPr>
          <a:xfrm>
            <a:off x="663244" y="1122583"/>
            <a:ext cx="10653330" cy="2790187"/>
          </a:xfrm>
          <a:prstGeom prst="rect">
            <a:avLst/>
          </a:prstGeom>
          <a:noFill/>
        </p:spPr>
        <p:txBody>
          <a:bodyPr wrap="square">
            <a:spAutoFit/>
          </a:bodyPr>
          <a:lstStyle/>
          <a:p>
            <a:pPr algn="l">
              <a:lnSpc>
                <a:spcPct val="150000"/>
              </a:lnSpc>
              <a:spcBef>
                <a:spcPts val="1125"/>
              </a:spcBef>
              <a:spcAft>
                <a:spcPts val="1125"/>
              </a:spcAft>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如前所述，在全球宽流动性、低利率时代，人民币汇率有可能再次面临升值压力，这将缩小经常项目顺差甚至转为逆差。积极地看，这显示了中国多年来致力于实现经济再平衡的积极成果，同时也可能增加国际收支总体平衡的脆弱性。因为经常项目结构性逆差需要依靠资本流入来弥补，而无论是引进外商直接投资还是间接投资（如以对外股票、债券、外债等方式筹资），都会有利润汇出、分红派息、还本付息的需要。但经常项目持续逆差，意味着本国缺乏内生的债务偿还能力，进而容易受制于人。</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6296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8"/>
          <p:cNvSpPr txBox="1">
            <a:spLocks noChangeArrowheads="1"/>
          </p:cNvSpPr>
          <p:nvPr/>
        </p:nvSpPr>
        <p:spPr bwMode="auto">
          <a:xfrm>
            <a:off x="839656" y="282910"/>
            <a:ext cx="80727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积极维护和促进经常项目收支平衡</a:t>
            </a:r>
          </a:p>
        </p:txBody>
      </p:sp>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5" name="文本框 4">
            <a:extLst>
              <a:ext uri="{FF2B5EF4-FFF2-40B4-BE49-F238E27FC236}">
                <a16:creationId xmlns:a16="http://schemas.microsoft.com/office/drawing/2014/main" id="{AD8D05B3-9CD0-FCC5-069F-815753F93DB0}"/>
              </a:ext>
            </a:extLst>
          </p:cNvPr>
          <p:cNvSpPr txBox="1"/>
          <p:nvPr/>
        </p:nvSpPr>
        <p:spPr>
          <a:xfrm>
            <a:off x="433387" y="1146694"/>
            <a:ext cx="11045923" cy="5555664"/>
          </a:xfrm>
          <a:prstGeom prst="rect">
            <a:avLst/>
          </a:prstGeom>
          <a:noFill/>
        </p:spPr>
        <p:txBody>
          <a:bodyPr wrap="square">
            <a:spAutoFit/>
          </a:bodyPr>
          <a:lstStyle/>
          <a:p>
            <a:pPr marL="285750" indent="-285750">
              <a:lnSpc>
                <a:spcPct val="150000"/>
              </a:lnSpc>
              <a:spcBef>
                <a:spcPts val="500"/>
              </a:spcBef>
              <a:spcAft>
                <a:spcPts val="500"/>
              </a:spcAft>
              <a:buFont typeface="Arial" panose="020B0604020202020204" pitchFamily="34" charset="0"/>
              <a:buChar char="•"/>
            </a:pPr>
            <a:r>
              <a:rPr lang="zh-CN" altLang="en-US"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一是借中国经济加快结构调整、转型升级之际，大力发展国内服务业，提升服务业的国际竞争力，减少对服务业进口的过度依赖，增强服务业出口创汇的能力。如通过发展国内教育、医疗、航运业，减少境外留学、就医及国际货运支出；通过不断改善国内旅游市场环境，提高签证通关便利，促进入境旅行，增加国际旅游收入。</a:t>
            </a:r>
            <a:endParaRPr lang="en-US" altLang="zh-CN"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50000"/>
              </a:lnSpc>
              <a:spcBef>
                <a:spcPts val="500"/>
              </a:spcBef>
              <a:spcAft>
                <a:spcPts val="500"/>
              </a:spcAft>
              <a:buFont typeface="Arial" panose="020B0604020202020204" pitchFamily="34" charset="0"/>
              <a:buChar char="•"/>
            </a:pPr>
            <a:r>
              <a:rPr lang="zh-CN" altLang="en-US"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二是加快国内创新发展，减少对境外知识产权引进的过度依赖，改善服务贸易收支，并提高中国产品附加值和培养中国品牌，增强非价格竞争力。</a:t>
            </a:r>
            <a:endParaRPr lang="en-US" altLang="zh-CN"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50000"/>
              </a:lnSpc>
              <a:spcBef>
                <a:spcPts val="500"/>
              </a:spcBef>
              <a:spcAft>
                <a:spcPts val="500"/>
              </a:spcAft>
              <a:buFont typeface="Arial" panose="020B0604020202020204" pitchFamily="34" charset="0"/>
              <a:buChar char="•"/>
            </a:pPr>
            <a:r>
              <a:rPr lang="zh-CN" altLang="en-US"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三是在积极、合理、有效利用外资的同时，继续支持有条件的国内企业对外投资。</a:t>
            </a:r>
            <a:r>
              <a:rPr lang="en-US" altLang="zh-CN"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2011</a:t>
            </a:r>
            <a:r>
              <a:rPr lang="zh-CN" altLang="en-US"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到</a:t>
            </a:r>
            <a:r>
              <a:rPr lang="en-US" altLang="zh-CN"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2015</a:t>
            </a:r>
            <a:r>
              <a:rPr lang="zh-CN" altLang="en-US"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年间，日本出现了阶段性的货物贸易逆差，但因为前期日本通过“黑字还流”计划扩大对外直接投资，投资收益项下持续较大盈余，继续保持了经常项目整体顺差。</a:t>
            </a:r>
            <a:endParaRPr lang="en-US" altLang="zh-CN"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50000"/>
              </a:lnSpc>
              <a:spcBef>
                <a:spcPts val="500"/>
              </a:spcBef>
              <a:spcAft>
                <a:spcPts val="500"/>
              </a:spcAft>
              <a:buFont typeface="Arial" panose="020B0604020202020204" pitchFamily="34" charset="0"/>
              <a:buChar char="•"/>
            </a:pPr>
            <a:r>
              <a:rPr lang="zh-CN" altLang="en-US" sz="18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四是继续深化汇率市场化改革，发挥汇率调节国际收支平衡的“稳定器”作用。在汇率机制僵化的情景下，容易形成国际收支“双顺差”或者“双逆差”的情形；而在汇率机制灵活的情景下，则必然是国际收支经常项目与资本项目一顺一逆或者一逆一顺，互为镜像关系的自主平衡格局。</a:t>
            </a:r>
            <a:endParaRPr lang="zh-CN" altLang="en-US" dirty="0"/>
          </a:p>
        </p:txBody>
      </p:sp>
    </p:spTree>
    <p:extLst>
      <p:ext uri="{BB962C8B-B14F-4D97-AF65-F5344CB8AC3E}">
        <p14:creationId xmlns:p14="http://schemas.microsoft.com/office/powerpoint/2010/main" val="58825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reeform 17"/>
          <p:cNvSpPr>
            <a:spLocks/>
          </p:cNvSpPr>
          <p:nvPr/>
        </p:nvSpPr>
        <p:spPr bwMode="auto">
          <a:xfrm>
            <a:off x="7686675" y="2320925"/>
            <a:ext cx="6281738" cy="5151438"/>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Freeform 18"/>
          <p:cNvSpPr>
            <a:spLocks/>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1" name="Freeform 19"/>
          <p:cNvSpPr>
            <a:spLocks/>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2" name="Freeform 20"/>
          <p:cNvSpPr>
            <a:spLocks/>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3" name="Freeform 21"/>
          <p:cNvSpPr>
            <a:spLocks/>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4" name="Freeform 22"/>
          <p:cNvSpPr>
            <a:spLocks/>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23"/>
          <p:cNvSpPr>
            <a:spLocks/>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24"/>
          <p:cNvSpPr>
            <a:spLocks/>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25"/>
          <p:cNvSpPr>
            <a:spLocks/>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21"/>
          <p:cNvSpPr>
            <a:spLocks/>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22"/>
          <p:cNvSpPr>
            <a:spLocks/>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23"/>
          <p:cNvSpPr>
            <a:spLocks/>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Freeform 24"/>
          <p:cNvSpPr>
            <a:spLocks/>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2" name="Freeform 25"/>
          <p:cNvSpPr>
            <a:spLocks/>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3" name="Freeform 26"/>
          <p:cNvSpPr>
            <a:spLocks/>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4" name="Freeform 27"/>
          <p:cNvSpPr>
            <a:spLocks/>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5" name="Freeform 28"/>
          <p:cNvSpPr>
            <a:spLocks/>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6" name="Freeform 21"/>
          <p:cNvSpPr>
            <a:spLocks/>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7" name="Freeform 22"/>
          <p:cNvSpPr>
            <a:spLocks/>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8" name="Freeform 23"/>
          <p:cNvSpPr>
            <a:spLocks/>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9" name="Freeform 24"/>
          <p:cNvSpPr>
            <a:spLocks/>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0" name="Freeform 25"/>
          <p:cNvSpPr>
            <a:spLocks/>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1" name="Freeform 26"/>
          <p:cNvSpPr>
            <a:spLocks/>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2" name="Freeform 27"/>
          <p:cNvSpPr>
            <a:spLocks/>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3" name="Freeform 28"/>
          <p:cNvSpPr>
            <a:spLocks/>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4" name="Freeform 21"/>
          <p:cNvSpPr>
            <a:spLocks/>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5" name="Freeform 22"/>
          <p:cNvSpPr>
            <a:spLocks/>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6" name="Freeform 23"/>
          <p:cNvSpPr>
            <a:spLocks/>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7" name="Freeform 24"/>
          <p:cNvSpPr>
            <a:spLocks/>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8" name="Freeform 25"/>
          <p:cNvSpPr>
            <a:spLocks/>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9" name="Freeform 26"/>
          <p:cNvSpPr>
            <a:spLocks/>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0" name="Freeform 27"/>
          <p:cNvSpPr>
            <a:spLocks/>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1" name="Freeform 28"/>
          <p:cNvSpPr>
            <a:spLocks/>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2" name="矩形 36"/>
          <p:cNvSpPr>
            <a:spLocks noChangeArrowheads="1"/>
          </p:cNvSpPr>
          <p:nvPr/>
        </p:nvSpPr>
        <p:spPr bwMode="auto">
          <a:xfrm>
            <a:off x="715961" y="1095669"/>
            <a:ext cx="7285833" cy="2420553"/>
          </a:xfrm>
          <a:prstGeom prst="rect">
            <a:avLst/>
          </a:prstGeom>
          <a:solidFill>
            <a:srgbClr val="FFFFFF"/>
          </a:solidFill>
          <a:ln w="25400">
            <a:solidFill>
              <a:srgbClr val="FFFFFF"/>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25000"/>
              </a:lnSpc>
              <a:spcBef>
                <a:spcPts val="1125"/>
              </a:spcBef>
              <a:spcAft>
                <a:spcPts val="1125"/>
              </a:spcAft>
              <a:buNone/>
            </a:pPr>
            <a:r>
              <a:rPr lang="en-US" altLang="zh-CN" sz="2000" kern="0" dirty="0">
                <a:solidFill>
                  <a:srgbClr val="333333"/>
                </a:solidFill>
                <a:effectLst/>
                <a:latin typeface="宋体" panose="02010600030101010101" pitchFamily="2" charset="-122"/>
                <a:cs typeface="宋体" panose="02010600030101010101" pitchFamily="2" charset="-122"/>
              </a:rPr>
              <a:t>2007</a:t>
            </a:r>
            <a:r>
              <a:rPr lang="zh-CN" altLang="zh-CN"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8</a:t>
            </a:r>
            <a:r>
              <a:rPr lang="zh-CN" altLang="zh-CN" sz="2000" kern="0" dirty="0">
                <a:solidFill>
                  <a:srgbClr val="333333"/>
                </a:solidFill>
                <a:effectLst/>
                <a:latin typeface="宋体" panose="02010600030101010101" pitchFamily="2" charset="-122"/>
                <a:cs typeface="宋体" panose="02010600030101010101" pitchFamily="2" charset="-122"/>
              </a:rPr>
              <a:t>月美国次贷危机暴发后，美联储采取了非常规的货币政策应对措施：</a:t>
            </a:r>
            <a:r>
              <a:rPr lang="en-US" altLang="zh-CN" sz="2000" kern="0" dirty="0">
                <a:solidFill>
                  <a:srgbClr val="333333"/>
                </a:solidFill>
                <a:effectLst/>
                <a:latin typeface="宋体" panose="02010600030101010101" pitchFamily="2" charset="-122"/>
                <a:cs typeface="宋体" panose="02010600030101010101" pitchFamily="2" charset="-122"/>
              </a:rPr>
              <a:t>2007</a:t>
            </a:r>
            <a:r>
              <a:rPr lang="zh-CN" altLang="zh-CN"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9</a:t>
            </a:r>
            <a:r>
              <a:rPr lang="zh-CN" altLang="zh-CN" sz="2000" kern="0" dirty="0">
                <a:solidFill>
                  <a:srgbClr val="333333"/>
                </a:solidFill>
                <a:effectLst/>
                <a:latin typeface="宋体" panose="02010600030101010101" pitchFamily="2" charset="-122"/>
                <a:cs typeface="宋体" panose="02010600030101010101" pitchFamily="2" charset="-122"/>
              </a:rPr>
              <a:t>月</a:t>
            </a:r>
            <a:r>
              <a:rPr lang="en-US" altLang="zh-CN" sz="2000" kern="0" dirty="0">
                <a:solidFill>
                  <a:srgbClr val="333333"/>
                </a:solidFill>
                <a:effectLst/>
                <a:latin typeface="宋体" panose="02010600030101010101" pitchFamily="2" charset="-122"/>
                <a:cs typeface="宋体" panose="02010600030101010101" pitchFamily="2" charset="-122"/>
              </a:rPr>
              <a:t>-2008</a:t>
            </a:r>
            <a:r>
              <a:rPr lang="zh-CN" altLang="zh-CN"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12</a:t>
            </a:r>
            <a:r>
              <a:rPr lang="zh-CN" altLang="zh-CN" sz="2000" kern="0" dirty="0">
                <a:solidFill>
                  <a:srgbClr val="333333"/>
                </a:solidFill>
                <a:effectLst/>
                <a:latin typeface="宋体" panose="02010600030101010101" pitchFamily="2" charset="-122"/>
                <a:cs typeface="宋体" panose="02010600030101010101" pitchFamily="2" charset="-122"/>
              </a:rPr>
              <a:t>月期间连续</a:t>
            </a:r>
            <a:r>
              <a:rPr lang="en-US" altLang="zh-CN" sz="2000" kern="0" dirty="0">
                <a:solidFill>
                  <a:srgbClr val="333333"/>
                </a:solidFill>
                <a:effectLst/>
                <a:latin typeface="宋体" panose="02010600030101010101" pitchFamily="2" charset="-122"/>
                <a:cs typeface="宋体" panose="02010600030101010101" pitchFamily="2" charset="-122"/>
              </a:rPr>
              <a:t>10</a:t>
            </a:r>
            <a:r>
              <a:rPr lang="zh-CN" altLang="zh-CN" sz="2000" kern="0" dirty="0">
                <a:solidFill>
                  <a:srgbClr val="333333"/>
                </a:solidFill>
                <a:effectLst/>
                <a:latin typeface="宋体" panose="02010600030101010101" pitchFamily="2" charset="-122"/>
                <a:cs typeface="宋体" panose="02010600030101010101" pitchFamily="2" charset="-122"/>
              </a:rPr>
              <a:t>次降息，联邦基金利率降至零附近；美联储还在</a:t>
            </a:r>
            <a:r>
              <a:rPr lang="en-US" altLang="zh-CN" sz="2000" kern="0" dirty="0">
                <a:solidFill>
                  <a:srgbClr val="333333"/>
                </a:solidFill>
                <a:effectLst/>
                <a:latin typeface="宋体" panose="02010600030101010101" pitchFamily="2" charset="-122"/>
                <a:cs typeface="宋体" panose="02010600030101010101" pitchFamily="2" charset="-122"/>
              </a:rPr>
              <a:t>2008</a:t>
            </a:r>
            <a:r>
              <a:rPr lang="zh-CN" altLang="zh-CN"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11</a:t>
            </a:r>
            <a:r>
              <a:rPr lang="zh-CN" altLang="zh-CN" sz="2000" kern="0" dirty="0">
                <a:solidFill>
                  <a:srgbClr val="333333"/>
                </a:solidFill>
                <a:effectLst/>
                <a:latin typeface="宋体" panose="02010600030101010101" pitchFamily="2" charset="-122"/>
                <a:cs typeface="宋体" panose="02010600030101010101" pitchFamily="2" charset="-122"/>
              </a:rPr>
              <a:t>月、</a:t>
            </a:r>
            <a:r>
              <a:rPr lang="en-US" altLang="zh-CN" sz="2000" kern="0" dirty="0">
                <a:solidFill>
                  <a:srgbClr val="333333"/>
                </a:solidFill>
                <a:effectLst/>
                <a:latin typeface="宋体" panose="02010600030101010101" pitchFamily="2" charset="-122"/>
                <a:cs typeface="宋体" panose="02010600030101010101" pitchFamily="2" charset="-122"/>
              </a:rPr>
              <a:t>2010</a:t>
            </a:r>
            <a:r>
              <a:rPr lang="zh-CN" altLang="zh-CN"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11</a:t>
            </a:r>
            <a:r>
              <a:rPr lang="zh-CN" altLang="zh-CN" sz="2000" kern="0" dirty="0">
                <a:solidFill>
                  <a:srgbClr val="333333"/>
                </a:solidFill>
                <a:effectLst/>
                <a:latin typeface="宋体" panose="02010600030101010101" pitchFamily="2" charset="-122"/>
                <a:cs typeface="宋体" panose="02010600030101010101" pitchFamily="2" charset="-122"/>
              </a:rPr>
              <a:t>月和</a:t>
            </a:r>
            <a:r>
              <a:rPr lang="en-US" altLang="zh-CN" sz="2000" kern="0" dirty="0">
                <a:solidFill>
                  <a:srgbClr val="333333"/>
                </a:solidFill>
                <a:effectLst/>
                <a:latin typeface="宋体" panose="02010600030101010101" pitchFamily="2" charset="-122"/>
                <a:cs typeface="宋体" panose="02010600030101010101" pitchFamily="2" charset="-122"/>
              </a:rPr>
              <a:t>2012</a:t>
            </a:r>
            <a:r>
              <a:rPr lang="zh-CN" altLang="zh-CN"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9</a:t>
            </a:r>
            <a:r>
              <a:rPr lang="zh-CN" altLang="zh-CN" sz="2000" kern="0" dirty="0">
                <a:solidFill>
                  <a:srgbClr val="333333"/>
                </a:solidFill>
                <a:effectLst/>
                <a:latin typeface="宋体" panose="02010600030101010101" pitchFamily="2" charset="-122"/>
                <a:cs typeface="宋体" panose="02010600030101010101" pitchFamily="2" charset="-122"/>
              </a:rPr>
              <a:t>月进行三轮量化宽松（</a:t>
            </a:r>
            <a:r>
              <a:rPr lang="en-US" altLang="zh-CN" sz="2000" kern="0" dirty="0">
                <a:solidFill>
                  <a:srgbClr val="333333"/>
                </a:solidFill>
                <a:effectLst/>
                <a:latin typeface="宋体" panose="02010600030101010101" pitchFamily="2" charset="-122"/>
                <a:cs typeface="宋体" panose="02010600030101010101" pitchFamily="2" charset="-122"/>
              </a:rPr>
              <a:t>QE</a:t>
            </a:r>
            <a:r>
              <a:rPr lang="zh-CN" altLang="zh-CN" sz="2000" kern="0" dirty="0">
                <a:solidFill>
                  <a:srgbClr val="333333"/>
                </a:solidFill>
                <a:effectLst/>
                <a:latin typeface="宋体" panose="02010600030101010101" pitchFamily="2" charset="-122"/>
                <a:cs typeface="宋体" panose="02010600030101010101" pitchFamily="2" charset="-122"/>
              </a:rPr>
              <a:t>）并于</a:t>
            </a:r>
            <a:r>
              <a:rPr lang="en-US" altLang="zh-CN" sz="2000" kern="0" dirty="0">
                <a:solidFill>
                  <a:srgbClr val="333333"/>
                </a:solidFill>
                <a:effectLst/>
                <a:latin typeface="宋体" panose="02010600030101010101" pitchFamily="2" charset="-122"/>
                <a:cs typeface="宋体" panose="02010600030101010101" pitchFamily="2" charset="-122"/>
              </a:rPr>
              <a:t>2011</a:t>
            </a:r>
            <a:r>
              <a:rPr lang="zh-CN" altLang="zh-CN"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10</a:t>
            </a:r>
            <a:r>
              <a:rPr lang="zh-CN" altLang="zh-CN" sz="2000" kern="0" dirty="0">
                <a:solidFill>
                  <a:srgbClr val="333333"/>
                </a:solidFill>
                <a:effectLst/>
                <a:latin typeface="宋体" panose="02010600030101010101" pitchFamily="2" charset="-122"/>
                <a:cs typeface="宋体" panose="02010600030101010101" pitchFamily="2" charset="-122"/>
              </a:rPr>
              <a:t>月进行了扭转操作（</a:t>
            </a:r>
            <a:r>
              <a:rPr lang="en-US" altLang="zh-CN" sz="2000" kern="0" dirty="0">
                <a:solidFill>
                  <a:srgbClr val="333333"/>
                </a:solidFill>
                <a:effectLst/>
                <a:latin typeface="宋体" panose="02010600030101010101" pitchFamily="2" charset="-122"/>
                <a:cs typeface="宋体" panose="02010600030101010101" pitchFamily="2" charset="-122"/>
              </a:rPr>
              <a:t>Operation Twist</a:t>
            </a:r>
            <a:r>
              <a:rPr lang="zh-CN" altLang="zh-CN" sz="2000" kern="0" dirty="0">
                <a:solidFill>
                  <a:srgbClr val="333333"/>
                </a:solidFill>
                <a:effectLst/>
                <a:latin typeface="宋体" panose="02010600030101010101" pitchFamily="2" charset="-122"/>
                <a:cs typeface="宋体" panose="02010600030101010101" pitchFamily="2" charset="-122"/>
              </a:rPr>
              <a:t>，</a:t>
            </a:r>
            <a:r>
              <a:rPr lang="en-US" altLang="zh-CN" sz="2000" kern="0" dirty="0">
                <a:solidFill>
                  <a:srgbClr val="333333"/>
                </a:solidFill>
                <a:effectLst/>
                <a:latin typeface="宋体" panose="02010600030101010101" pitchFamily="2" charset="-122"/>
                <a:cs typeface="宋体" panose="02010600030101010101" pitchFamily="2" charset="-122"/>
              </a:rPr>
              <a:t> OT</a:t>
            </a:r>
            <a:r>
              <a:rPr lang="zh-CN" altLang="zh-CN" sz="2000" kern="0" dirty="0">
                <a:solidFill>
                  <a:srgbClr val="333333"/>
                </a:solidFill>
                <a:effectLst/>
                <a:latin typeface="宋体" panose="02010600030101010101" pitchFamily="2" charset="-122"/>
                <a:cs typeface="宋体" panose="02010600030101010101" pitchFamily="2" charset="-122"/>
              </a:rPr>
              <a:t>）。欧洲、日本等发达经济体也通过量化宽松的非常规货币政策注入了大量流动性，甚至最后走到了负利率政策</a:t>
            </a:r>
            <a:r>
              <a:rPr lang="zh-CN" altLang="en-US" sz="2000" kern="0" dirty="0">
                <a:solidFill>
                  <a:srgbClr val="333333"/>
                </a:solidFill>
                <a:effectLst/>
                <a:latin typeface="宋体" panose="02010600030101010101" pitchFamily="2" charset="-122"/>
                <a:cs typeface="宋体" panose="02010600030101010101" pitchFamily="2" charset="-122"/>
              </a:rPr>
              <a:t>。</a:t>
            </a:r>
            <a:endParaRPr lang="zh-CN" altLang="zh-CN" sz="2000" kern="100" dirty="0">
              <a:effectLst/>
              <a:latin typeface="宋体" panose="02010600030101010101" pitchFamily="2" charset="-122"/>
              <a:cs typeface="Times New Roman" panose="02020603050405020304" pitchFamily="18" charset="0"/>
            </a:endParaRPr>
          </a:p>
        </p:txBody>
      </p:sp>
      <p:sp>
        <p:nvSpPr>
          <p:cNvPr id="39" name="文本框 8"/>
          <p:cNvSpPr txBox="1">
            <a:spLocks noChangeArrowheads="1"/>
          </p:cNvSpPr>
          <p:nvPr/>
        </p:nvSpPr>
        <p:spPr bwMode="auto">
          <a:xfrm>
            <a:off x="839657" y="282908"/>
            <a:ext cx="48684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上次危机货币刺激回顾</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2" name="图片 1">
            <a:extLst>
              <a:ext uri="{FF2B5EF4-FFF2-40B4-BE49-F238E27FC236}">
                <a16:creationId xmlns:a16="http://schemas.microsoft.com/office/drawing/2014/main" id="{CA00D380-CB22-9941-0107-EDE8F2252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551" y="3717925"/>
            <a:ext cx="5238750" cy="2686050"/>
          </a:xfrm>
          <a:prstGeom prst="rect">
            <a:avLst/>
          </a:prstGeom>
          <a:noFill/>
          <a:ln>
            <a:noFill/>
          </a:ln>
        </p:spPr>
      </p:pic>
    </p:spTree>
    <p:extLst>
      <p:ext uri="{BB962C8B-B14F-4D97-AF65-F5344CB8AC3E}">
        <p14:creationId xmlns:p14="http://schemas.microsoft.com/office/powerpoint/2010/main" val="1031943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80605" y="734859"/>
            <a:ext cx="6364286" cy="6278841"/>
            <a:chOff x="1941513" y="1646238"/>
            <a:chExt cx="8142287" cy="8131175"/>
          </a:xfrm>
        </p:grpSpPr>
        <p:sp>
          <p:nvSpPr>
            <p:cNvPr id="32771" name="Freeform 6"/>
            <p:cNvSpPr>
              <a:spLocks noChangeAspect="1" noEditPoints="1"/>
            </p:cNvSpPr>
            <p:nvPr/>
          </p:nvSpPr>
          <p:spPr bwMode="auto">
            <a:xfrm rot="5400000">
              <a:off x="2790825" y="2706688"/>
              <a:ext cx="6221413" cy="7920037"/>
            </a:xfrm>
            <a:custGeom>
              <a:avLst/>
              <a:gdLst>
                <a:gd name="T0" fmla="*/ 2147483646 w 2894"/>
                <a:gd name="T1" fmla="*/ 2147483646 h 3686"/>
                <a:gd name="T2" fmla="*/ 2147483646 w 2894"/>
                <a:gd name="T3" fmla="*/ 2147483646 h 3686"/>
                <a:gd name="T4" fmla="*/ 2147483646 w 2894"/>
                <a:gd name="T5" fmla="*/ 2147483646 h 3686"/>
                <a:gd name="T6" fmla="*/ 2147483646 w 2894"/>
                <a:gd name="T7" fmla="*/ 2147483646 h 3686"/>
                <a:gd name="T8" fmla="*/ 2147483646 w 2894"/>
                <a:gd name="T9" fmla="*/ 2147483646 h 3686"/>
                <a:gd name="T10" fmla="*/ 2147483646 w 2894"/>
                <a:gd name="T11" fmla="*/ 2147483646 h 3686"/>
                <a:gd name="T12" fmla="*/ 2147483646 w 2894"/>
                <a:gd name="T13" fmla="*/ 2147483646 h 3686"/>
                <a:gd name="T14" fmla="*/ 2147483646 w 2894"/>
                <a:gd name="T15" fmla="*/ 2147483646 h 3686"/>
                <a:gd name="T16" fmla="*/ 2147483646 w 2894"/>
                <a:gd name="T17" fmla="*/ 2147483646 h 3686"/>
                <a:gd name="T18" fmla="*/ 2147483646 w 2894"/>
                <a:gd name="T19" fmla="*/ 2147483646 h 3686"/>
                <a:gd name="T20" fmla="*/ 2147483646 w 2894"/>
                <a:gd name="T21" fmla="*/ 2147483646 h 3686"/>
                <a:gd name="T22" fmla="*/ 2147483646 w 2894"/>
                <a:gd name="T23" fmla="*/ 2147483646 h 3686"/>
                <a:gd name="T24" fmla="*/ 2147483646 w 2894"/>
                <a:gd name="T25" fmla="*/ 2147483646 h 3686"/>
                <a:gd name="T26" fmla="*/ 2147483646 w 2894"/>
                <a:gd name="T27" fmla="*/ 2147483646 h 3686"/>
                <a:gd name="T28" fmla="*/ 2147483646 w 2894"/>
                <a:gd name="T29" fmla="*/ 2147483646 h 3686"/>
                <a:gd name="T30" fmla="*/ 2147483646 w 2894"/>
                <a:gd name="T31" fmla="*/ 2147483646 h 3686"/>
                <a:gd name="T32" fmla="*/ 2147483646 w 2894"/>
                <a:gd name="T33" fmla="*/ 2147483646 h 3686"/>
                <a:gd name="T34" fmla="*/ 2147483646 w 2894"/>
                <a:gd name="T35" fmla="*/ 2147483646 h 3686"/>
                <a:gd name="T36" fmla="*/ 2147483646 w 2894"/>
                <a:gd name="T37" fmla="*/ 2147483646 h 3686"/>
                <a:gd name="T38" fmla="*/ 2147483646 w 2894"/>
                <a:gd name="T39" fmla="*/ 2147483646 h 3686"/>
                <a:gd name="T40" fmla="*/ 2147483646 w 2894"/>
                <a:gd name="T41" fmla="*/ 2147483646 h 3686"/>
                <a:gd name="T42" fmla="*/ 2147483646 w 2894"/>
                <a:gd name="T43" fmla="*/ 2147483646 h 3686"/>
                <a:gd name="T44" fmla="*/ 2147483646 w 2894"/>
                <a:gd name="T45" fmla="*/ 2147483646 h 3686"/>
                <a:gd name="T46" fmla="*/ 2147483646 w 2894"/>
                <a:gd name="T47" fmla="*/ 2147483646 h 3686"/>
                <a:gd name="T48" fmla="*/ 2147483646 w 2894"/>
                <a:gd name="T49" fmla="*/ 2147483646 h 3686"/>
                <a:gd name="T50" fmla="*/ 2147483646 w 2894"/>
                <a:gd name="T51" fmla="*/ 2147483646 h 3686"/>
                <a:gd name="T52" fmla="*/ 2147483646 w 2894"/>
                <a:gd name="T53" fmla="*/ 2147483646 h 3686"/>
                <a:gd name="T54" fmla="*/ 2147483646 w 2894"/>
                <a:gd name="T55" fmla="*/ 2147483646 h 3686"/>
                <a:gd name="T56" fmla="*/ 2147483646 w 2894"/>
                <a:gd name="T57" fmla="*/ 2147483646 h 3686"/>
                <a:gd name="T58" fmla="*/ 2147483646 w 2894"/>
                <a:gd name="T59" fmla="*/ 2147483646 h 3686"/>
                <a:gd name="T60" fmla="*/ 2147483646 w 2894"/>
                <a:gd name="T61" fmla="*/ 2147483646 h 3686"/>
                <a:gd name="T62" fmla="*/ 2147483646 w 2894"/>
                <a:gd name="T63" fmla="*/ 2147483646 h 3686"/>
                <a:gd name="T64" fmla="*/ 2147483646 w 2894"/>
                <a:gd name="T65" fmla="*/ 2147483646 h 3686"/>
                <a:gd name="T66" fmla="*/ 2147483646 w 2894"/>
                <a:gd name="T67" fmla="*/ 2147483646 h 3686"/>
                <a:gd name="T68" fmla="*/ 2147483646 w 2894"/>
                <a:gd name="T69" fmla="*/ 2147483646 h 3686"/>
                <a:gd name="T70" fmla="*/ 2147483646 w 2894"/>
                <a:gd name="T71" fmla="*/ 2147483646 h 3686"/>
                <a:gd name="T72" fmla="*/ 2147483646 w 2894"/>
                <a:gd name="T73" fmla="*/ 2147483646 h 3686"/>
                <a:gd name="T74" fmla="*/ 2147483646 w 2894"/>
                <a:gd name="T75" fmla="*/ 2147483646 h 3686"/>
                <a:gd name="T76" fmla="*/ 2147483646 w 2894"/>
                <a:gd name="T77" fmla="*/ 2147483646 h 3686"/>
                <a:gd name="T78" fmla="*/ 2147483646 w 2894"/>
                <a:gd name="T79" fmla="*/ 2147483646 h 3686"/>
                <a:gd name="T80" fmla="*/ 2147483646 w 2894"/>
                <a:gd name="T81" fmla="*/ 2147483646 h 3686"/>
                <a:gd name="T82" fmla="*/ 2147483646 w 2894"/>
                <a:gd name="T83" fmla="*/ 2147483646 h 3686"/>
                <a:gd name="T84" fmla="*/ 2147483646 w 2894"/>
                <a:gd name="T85" fmla="*/ 2147483646 h 3686"/>
                <a:gd name="T86" fmla="*/ 2147483646 w 2894"/>
                <a:gd name="T87" fmla="*/ 2147483646 h 3686"/>
                <a:gd name="T88" fmla="*/ 2147483646 w 2894"/>
                <a:gd name="T89" fmla="*/ 2147483646 h 3686"/>
                <a:gd name="T90" fmla="*/ 2147483646 w 2894"/>
                <a:gd name="T91" fmla="*/ 2147483646 h 3686"/>
                <a:gd name="T92" fmla="*/ 2147483646 w 2894"/>
                <a:gd name="T93" fmla="*/ 2147483646 h 3686"/>
                <a:gd name="T94" fmla="*/ 2147483646 w 2894"/>
                <a:gd name="T95" fmla="*/ 2147483646 h 3686"/>
                <a:gd name="T96" fmla="*/ 2147483646 w 2894"/>
                <a:gd name="T97" fmla="*/ 2147483646 h 3686"/>
                <a:gd name="T98" fmla="*/ 2147483646 w 2894"/>
                <a:gd name="T99" fmla="*/ 2147483646 h 3686"/>
                <a:gd name="T100" fmla="*/ 2147483646 w 2894"/>
                <a:gd name="T101" fmla="*/ 2147483646 h 3686"/>
                <a:gd name="T102" fmla="*/ 2147483646 w 2894"/>
                <a:gd name="T103" fmla="*/ 2147483646 h 3686"/>
                <a:gd name="T104" fmla="*/ 2147483646 w 2894"/>
                <a:gd name="T105" fmla="*/ 2147483646 h 3686"/>
                <a:gd name="T106" fmla="*/ 2147483646 w 2894"/>
                <a:gd name="T107" fmla="*/ 2147483646 h 3686"/>
                <a:gd name="T108" fmla="*/ 2147483646 w 2894"/>
                <a:gd name="T109" fmla="*/ 2147483646 h 3686"/>
                <a:gd name="T110" fmla="*/ 2147483646 w 2894"/>
                <a:gd name="T111" fmla="*/ 2147483646 h 3686"/>
                <a:gd name="T112" fmla="*/ 2147483646 w 2894"/>
                <a:gd name="T113" fmla="*/ 2147483646 h 3686"/>
                <a:gd name="T114" fmla="*/ 2147483646 w 2894"/>
                <a:gd name="T115" fmla="*/ 2147483646 h 3686"/>
                <a:gd name="T116" fmla="*/ 2147483646 w 2894"/>
                <a:gd name="T117" fmla="*/ 2147483646 h 3686"/>
                <a:gd name="T118" fmla="*/ 2147483646 w 2894"/>
                <a:gd name="T119" fmla="*/ 2147483646 h 3686"/>
                <a:gd name="T120" fmla="*/ 2147483646 w 2894"/>
                <a:gd name="T121" fmla="*/ 2147483646 h 3686"/>
                <a:gd name="T122" fmla="*/ 2147483646 w 2894"/>
                <a:gd name="T123" fmla="*/ 2147483646 h 3686"/>
                <a:gd name="T124" fmla="*/ 2147483646 w 2894"/>
                <a:gd name="T125" fmla="*/ 2147483646 h 36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4"/>
                <a:gd name="T190" fmla="*/ 0 h 3686"/>
                <a:gd name="T191" fmla="*/ 2894 w 2894"/>
                <a:gd name="T192" fmla="*/ 3686 h 36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4" h="3686">
                  <a:moveTo>
                    <a:pt x="2894" y="2050"/>
                  </a:moveTo>
                  <a:cubicBezTo>
                    <a:pt x="2604" y="1992"/>
                    <a:pt x="2604" y="1992"/>
                    <a:pt x="2604" y="1992"/>
                  </a:cubicBezTo>
                  <a:cubicBezTo>
                    <a:pt x="2605" y="1991"/>
                    <a:pt x="2607" y="1991"/>
                    <a:pt x="2608" y="1990"/>
                  </a:cubicBezTo>
                  <a:cubicBezTo>
                    <a:pt x="2608" y="1991"/>
                    <a:pt x="2609" y="1991"/>
                    <a:pt x="2609" y="1991"/>
                  </a:cubicBezTo>
                  <a:cubicBezTo>
                    <a:pt x="2611" y="1991"/>
                    <a:pt x="2614" y="1991"/>
                    <a:pt x="2617" y="1990"/>
                  </a:cubicBezTo>
                  <a:cubicBezTo>
                    <a:pt x="2629" y="1989"/>
                    <a:pt x="2637" y="1980"/>
                    <a:pt x="2637" y="1969"/>
                  </a:cubicBezTo>
                  <a:cubicBezTo>
                    <a:pt x="2642" y="1966"/>
                    <a:pt x="2646" y="1963"/>
                    <a:pt x="2649" y="1958"/>
                  </a:cubicBezTo>
                  <a:cubicBezTo>
                    <a:pt x="2654" y="1950"/>
                    <a:pt x="2653" y="1940"/>
                    <a:pt x="2648" y="1933"/>
                  </a:cubicBezTo>
                  <a:cubicBezTo>
                    <a:pt x="2647" y="1933"/>
                    <a:pt x="2647" y="1933"/>
                    <a:pt x="2647" y="1933"/>
                  </a:cubicBezTo>
                  <a:cubicBezTo>
                    <a:pt x="2663" y="1920"/>
                    <a:pt x="2662" y="1894"/>
                    <a:pt x="2642" y="1883"/>
                  </a:cubicBezTo>
                  <a:cubicBezTo>
                    <a:pt x="2641" y="1882"/>
                    <a:pt x="2641" y="1882"/>
                    <a:pt x="2640" y="1881"/>
                  </a:cubicBezTo>
                  <a:cubicBezTo>
                    <a:pt x="2640" y="1881"/>
                    <a:pt x="2639" y="1881"/>
                    <a:pt x="2639" y="1881"/>
                  </a:cubicBezTo>
                  <a:cubicBezTo>
                    <a:pt x="2639" y="1874"/>
                    <a:pt x="2635" y="1866"/>
                    <a:pt x="2628" y="1864"/>
                  </a:cubicBezTo>
                  <a:cubicBezTo>
                    <a:pt x="2627" y="1864"/>
                    <a:pt x="2627" y="1864"/>
                    <a:pt x="2627" y="1864"/>
                  </a:cubicBezTo>
                  <a:cubicBezTo>
                    <a:pt x="2618" y="1858"/>
                    <a:pt x="2609" y="1857"/>
                    <a:pt x="2599" y="1861"/>
                  </a:cubicBezTo>
                  <a:cubicBezTo>
                    <a:pt x="2589" y="1865"/>
                    <a:pt x="2583" y="1872"/>
                    <a:pt x="2580" y="1883"/>
                  </a:cubicBezTo>
                  <a:cubicBezTo>
                    <a:pt x="2580" y="1883"/>
                    <a:pt x="2580" y="1883"/>
                    <a:pt x="2579" y="1883"/>
                  </a:cubicBezTo>
                  <a:cubicBezTo>
                    <a:pt x="2565" y="1890"/>
                    <a:pt x="2551" y="1896"/>
                    <a:pt x="2536" y="1901"/>
                  </a:cubicBezTo>
                  <a:cubicBezTo>
                    <a:pt x="2537" y="1880"/>
                    <a:pt x="2537" y="1860"/>
                    <a:pt x="2537" y="1839"/>
                  </a:cubicBezTo>
                  <a:cubicBezTo>
                    <a:pt x="2537" y="1824"/>
                    <a:pt x="2537" y="1808"/>
                    <a:pt x="2536" y="1793"/>
                  </a:cubicBezTo>
                  <a:cubicBezTo>
                    <a:pt x="2541" y="1796"/>
                    <a:pt x="2547" y="1797"/>
                    <a:pt x="2553" y="1797"/>
                  </a:cubicBezTo>
                  <a:cubicBezTo>
                    <a:pt x="2566" y="1795"/>
                    <a:pt x="2575" y="1782"/>
                    <a:pt x="2573" y="1768"/>
                  </a:cubicBezTo>
                  <a:cubicBezTo>
                    <a:pt x="2572" y="1754"/>
                    <a:pt x="2559" y="1745"/>
                    <a:pt x="2546" y="1746"/>
                  </a:cubicBezTo>
                  <a:cubicBezTo>
                    <a:pt x="2541" y="1747"/>
                    <a:pt x="2537" y="1749"/>
                    <a:pt x="2534" y="1752"/>
                  </a:cubicBezTo>
                  <a:cubicBezTo>
                    <a:pt x="2534" y="1750"/>
                    <a:pt x="2534" y="1748"/>
                    <a:pt x="2534" y="1746"/>
                  </a:cubicBezTo>
                  <a:cubicBezTo>
                    <a:pt x="2537" y="1744"/>
                    <a:pt x="2541" y="1743"/>
                    <a:pt x="2545" y="1742"/>
                  </a:cubicBezTo>
                  <a:cubicBezTo>
                    <a:pt x="2561" y="1740"/>
                    <a:pt x="2575" y="1751"/>
                    <a:pt x="2578" y="1768"/>
                  </a:cubicBezTo>
                  <a:cubicBezTo>
                    <a:pt x="2580" y="1784"/>
                    <a:pt x="2569" y="1799"/>
                    <a:pt x="2553" y="1801"/>
                  </a:cubicBezTo>
                  <a:cubicBezTo>
                    <a:pt x="2549" y="1802"/>
                    <a:pt x="2544" y="1801"/>
                    <a:pt x="2540" y="1800"/>
                  </a:cubicBezTo>
                  <a:cubicBezTo>
                    <a:pt x="2544" y="1830"/>
                    <a:pt x="2544" y="1830"/>
                    <a:pt x="2544" y="1830"/>
                  </a:cubicBezTo>
                  <a:cubicBezTo>
                    <a:pt x="2573" y="1827"/>
                    <a:pt x="2608" y="1813"/>
                    <a:pt x="2604" y="1776"/>
                  </a:cubicBezTo>
                  <a:cubicBezTo>
                    <a:pt x="2665" y="1739"/>
                    <a:pt x="2657" y="1648"/>
                    <a:pt x="2587" y="1629"/>
                  </a:cubicBezTo>
                  <a:cubicBezTo>
                    <a:pt x="2582" y="1620"/>
                    <a:pt x="2576" y="1614"/>
                    <a:pt x="2568" y="1610"/>
                  </a:cubicBezTo>
                  <a:cubicBezTo>
                    <a:pt x="2570" y="1610"/>
                    <a:pt x="2572" y="1610"/>
                    <a:pt x="2573" y="1610"/>
                  </a:cubicBezTo>
                  <a:cubicBezTo>
                    <a:pt x="2579" y="1609"/>
                    <a:pt x="2583" y="1607"/>
                    <a:pt x="2587" y="1603"/>
                  </a:cubicBezTo>
                  <a:cubicBezTo>
                    <a:pt x="2587" y="1603"/>
                    <a:pt x="2587" y="1603"/>
                    <a:pt x="2588" y="1603"/>
                  </a:cubicBezTo>
                  <a:cubicBezTo>
                    <a:pt x="2590" y="1602"/>
                    <a:pt x="2591" y="1601"/>
                    <a:pt x="2593" y="1600"/>
                  </a:cubicBezTo>
                  <a:cubicBezTo>
                    <a:pt x="2601" y="1596"/>
                    <a:pt x="2604" y="1586"/>
                    <a:pt x="2601" y="1578"/>
                  </a:cubicBezTo>
                  <a:cubicBezTo>
                    <a:pt x="2604" y="1574"/>
                    <a:pt x="2605" y="1570"/>
                    <a:pt x="2606" y="1566"/>
                  </a:cubicBezTo>
                  <a:cubicBezTo>
                    <a:pt x="2606" y="1559"/>
                    <a:pt x="2602" y="1552"/>
                    <a:pt x="2596" y="1549"/>
                  </a:cubicBezTo>
                  <a:cubicBezTo>
                    <a:pt x="2596" y="1549"/>
                    <a:pt x="2596" y="1549"/>
                    <a:pt x="2596" y="1549"/>
                  </a:cubicBezTo>
                  <a:cubicBezTo>
                    <a:pt x="2599" y="1542"/>
                    <a:pt x="2599" y="1536"/>
                    <a:pt x="2597" y="1530"/>
                  </a:cubicBezTo>
                  <a:cubicBezTo>
                    <a:pt x="2599" y="1530"/>
                    <a:pt x="2602" y="1529"/>
                    <a:pt x="2605" y="1528"/>
                  </a:cubicBezTo>
                  <a:cubicBezTo>
                    <a:pt x="2607" y="1528"/>
                    <a:pt x="2608" y="1529"/>
                    <a:pt x="2610" y="1531"/>
                  </a:cubicBezTo>
                  <a:cubicBezTo>
                    <a:pt x="2618" y="1543"/>
                    <a:pt x="2630" y="1547"/>
                    <a:pt x="2643" y="1542"/>
                  </a:cubicBezTo>
                  <a:cubicBezTo>
                    <a:pt x="2652" y="1539"/>
                    <a:pt x="2659" y="1533"/>
                    <a:pt x="2664" y="1526"/>
                  </a:cubicBezTo>
                  <a:cubicBezTo>
                    <a:pt x="2665" y="1526"/>
                    <a:pt x="2665" y="1525"/>
                    <a:pt x="2665" y="1525"/>
                  </a:cubicBezTo>
                  <a:cubicBezTo>
                    <a:pt x="2668" y="1523"/>
                    <a:pt x="2671" y="1521"/>
                    <a:pt x="2673" y="1518"/>
                  </a:cubicBezTo>
                  <a:cubicBezTo>
                    <a:pt x="2686" y="1507"/>
                    <a:pt x="2688" y="1490"/>
                    <a:pt x="2679" y="1477"/>
                  </a:cubicBezTo>
                  <a:cubicBezTo>
                    <a:pt x="2683" y="1470"/>
                    <a:pt x="2684" y="1462"/>
                    <a:pt x="2683" y="1454"/>
                  </a:cubicBezTo>
                  <a:cubicBezTo>
                    <a:pt x="2682" y="1441"/>
                    <a:pt x="2672" y="1431"/>
                    <a:pt x="2661" y="1428"/>
                  </a:cubicBezTo>
                  <a:cubicBezTo>
                    <a:pt x="2661" y="1428"/>
                    <a:pt x="2660" y="1428"/>
                    <a:pt x="2660" y="1428"/>
                  </a:cubicBezTo>
                  <a:cubicBezTo>
                    <a:pt x="2667" y="1399"/>
                    <a:pt x="2644" y="1372"/>
                    <a:pt x="2613" y="1376"/>
                  </a:cubicBezTo>
                  <a:cubicBezTo>
                    <a:pt x="2611" y="1376"/>
                    <a:pt x="2610" y="1376"/>
                    <a:pt x="2608" y="1376"/>
                  </a:cubicBezTo>
                  <a:cubicBezTo>
                    <a:pt x="2608" y="1376"/>
                    <a:pt x="2608" y="1376"/>
                    <a:pt x="2608" y="1376"/>
                  </a:cubicBezTo>
                  <a:cubicBezTo>
                    <a:pt x="2608" y="1376"/>
                    <a:pt x="2607" y="1375"/>
                    <a:pt x="2607" y="1375"/>
                  </a:cubicBezTo>
                  <a:cubicBezTo>
                    <a:pt x="2645" y="1355"/>
                    <a:pt x="2645" y="1355"/>
                    <a:pt x="2645" y="1355"/>
                  </a:cubicBezTo>
                  <a:cubicBezTo>
                    <a:pt x="2712" y="1217"/>
                    <a:pt x="2712" y="1217"/>
                    <a:pt x="2712" y="1217"/>
                  </a:cubicBezTo>
                  <a:cubicBezTo>
                    <a:pt x="2560" y="1193"/>
                    <a:pt x="2560" y="1193"/>
                    <a:pt x="2560" y="1193"/>
                  </a:cubicBezTo>
                  <a:cubicBezTo>
                    <a:pt x="2482" y="1234"/>
                    <a:pt x="2482" y="1234"/>
                    <a:pt x="2482" y="1234"/>
                  </a:cubicBezTo>
                  <a:cubicBezTo>
                    <a:pt x="2608" y="1137"/>
                    <a:pt x="2608" y="1137"/>
                    <a:pt x="2608" y="1137"/>
                  </a:cubicBezTo>
                  <a:cubicBezTo>
                    <a:pt x="2584" y="1106"/>
                    <a:pt x="2584" y="1106"/>
                    <a:pt x="2584" y="1106"/>
                  </a:cubicBezTo>
                  <a:cubicBezTo>
                    <a:pt x="2613" y="1084"/>
                    <a:pt x="2613" y="1084"/>
                    <a:pt x="2613" y="1084"/>
                  </a:cubicBezTo>
                  <a:cubicBezTo>
                    <a:pt x="2599" y="1065"/>
                    <a:pt x="2599" y="1065"/>
                    <a:pt x="2599" y="1065"/>
                  </a:cubicBezTo>
                  <a:cubicBezTo>
                    <a:pt x="2624" y="1046"/>
                    <a:pt x="2624" y="1046"/>
                    <a:pt x="2624" y="1046"/>
                  </a:cubicBezTo>
                  <a:cubicBezTo>
                    <a:pt x="2529" y="922"/>
                    <a:pt x="2529" y="922"/>
                    <a:pt x="2529" y="922"/>
                  </a:cubicBezTo>
                  <a:cubicBezTo>
                    <a:pt x="2504" y="942"/>
                    <a:pt x="2504" y="942"/>
                    <a:pt x="2504" y="942"/>
                  </a:cubicBezTo>
                  <a:cubicBezTo>
                    <a:pt x="2489" y="922"/>
                    <a:pt x="2489" y="922"/>
                    <a:pt x="2489" y="922"/>
                  </a:cubicBezTo>
                  <a:cubicBezTo>
                    <a:pt x="2460" y="944"/>
                    <a:pt x="2460" y="944"/>
                    <a:pt x="2460" y="944"/>
                  </a:cubicBezTo>
                  <a:cubicBezTo>
                    <a:pt x="2445" y="925"/>
                    <a:pt x="2445" y="925"/>
                    <a:pt x="2445" y="925"/>
                  </a:cubicBezTo>
                  <a:cubicBezTo>
                    <a:pt x="2309" y="1030"/>
                    <a:pt x="2309" y="1030"/>
                    <a:pt x="2309" y="1030"/>
                  </a:cubicBezTo>
                  <a:cubicBezTo>
                    <a:pt x="2630" y="698"/>
                    <a:pt x="2630" y="698"/>
                    <a:pt x="2630" y="698"/>
                  </a:cubicBezTo>
                  <a:cubicBezTo>
                    <a:pt x="2498" y="570"/>
                    <a:pt x="2498" y="570"/>
                    <a:pt x="2498" y="570"/>
                  </a:cubicBezTo>
                  <a:cubicBezTo>
                    <a:pt x="2109" y="974"/>
                    <a:pt x="2109" y="974"/>
                    <a:pt x="2109" y="974"/>
                  </a:cubicBezTo>
                  <a:cubicBezTo>
                    <a:pt x="2085" y="955"/>
                    <a:pt x="2060" y="938"/>
                    <a:pt x="2035" y="922"/>
                  </a:cubicBezTo>
                  <a:cubicBezTo>
                    <a:pt x="2035" y="921"/>
                    <a:pt x="2035" y="921"/>
                    <a:pt x="2035" y="921"/>
                  </a:cubicBezTo>
                  <a:cubicBezTo>
                    <a:pt x="2037" y="917"/>
                    <a:pt x="2038" y="913"/>
                    <a:pt x="2040" y="909"/>
                  </a:cubicBezTo>
                  <a:cubicBezTo>
                    <a:pt x="2040" y="909"/>
                    <a:pt x="2041" y="909"/>
                    <a:pt x="2042" y="908"/>
                  </a:cubicBezTo>
                  <a:cubicBezTo>
                    <a:pt x="2054" y="903"/>
                    <a:pt x="2068" y="907"/>
                    <a:pt x="2080" y="904"/>
                  </a:cubicBezTo>
                  <a:cubicBezTo>
                    <a:pt x="2088" y="902"/>
                    <a:pt x="2095" y="899"/>
                    <a:pt x="2101" y="895"/>
                  </a:cubicBezTo>
                  <a:cubicBezTo>
                    <a:pt x="2101" y="895"/>
                    <a:pt x="2102" y="895"/>
                    <a:pt x="2102" y="895"/>
                  </a:cubicBezTo>
                  <a:cubicBezTo>
                    <a:pt x="2106" y="897"/>
                    <a:pt x="2110" y="899"/>
                    <a:pt x="2116" y="900"/>
                  </a:cubicBezTo>
                  <a:cubicBezTo>
                    <a:pt x="2124" y="902"/>
                    <a:pt x="2132" y="899"/>
                    <a:pt x="2138" y="893"/>
                  </a:cubicBezTo>
                  <a:cubicBezTo>
                    <a:pt x="2140" y="892"/>
                    <a:pt x="2142" y="893"/>
                    <a:pt x="2144" y="894"/>
                  </a:cubicBezTo>
                  <a:cubicBezTo>
                    <a:pt x="2156" y="902"/>
                    <a:pt x="2168" y="900"/>
                    <a:pt x="2179" y="891"/>
                  </a:cubicBezTo>
                  <a:cubicBezTo>
                    <a:pt x="2186" y="885"/>
                    <a:pt x="2190" y="876"/>
                    <a:pt x="2192" y="867"/>
                  </a:cubicBezTo>
                  <a:cubicBezTo>
                    <a:pt x="2192" y="867"/>
                    <a:pt x="2192" y="867"/>
                    <a:pt x="2193" y="867"/>
                  </a:cubicBezTo>
                  <a:cubicBezTo>
                    <a:pt x="2195" y="864"/>
                    <a:pt x="2196" y="860"/>
                    <a:pt x="2197" y="857"/>
                  </a:cubicBezTo>
                  <a:cubicBezTo>
                    <a:pt x="2205" y="842"/>
                    <a:pt x="2199" y="825"/>
                    <a:pt x="2186" y="816"/>
                  </a:cubicBezTo>
                  <a:cubicBezTo>
                    <a:pt x="2187" y="809"/>
                    <a:pt x="2185" y="801"/>
                    <a:pt x="2181" y="794"/>
                  </a:cubicBezTo>
                  <a:cubicBezTo>
                    <a:pt x="2174" y="783"/>
                    <a:pt x="2162" y="777"/>
                    <a:pt x="2150" y="779"/>
                  </a:cubicBezTo>
                  <a:cubicBezTo>
                    <a:pt x="2150" y="779"/>
                    <a:pt x="2150" y="779"/>
                    <a:pt x="2149" y="779"/>
                  </a:cubicBezTo>
                  <a:cubicBezTo>
                    <a:pt x="2145" y="750"/>
                    <a:pt x="2112" y="734"/>
                    <a:pt x="2085" y="750"/>
                  </a:cubicBezTo>
                  <a:cubicBezTo>
                    <a:pt x="2084" y="751"/>
                    <a:pt x="2082" y="751"/>
                    <a:pt x="2081" y="752"/>
                  </a:cubicBezTo>
                  <a:cubicBezTo>
                    <a:pt x="2081" y="752"/>
                    <a:pt x="2081" y="752"/>
                    <a:pt x="2081" y="752"/>
                  </a:cubicBezTo>
                  <a:cubicBezTo>
                    <a:pt x="2072" y="748"/>
                    <a:pt x="2059" y="747"/>
                    <a:pt x="2052" y="754"/>
                  </a:cubicBezTo>
                  <a:cubicBezTo>
                    <a:pt x="2051" y="755"/>
                    <a:pt x="2051" y="755"/>
                    <a:pt x="2051" y="756"/>
                  </a:cubicBezTo>
                  <a:cubicBezTo>
                    <a:pt x="2038" y="762"/>
                    <a:pt x="2030" y="772"/>
                    <a:pt x="2028" y="787"/>
                  </a:cubicBezTo>
                  <a:cubicBezTo>
                    <a:pt x="2025" y="802"/>
                    <a:pt x="2030" y="815"/>
                    <a:pt x="2041" y="825"/>
                  </a:cubicBezTo>
                  <a:cubicBezTo>
                    <a:pt x="2041" y="826"/>
                    <a:pt x="2041" y="826"/>
                    <a:pt x="2041" y="827"/>
                  </a:cubicBezTo>
                  <a:cubicBezTo>
                    <a:pt x="2039" y="850"/>
                    <a:pt x="2036" y="873"/>
                    <a:pt x="2031" y="896"/>
                  </a:cubicBezTo>
                  <a:cubicBezTo>
                    <a:pt x="2029" y="899"/>
                    <a:pt x="2025" y="900"/>
                    <a:pt x="2021" y="903"/>
                  </a:cubicBezTo>
                  <a:cubicBezTo>
                    <a:pt x="2018" y="905"/>
                    <a:pt x="2015" y="907"/>
                    <a:pt x="2014" y="909"/>
                  </a:cubicBezTo>
                  <a:cubicBezTo>
                    <a:pt x="2002" y="902"/>
                    <a:pt x="1990" y="895"/>
                    <a:pt x="1978" y="888"/>
                  </a:cubicBezTo>
                  <a:cubicBezTo>
                    <a:pt x="1982" y="885"/>
                    <a:pt x="1986" y="882"/>
                    <a:pt x="1988" y="877"/>
                  </a:cubicBezTo>
                  <a:cubicBezTo>
                    <a:pt x="1994" y="865"/>
                    <a:pt x="1988" y="850"/>
                    <a:pt x="1976" y="844"/>
                  </a:cubicBezTo>
                  <a:cubicBezTo>
                    <a:pt x="1963" y="838"/>
                    <a:pt x="1948" y="843"/>
                    <a:pt x="1942" y="855"/>
                  </a:cubicBezTo>
                  <a:cubicBezTo>
                    <a:pt x="1940" y="859"/>
                    <a:pt x="1940" y="864"/>
                    <a:pt x="1940" y="868"/>
                  </a:cubicBezTo>
                  <a:cubicBezTo>
                    <a:pt x="1939" y="867"/>
                    <a:pt x="1937" y="866"/>
                    <a:pt x="1936" y="866"/>
                  </a:cubicBezTo>
                  <a:cubicBezTo>
                    <a:pt x="1936" y="861"/>
                    <a:pt x="1936" y="857"/>
                    <a:pt x="1938" y="853"/>
                  </a:cubicBezTo>
                  <a:cubicBezTo>
                    <a:pt x="1945" y="839"/>
                    <a:pt x="1963" y="833"/>
                    <a:pt x="1978" y="840"/>
                  </a:cubicBezTo>
                  <a:cubicBezTo>
                    <a:pt x="1992" y="847"/>
                    <a:pt x="1998" y="863"/>
                    <a:pt x="1993" y="877"/>
                  </a:cubicBezTo>
                  <a:cubicBezTo>
                    <a:pt x="1993" y="877"/>
                    <a:pt x="1993" y="878"/>
                    <a:pt x="1992" y="879"/>
                  </a:cubicBezTo>
                  <a:cubicBezTo>
                    <a:pt x="1992" y="879"/>
                    <a:pt x="1992" y="879"/>
                    <a:pt x="1992" y="879"/>
                  </a:cubicBezTo>
                  <a:cubicBezTo>
                    <a:pt x="1990" y="883"/>
                    <a:pt x="1987" y="886"/>
                    <a:pt x="1984" y="889"/>
                  </a:cubicBezTo>
                  <a:cubicBezTo>
                    <a:pt x="1998" y="896"/>
                    <a:pt x="1998" y="896"/>
                    <a:pt x="1998" y="896"/>
                  </a:cubicBezTo>
                  <a:cubicBezTo>
                    <a:pt x="1999" y="895"/>
                    <a:pt x="1999" y="894"/>
                    <a:pt x="2000" y="893"/>
                  </a:cubicBezTo>
                  <a:cubicBezTo>
                    <a:pt x="2005" y="895"/>
                    <a:pt x="2008" y="891"/>
                    <a:pt x="2011" y="884"/>
                  </a:cubicBezTo>
                  <a:cubicBezTo>
                    <a:pt x="2014" y="877"/>
                    <a:pt x="2008" y="874"/>
                    <a:pt x="2008" y="874"/>
                  </a:cubicBezTo>
                  <a:cubicBezTo>
                    <a:pt x="2008" y="874"/>
                    <a:pt x="2008" y="874"/>
                    <a:pt x="2008" y="874"/>
                  </a:cubicBezTo>
                  <a:cubicBezTo>
                    <a:pt x="2013" y="855"/>
                    <a:pt x="2012" y="835"/>
                    <a:pt x="1998" y="820"/>
                  </a:cubicBezTo>
                  <a:cubicBezTo>
                    <a:pt x="2002" y="747"/>
                    <a:pt x="1917" y="711"/>
                    <a:pt x="1863" y="758"/>
                  </a:cubicBezTo>
                  <a:cubicBezTo>
                    <a:pt x="1830" y="742"/>
                    <a:pt x="1805" y="771"/>
                    <a:pt x="1793" y="797"/>
                  </a:cubicBezTo>
                  <a:cubicBezTo>
                    <a:pt x="1821" y="811"/>
                    <a:pt x="1821" y="811"/>
                    <a:pt x="1821" y="811"/>
                  </a:cubicBezTo>
                  <a:cubicBezTo>
                    <a:pt x="1821" y="806"/>
                    <a:pt x="1822" y="802"/>
                    <a:pt x="1823" y="798"/>
                  </a:cubicBezTo>
                  <a:cubicBezTo>
                    <a:pt x="1830" y="784"/>
                    <a:pt x="1848" y="778"/>
                    <a:pt x="1863" y="785"/>
                  </a:cubicBezTo>
                  <a:cubicBezTo>
                    <a:pt x="1878" y="792"/>
                    <a:pt x="1884" y="810"/>
                    <a:pt x="1877" y="824"/>
                  </a:cubicBezTo>
                  <a:cubicBezTo>
                    <a:pt x="1875" y="828"/>
                    <a:pt x="1873" y="831"/>
                    <a:pt x="1869" y="834"/>
                  </a:cubicBezTo>
                  <a:cubicBezTo>
                    <a:pt x="1902" y="849"/>
                    <a:pt x="1902" y="849"/>
                    <a:pt x="1902" y="849"/>
                  </a:cubicBezTo>
                  <a:cubicBezTo>
                    <a:pt x="1889" y="844"/>
                    <a:pt x="1876" y="838"/>
                    <a:pt x="1863" y="833"/>
                  </a:cubicBezTo>
                  <a:cubicBezTo>
                    <a:pt x="1867" y="830"/>
                    <a:pt x="1871" y="827"/>
                    <a:pt x="1873" y="822"/>
                  </a:cubicBezTo>
                  <a:cubicBezTo>
                    <a:pt x="1879" y="810"/>
                    <a:pt x="1874" y="795"/>
                    <a:pt x="1861" y="789"/>
                  </a:cubicBezTo>
                  <a:cubicBezTo>
                    <a:pt x="1848" y="783"/>
                    <a:pt x="1833" y="788"/>
                    <a:pt x="1828" y="800"/>
                  </a:cubicBezTo>
                  <a:cubicBezTo>
                    <a:pt x="1825" y="806"/>
                    <a:pt x="1825" y="813"/>
                    <a:pt x="1827" y="818"/>
                  </a:cubicBezTo>
                  <a:cubicBezTo>
                    <a:pt x="1800" y="808"/>
                    <a:pt x="1772" y="799"/>
                    <a:pt x="1744" y="792"/>
                  </a:cubicBezTo>
                  <a:cubicBezTo>
                    <a:pt x="1822" y="264"/>
                    <a:pt x="1822" y="264"/>
                    <a:pt x="1822" y="264"/>
                  </a:cubicBezTo>
                  <a:cubicBezTo>
                    <a:pt x="1782" y="258"/>
                    <a:pt x="1782" y="258"/>
                    <a:pt x="1782" y="258"/>
                  </a:cubicBezTo>
                  <a:cubicBezTo>
                    <a:pt x="1787" y="224"/>
                    <a:pt x="1787" y="224"/>
                    <a:pt x="1787" y="224"/>
                  </a:cubicBezTo>
                  <a:cubicBezTo>
                    <a:pt x="1744" y="172"/>
                    <a:pt x="1744" y="172"/>
                    <a:pt x="1744" y="172"/>
                  </a:cubicBezTo>
                  <a:cubicBezTo>
                    <a:pt x="1687" y="209"/>
                    <a:pt x="1687" y="209"/>
                    <a:pt x="1687" y="209"/>
                  </a:cubicBezTo>
                  <a:cubicBezTo>
                    <a:pt x="1682" y="243"/>
                    <a:pt x="1682" y="243"/>
                    <a:pt x="1682" y="243"/>
                  </a:cubicBezTo>
                  <a:cubicBezTo>
                    <a:pt x="1642" y="237"/>
                    <a:pt x="1642" y="237"/>
                    <a:pt x="1642" y="237"/>
                  </a:cubicBezTo>
                  <a:cubicBezTo>
                    <a:pt x="1575" y="684"/>
                    <a:pt x="1575" y="684"/>
                    <a:pt x="1575" y="684"/>
                  </a:cubicBezTo>
                  <a:cubicBezTo>
                    <a:pt x="1571" y="0"/>
                    <a:pt x="1571" y="0"/>
                    <a:pt x="1571" y="0"/>
                  </a:cubicBezTo>
                  <a:cubicBezTo>
                    <a:pt x="1265" y="2"/>
                    <a:pt x="1265" y="2"/>
                    <a:pt x="1265" y="2"/>
                  </a:cubicBezTo>
                  <a:cubicBezTo>
                    <a:pt x="1269" y="766"/>
                    <a:pt x="1269" y="766"/>
                    <a:pt x="1269" y="766"/>
                  </a:cubicBezTo>
                  <a:cubicBezTo>
                    <a:pt x="1249" y="770"/>
                    <a:pt x="1229" y="774"/>
                    <a:pt x="1209" y="778"/>
                  </a:cubicBezTo>
                  <a:cubicBezTo>
                    <a:pt x="1209" y="778"/>
                    <a:pt x="1209" y="777"/>
                    <a:pt x="1208" y="776"/>
                  </a:cubicBezTo>
                  <a:cubicBezTo>
                    <a:pt x="1207" y="774"/>
                    <a:pt x="1206" y="771"/>
                    <a:pt x="1205" y="768"/>
                  </a:cubicBezTo>
                  <a:cubicBezTo>
                    <a:pt x="1205" y="768"/>
                    <a:pt x="1205" y="768"/>
                    <a:pt x="1205" y="767"/>
                  </a:cubicBezTo>
                  <a:cubicBezTo>
                    <a:pt x="1209" y="758"/>
                    <a:pt x="1218" y="753"/>
                    <a:pt x="1223" y="746"/>
                  </a:cubicBezTo>
                  <a:cubicBezTo>
                    <a:pt x="1225" y="741"/>
                    <a:pt x="1227" y="736"/>
                    <a:pt x="1229" y="731"/>
                  </a:cubicBezTo>
                  <a:cubicBezTo>
                    <a:pt x="1229" y="731"/>
                    <a:pt x="1229" y="730"/>
                    <a:pt x="1229" y="730"/>
                  </a:cubicBezTo>
                  <a:cubicBezTo>
                    <a:pt x="1232" y="730"/>
                    <a:pt x="1235" y="728"/>
                    <a:pt x="1239" y="726"/>
                  </a:cubicBezTo>
                  <a:cubicBezTo>
                    <a:pt x="1243" y="722"/>
                    <a:pt x="1246" y="717"/>
                    <a:pt x="1246" y="711"/>
                  </a:cubicBezTo>
                  <a:cubicBezTo>
                    <a:pt x="1247" y="710"/>
                    <a:pt x="1248" y="709"/>
                    <a:pt x="1249" y="709"/>
                  </a:cubicBezTo>
                  <a:cubicBezTo>
                    <a:pt x="1259" y="706"/>
                    <a:pt x="1265" y="700"/>
                    <a:pt x="1266" y="689"/>
                  </a:cubicBezTo>
                  <a:cubicBezTo>
                    <a:pt x="1266" y="683"/>
                    <a:pt x="1264" y="677"/>
                    <a:pt x="1260" y="671"/>
                  </a:cubicBezTo>
                  <a:cubicBezTo>
                    <a:pt x="1260" y="671"/>
                    <a:pt x="1260" y="671"/>
                    <a:pt x="1260" y="670"/>
                  </a:cubicBezTo>
                  <a:cubicBezTo>
                    <a:pt x="1260" y="668"/>
                    <a:pt x="1259" y="665"/>
                    <a:pt x="1258" y="663"/>
                  </a:cubicBezTo>
                  <a:cubicBezTo>
                    <a:pt x="1254" y="652"/>
                    <a:pt x="1243" y="646"/>
                    <a:pt x="1232" y="648"/>
                  </a:cubicBezTo>
                  <a:cubicBezTo>
                    <a:pt x="1228" y="644"/>
                    <a:pt x="1224" y="641"/>
                    <a:pt x="1218" y="640"/>
                  </a:cubicBezTo>
                  <a:cubicBezTo>
                    <a:pt x="1209" y="637"/>
                    <a:pt x="1200" y="641"/>
                    <a:pt x="1195" y="648"/>
                  </a:cubicBezTo>
                  <a:cubicBezTo>
                    <a:pt x="1195" y="648"/>
                    <a:pt x="1195" y="648"/>
                    <a:pt x="1195" y="648"/>
                  </a:cubicBezTo>
                  <a:cubicBezTo>
                    <a:pt x="1178" y="636"/>
                    <a:pt x="1153" y="644"/>
                    <a:pt x="1148" y="666"/>
                  </a:cubicBezTo>
                  <a:cubicBezTo>
                    <a:pt x="1147" y="667"/>
                    <a:pt x="1147" y="668"/>
                    <a:pt x="1147" y="669"/>
                  </a:cubicBezTo>
                  <a:cubicBezTo>
                    <a:pt x="1147" y="669"/>
                    <a:pt x="1147" y="669"/>
                    <a:pt x="1147" y="669"/>
                  </a:cubicBezTo>
                  <a:cubicBezTo>
                    <a:pt x="1140" y="671"/>
                    <a:pt x="1133" y="677"/>
                    <a:pt x="1133" y="685"/>
                  </a:cubicBezTo>
                  <a:cubicBezTo>
                    <a:pt x="1133" y="685"/>
                    <a:pt x="1133" y="685"/>
                    <a:pt x="1133" y="686"/>
                  </a:cubicBezTo>
                  <a:cubicBezTo>
                    <a:pt x="1130" y="695"/>
                    <a:pt x="1131" y="705"/>
                    <a:pt x="1137" y="713"/>
                  </a:cubicBezTo>
                  <a:cubicBezTo>
                    <a:pt x="1144" y="722"/>
                    <a:pt x="1153" y="726"/>
                    <a:pt x="1163" y="725"/>
                  </a:cubicBezTo>
                  <a:cubicBezTo>
                    <a:pt x="1164" y="726"/>
                    <a:pt x="1164" y="726"/>
                    <a:pt x="1164" y="726"/>
                  </a:cubicBezTo>
                  <a:cubicBezTo>
                    <a:pt x="1175" y="739"/>
                    <a:pt x="1185" y="753"/>
                    <a:pt x="1194" y="767"/>
                  </a:cubicBezTo>
                  <a:cubicBezTo>
                    <a:pt x="1194" y="769"/>
                    <a:pt x="1193" y="771"/>
                    <a:pt x="1192" y="775"/>
                  </a:cubicBezTo>
                  <a:cubicBezTo>
                    <a:pt x="1191" y="778"/>
                    <a:pt x="1191" y="780"/>
                    <a:pt x="1192" y="782"/>
                  </a:cubicBezTo>
                  <a:cubicBezTo>
                    <a:pt x="1180" y="785"/>
                    <a:pt x="1168" y="788"/>
                    <a:pt x="1156" y="791"/>
                  </a:cubicBezTo>
                  <a:cubicBezTo>
                    <a:pt x="1062" y="487"/>
                    <a:pt x="1062" y="487"/>
                    <a:pt x="1062" y="487"/>
                  </a:cubicBezTo>
                  <a:cubicBezTo>
                    <a:pt x="1005" y="434"/>
                    <a:pt x="1005" y="434"/>
                    <a:pt x="1005" y="434"/>
                  </a:cubicBezTo>
                  <a:cubicBezTo>
                    <a:pt x="903" y="466"/>
                    <a:pt x="903" y="466"/>
                    <a:pt x="903" y="466"/>
                  </a:cubicBezTo>
                  <a:cubicBezTo>
                    <a:pt x="887" y="541"/>
                    <a:pt x="887" y="541"/>
                    <a:pt x="887" y="541"/>
                  </a:cubicBezTo>
                  <a:cubicBezTo>
                    <a:pt x="955" y="760"/>
                    <a:pt x="955" y="760"/>
                    <a:pt x="955" y="760"/>
                  </a:cubicBezTo>
                  <a:cubicBezTo>
                    <a:pt x="752" y="368"/>
                    <a:pt x="752" y="368"/>
                    <a:pt x="752" y="368"/>
                  </a:cubicBezTo>
                  <a:cubicBezTo>
                    <a:pt x="732" y="379"/>
                    <a:pt x="732" y="379"/>
                    <a:pt x="732" y="379"/>
                  </a:cubicBezTo>
                  <a:cubicBezTo>
                    <a:pt x="712" y="340"/>
                    <a:pt x="712" y="340"/>
                    <a:pt x="712" y="340"/>
                  </a:cubicBezTo>
                  <a:cubicBezTo>
                    <a:pt x="696" y="348"/>
                    <a:pt x="696" y="348"/>
                    <a:pt x="696" y="348"/>
                  </a:cubicBezTo>
                  <a:cubicBezTo>
                    <a:pt x="676" y="311"/>
                    <a:pt x="676" y="311"/>
                    <a:pt x="676" y="311"/>
                  </a:cubicBezTo>
                  <a:cubicBezTo>
                    <a:pt x="569" y="366"/>
                    <a:pt x="569" y="366"/>
                    <a:pt x="569" y="366"/>
                  </a:cubicBezTo>
                  <a:cubicBezTo>
                    <a:pt x="589" y="403"/>
                    <a:pt x="589" y="403"/>
                    <a:pt x="589" y="403"/>
                  </a:cubicBezTo>
                  <a:cubicBezTo>
                    <a:pt x="572" y="412"/>
                    <a:pt x="572" y="412"/>
                    <a:pt x="572" y="412"/>
                  </a:cubicBezTo>
                  <a:cubicBezTo>
                    <a:pt x="593" y="451"/>
                    <a:pt x="593" y="451"/>
                    <a:pt x="593" y="451"/>
                  </a:cubicBezTo>
                  <a:cubicBezTo>
                    <a:pt x="576" y="459"/>
                    <a:pt x="576" y="459"/>
                    <a:pt x="576" y="459"/>
                  </a:cubicBezTo>
                  <a:cubicBezTo>
                    <a:pt x="753" y="801"/>
                    <a:pt x="753" y="801"/>
                    <a:pt x="753" y="801"/>
                  </a:cubicBezTo>
                  <a:cubicBezTo>
                    <a:pt x="748" y="798"/>
                    <a:pt x="742" y="796"/>
                    <a:pt x="736" y="795"/>
                  </a:cubicBezTo>
                  <a:cubicBezTo>
                    <a:pt x="736" y="795"/>
                    <a:pt x="736" y="795"/>
                    <a:pt x="736" y="794"/>
                  </a:cubicBezTo>
                  <a:cubicBezTo>
                    <a:pt x="732" y="792"/>
                    <a:pt x="728" y="790"/>
                    <a:pt x="724" y="789"/>
                  </a:cubicBezTo>
                  <a:cubicBezTo>
                    <a:pt x="706" y="781"/>
                    <a:pt x="686" y="788"/>
                    <a:pt x="677" y="803"/>
                  </a:cubicBezTo>
                  <a:cubicBezTo>
                    <a:pt x="668" y="803"/>
                    <a:pt x="659" y="805"/>
                    <a:pt x="651" y="810"/>
                  </a:cubicBezTo>
                  <a:cubicBezTo>
                    <a:pt x="638" y="818"/>
                    <a:pt x="632" y="833"/>
                    <a:pt x="634" y="847"/>
                  </a:cubicBezTo>
                  <a:cubicBezTo>
                    <a:pt x="634" y="847"/>
                    <a:pt x="634" y="847"/>
                    <a:pt x="634" y="847"/>
                  </a:cubicBezTo>
                  <a:cubicBezTo>
                    <a:pt x="601" y="854"/>
                    <a:pt x="582" y="892"/>
                    <a:pt x="602" y="923"/>
                  </a:cubicBezTo>
                  <a:cubicBezTo>
                    <a:pt x="603" y="925"/>
                    <a:pt x="604" y="927"/>
                    <a:pt x="605" y="928"/>
                  </a:cubicBezTo>
                  <a:cubicBezTo>
                    <a:pt x="605" y="928"/>
                    <a:pt x="605" y="928"/>
                    <a:pt x="605" y="928"/>
                  </a:cubicBezTo>
                  <a:cubicBezTo>
                    <a:pt x="600" y="939"/>
                    <a:pt x="600" y="954"/>
                    <a:pt x="608" y="962"/>
                  </a:cubicBezTo>
                  <a:cubicBezTo>
                    <a:pt x="609" y="963"/>
                    <a:pt x="609" y="963"/>
                    <a:pt x="610" y="964"/>
                  </a:cubicBezTo>
                  <a:cubicBezTo>
                    <a:pt x="611" y="966"/>
                    <a:pt x="613" y="968"/>
                    <a:pt x="614" y="971"/>
                  </a:cubicBezTo>
                  <a:cubicBezTo>
                    <a:pt x="613" y="974"/>
                    <a:pt x="613" y="978"/>
                    <a:pt x="614" y="981"/>
                  </a:cubicBezTo>
                  <a:cubicBezTo>
                    <a:pt x="614" y="981"/>
                    <a:pt x="614" y="981"/>
                    <a:pt x="614" y="981"/>
                  </a:cubicBezTo>
                  <a:cubicBezTo>
                    <a:pt x="596" y="986"/>
                    <a:pt x="588" y="1006"/>
                    <a:pt x="599" y="1022"/>
                  </a:cubicBezTo>
                  <a:cubicBezTo>
                    <a:pt x="600" y="1023"/>
                    <a:pt x="600" y="1024"/>
                    <a:pt x="601" y="1025"/>
                  </a:cubicBezTo>
                  <a:cubicBezTo>
                    <a:pt x="601" y="1025"/>
                    <a:pt x="601" y="1025"/>
                    <a:pt x="601" y="1025"/>
                  </a:cubicBezTo>
                  <a:cubicBezTo>
                    <a:pt x="598" y="1031"/>
                    <a:pt x="599" y="1038"/>
                    <a:pt x="603" y="1042"/>
                  </a:cubicBezTo>
                  <a:cubicBezTo>
                    <a:pt x="604" y="1043"/>
                    <a:pt x="604" y="1043"/>
                    <a:pt x="604" y="1043"/>
                  </a:cubicBezTo>
                  <a:cubicBezTo>
                    <a:pt x="609" y="1051"/>
                    <a:pt x="616" y="1055"/>
                    <a:pt x="625" y="1056"/>
                  </a:cubicBezTo>
                  <a:cubicBezTo>
                    <a:pt x="634" y="1056"/>
                    <a:pt x="642" y="1053"/>
                    <a:pt x="648" y="1045"/>
                  </a:cubicBezTo>
                  <a:cubicBezTo>
                    <a:pt x="648" y="1045"/>
                    <a:pt x="648" y="1045"/>
                    <a:pt x="648" y="1045"/>
                  </a:cubicBezTo>
                  <a:cubicBezTo>
                    <a:pt x="663" y="1045"/>
                    <a:pt x="677" y="1046"/>
                    <a:pt x="692" y="1048"/>
                  </a:cubicBezTo>
                  <a:cubicBezTo>
                    <a:pt x="693" y="1049"/>
                    <a:pt x="695" y="1051"/>
                    <a:pt x="696" y="1054"/>
                  </a:cubicBezTo>
                  <a:cubicBezTo>
                    <a:pt x="696" y="1054"/>
                    <a:pt x="696" y="1054"/>
                    <a:pt x="697" y="1054"/>
                  </a:cubicBezTo>
                  <a:cubicBezTo>
                    <a:pt x="670" y="1079"/>
                    <a:pt x="646" y="1106"/>
                    <a:pt x="622" y="1133"/>
                  </a:cubicBezTo>
                  <a:cubicBezTo>
                    <a:pt x="621" y="1127"/>
                    <a:pt x="618" y="1122"/>
                    <a:pt x="613" y="1118"/>
                  </a:cubicBezTo>
                  <a:cubicBezTo>
                    <a:pt x="602" y="1110"/>
                    <a:pt x="586" y="1113"/>
                    <a:pt x="578" y="1124"/>
                  </a:cubicBezTo>
                  <a:cubicBezTo>
                    <a:pt x="570" y="1136"/>
                    <a:pt x="572" y="1151"/>
                    <a:pt x="583" y="1159"/>
                  </a:cubicBezTo>
                  <a:cubicBezTo>
                    <a:pt x="587" y="1162"/>
                    <a:pt x="592" y="1164"/>
                    <a:pt x="597" y="1163"/>
                  </a:cubicBezTo>
                  <a:cubicBezTo>
                    <a:pt x="596" y="1164"/>
                    <a:pt x="596" y="1165"/>
                    <a:pt x="595" y="1166"/>
                  </a:cubicBezTo>
                  <a:cubicBezTo>
                    <a:pt x="578" y="1188"/>
                    <a:pt x="562" y="1209"/>
                    <a:pt x="546" y="1232"/>
                  </a:cubicBezTo>
                  <a:cubicBezTo>
                    <a:pt x="545" y="1228"/>
                    <a:pt x="542" y="1224"/>
                    <a:pt x="538" y="1221"/>
                  </a:cubicBezTo>
                  <a:cubicBezTo>
                    <a:pt x="527" y="1213"/>
                    <a:pt x="512" y="1216"/>
                    <a:pt x="504" y="1228"/>
                  </a:cubicBezTo>
                  <a:cubicBezTo>
                    <a:pt x="496" y="1239"/>
                    <a:pt x="498" y="1255"/>
                    <a:pt x="509" y="1262"/>
                  </a:cubicBezTo>
                  <a:cubicBezTo>
                    <a:pt x="513" y="1266"/>
                    <a:pt x="518" y="1267"/>
                    <a:pt x="523" y="1267"/>
                  </a:cubicBezTo>
                  <a:cubicBezTo>
                    <a:pt x="511" y="1286"/>
                    <a:pt x="500" y="1306"/>
                    <a:pt x="489" y="1326"/>
                  </a:cubicBezTo>
                  <a:cubicBezTo>
                    <a:pt x="488" y="1326"/>
                    <a:pt x="488" y="1325"/>
                    <a:pt x="488" y="1325"/>
                  </a:cubicBezTo>
                  <a:cubicBezTo>
                    <a:pt x="485" y="1325"/>
                    <a:pt x="482" y="1324"/>
                    <a:pt x="479" y="1323"/>
                  </a:cubicBezTo>
                  <a:cubicBezTo>
                    <a:pt x="479" y="1323"/>
                    <a:pt x="479" y="1323"/>
                    <a:pt x="478" y="1322"/>
                  </a:cubicBezTo>
                  <a:cubicBezTo>
                    <a:pt x="474" y="1314"/>
                    <a:pt x="475" y="1304"/>
                    <a:pt x="472" y="1296"/>
                  </a:cubicBezTo>
                  <a:cubicBezTo>
                    <a:pt x="470" y="1290"/>
                    <a:pt x="467" y="1286"/>
                    <a:pt x="463" y="1282"/>
                  </a:cubicBezTo>
                  <a:cubicBezTo>
                    <a:pt x="463" y="1282"/>
                    <a:pt x="463" y="1281"/>
                    <a:pt x="463" y="1281"/>
                  </a:cubicBezTo>
                  <a:cubicBezTo>
                    <a:pt x="464" y="1278"/>
                    <a:pt x="465" y="1275"/>
                    <a:pt x="465" y="1271"/>
                  </a:cubicBezTo>
                  <a:cubicBezTo>
                    <a:pt x="466" y="1265"/>
                    <a:pt x="463" y="1260"/>
                    <a:pt x="458" y="1256"/>
                  </a:cubicBezTo>
                  <a:cubicBezTo>
                    <a:pt x="457" y="1254"/>
                    <a:pt x="457" y="1253"/>
                    <a:pt x="458" y="1252"/>
                  </a:cubicBezTo>
                  <a:cubicBezTo>
                    <a:pt x="462" y="1243"/>
                    <a:pt x="460" y="1234"/>
                    <a:pt x="453" y="1227"/>
                  </a:cubicBezTo>
                  <a:cubicBezTo>
                    <a:pt x="447" y="1223"/>
                    <a:pt x="441" y="1221"/>
                    <a:pt x="435" y="1220"/>
                  </a:cubicBezTo>
                  <a:cubicBezTo>
                    <a:pt x="434" y="1220"/>
                    <a:pt x="434" y="1220"/>
                    <a:pt x="434" y="1220"/>
                  </a:cubicBezTo>
                  <a:cubicBezTo>
                    <a:pt x="432" y="1219"/>
                    <a:pt x="429" y="1218"/>
                    <a:pt x="426" y="1218"/>
                  </a:cubicBezTo>
                  <a:cubicBezTo>
                    <a:pt x="415" y="1214"/>
                    <a:pt x="404" y="1220"/>
                    <a:pt x="399" y="1230"/>
                  </a:cubicBezTo>
                  <a:cubicBezTo>
                    <a:pt x="394" y="1230"/>
                    <a:pt x="389" y="1232"/>
                    <a:pt x="384" y="1236"/>
                  </a:cubicBezTo>
                  <a:cubicBezTo>
                    <a:pt x="377" y="1241"/>
                    <a:pt x="374" y="1251"/>
                    <a:pt x="377" y="1259"/>
                  </a:cubicBezTo>
                  <a:cubicBezTo>
                    <a:pt x="377" y="1259"/>
                    <a:pt x="377" y="1259"/>
                    <a:pt x="377" y="1259"/>
                  </a:cubicBezTo>
                  <a:cubicBezTo>
                    <a:pt x="357" y="1266"/>
                    <a:pt x="349" y="1290"/>
                    <a:pt x="363" y="1307"/>
                  </a:cubicBezTo>
                  <a:cubicBezTo>
                    <a:pt x="363" y="1308"/>
                    <a:pt x="364" y="1309"/>
                    <a:pt x="365" y="1310"/>
                  </a:cubicBezTo>
                  <a:cubicBezTo>
                    <a:pt x="365" y="1310"/>
                    <a:pt x="365" y="1310"/>
                    <a:pt x="365" y="1310"/>
                  </a:cubicBezTo>
                  <a:cubicBezTo>
                    <a:pt x="364" y="1313"/>
                    <a:pt x="363" y="1315"/>
                    <a:pt x="363" y="1318"/>
                  </a:cubicBezTo>
                  <a:cubicBezTo>
                    <a:pt x="204" y="1259"/>
                    <a:pt x="204" y="1259"/>
                    <a:pt x="204" y="1259"/>
                  </a:cubicBezTo>
                  <a:cubicBezTo>
                    <a:pt x="195" y="1284"/>
                    <a:pt x="195" y="1284"/>
                    <a:pt x="195" y="1284"/>
                  </a:cubicBezTo>
                  <a:cubicBezTo>
                    <a:pt x="161" y="1272"/>
                    <a:pt x="161" y="1272"/>
                    <a:pt x="161" y="1272"/>
                  </a:cubicBezTo>
                  <a:cubicBezTo>
                    <a:pt x="155" y="1287"/>
                    <a:pt x="155" y="1287"/>
                    <a:pt x="155" y="1287"/>
                  </a:cubicBezTo>
                  <a:cubicBezTo>
                    <a:pt x="125" y="1276"/>
                    <a:pt x="125" y="1276"/>
                    <a:pt x="125" y="1276"/>
                  </a:cubicBezTo>
                  <a:cubicBezTo>
                    <a:pt x="88" y="1376"/>
                    <a:pt x="88" y="1376"/>
                    <a:pt x="88" y="1376"/>
                  </a:cubicBezTo>
                  <a:cubicBezTo>
                    <a:pt x="118" y="1387"/>
                    <a:pt x="118" y="1387"/>
                    <a:pt x="118" y="1387"/>
                  </a:cubicBezTo>
                  <a:cubicBezTo>
                    <a:pt x="112" y="1403"/>
                    <a:pt x="112" y="1403"/>
                    <a:pt x="112" y="1403"/>
                  </a:cubicBezTo>
                  <a:cubicBezTo>
                    <a:pt x="147" y="1415"/>
                    <a:pt x="147" y="1415"/>
                    <a:pt x="147" y="1415"/>
                  </a:cubicBezTo>
                  <a:cubicBezTo>
                    <a:pt x="141" y="1431"/>
                    <a:pt x="141" y="1431"/>
                    <a:pt x="141" y="1431"/>
                  </a:cubicBezTo>
                  <a:cubicBezTo>
                    <a:pt x="351" y="1508"/>
                    <a:pt x="351" y="1508"/>
                    <a:pt x="351" y="1508"/>
                  </a:cubicBezTo>
                  <a:cubicBezTo>
                    <a:pt x="37" y="1445"/>
                    <a:pt x="37" y="1445"/>
                    <a:pt x="37" y="1445"/>
                  </a:cubicBezTo>
                  <a:cubicBezTo>
                    <a:pt x="0" y="1636"/>
                    <a:pt x="0" y="1636"/>
                    <a:pt x="0" y="1636"/>
                  </a:cubicBezTo>
                  <a:cubicBezTo>
                    <a:pt x="289" y="1694"/>
                    <a:pt x="289" y="1694"/>
                    <a:pt x="289" y="1694"/>
                  </a:cubicBezTo>
                  <a:cubicBezTo>
                    <a:pt x="288" y="1695"/>
                    <a:pt x="286" y="1695"/>
                    <a:pt x="285" y="1695"/>
                  </a:cubicBezTo>
                  <a:cubicBezTo>
                    <a:pt x="285" y="1695"/>
                    <a:pt x="285" y="1695"/>
                    <a:pt x="285" y="1695"/>
                  </a:cubicBezTo>
                  <a:cubicBezTo>
                    <a:pt x="282" y="1695"/>
                    <a:pt x="279" y="1695"/>
                    <a:pt x="277" y="1696"/>
                  </a:cubicBezTo>
                  <a:cubicBezTo>
                    <a:pt x="265" y="1697"/>
                    <a:pt x="256" y="1706"/>
                    <a:pt x="256" y="1717"/>
                  </a:cubicBezTo>
                  <a:cubicBezTo>
                    <a:pt x="251" y="1720"/>
                    <a:pt x="247" y="1723"/>
                    <a:pt x="244" y="1728"/>
                  </a:cubicBezTo>
                  <a:cubicBezTo>
                    <a:pt x="239" y="1736"/>
                    <a:pt x="241" y="1746"/>
                    <a:pt x="246" y="1753"/>
                  </a:cubicBezTo>
                  <a:cubicBezTo>
                    <a:pt x="246" y="1753"/>
                    <a:pt x="246" y="1753"/>
                    <a:pt x="246" y="1753"/>
                  </a:cubicBezTo>
                  <a:cubicBezTo>
                    <a:pt x="230" y="1766"/>
                    <a:pt x="231" y="1792"/>
                    <a:pt x="251" y="1803"/>
                  </a:cubicBezTo>
                  <a:cubicBezTo>
                    <a:pt x="252" y="1803"/>
                    <a:pt x="253" y="1804"/>
                    <a:pt x="254" y="1805"/>
                  </a:cubicBezTo>
                  <a:cubicBezTo>
                    <a:pt x="254" y="1805"/>
                    <a:pt x="254" y="1805"/>
                    <a:pt x="254" y="1805"/>
                  </a:cubicBezTo>
                  <a:cubicBezTo>
                    <a:pt x="254" y="1812"/>
                    <a:pt x="259" y="1820"/>
                    <a:pt x="265" y="1822"/>
                  </a:cubicBezTo>
                  <a:cubicBezTo>
                    <a:pt x="266" y="1822"/>
                    <a:pt x="266" y="1822"/>
                    <a:pt x="267" y="1822"/>
                  </a:cubicBezTo>
                  <a:cubicBezTo>
                    <a:pt x="275" y="1828"/>
                    <a:pt x="284" y="1829"/>
                    <a:pt x="294" y="1825"/>
                  </a:cubicBezTo>
                  <a:cubicBezTo>
                    <a:pt x="305" y="1821"/>
                    <a:pt x="311" y="1814"/>
                    <a:pt x="313" y="1803"/>
                  </a:cubicBezTo>
                  <a:cubicBezTo>
                    <a:pt x="313" y="1803"/>
                    <a:pt x="313" y="1803"/>
                    <a:pt x="314" y="1803"/>
                  </a:cubicBezTo>
                  <a:cubicBezTo>
                    <a:pt x="328" y="1796"/>
                    <a:pt x="343" y="1790"/>
                    <a:pt x="358" y="1785"/>
                  </a:cubicBezTo>
                  <a:cubicBezTo>
                    <a:pt x="356" y="1805"/>
                    <a:pt x="356" y="1826"/>
                    <a:pt x="356" y="1847"/>
                  </a:cubicBezTo>
                  <a:cubicBezTo>
                    <a:pt x="356" y="1862"/>
                    <a:pt x="356" y="1878"/>
                    <a:pt x="357" y="1893"/>
                  </a:cubicBezTo>
                  <a:cubicBezTo>
                    <a:pt x="352" y="1890"/>
                    <a:pt x="346" y="1888"/>
                    <a:pt x="341" y="1889"/>
                  </a:cubicBezTo>
                  <a:cubicBezTo>
                    <a:pt x="327" y="1891"/>
                    <a:pt x="318" y="1904"/>
                    <a:pt x="320" y="1917"/>
                  </a:cubicBezTo>
                  <a:cubicBezTo>
                    <a:pt x="322" y="1931"/>
                    <a:pt x="334" y="1941"/>
                    <a:pt x="347" y="1939"/>
                  </a:cubicBezTo>
                  <a:cubicBezTo>
                    <a:pt x="352" y="1939"/>
                    <a:pt x="356" y="1937"/>
                    <a:pt x="359" y="1934"/>
                  </a:cubicBezTo>
                  <a:cubicBezTo>
                    <a:pt x="359" y="1936"/>
                    <a:pt x="360" y="1938"/>
                    <a:pt x="360" y="1939"/>
                  </a:cubicBezTo>
                  <a:cubicBezTo>
                    <a:pt x="356" y="1942"/>
                    <a:pt x="352" y="1943"/>
                    <a:pt x="348" y="1944"/>
                  </a:cubicBezTo>
                  <a:cubicBezTo>
                    <a:pt x="332" y="1946"/>
                    <a:pt x="318" y="1934"/>
                    <a:pt x="316" y="1918"/>
                  </a:cubicBezTo>
                  <a:cubicBezTo>
                    <a:pt x="314" y="1902"/>
                    <a:pt x="324" y="1887"/>
                    <a:pt x="340" y="1885"/>
                  </a:cubicBezTo>
                  <a:cubicBezTo>
                    <a:pt x="345" y="1884"/>
                    <a:pt x="349" y="1885"/>
                    <a:pt x="353" y="1886"/>
                  </a:cubicBezTo>
                  <a:cubicBezTo>
                    <a:pt x="349" y="1856"/>
                    <a:pt x="349" y="1856"/>
                    <a:pt x="349" y="1856"/>
                  </a:cubicBezTo>
                  <a:cubicBezTo>
                    <a:pt x="320" y="1859"/>
                    <a:pt x="285" y="1873"/>
                    <a:pt x="290" y="1909"/>
                  </a:cubicBezTo>
                  <a:cubicBezTo>
                    <a:pt x="228" y="1947"/>
                    <a:pt x="236" y="2038"/>
                    <a:pt x="306" y="2057"/>
                  </a:cubicBezTo>
                  <a:cubicBezTo>
                    <a:pt x="311" y="2066"/>
                    <a:pt x="317" y="2072"/>
                    <a:pt x="325" y="2076"/>
                  </a:cubicBezTo>
                  <a:cubicBezTo>
                    <a:pt x="323" y="2076"/>
                    <a:pt x="322" y="2076"/>
                    <a:pt x="320" y="2076"/>
                  </a:cubicBezTo>
                  <a:cubicBezTo>
                    <a:pt x="314" y="2076"/>
                    <a:pt x="310" y="2079"/>
                    <a:pt x="306" y="2083"/>
                  </a:cubicBezTo>
                  <a:cubicBezTo>
                    <a:pt x="306" y="2083"/>
                    <a:pt x="306" y="2083"/>
                    <a:pt x="306" y="2083"/>
                  </a:cubicBezTo>
                  <a:cubicBezTo>
                    <a:pt x="304" y="2083"/>
                    <a:pt x="302" y="2084"/>
                    <a:pt x="300" y="2086"/>
                  </a:cubicBezTo>
                  <a:cubicBezTo>
                    <a:pt x="292" y="2090"/>
                    <a:pt x="289" y="2100"/>
                    <a:pt x="292" y="2108"/>
                  </a:cubicBezTo>
                  <a:cubicBezTo>
                    <a:pt x="290" y="2111"/>
                    <a:pt x="288" y="2115"/>
                    <a:pt x="288" y="2120"/>
                  </a:cubicBezTo>
                  <a:cubicBezTo>
                    <a:pt x="287" y="2127"/>
                    <a:pt x="291" y="2134"/>
                    <a:pt x="297" y="2137"/>
                  </a:cubicBezTo>
                  <a:cubicBezTo>
                    <a:pt x="297" y="2137"/>
                    <a:pt x="297" y="2137"/>
                    <a:pt x="297" y="2137"/>
                  </a:cubicBezTo>
                  <a:cubicBezTo>
                    <a:pt x="294" y="2143"/>
                    <a:pt x="294" y="2150"/>
                    <a:pt x="297" y="2156"/>
                  </a:cubicBezTo>
                  <a:cubicBezTo>
                    <a:pt x="294" y="2156"/>
                    <a:pt x="291" y="2157"/>
                    <a:pt x="289" y="2158"/>
                  </a:cubicBezTo>
                  <a:cubicBezTo>
                    <a:pt x="286" y="2158"/>
                    <a:pt x="285" y="2157"/>
                    <a:pt x="284" y="2155"/>
                  </a:cubicBezTo>
                  <a:cubicBezTo>
                    <a:pt x="276" y="2143"/>
                    <a:pt x="264" y="2139"/>
                    <a:pt x="250" y="2143"/>
                  </a:cubicBezTo>
                  <a:cubicBezTo>
                    <a:pt x="241" y="2146"/>
                    <a:pt x="234" y="2153"/>
                    <a:pt x="229" y="2160"/>
                  </a:cubicBezTo>
                  <a:cubicBezTo>
                    <a:pt x="229" y="2160"/>
                    <a:pt x="228" y="2160"/>
                    <a:pt x="228" y="2160"/>
                  </a:cubicBezTo>
                  <a:cubicBezTo>
                    <a:pt x="225" y="2163"/>
                    <a:pt x="222" y="2165"/>
                    <a:pt x="220" y="2168"/>
                  </a:cubicBezTo>
                  <a:cubicBezTo>
                    <a:pt x="207" y="2179"/>
                    <a:pt x="205" y="2196"/>
                    <a:pt x="214" y="2209"/>
                  </a:cubicBezTo>
                  <a:cubicBezTo>
                    <a:pt x="211" y="2216"/>
                    <a:pt x="209" y="2224"/>
                    <a:pt x="210" y="2232"/>
                  </a:cubicBezTo>
                  <a:cubicBezTo>
                    <a:pt x="212" y="2245"/>
                    <a:pt x="221" y="2255"/>
                    <a:pt x="233" y="2258"/>
                  </a:cubicBezTo>
                  <a:cubicBezTo>
                    <a:pt x="233" y="2258"/>
                    <a:pt x="233" y="2258"/>
                    <a:pt x="233" y="2258"/>
                  </a:cubicBezTo>
                  <a:cubicBezTo>
                    <a:pt x="226" y="2287"/>
                    <a:pt x="249" y="2314"/>
                    <a:pt x="281" y="2310"/>
                  </a:cubicBezTo>
                  <a:cubicBezTo>
                    <a:pt x="282" y="2310"/>
                    <a:pt x="284" y="2310"/>
                    <a:pt x="285" y="2310"/>
                  </a:cubicBezTo>
                  <a:cubicBezTo>
                    <a:pt x="285" y="2310"/>
                    <a:pt x="285" y="2310"/>
                    <a:pt x="285" y="2310"/>
                  </a:cubicBezTo>
                  <a:cubicBezTo>
                    <a:pt x="286" y="2310"/>
                    <a:pt x="286" y="2310"/>
                    <a:pt x="286" y="2311"/>
                  </a:cubicBezTo>
                  <a:cubicBezTo>
                    <a:pt x="248" y="2330"/>
                    <a:pt x="248" y="2330"/>
                    <a:pt x="248" y="2330"/>
                  </a:cubicBezTo>
                  <a:cubicBezTo>
                    <a:pt x="181" y="2469"/>
                    <a:pt x="181" y="2469"/>
                    <a:pt x="181" y="2469"/>
                  </a:cubicBezTo>
                  <a:cubicBezTo>
                    <a:pt x="333" y="2493"/>
                    <a:pt x="333" y="2493"/>
                    <a:pt x="333" y="2493"/>
                  </a:cubicBezTo>
                  <a:cubicBezTo>
                    <a:pt x="412" y="2452"/>
                    <a:pt x="412" y="2452"/>
                    <a:pt x="412" y="2452"/>
                  </a:cubicBezTo>
                  <a:cubicBezTo>
                    <a:pt x="285" y="2549"/>
                    <a:pt x="285" y="2549"/>
                    <a:pt x="285" y="2549"/>
                  </a:cubicBezTo>
                  <a:cubicBezTo>
                    <a:pt x="309" y="2580"/>
                    <a:pt x="309" y="2580"/>
                    <a:pt x="309" y="2580"/>
                  </a:cubicBezTo>
                  <a:cubicBezTo>
                    <a:pt x="280" y="2602"/>
                    <a:pt x="280" y="2602"/>
                    <a:pt x="280" y="2602"/>
                  </a:cubicBezTo>
                  <a:cubicBezTo>
                    <a:pt x="294" y="2621"/>
                    <a:pt x="294" y="2621"/>
                    <a:pt x="294" y="2621"/>
                  </a:cubicBezTo>
                  <a:cubicBezTo>
                    <a:pt x="269" y="2640"/>
                    <a:pt x="269" y="2640"/>
                    <a:pt x="269" y="2640"/>
                  </a:cubicBezTo>
                  <a:cubicBezTo>
                    <a:pt x="364" y="2764"/>
                    <a:pt x="364" y="2764"/>
                    <a:pt x="364" y="2764"/>
                  </a:cubicBezTo>
                  <a:cubicBezTo>
                    <a:pt x="389" y="2744"/>
                    <a:pt x="389" y="2744"/>
                    <a:pt x="389" y="2744"/>
                  </a:cubicBezTo>
                  <a:cubicBezTo>
                    <a:pt x="404" y="2764"/>
                    <a:pt x="404" y="2764"/>
                    <a:pt x="404" y="2764"/>
                  </a:cubicBezTo>
                  <a:cubicBezTo>
                    <a:pt x="433" y="2742"/>
                    <a:pt x="433" y="2742"/>
                    <a:pt x="433" y="2742"/>
                  </a:cubicBezTo>
                  <a:cubicBezTo>
                    <a:pt x="448" y="2761"/>
                    <a:pt x="448" y="2761"/>
                    <a:pt x="448" y="2761"/>
                  </a:cubicBezTo>
                  <a:cubicBezTo>
                    <a:pt x="584" y="2656"/>
                    <a:pt x="584" y="2656"/>
                    <a:pt x="584" y="2656"/>
                  </a:cubicBezTo>
                  <a:cubicBezTo>
                    <a:pt x="263" y="2988"/>
                    <a:pt x="263" y="2988"/>
                    <a:pt x="263" y="2988"/>
                  </a:cubicBezTo>
                  <a:cubicBezTo>
                    <a:pt x="395" y="3115"/>
                    <a:pt x="395" y="3115"/>
                    <a:pt x="395" y="3115"/>
                  </a:cubicBezTo>
                  <a:cubicBezTo>
                    <a:pt x="785" y="2712"/>
                    <a:pt x="785" y="2712"/>
                    <a:pt x="785" y="2712"/>
                  </a:cubicBezTo>
                  <a:cubicBezTo>
                    <a:pt x="808" y="2730"/>
                    <a:pt x="833" y="2748"/>
                    <a:pt x="859" y="2764"/>
                  </a:cubicBezTo>
                  <a:cubicBezTo>
                    <a:pt x="858" y="2764"/>
                    <a:pt x="858" y="2765"/>
                    <a:pt x="858" y="2765"/>
                  </a:cubicBezTo>
                  <a:cubicBezTo>
                    <a:pt x="856" y="2769"/>
                    <a:pt x="855" y="2773"/>
                    <a:pt x="853" y="2776"/>
                  </a:cubicBezTo>
                  <a:cubicBezTo>
                    <a:pt x="853" y="2777"/>
                    <a:pt x="852" y="2777"/>
                    <a:pt x="851" y="2778"/>
                  </a:cubicBezTo>
                  <a:cubicBezTo>
                    <a:pt x="839" y="2783"/>
                    <a:pt x="825" y="2779"/>
                    <a:pt x="813" y="2782"/>
                  </a:cubicBezTo>
                  <a:cubicBezTo>
                    <a:pt x="806" y="2783"/>
                    <a:pt x="799" y="2787"/>
                    <a:pt x="792" y="2791"/>
                  </a:cubicBezTo>
                  <a:cubicBezTo>
                    <a:pt x="792" y="2791"/>
                    <a:pt x="792" y="2791"/>
                    <a:pt x="791" y="2791"/>
                  </a:cubicBezTo>
                  <a:cubicBezTo>
                    <a:pt x="788" y="2788"/>
                    <a:pt x="783" y="2786"/>
                    <a:pt x="778" y="2786"/>
                  </a:cubicBezTo>
                  <a:cubicBezTo>
                    <a:pt x="769" y="2784"/>
                    <a:pt x="761" y="2787"/>
                    <a:pt x="755" y="2793"/>
                  </a:cubicBezTo>
                  <a:cubicBezTo>
                    <a:pt x="753" y="2793"/>
                    <a:pt x="752" y="2793"/>
                    <a:pt x="750" y="2792"/>
                  </a:cubicBezTo>
                  <a:cubicBezTo>
                    <a:pt x="737" y="2784"/>
                    <a:pt x="725" y="2785"/>
                    <a:pt x="714" y="2795"/>
                  </a:cubicBezTo>
                  <a:cubicBezTo>
                    <a:pt x="707" y="2801"/>
                    <a:pt x="703" y="2809"/>
                    <a:pt x="701" y="2819"/>
                  </a:cubicBezTo>
                  <a:cubicBezTo>
                    <a:pt x="701" y="2819"/>
                    <a:pt x="701" y="2819"/>
                    <a:pt x="701" y="2819"/>
                  </a:cubicBezTo>
                  <a:cubicBezTo>
                    <a:pt x="699" y="2822"/>
                    <a:pt x="697" y="2826"/>
                    <a:pt x="696" y="2829"/>
                  </a:cubicBezTo>
                  <a:cubicBezTo>
                    <a:pt x="688" y="2844"/>
                    <a:pt x="694" y="2861"/>
                    <a:pt x="707" y="2870"/>
                  </a:cubicBezTo>
                  <a:cubicBezTo>
                    <a:pt x="707" y="2877"/>
                    <a:pt x="708" y="2885"/>
                    <a:pt x="712" y="2892"/>
                  </a:cubicBezTo>
                  <a:cubicBezTo>
                    <a:pt x="719" y="2903"/>
                    <a:pt x="731" y="2908"/>
                    <a:pt x="743" y="2907"/>
                  </a:cubicBezTo>
                  <a:cubicBezTo>
                    <a:pt x="744" y="2907"/>
                    <a:pt x="744" y="2907"/>
                    <a:pt x="744" y="2907"/>
                  </a:cubicBezTo>
                  <a:cubicBezTo>
                    <a:pt x="749" y="2936"/>
                    <a:pt x="781" y="2952"/>
                    <a:pt x="808" y="2936"/>
                  </a:cubicBezTo>
                  <a:cubicBezTo>
                    <a:pt x="809" y="2935"/>
                    <a:pt x="811" y="2935"/>
                    <a:pt x="812" y="2934"/>
                  </a:cubicBezTo>
                  <a:cubicBezTo>
                    <a:pt x="812" y="2934"/>
                    <a:pt x="812" y="2934"/>
                    <a:pt x="812" y="2934"/>
                  </a:cubicBezTo>
                  <a:cubicBezTo>
                    <a:pt x="821" y="2938"/>
                    <a:pt x="834" y="2939"/>
                    <a:pt x="841" y="2932"/>
                  </a:cubicBezTo>
                  <a:cubicBezTo>
                    <a:pt x="842" y="2931"/>
                    <a:pt x="842" y="2931"/>
                    <a:pt x="843" y="2930"/>
                  </a:cubicBezTo>
                  <a:cubicBezTo>
                    <a:pt x="855" y="2924"/>
                    <a:pt x="863" y="2913"/>
                    <a:pt x="866" y="2899"/>
                  </a:cubicBezTo>
                  <a:cubicBezTo>
                    <a:pt x="868" y="2883"/>
                    <a:pt x="863" y="2871"/>
                    <a:pt x="852" y="2861"/>
                  </a:cubicBezTo>
                  <a:cubicBezTo>
                    <a:pt x="852" y="2860"/>
                    <a:pt x="852" y="2860"/>
                    <a:pt x="852" y="2859"/>
                  </a:cubicBezTo>
                  <a:cubicBezTo>
                    <a:pt x="854" y="2836"/>
                    <a:pt x="857" y="2812"/>
                    <a:pt x="862" y="2789"/>
                  </a:cubicBezTo>
                  <a:cubicBezTo>
                    <a:pt x="865" y="2787"/>
                    <a:pt x="868" y="2785"/>
                    <a:pt x="872" y="2783"/>
                  </a:cubicBezTo>
                  <a:cubicBezTo>
                    <a:pt x="876" y="2781"/>
                    <a:pt x="878" y="2779"/>
                    <a:pt x="879" y="2777"/>
                  </a:cubicBezTo>
                  <a:cubicBezTo>
                    <a:pt x="891" y="2784"/>
                    <a:pt x="903" y="2791"/>
                    <a:pt x="916" y="2798"/>
                  </a:cubicBezTo>
                  <a:cubicBezTo>
                    <a:pt x="911" y="2800"/>
                    <a:pt x="907" y="2804"/>
                    <a:pt x="905" y="2809"/>
                  </a:cubicBezTo>
                  <a:cubicBezTo>
                    <a:pt x="899" y="2821"/>
                    <a:pt x="905" y="2836"/>
                    <a:pt x="917" y="2842"/>
                  </a:cubicBezTo>
                  <a:cubicBezTo>
                    <a:pt x="930" y="2848"/>
                    <a:pt x="945" y="2843"/>
                    <a:pt x="951" y="2831"/>
                  </a:cubicBezTo>
                  <a:cubicBezTo>
                    <a:pt x="953" y="2827"/>
                    <a:pt x="953" y="2822"/>
                    <a:pt x="953" y="2818"/>
                  </a:cubicBezTo>
                  <a:cubicBezTo>
                    <a:pt x="954" y="2819"/>
                    <a:pt x="956" y="2819"/>
                    <a:pt x="958" y="2820"/>
                  </a:cubicBezTo>
                  <a:cubicBezTo>
                    <a:pt x="958" y="2824"/>
                    <a:pt x="957" y="2829"/>
                    <a:pt x="955" y="2833"/>
                  </a:cubicBezTo>
                  <a:cubicBezTo>
                    <a:pt x="948" y="2847"/>
                    <a:pt x="931" y="2853"/>
                    <a:pt x="916" y="2846"/>
                  </a:cubicBezTo>
                  <a:cubicBezTo>
                    <a:pt x="902" y="2839"/>
                    <a:pt x="895" y="2823"/>
                    <a:pt x="900" y="2809"/>
                  </a:cubicBezTo>
                  <a:cubicBezTo>
                    <a:pt x="900" y="2809"/>
                    <a:pt x="901" y="2808"/>
                    <a:pt x="901" y="2807"/>
                  </a:cubicBezTo>
                  <a:cubicBezTo>
                    <a:pt x="901" y="2807"/>
                    <a:pt x="901" y="2807"/>
                    <a:pt x="901" y="2807"/>
                  </a:cubicBezTo>
                  <a:cubicBezTo>
                    <a:pt x="903" y="2803"/>
                    <a:pt x="906" y="2800"/>
                    <a:pt x="909" y="2797"/>
                  </a:cubicBezTo>
                  <a:cubicBezTo>
                    <a:pt x="895" y="2790"/>
                    <a:pt x="895" y="2790"/>
                    <a:pt x="895" y="2790"/>
                  </a:cubicBezTo>
                  <a:cubicBezTo>
                    <a:pt x="894" y="2791"/>
                    <a:pt x="894" y="2792"/>
                    <a:pt x="893" y="2793"/>
                  </a:cubicBezTo>
                  <a:cubicBezTo>
                    <a:pt x="888" y="2791"/>
                    <a:pt x="886" y="2795"/>
                    <a:pt x="882" y="2801"/>
                  </a:cubicBezTo>
                  <a:cubicBezTo>
                    <a:pt x="879" y="2809"/>
                    <a:pt x="885" y="2812"/>
                    <a:pt x="885" y="2812"/>
                  </a:cubicBezTo>
                  <a:cubicBezTo>
                    <a:pt x="885" y="2812"/>
                    <a:pt x="885" y="2812"/>
                    <a:pt x="885" y="2812"/>
                  </a:cubicBezTo>
                  <a:cubicBezTo>
                    <a:pt x="880" y="2831"/>
                    <a:pt x="881" y="2851"/>
                    <a:pt x="895" y="2866"/>
                  </a:cubicBezTo>
                  <a:cubicBezTo>
                    <a:pt x="892" y="2939"/>
                    <a:pt x="976" y="2975"/>
                    <a:pt x="1031" y="2928"/>
                  </a:cubicBezTo>
                  <a:cubicBezTo>
                    <a:pt x="1064" y="2944"/>
                    <a:pt x="1088" y="2915"/>
                    <a:pt x="1100" y="2888"/>
                  </a:cubicBezTo>
                  <a:cubicBezTo>
                    <a:pt x="1072" y="2875"/>
                    <a:pt x="1072" y="2875"/>
                    <a:pt x="1072" y="2875"/>
                  </a:cubicBezTo>
                  <a:cubicBezTo>
                    <a:pt x="1073" y="2879"/>
                    <a:pt x="1072" y="2884"/>
                    <a:pt x="1070" y="2888"/>
                  </a:cubicBezTo>
                  <a:cubicBezTo>
                    <a:pt x="1063" y="2902"/>
                    <a:pt x="1045" y="2908"/>
                    <a:pt x="1031" y="2901"/>
                  </a:cubicBezTo>
                  <a:cubicBezTo>
                    <a:pt x="1016" y="2893"/>
                    <a:pt x="1009" y="2876"/>
                    <a:pt x="1016" y="2862"/>
                  </a:cubicBezTo>
                  <a:cubicBezTo>
                    <a:pt x="1018" y="2858"/>
                    <a:pt x="1021" y="2855"/>
                    <a:pt x="1024" y="2852"/>
                  </a:cubicBezTo>
                  <a:cubicBezTo>
                    <a:pt x="992" y="2837"/>
                    <a:pt x="992" y="2837"/>
                    <a:pt x="992" y="2837"/>
                  </a:cubicBezTo>
                  <a:cubicBezTo>
                    <a:pt x="1004" y="2842"/>
                    <a:pt x="1017" y="2848"/>
                    <a:pt x="1030" y="2853"/>
                  </a:cubicBezTo>
                  <a:cubicBezTo>
                    <a:pt x="1026" y="2856"/>
                    <a:pt x="1022" y="2859"/>
                    <a:pt x="1020" y="2864"/>
                  </a:cubicBezTo>
                  <a:cubicBezTo>
                    <a:pt x="1014" y="2876"/>
                    <a:pt x="1020" y="2891"/>
                    <a:pt x="1032" y="2897"/>
                  </a:cubicBezTo>
                  <a:cubicBezTo>
                    <a:pt x="1045" y="2903"/>
                    <a:pt x="1060" y="2898"/>
                    <a:pt x="1066" y="2886"/>
                  </a:cubicBezTo>
                  <a:cubicBezTo>
                    <a:pt x="1069" y="2880"/>
                    <a:pt x="1069" y="2873"/>
                    <a:pt x="1066" y="2867"/>
                  </a:cubicBezTo>
                  <a:cubicBezTo>
                    <a:pt x="1094" y="2877"/>
                    <a:pt x="1121" y="2886"/>
                    <a:pt x="1150" y="2894"/>
                  </a:cubicBezTo>
                  <a:cubicBezTo>
                    <a:pt x="1071" y="3422"/>
                    <a:pt x="1071" y="3422"/>
                    <a:pt x="1071" y="3422"/>
                  </a:cubicBezTo>
                  <a:cubicBezTo>
                    <a:pt x="1111" y="3428"/>
                    <a:pt x="1111" y="3428"/>
                    <a:pt x="1111" y="3428"/>
                  </a:cubicBezTo>
                  <a:cubicBezTo>
                    <a:pt x="1106" y="3462"/>
                    <a:pt x="1106" y="3462"/>
                    <a:pt x="1106" y="3462"/>
                  </a:cubicBezTo>
                  <a:cubicBezTo>
                    <a:pt x="1150" y="3514"/>
                    <a:pt x="1150" y="3514"/>
                    <a:pt x="1150" y="3514"/>
                  </a:cubicBezTo>
                  <a:cubicBezTo>
                    <a:pt x="1206" y="3477"/>
                    <a:pt x="1206" y="3477"/>
                    <a:pt x="1206" y="3477"/>
                  </a:cubicBezTo>
                  <a:cubicBezTo>
                    <a:pt x="1211" y="3443"/>
                    <a:pt x="1211" y="3443"/>
                    <a:pt x="1211" y="3443"/>
                  </a:cubicBezTo>
                  <a:cubicBezTo>
                    <a:pt x="1251" y="3449"/>
                    <a:pt x="1251" y="3449"/>
                    <a:pt x="1251" y="3449"/>
                  </a:cubicBezTo>
                  <a:cubicBezTo>
                    <a:pt x="1318" y="3002"/>
                    <a:pt x="1318" y="3002"/>
                    <a:pt x="1318" y="3002"/>
                  </a:cubicBezTo>
                  <a:cubicBezTo>
                    <a:pt x="1322" y="3686"/>
                    <a:pt x="1322" y="3686"/>
                    <a:pt x="1322" y="3686"/>
                  </a:cubicBezTo>
                  <a:cubicBezTo>
                    <a:pt x="1628" y="3684"/>
                    <a:pt x="1628" y="3684"/>
                    <a:pt x="1628" y="3684"/>
                  </a:cubicBezTo>
                  <a:cubicBezTo>
                    <a:pt x="1624" y="2920"/>
                    <a:pt x="1624" y="2920"/>
                    <a:pt x="1624" y="2920"/>
                  </a:cubicBezTo>
                  <a:cubicBezTo>
                    <a:pt x="1644" y="2916"/>
                    <a:pt x="1665" y="2912"/>
                    <a:pt x="1685" y="2908"/>
                  </a:cubicBezTo>
                  <a:cubicBezTo>
                    <a:pt x="1685" y="2908"/>
                    <a:pt x="1685" y="2909"/>
                    <a:pt x="1685" y="2909"/>
                  </a:cubicBezTo>
                  <a:cubicBezTo>
                    <a:pt x="1686" y="2912"/>
                    <a:pt x="1687" y="2915"/>
                    <a:pt x="1688" y="2917"/>
                  </a:cubicBezTo>
                  <a:cubicBezTo>
                    <a:pt x="1688" y="2918"/>
                    <a:pt x="1688" y="2918"/>
                    <a:pt x="1688" y="2919"/>
                  </a:cubicBezTo>
                  <a:cubicBezTo>
                    <a:pt x="1684" y="2927"/>
                    <a:pt x="1675" y="2933"/>
                    <a:pt x="1671" y="2940"/>
                  </a:cubicBezTo>
                  <a:cubicBezTo>
                    <a:pt x="1668" y="2945"/>
                    <a:pt x="1666" y="2950"/>
                    <a:pt x="1665" y="2955"/>
                  </a:cubicBezTo>
                  <a:cubicBezTo>
                    <a:pt x="1665" y="2955"/>
                    <a:pt x="1665" y="2956"/>
                    <a:pt x="1664" y="2956"/>
                  </a:cubicBezTo>
                  <a:cubicBezTo>
                    <a:pt x="1661" y="2956"/>
                    <a:pt x="1658" y="2958"/>
                    <a:pt x="1655" y="2960"/>
                  </a:cubicBezTo>
                  <a:cubicBezTo>
                    <a:pt x="1650" y="2963"/>
                    <a:pt x="1647" y="2969"/>
                    <a:pt x="1647" y="2975"/>
                  </a:cubicBezTo>
                  <a:cubicBezTo>
                    <a:pt x="1646" y="2976"/>
                    <a:pt x="1646" y="2977"/>
                    <a:pt x="1644" y="2977"/>
                  </a:cubicBezTo>
                  <a:cubicBezTo>
                    <a:pt x="1634" y="2979"/>
                    <a:pt x="1628" y="2986"/>
                    <a:pt x="1628" y="2996"/>
                  </a:cubicBezTo>
                  <a:cubicBezTo>
                    <a:pt x="1627" y="3003"/>
                    <a:pt x="1629" y="3009"/>
                    <a:pt x="1633" y="3015"/>
                  </a:cubicBezTo>
                  <a:cubicBezTo>
                    <a:pt x="1633" y="3015"/>
                    <a:pt x="1633" y="3015"/>
                    <a:pt x="1633" y="3015"/>
                  </a:cubicBezTo>
                  <a:cubicBezTo>
                    <a:pt x="1633" y="3018"/>
                    <a:pt x="1634" y="3021"/>
                    <a:pt x="1636" y="3023"/>
                  </a:cubicBezTo>
                  <a:cubicBezTo>
                    <a:pt x="1639" y="3034"/>
                    <a:pt x="1651" y="3040"/>
                    <a:pt x="1662" y="3038"/>
                  </a:cubicBezTo>
                  <a:cubicBezTo>
                    <a:pt x="1665" y="3042"/>
                    <a:pt x="1670" y="3045"/>
                    <a:pt x="1675" y="3046"/>
                  </a:cubicBezTo>
                  <a:cubicBezTo>
                    <a:pt x="1684" y="3049"/>
                    <a:pt x="1693" y="3045"/>
                    <a:pt x="1699" y="3038"/>
                  </a:cubicBezTo>
                  <a:cubicBezTo>
                    <a:pt x="1699" y="3038"/>
                    <a:pt x="1699" y="3038"/>
                    <a:pt x="1699" y="3038"/>
                  </a:cubicBezTo>
                  <a:cubicBezTo>
                    <a:pt x="1716" y="3050"/>
                    <a:pt x="1740" y="3042"/>
                    <a:pt x="1746" y="3020"/>
                  </a:cubicBezTo>
                  <a:cubicBezTo>
                    <a:pt x="1746" y="3019"/>
                    <a:pt x="1746" y="3018"/>
                    <a:pt x="1747" y="3017"/>
                  </a:cubicBezTo>
                  <a:cubicBezTo>
                    <a:pt x="1747" y="3017"/>
                    <a:pt x="1747" y="3017"/>
                    <a:pt x="1747" y="3017"/>
                  </a:cubicBezTo>
                  <a:cubicBezTo>
                    <a:pt x="1754" y="3015"/>
                    <a:pt x="1760" y="3008"/>
                    <a:pt x="1760" y="3001"/>
                  </a:cubicBezTo>
                  <a:cubicBezTo>
                    <a:pt x="1760" y="3001"/>
                    <a:pt x="1760" y="3000"/>
                    <a:pt x="1760" y="3000"/>
                  </a:cubicBezTo>
                  <a:cubicBezTo>
                    <a:pt x="1763" y="2990"/>
                    <a:pt x="1762" y="2981"/>
                    <a:pt x="1756" y="2973"/>
                  </a:cubicBezTo>
                  <a:cubicBezTo>
                    <a:pt x="1749" y="2964"/>
                    <a:pt x="1741" y="2960"/>
                    <a:pt x="1730" y="2960"/>
                  </a:cubicBezTo>
                  <a:cubicBezTo>
                    <a:pt x="1730" y="2960"/>
                    <a:pt x="1729" y="2960"/>
                    <a:pt x="1729" y="2960"/>
                  </a:cubicBezTo>
                  <a:cubicBezTo>
                    <a:pt x="1718" y="2947"/>
                    <a:pt x="1708" y="2933"/>
                    <a:pt x="1699" y="2919"/>
                  </a:cubicBezTo>
                  <a:cubicBezTo>
                    <a:pt x="1699" y="2917"/>
                    <a:pt x="1700" y="2914"/>
                    <a:pt x="1701" y="2911"/>
                  </a:cubicBezTo>
                  <a:cubicBezTo>
                    <a:pt x="1702" y="2908"/>
                    <a:pt x="1702" y="2906"/>
                    <a:pt x="1701" y="2904"/>
                  </a:cubicBezTo>
                  <a:cubicBezTo>
                    <a:pt x="1713" y="2901"/>
                    <a:pt x="1725" y="2898"/>
                    <a:pt x="1737" y="2894"/>
                  </a:cubicBezTo>
                  <a:cubicBezTo>
                    <a:pt x="1831" y="3199"/>
                    <a:pt x="1831" y="3199"/>
                    <a:pt x="1831" y="3199"/>
                  </a:cubicBezTo>
                  <a:cubicBezTo>
                    <a:pt x="1888" y="3252"/>
                    <a:pt x="1888" y="3252"/>
                    <a:pt x="1888" y="3252"/>
                  </a:cubicBezTo>
                  <a:cubicBezTo>
                    <a:pt x="1990" y="3220"/>
                    <a:pt x="1990" y="3220"/>
                    <a:pt x="1990" y="3220"/>
                  </a:cubicBezTo>
                  <a:cubicBezTo>
                    <a:pt x="2006" y="3145"/>
                    <a:pt x="2006" y="3145"/>
                    <a:pt x="2006" y="3145"/>
                  </a:cubicBezTo>
                  <a:cubicBezTo>
                    <a:pt x="1939" y="2926"/>
                    <a:pt x="1939" y="2926"/>
                    <a:pt x="1939" y="2926"/>
                  </a:cubicBezTo>
                  <a:cubicBezTo>
                    <a:pt x="2141" y="3318"/>
                    <a:pt x="2141" y="3318"/>
                    <a:pt x="2141" y="3318"/>
                  </a:cubicBezTo>
                  <a:cubicBezTo>
                    <a:pt x="2161" y="3307"/>
                    <a:pt x="2161" y="3307"/>
                    <a:pt x="2161" y="3307"/>
                  </a:cubicBezTo>
                  <a:cubicBezTo>
                    <a:pt x="2181" y="3346"/>
                    <a:pt x="2181" y="3346"/>
                    <a:pt x="2181" y="3346"/>
                  </a:cubicBezTo>
                  <a:cubicBezTo>
                    <a:pt x="2198" y="3338"/>
                    <a:pt x="2198" y="3338"/>
                    <a:pt x="2198" y="3338"/>
                  </a:cubicBezTo>
                  <a:cubicBezTo>
                    <a:pt x="2217" y="3375"/>
                    <a:pt x="2217" y="3375"/>
                    <a:pt x="2217" y="3375"/>
                  </a:cubicBezTo>
                  <a:cubicBezTo>
                    <a:pt x="2324" y="3320"/>
                    <a:pt x="2324" y="3320"/>
                    <a:pt x="2324" y="3320"/>
                  </a:cubicBezTo>
                  <a:cubicBezTo>
                    <a:pt x="2305" y="3282"/>
                    <a:pt x="2305" y="3282"/>
                    <a:pt x="2305" y="3282"/>
                  </a:cubicBezTo>
                  <a:cubicBezTo>
                    <a:pt x="2321" y="3274"/>
                    <a:pt x="2321" y="3274"/>
                    <a:pt x="2321" y="3274"/>
                  </a:cubicBezTo>
                  <a:cubicBezTo>
                    <a:pt x="2301" y="3235"/>
                    <a:pt x="2301" y="3235"/>
                    <a:pt x="2301" y="3235"/>
                  </a:cubicBezTo>
                  <a:cubicBezTo>
                    <a:pt x="2317" y="3227"/>
                    <a:pt x="2317" y="3227"/>
                    <a:pt x="2317" y="3227"/>
                  </a:cubicBezTo>
                  <a:cubicBezTo>
                    <a:pt x="2140" y="2885"/>
                    <a:pt x="2140" y="2885"/>
                    <a:pt x="2140" y="2885"/>
                  </a:cubicBezTo>
                  <a:cubicBezTo>
                    <a:pt x="2145" y="2888"/>
                    <a:pt x="2151" y="2890"/>
                    <a:pt x="2157" y="2891"/>
                  </a:cubicBezTo>
                  <a:cubicBezTo>
                    <a:pt x="2157" y="2891"/>
                    <a:pt x="2157" y="2891"/>
                    <a:pt x="2158" y="2891"/>
                  </a:cubicBezTo>
                  <a:cubicBezTo>
                    <a:pt x="2161" y="2894"/>
                    <a:pt x="2165" y="2896"/>
                    <a:pt x="2170" y="2897"/>
                  </a:cubicBezTo>
                  <a:cubicBezTo>
                    <a:pt x="2187" y="2905"/>
                    <a:pt x="2207" y="2898"/>
                    <a:pt x="2216" y="2883"/>
                  </a:cubicBezTo>
                  <a:cubicBezTo>
                    <a:pt x="2225" y="2883"/>
                    <a:pt x="2234" y="2881"/>
                    <a:pt x="2242" y="2876"/>
                  </a:cubicBezTo>
                  <a:cubicBezTo>
                    <a:pt x="2255" y="2868"/>
                    <a:pt x="2261" y="2853"/>
                    <a:pt x="2259" y="2839"/>
                  </a:cubicBezTo>
                  <a:cubicBezTo>
                    <a:pt x="2259" y="2839"/>
                    <a:pt x="2259" y="2839"/>
                    <a:pt x="2259" y="2839"/>
                  </a:cubicBezTo>
                  <a:cubicBezTo>
                    <a:pt x="2293" y="2832"/>
                    <a:pt x="2311" y="2794"/>
                    <a:pt x="2291" y="2763"/>
                  </a:cubicBezTo>
                  <a:cubicBezTo>
                    <a:pt x="2290" y="2761"/>
                    <a:pt x="2290" y="2759"/>
                    <a:pt x="2289" y="2758"/>
                  </a:cubicBezTo>
                  <a:cubicBezTo>
                    <a:pt x="2289" y="2758"/>
                    <a:pt x="2289" y="2758"/>
                    <a:pt x="2288" y="2758"/>
                  </a:cubicBezTo>
                  <a:cubicBezTo>
                    <a:pt x="2294" y="2747"/>
                    <a:pt x="2294" y="2732"/>
                    <a:pt x="2285" y="2724"/>
                  </a:cubicBezTo>
                  <a:cubicBezTo>
                    <a:pt x="2285" y="2723"/>
                    <a:pt x="2284" y="2723"/>
                    <a:pt x="2284" y="2722"/>
                  </a:cubicBezTo>
                  <a:cubicBezTo>
                    <a:pt x="2282" y="2720"/>
                    <a:pt x="2281" y="2717"/>
                    <a:pt x="2279" y="2715"/>
                  </a:cubicBezTo>
                  <a:cubicBezTo>
                    <a:pt x="2280" y="2712"/>
                    <a:pt x="2280" y="2708"/>
                    <a:pt x="2280" y="2705"/>
                  </a:cubicBezTo>
                  <a:cubicBezTo>
                    <a:pt x="2280" y="2705"/>
                    <a:pt x="2280" y="2705"/>
                    <a:pt x="2280" y="2705"/>
                  </a:cubicBezTo>
                  <a:cubicBezTo>
                    <a:pt x="2297" y="2700"/>
                    <a:pt x="2305" y="2679"/>
                    <a:pt x="2294" y="2664"/>
                  </a:cubicBezTo>
                  <a:cubicBezTo>
                    <a:pt x="2294" y="2663"/>
                    <a:pt x="2293" y="2662"/>
                    <a:pt x="2293" y="2661"/>
                  </a:cubicBezTo>
                  <a:cubicBezTo>
                    <a:pt x="2293" y="2661"/>
                    <a:pt x="2293" y="2661"/>
                    <a:pt x="2293" y="2661"/>
                  </a:cubicBezTo>
                  <a:cubicBezTo>
                    <a:pt x="2295" y="2655"/>
                    <a:pt x="2295" y="2648"/>
                    <a:pt x="2290" y="2643"/>
                  </a:cubicBezTo>
                  <a:cubicBezTo>
                    <a:pt x="2290" y="2643"/>
                    <a:pt x="2289" y="2643"/>
                    <a:pt x="2289" y="2643"/>
                  </a:cubicBezTo>
                  <a:cubicBezTo>
                    <a:pt x="2284" y="2635"/>
                    <a:pt x="2278" y="2631"/>
                    <a:pt x="2268" y="2630"/>
                  </a:cubicBezTo>
                  <a:cubicBezTo>
                    <a:pt x="2259" y="2630"/>
                    <a:pt x="2251" y="2633"/>
                    <a:pt x="2246" y="2641"/>
                  </a:cubicBezTo>
                  <a:cubicBezTo>
                    <a:pt x="2245" y="2641"/>
                    <a:pt x="2245" y="2641"/>
                    <a:pt x="2245" y="2641"/>
                  </a:cubicBezTo>
                  <a:cubicBezTo>
                    <a:pt x="2230" y="2640"/>
                    <a:pt x="2216" y="2640"/>
                    <a:pt x="2201" y="2638"/>
                  </a:cubicBezTo>
                  <a:cubicBezTo>
                    <a:pt x="2200" y="2636"/>
                    <a:pt x="2199" y="2635"/>
                    <a:pt x="2197" y="2632"/>
                  </a:cubicBezTo>
                  <a:cubicBezTo>
                    <a:pt x="2197" y="2632"/>
                    <a:pt x="2197" y="2632"/>
                    <a:pt x="2197" y="2632"/>
                  </a:cubicBezTo>
                  <a:cubicBezTo>
                    <a:pt x="2223" y="2607"/>
                    <a:pt x="2248" y="2580"/>
                    <a:pt x="2271" y="2553"/>
                  </a:cubicBezTo>
                  <a:cubicBezTo>
                    <a:pt x="2272" y="2559"/>
                    <a:pt x="2275" y="2564"/>
                    <a:pt x="2281" y="2568"/>
                  </a:cubicBezTo>
                  <a:cubicBezTo>
                    <a:pt x="2291" y="2576"/>
                    <a:pt x="2307" y="2573"/>
                    <a:pt x="2315" y="2562"/>
                  </a:cubicBezTo>
                  <a:cubicBezTo>
                    <a:pt x="2323" y="2550"/>
                    <a:pt x="2321" y="2535"/>
                    <a:pt x="2310" y="2527"/>
                  </a:cubicBezTo>
                  <a:cubicBezTo>
                    <a:pt x="2306" y="2524"/>
                    <a:pt x="2301" y="2522"/>
                    <a:pt x="2296" y="2522"/>
                  </a:cubicBezTo>
                  <a:cubicBezTo>
                    <a:pt x="2297" y="2521"/>
                    <a:pt x="2297" y="2521"/>
                    <a:pt x="2298" y="2520"/>
                  </a:cubicBezTo>
                  <a:cubicBezTo>
                    <a:pt x="2315" y="2498"/>
                    <a:pt x="2332" y="2477"/>
                    <a:pt x="2347" y="2454"/>
                  </a:cubicBezTo>
                  <a:cubicBezTo>
                    <a:pt x="2349" y="2458"/>
                    <a:pt x="2351" y="2462"/>
                    <a:pt x="2355" y="2465"/>
                  </a:cubicBezTo>
                  <a:cubicBezTo>
                    <a:pt x="2366" y="2472"/>
                    <a:pt x="2381" y="2470"/>
                    <a:pt x="2390" y="2458"/>
                  </a:cubicBezTo>
                  <a:cubicBezTo>
                    <a:pt x="2398" y="2447"/>
                    <a:pt x="2396" y="2431"/>
                    <a:pt x="2385" y="2423"/>
                  </a:cubicBezTo>
                  <a:cubicBezTo>
                    <a:pt x="2380" y="2420"/>
                    <a:pt x="2375" y="2419"/>
                    <a:pt x="2370" y="2419"/>
                  </a:cubicBezTo>
                  <a:cubicBezTo>
                    <a:pt x="2382" y="2400"/>
                    <a:pt x="2394" y="2380"/>
                    <a:pt x="2405" y="2360"/>
                  </a:cubicBezTo>
                  <a:cubicBezTo>
                    <a:pt x="2405" y="2360"/>
                    <a:pt x="2405" y="2360"/>
                    <a:pt x="2406" y="2360"/>
                  </a:cubicBezTo>
                  <a:cubicBezTo>
                    <a:pt x="2408" y="2361"/>
                    <a:pt x="2411" y="2362"/>
                    <a:pt x="2414" y="2363"/>
                  </a:cubicBezTo>
                  <a:cubicBezTo>
                    <a:pt x="2414" y="2363"/>
                    <a:pt x="2415" y="2363"/>
                    <a:pt x="2415" y="2364"/>
                  </a:cubicBezTo>
                  <a:cubicBezTo>
                    <a:pt x="2420" y="2372"/>
                    <a:pt x="2418" y="2382"/>
                    <a:pt x="2422" y="2390"/>
                  </a:cubicBezTo>
                  <a:cubicBezTo>
                    <a:pt x="2424" y="2395"/>
                    <a:pt x="2426" y="2400"/>
                    <a:pt x="2430" y="2404"/>
                  </a:cubicBezTo>
                  <a:cubicBezTo>
                    <a:pt x="2430" y="2404"/>
                    <a:pt x="2430" y="2405"/>
                    <a:pt x="2430" y="2405"/>
                  </a:cubicBezTo>
                  <a:cubicBezTo>
                    <a:pt x="2429" y="2408"/>
                    <a:pt x="2428" y="2411"/>
                    <a:pt x="2428" y="2415"/>
                  </a:cubicBezTo>
                  <a:cubicBezTo>
                    <a:pt x="2428" y="2421"/>
                    <a:pt x="2431" y="2426"/>
                    <a:pt x="2435" y="2430"/>
                  </a:cubicBezTo>
                  <a:cubicBezTo>
                    <a:pt x="2436" y="2431"/>
                    <a:pt x="2436" y="2432"/>
                    <a:pt x="2435" y="2434"/>
                  </a:cubicBezTo>
                  <a:cubicBezTo>
                    <a:pt x="2431" y="2443"/>
                    <a:pt x="2433" y="2452"/>
                    <a:pt x="2441" y="2459"/>
                  </a:cubicBezTo>
                  <a:cubicBezTo>
                    <a:pt x="2446" y="2463"/>
                    <a:pt x="2452" y="2465"/>
                    <a:pt x="2459" y="2465"/>
                  </a:cubicBezTo>
                  <a:cubicBezTo>
                    <a:pt x="2459" y="2466"/>
                    <a:pt x="2459" y="2466"/>
                    <a:pt x="2459" y="2466"/>
                  </a:cubicBezTo>
                  <a:cubicBezTo>
                    <a:pt x="2462" y="2467"/>
                    <a:pt x="2464" y="2468"/>
                    <a:pt x="2467" y="2468"/>
                  </a:cubicBezTo>
                  <a:cubicBezTo>
                    <a:pt x="2478" y="2472"/>
                    <a:pt x="2489" y="2466"/>
                    <a:pt x="2494" y="2456"/>
                  </a:cubicBezTo>
                  <a:cubicBezTo>
                    <a:pt x="2499" y="2456"/>
                    <a:pt x="2505" y="2454"/>
                    <a:pt x="2509" y="2450"/>
                  </a:cubicBezTo>
                  <a:cubicBezTo>
                    <a:pt x="2516" y="2445"/>
                    <a:pt x="2519" y="2435"/>
                    <a:pt x="2517" y="2427"/>
                  </a:cubicBezTo>
                  <a:cubicBezTo>
                    <a:pt x="2517" y="2427"/>
                    <a:pt x="2517" y="2427"/>
                    <a:pt x="2517" y="2427"/>
                  </a:cubicBezTo>
                  <a:cubicBezTo>
                    <a:pt x="2536" y="2420"/>
                    <a:pt x="2545" y="2396"/>
                    <a:pt x="2531" y="2378"/>
                  </a:cubicBezTo>
                  <a:cubicBezTo>
                    <a:pt x="2530" y="2378"/>
                    <a:pt x="2529" y="2377"/>
                    <a:pt x="2529" y="2376"/>
                  </a:cubicBezTo>
                  <a:cubicBezTo>
                    <a:pt x="2529" y="2376"/>
                    <a:pt x="2529" y="2376"/>
                    <a:pt x="2529" y="2376"/>
                  </a:cubicBezTo>
                  <a:cubicBezTo>
                    <a:pt x="2529" y="2373"/>
                    <a:pt x="2530" y="2371"/>
                    <a:pt x="2530" y="2368"/>
                  </a:cubicBezTo>
                  <a:cubicBezTo>
                    <a:pt x="2689" y="2427"/>
                    <a:pt x="2689" y="2427"/>
                    <a:pt x="2689" y="2427"/>
                  </a:cubicBezTo>
                  <a:cubicBezTo>
                    <a:pt x="2698" y="2402"/>
                    <a:pt x="2698" y="2402"/>
                    <a:pt x="2698" y="2402"/>
                  </a:cubicBezTo>
                  <a:cubicBezTo>
                    <a:pt x="2733" y="2414"/>
                    <a:pt x="2733" y="2414"/>
                    <a:pt x="2733" y="2414"/>
                  </a:cubicBezTo>
                  <a:cubicBezTo>
                    <a:pt x="2738" y="2399"/>
                    <a:pt x="2738" y="2399"/>
                    <a:pt x="2738" y="2399"/>
                  </a:cubicBezTo>
                  <a:cubicBezTo>
                    <a:pt x="2768" y="2410"/>
                    <a:pt x="2768" y="2410"/>
                    <a:pt x="2768" y="2410"/>
                  </a:cubicBezTo>
                  <a:cubicBezTo>
                    <a:pt x="2805" y="2310"/>
                    <a:pt x="2805" y="2310"/>
                    <a:pt x="2805" y="2310"/>
                  </a:cubicBezTo>
                  <a:cubicBezTo>
                    <a:pt x="2775" y="2299"/>
                    <a:pt x="2775" y="2299"/>
                    <a:pt x="2775" y="2299"/>
                  </a:cubicBezTo>
                  <a:cubicBezTo>
                    <a:pt x="2781" y="2283"/>
                    <a:pt x="2781" y="2283"/>
                    <a:pt x="2781" y="2283"/>
                  </a:cubicBezTo>
                  <a:cubicBezTo>
                    <a:pt x="2747" y="2270"/>
                    <a:pt x="2747" y="2270"/>
                    <a:pt x="2747" y="2270"/>
                  </a:cubicBezTo>
                  <a:cubicBezTo>
                    <a:pt x="2752" y="2255"/>
                    <a:pt x="2752" y="2255"/>
                    <a:pt x="2752" y="2255"/>
                  </a:cubicBezTo>
                  <a:cubicBezTo>
                    <a:pt x="2543" y="2178"/>
                    <a:pt x="2543" y="2178"/>
                    <a:pt x="2543" y="2178"/>
                  </a:cubicBezTo>
                  <a:cubicBezTo>
                    <a:pt x="2856" y="2241"/>
                    <a:pt x="2856" y="2241"/>
                    <a:pt x="2856" y="2241"/>
                  </a:cubicBezTo>
                  <a:lnTo>
                    <a:pt x="2894" y="2050"/>
                  </a:lnTo>
                  <a:close/>
                  <a:moveTo>
                    <a:pt x="2549" y="1763"/>
                  </a:moveTo>
                  <a:cubicBezTo>
                    <a:pt x="2554" y="1762"/>
                    <a:pt x="2559" y="1766"/>
                    <a:pt x="2560" y="1771"/>
                  </a:cubicBezTo>
                  <a:cubicBezTo>
                    <a:pt x="2561" y="1777"/>
                    <a:pt x="2557" y="1782"/>
                    <a:pt x="2551" y="1782"/>
                  </a:cubicBezTo>
                  <a:cubicBezTo>
                    <a:pt x="2546" y="1783"/>
                    <a:pt x="2541" y="1779"/>
                    <a:pt x="2540" y="1774"/>
                  </a:cubicBezTo>
                  <a:cubicBezTo>
                    <a:pt x="2540" y="1768"/>
                    <a:pt x="2543" y="1763"/>
                    <a:pt x="2549" y="1763"/>
                  </a:cubicBezTo>
                  <a:close/>
                  <a:moveTo>
                    <a:pt x="2597" y="1760"/>
                  </a:moveTo>
                  <a:cubicBezTo>
                    <a:pt x="2597" y="1760"/>
                    <a:pt x="2597" y="1760"/>
                    <a:pt x="2596" y="1760"/>
                  </a:cubicBezTo>
                  <a:cubicBezTo>
                    <a:pt x="2589" y="1707"/>
                    <a:pt x="2589" y="1707"/>
                    <a:pt x="2589" y="1707"/>
                  </a:cubicBezTo>
                  <a:cubicBezTo>
                    <a:pt x="2630" y="1702"/>
                    <a:pt x="2630" y="1702"/>
                    <a:pt x="2630" y="1702"/>
                  </a:cubicBezTo>
                  <a:cubicBezTo>
                    <a:pt x="2631" y="1733"/>
                    <a:pt x="2614" y="1758"/>
                    <a:pt x="2597" y="1760"/>
                  </a:cubicBezTo>
                  <a:close/>
                  <a:moveTo>
                    <a:pt x="2628" y="1689"/>
                  </a:moveTo>
                  <a:cubicBezTo>
                    <a:pt x="2588" y="1694"/>
                    <a:pt x="2588" y="1694"/>
                    <a:pt x="2588" y="1694"/>
                  </a:cubicBezTo>
                  <a:cubicBezTo>
                    <a:pt x="2581" y="1645"/>
                    <a:pt x="2581" y="1645"/>
                    <a:pt x="2581" y="1645"/>
                  </a:cubicBezTo>
                  <a:cubicBezTo>
                    <a:pt x="2598" y="1644"/>
                    <a:pt x="2621" y="1661"/>
                    <a:pt x="2628" y="1689"/>
                  </a:cubicBezTo>
                  <a:close/>
                  <a:moveTo>
                    <a:pt x="2081" y="879"/>
                  </a:moveTo>
                  <a:cubicBezTo>
                    <a:pt x="2083" y="879"/>
                    <a:pt x="2085" y="878"/>
                    <a:pt x="2086" y="877"/>
                  </a:cubicBezTo>
                  <a:cubicBezTo>
                    <a:pt x="2088" y="877"/>
                    <a:pt x="2089" y="877"/>
                    <a:pt x="2090" y="877"/>
                  </a:cubicBezTo>
                  <a:cubicBezTo>
                    <a:pt x="2091" y="881"/>
                    <a:pt x="2093" y="885"/>
                    <a:pt x="2096" y="888"/>
                  </a:cubicBezTo>
                  <a:cubicBezTo>
                    <a:pt x="2096" y="888"/>
                    <a:pt x="2096" y="889"/>
                    <a:pt x="2096" y="889"/>
                  </a:cubicBezTo>
                  <a:cubicBezTo>
                    <a:pt x="2089" y="893"/>
                    <a:pt x="2081" y="896"/>
                    <a:pt x="2072" y="897"/>
                  </a:cubicBezTo>
                  <a:cubicBezTo>
                    <a:pt x="2066" y="897"/>
                    <a:pt x="2060" y="897"/>
                    <a:pt x="2054" y="897"/>
                  </a:cubicBezTo>
                  <a:cubicBezTo>
                    <a:pt x="2061" y="891"/>
                    <a:pt x="2071" y="884"/>
                    <a:pt x="2081" y="879"/>
                  </a:cubicBezTo>
                  <a:close/>
                  <a:moveTo>
                    <a:pt x="2057" y="861"/>
                  </a:moveTo>
                  <a:cubicBezTo>
                    <a:pt x="2057" y="861"/>
                    <a:pt x="2057" y="861"/>
                    <a:pt x="2057" y="861"/>
                  </a:cubicBezTo>
                  <a:cubicBezTo>
                    <a:pt x="2061" y="864"/>
                    <a:pt x="2065" y="868"/>
                    <a:pt x="2069" y="871"/>
                  </a:cubicBezTo>
                  <a:cubicBezTo>
                    <a:pt x="2071" y="872"/>
                    <a:pt x="2073" y="873"/>
                    <a:pt x="2074" y="875"/>
                  </a:cubicBezTo>
                  <a:cubicBezTo>
                    <a:pt x="2074" y="875"/>
                    <a:pt x="2075" y="875"/>
                    <a:pt x="2075" y="875"/>
                  </a:cubicBezTo>
                  <a:cubicBezTo>
                    <a:pt x="2074" y="875"/>
                    <a:pt x="2074" y="876"/>
                    <a:pt x="2073" y="876"/>
                  </a:cubicBezTo>
                  <a:cubicBezTo>
                    <a:pt x="2070" y="877"/>
                    <a:pt x="2063" y="882"/>
                    <a:pt x="2058" y="884"/>
                  </a:cubicBezTo>
                  <a:cubicBezTo>
                    <a:pt x="2056" y="884"/>
                    <a:pt x="2054" y="884"/>
                    <a:pt x="2053" y="884"/>
                  </a:cubicBezTo>
                  <a:cubicBezTo>
                    <a:pt x="2051" y="882"/>
                    <a:pt x="2055" y="867"/>
                    <a:pt x="2057" y="861"/>
                  </a:cubicBezTo>
                  <a:close/>
                  <a:moveTo>
                    <a:pt x="2049" y="838"/>
                  </a:moveTo>
                  <a:cubicBezTo>
                    <a:pt x="2049" y="838"/>
                    <a:pt x="2049" y="837"/>
                    <a:pt x="2049" y="837"/>
                  </a:cubicBezTo>
                  <a:cubicBezTo>
                    <a:pt x="2049" y="837"/>
                    <a:pt x="2049" y="838"/>
                    <a:pt x="2049" y="838"/>
                  </a:cubicBezTo>
                  <a:cubicBezTo>
                    <a:pt x="2049" y="843"/>
                    <a:pt x="2050" y="848"/>
                    <a:pt x="2049" y="852"/>
                  </a:cubicBezTo>
                  <a:cubicBezTo>
                    <a:pt x="2049" y="852"/>
                    <a:pt x="2049" y="852"/>
                    <a:pt x="2049" y="853"/>
                  </a:cubicBezTo>
                  <a:cubicBezTo>
                    <a:pt x="2049" y="856"/>
                    <a:pt x="2047" y="860"/>
                    <a:pt x="2045" y="865"/>
                  </a:cubicBezTo>
                  <a:cubicBezTo>
                    <a:pt x="2047" y="856"/>
                    <a:pt x="2048" y="847"/>
                    <a:pt x="2049" y="838"/>
                  </a:cubicBezTo>
                  <a:close/>
                  <a:moveTo>
                    <a:pt x="1211" y="733"/>
                  </a:moveTo>
                  <a:cubicBezTo>
                    <a:pt x="1211" y="731"/>
                    <a:pt x="1212" y="730"/>
                    <a:pt x="1212" y="729"/>
                  </a:cubicBezTo>
                  <a:cubicBezTo>
                    <a:pt x="1213" y="728"/>
                    <a:pt x="1213" y="728"/>
                    <a:pt x="1214" y="727"/>
                  </a:cubicBezTo>
                  <a:cubicBezTo>
                    <a:pt x="1217" y="729"/>
                    <a:pt x="1220" y="730"/>
                    <a:pt x="1223" y="730"/>
                  </a:cubicBezTo>
                  <a:cubicBezTo>
                    <a:pt x="1223" y="730"/>
                    <a:pt x="1223" y="730"/>
                    <a:pt x="1223" y="730"/>
                  </a:cubicBezTo>
                  <a:cubicBezTo>
                    <a:pt x="1221" y="736"/>
                    <a:pt x="1219" y="741"/>
                    <a:pt x="1215" y="746"/>
                  </a:cubicBezTo>
                  <a:cubicBezTo>
                    <a:pt x="1212" y="750"/>
                    <a:pt x="1209" y="753"/>
                    <a:pt x="1206" y="756"/>
                  </a:cubicBezTo>
                  <a:cubicBezTo>
                    <a:pt x="1207" y="749"/>
                    <a:pt x="1208" y="740"/>
                    <a:pt x="1211" y="733"/>
                  </a:cubicBezTo>
                  <a:close/>
                  <a:moveTo>
                    <a:pt x="516" y="1250"/>
                  </a:moveTo>
                  <a:cubicBezTo>
                    <a:pt x="512" y="1247"/>
                    <a:pt x="511" y="1241"/>
                    <a:pt x="514" y="1237"/>
                  </a:cubicBezTo>
                  <a:cubicBezTo>
                    <a:pt x="517" y="1232"/>
                    <a:pt x="524" y="1231"/>
                    <a:pt x="528" y="1234"/>
                  </a:cubicBezTo>
                  <a:cubicBezTo>
                    <a:pt x="532" y="1238"/>
                    <a:pt x="533" y="1244"/>
                    <a:pt x="530" y="1248"/>
                  </a:cubicBezTo>
                  <a:cubicBezTo>
                    <a:pt x="527" y="1252"/>
                    <a:pt x="521" y="1253"/>
                    <a:pt x="516" y="1250"/>
                  </a:cubicBezTo>
                  <a:close/>
                  <a:moveTo>
                    <a:pt x="344" y="1923"/>
                  </a:moveTo>
                  <a:cubicBezTo>
                    <a:pt x="339" y="1924"/>
                    <a:pt x="334" y="1920"/>
                    <a:pt x="333" y="1915"/>
                  </a:cubicBezTo>
                  <a:cubicBezTo>
                    <a:pt x="333" y="1909"/>
                    <a:pt x="337" y="1904"/>
                    <a:pt x="342" y="1904"/>
                  </a:cubicBezTo>
                  <a:cubicBezTo>
                    <a:pt x="347" y="1903"/>
                    <a:pt x="352" y="1907"/>
                    <a:pt x="353" y="1912"/>
                  </a:cubicBezTo>
                  <a:cubicBezTo>
                    <a:pt x="354" y="1917"/>
                    <a:pt x="350" y="1922"/>
                    <a:pt x="344" y="1923"/>
                  </a:cubicBezTo>
                  <a:close/>
                  <a:moveTo>
                    <a:pt x="296" y="1926"/>
                  </a:moveTo>
                  <a:cubicBezTo>
                    <a:pt x="297" y="1926"/>
                    <a:pt x="297" y="1926"/>
                    <a:pt x="297" y="1926"/>
                  </a:cubicBezTo>
                  <a:cubicBezTo>
                    <a:pt x="304" y="1979"/>
                    <a:pt x="304" y="1979"/>
                    <a:pt x="304" y="1979"/>
                  </a:cubicBezTo>
                  <a:cubicBezTo>
                    <a:pt x="264" y="1984"/>
                    <a:pt x="264" y="1984"/>
                    <a:pt x="264" y="1984"/>
                  </a:cubicBezTo>
                  <a:cubicBezTo>
                    <a:pt x="262" y="1953"/>
                    <a:pt x="279" y="1928"/>
                    <a:pt x="296" y="1926"/>
                  </a:cubicBezTo>
                  <a:close/>
                  <a:moveTo>
                    <a:pt x="266" y="1997"/>
                  </a:moveTo>
                  <a:cubicBezTo>
                    <a:pt x="306" y="1991"/>
                    <a:pt x="306" y="1991"/>
                    <a:pt x="306" y="1991"/>
                  </a:cubicBezTo>
                  <a:cubicBezTo>
                    <a:pt x="312" y="2041"/>
                    <a:pt x="312" y="2041"/>
                    <a:pt x="312" y="2041"/>
                  </a:cubicBezTo>
                  <a:cubicBezTo>
                    <a:pt x="295" y="2042"/>
                    <a:pt x="273" y="2025"/>
                    <a:pt x="266" y="1997"/>
                  </a:cubicBezTo>
                  <a:close/>
                  <a:moveTo>
                    <a:pt x="812" y="2806"/>
                  </a:moveTo>
                  <a:cubicBezTo>
                    <a:pt x="810" y="2807"/>
                    <a:pt x="809" y="2808"/>
                    <a:pt x="807" y="2808"/>
                  </a:cubicBezTo>
                  <a:cubicBezTo>
                    <a:pt x="806" y="2809"/>
                    <a:pt x="804" y="2809"/>
                    <a:pt x="804" y="2808"/>
                  </a:cubicBezTo>
                  <a:cubicBezTo>
                    <a:pt x="802" y="2804"/>
                    <a:pt x="800" y="2801"/>
                    <a:pt x="797" y="2797"/>
                  </a:cubicBezTo>
                  <a:cubicBezTo>
                    <a:pt x="797" y="2797"/>
                    <a:pt x="797" y="2797"/>
                    <a:pt x="797" y="2797"/>
                  </a:cubicBezTo>
                  <a:cubicBezTo>
                    <a:pt x="804" y="2793"/>
                    <a:pt x="813" y="2790"/>
                    <a:pt x="821" y="2789"/>
                  </a:cubicBezTo>
                  <a:cubicBezTo>
                    <a:pt x="827" y="2788"/>
                    <a:pt x="834" y="2789"/>
                    <a:pt x="840" y="2788"/>
                  </a:cubicBezTo>
                  <a:cubicBezTo>
                    <a:pt x="832" y="2795"/>
                    <a:pt x="822" y="2802"/>
                    <a:pt x="812" y="2806"/>
                  </a:cubicBezTo>
                  <a:close/>
                  <a:moveTo>
                    <a:pt x="837" y="2825"/>
                  </a:moveTo>
                  <a:cubicBezTo>
                    <a:pt x="837" y="2825"/>
                    <a:pt x="837" y="2825"/>
                    <a:pt x="837" y="2825"/>
                  </a:cubicBezTo>
                  <a:cubicBezTo>
                    <a:pt x="833" y="2822"/>
                    <a:pt x="828" y="2818"/>
                    <a:pt x="824" y="2815"/>
                  </a:cubicBezTo>
                  <a:cubicBezTo>
                    <a:pt x="822" y="2814"/>
                    <a:pt x="821" y="2812"/>
                    <a:pt x="819" y="2811"/>
                  </a:cubicBezTo>
                  <a:cubicBezTo>
                    <a:pt x="819" y="2811"/>
                    <a:pt x="819" y="2811"/>
                    <a:pt x="819" y="2811"/>
                  </a:cubicBezTo>
                  <a:cubicBezTo>
                    <a:pt x="819" y="2811"/>
                    <a:pt x="820" y="2810"/>
                    <a:pt x="820" y="2810"/>
                  </a:cubicBezTo>
                  <a:cubicBezTo>
                    <a:pt x="824" y="2809"/>
                    <a:pt x="830" y="2803"/>
                    <a:pt x="835" y="2802"/>
                  </a:cubicBezTo>
                  <a:cubicBezTo>
                    <a:pt x="837" y="2801"/>
                    <a:pt x="839" y="2801"/>
                    <a:pt x="840" y="2802"/>
                  </a:cubicBezTo>
                  <a:cubicBezTo>
                    <a:pt x="843" y="2804"/>
                    <a:pt x="838" y="2819"/>
                    <a:pt x="837" y="2825"/>
                  </a:cubicBezTo>
                  <a:close/>
                  <a:moveTo>
                    <a:pt x="845" y="2848"/>
                  </a:moveTo>
                  <a:cubicBezTo>
                    <a:pt x="845" y="2848"/>
                    <a:pt x="845" y="2849"/>
                    <a:pt x="845" y="2849"/>
                  </a:cubicBezTo>
                  <a:cubicBezTo>
                    <a:pt x="845" y="2848"/>
                    <a:pt x="845" y="2848"/>
                    <a:pt x="844" y="2847"/>
                  </a:cubicBezTo>
                  <a:cubicBezTo>
                    <a:pt x="844" y="2843"/>
                    <a:pt x="844" y="2838"/>
                    <a:pt x="844" y="2834"/>
                  </a:cubicBezTo>
                  <a:cubicBezTo>
                    <a:pt x="844" y="2834"/>
                    <a:pt x="844" y="2833"/>
                    <a:pt x="844" y="2833"/>
                  </a:cubicBezTo>
                  <a:cubicBezTo>
                    <a:pt x="844" y="2830"/>
                    <a:pt x="846" y="2826"/>
                    <a:pt x="848" y="2821"/>
                  </a:cubicBezTo>
                  <a:cubicBezTo>
                    <a:pt x="847" y="2830"/>
                    <a:pt x="846" y="2839"/>
                    <a:pt x="845" y="2848"/>
                  </a:cubicBezTo>
                  <a:close/>
                  <a:moveTo>
                    <a:pt x="1682" y="2953"/>
                  </a:moveTo>
                  <a:cubicBezTo>
                    <a:pt x="1682" y="2954"/>
                    <a:pt x="1681" y="2956"/>
                    <a:pt x="1681" y="2957"/>
                  </a:cubicBezTo>
                  <a:cubicBezTo>
                    <a:pt x="1681" y="2958"/>
                    <a:pt x="1680" y="2958"/>
                    <a:pt x="1679" y="2958"/>
                  </a:cubicBezTo>
                  <a:cubicBezTo>
                    <a:pt x="1676" y="2957"/>
                    <a:pt x="1673" y="2956"/>
                    <a:pt x="1671" y="2956"/>
                  </a:cubicBezTo>
                  <a:cubicBezTo>
                    <a:pt x="1671" y="2956"/>
                    <a:pt x="1671" y="2956"/>
                    <a:pt x="1671" y="2956"/>
                  </a:cubicBezTo>
                  <a:cubicBezTo>
                    <a:pt x="1672" y="2950"/>
                    <a:pt x="1674" y="2945"/>
                    <a:pt x="1678" y="2940"/>
                  </a:cubicBezTo>
                  <a:cubicBezTo>
                    <a:pt x="1681" y="2936"/>
                    <a:pt x="1684" y="2933"/>
                    <a:pt x="1687" y="2930"/>
                  </a:cubicBezTo>
                  <a:cubicBezTo>
                    <a:pt x="1687" y="2937"/>
                    <a:pt x="1685" y="2946"/>
                    <a:pt x="1682" y="2953"/>
                  </a:cubicBezTo>
                  <a:close/>
                  <a:moveTo>
                    <a:pt x="2377" y="2436"/>
                  </a:moveTo>
                  <a:cubicBezTo>
                    <a:pt x="2381" y="2439"/>
                    <a:pt x="2382" y="2445"/>
                    <a:pt x="2379" y="2449"/>
                  </a:cubicBezTo>
                  <a:cubicBezTo>
                    <a:pt x="2376" y="2454"/>
                    <a:pt x="2370" y="2455"/>
                    <a:pt x="2365" y="2452"/>
                  </a:cubicBezTo>
                  <a:cubicBezTo>
                    <a:pt x="2361" y="2448"/>
                    <a:pt x="2360" y="2442"/>
                    <a:pt x="2363" y="2438"/>
                  </a:cubicBezTo>
                  <a:cubicBezTo>
                    <a:pt x="2366" y="2433"/>
                    <a:pt x="2372" y="2432"/>
                    <a:pt x="2377" y="2436"/>
                  </a:cubicBezTo>
                  <a:close/>
                  <a:moveTo>
                    <a:pt x="2575" y="1892"/>
                  </a:moveTo>
                  <a:cubicBezTo>
                    <a:pt x="2575" y="1892"/>
                    <a:pt x="2576" y="1892"/>
                    <a:pt x="2576" y="1891"/>
                  </a:cubicBezTo>
                  <a:cubicBezTo>
                    <a:pt x="2576" y="1892"/>
                    <a:pt x="2575" y="1892"/>
                    <a:pt x="2575" y="1892"/>
                  </a:cubicBezTo>
                  <a:cubicBezTo>
                    <a:pt x="2572" y="1894"/>
                    <a:pt x="2570" y="1896"/>
                    <a:pt x="2567" y="1897"/>
                  </a:cubicBezTo>
                  <a:cubicBezTo>
                    <a:pt x="2567" y="1897"/>
                    <a:pt x="2566" y="1897"/>
                    <a:pt x="2566" y="1897"/>
                  </a:cubicBezTo>
                  <a:cubicBezTo>
                    <a:pt x="2565" y="1898"/>
                    <a:pt x="2561" y="1899"/>
                    <a:pt x="2558" y="1899"/>
                  </a:cubicBezTo>
                  <a:cubicBezTo>
                    <a:pt x="2563" y="1897"/>
                    <a:pt x="2569" y="1894"/>
                    <a:pt x="2575" y="1892"/>
                  </a:cubicBezTo>
                  <a:close/>
                  <a:moveTo>
                    <a:pt x="2564" y="1905"/>
                  </a:moveTo>
                  <a:cubicBezTo>
                    <a:pt x="2564" y="1905"/>
                    <a:pt x="2564" y="1905"/>
                    <a:pt x="2564" y="1905"/>
                  </a:cubicBezTo>
                  <a:cubicBezTo>
                    <a:pt x="2563" y="1909"/>
                    <a:pt x="2563" y="1912"/>
                    <a:pt x="2562" y="1916"/>
                  </a:cubicBezTo>
                  <a:cubicBezTo>
                    <a:pt x="2562" y="1918"/>
                    <a:pt x="2562" y="1919"/>
                    <a:pt x="2562" y="1921"/>
                  </a:cubicBezTo>
                  <a:cubicBezTo>
                    <a:pt x="2562" y="1921"/>
                    <a:pt x="2562" y="1921"/>
                    <a:pt x="2562" y="1921"/>
                  </a:cubicBezTo>
                  <a:cubicBezTo>
                    <a:pt x="2561" y="1921"/>
                    <a:pt x="2561" y="1921"/>
                    <a:pt x="2561" y="1920"/>
                  </a:cubicBezTo>
                  <a:cubicBezTo>
                    <a:pt x="2559" y="1919"/>
                    <a:pt x="2553" y="1917"/>
                    <a:pt x="2550" y="1914"/>
                  </a:cubicBezTo>
                  <a:cubicBezTo>
                    <a:pt x="2549" y="1913"/>
                    <a:pt x="2549" y="1912"/>
                    <a:pt x="2549" y="1911"/>
                  </a:cubicBezTo>
                  <a:cubicBezTo>
                    <a:pt x="2549" y="1909"/>
                    <a:pt x="2560" y="1906"/>
                    <a:pt x="2564" y="1905"/>
                  </a:cubicBezTo>
                  <a:close/>
                  <a:moveTo>
                    <a:pt x="2561" y="1927"/>
                  </a:moveTo>
                  <a:cubicBezTo>
                    <a:pt x="2562" y="1928"/>
                    <a:pt x="2563" y="1928"/>
                    <a:pt x="2564" y="1929"/>
                  </a:cubicBezTo>
                  <a:cubicBezTo>
                    <a:pt x="2565" y="1930"/>
                    <a:pt x="2565" y="1930"/>
                    <a:pt x="2566" y="1931"/>
                  </a:cubicBezTo>
                  <a:cubicBezTo>
                    <a:pt x="2564" y="1934"/>
                    <a:pt x="2562" y="1936"/>
                    <a:pt x="2561" y="1939"/>
                  </a:cubicBezTo>
                  <a:cubicBezTo>
                    <a:pt x="2561" y="1939"/>
                    <a:pt x="2561" y="1939"/>
                    <a:pt x="2561" y="1939"/>
                  </a:cubicBezTo>
                  <a:cubicBezTo>
                    <a:pt x="2556" y="1936"/>
                    <a:pt x="2551" y="1932"/>
                    <a:pt x="2547" y="1927"/>
                  </a:cubicBezTo>
                  <a:cubicBezTo>
                    <a:pt x="2545" y="1924"/>
                    <a:pt x="2543" y="1920"/>
                    <a:pt x="2540" y="1916"/>
                  </a:cubicBezTo>
                  <a:cubicBezTo>
                    <a:pt x="2547" y="1918"/>
                    <a:pt x="2555" y="1922"/>
                    <a:pt x="2561" y="1927"/>
                  </a:cubicBezTo>
                  <a:close/>
                  <a:moveTo>
                    <a:pt x="2546" y="1935"/>
                  </a:moveTo>
                  <a:cubicBezTo>
                    <a:pt x="2549" y="1939"/>
                    <a:pt x="2554" y="1942"/>
                    <a:pt x="2559" y="1944"/>
                  </a:cubicBezTo>
                  <a:cubicBezTo>
                    <a:pt x="2559" y="1945"/>
                    <a:pt x="2559" y="1945"/>
                    <a:pt x="2559" y="1945"/>
                  </a:cubicBezTo>
                  <a:cubicBezTo>
                    <a:pt x="2559" y="1948"/>
                    <a:pt x="2559" y="1952"/>
                    <a:pt x="2561" y="1955"/>
                  </a:cubicBezTo>
                  <a:cubicBezTo>
                    <a:pt x="2563" y="1961"/>
                    <a:pt x="2568" y="1965"/>
                    <a:pt x="2573" y="1967"/>
                  </a:cubicBezTo>
                  <a:cubicBezTo>
                    <a:pt x="2574" y="1968"/>
                    <a:pt x="2575" y="1968"/>
                    <a:pt x="2575" y="1970"/>
                  </a:cubicBezTo>
                  <a:cubicBezTo>
                    <a:pt x="2574" y="1977"/>
                    <a:pt x="2577" y="1983"/>
                    <a:pt x="2582" y="1987"/>
                  </a:cubicBezTo>
                  <a:cubicBezTo>
                    <a:pt x="2529" y="1976"/>
                    <a:pt x="2529" y="1976"/>
                    <a:pt x="2529" y="1976"/>
                  </a:cubicBezTo>
                  <a:cubicBezTo>
                    <a:pt x="2531" y="1957"/>
                    <a:pt x="2533" y="1937"/>
                    <a:pt x="2535" y="1918"/>
                  </a:cubicBezTo>
                  <a:cubicBezTo>
                    <a:pt x="2539" y="1923"/>
                    <a:pt x="2541" y="1930"/>
                    <a:pt x="2546" y="1935"/>
                  </a:cubicBezTo>
                  <a:close/>
                  <a:moveTo>
                    <a:pt x="2454" y="1164"/>
                  </a:moveTo>
                  <a:cubicBezTo>
                    <a:pt x="2470" y="1185"/>
                    <a:pt x="2470" y="1185"/>
                    <a:pt x="2470" y="1185"/>
                  </a:cubicBezTo>
                  <a:cubicBezTo>
                    <a:pt x="2437" y="1211"/>
                    <a:pt x="2437" y="1211"/>
                    <a:pt x="2437" y="1211"/>
                  </a:cubicBezTo>
                  <a:cubicBezTo>
                    <a:pt x="2420" y="1190"/>
                    <a:pt x="2420" y="1190"/>
                    <a:pt x="2420" y="1190"/>
                  </a:cubicBezTo>
                  <a:lnTo>
                    <a:pt x="2454" y="1164"/>
                  </a:lnTo>
                  <a:close/>
                  <a:moveTo>
                    <a:pt x="2406" y="1172"/>
                  </a:moveTo>
                  <a:cubicBezTo>
                    <a:pt x="2390" y="1151"/>
                    <a:pt x="2390" y="1151"/>
                    <a:pt x="2390" y="1151"/>
                  </a:cubicBezTo>
                  <a:cubicBezTo>
                    <a:pt x="2424" y="1125"/>
                    <a:pt x="2424" y="1125"/>
                    <a:pt x="2424" y="1125"/>
                  </a:cubicBezTo>
                  <a:cubicBezTo>
                    <a:pt x="2440" y="1146"/>
                    <a:pt x="2440" y="1146"/>
                    <a:pt x="2440" y="1146"/>
                  </a:cubicBezTo>
                  <a:lnTo>
                    <a:pt x="2406" y="1172"/>
                  </a:lnTo>
                  <a:close/>
                  <a:moveTo>
                    <a:pt x="2453" y="1136"/>
                  </a:moveTo>
                  <a:cubicBezTo>
                    <a:pt x="2436" y="1115"/>
                    <a:pt x="2436" y="1115"/>
                    <a:pt x="2436" y="1115"/>
                  </a:cubicBezTo>
                  <a:cubicBezTo>
                    <a:pt x="2470" y="1089"/>
                    <a:pt x="2470" y="1089"/>
                    <a:pt x="2470" y="1089"/>
                  </a:cubicBezTo>
                  <a:cubicBezTo>
                    <a:pt x="2486" y="1110"/>
                    <a:pt x="2486" y="1110"/>
                    <a:pt x="2486" y="1110"/>
                  </a:cubicBezTo>
                  <a:lnTo>
                    <a:pt x="2453" y="1136"/>
                  </a:lnTo>
                  <a:close/>
                  <a:moveTo>
                    <a:pt x="2423" y="1097"/>
                  </a:moveTo>
                  <a:cubicBezTo>
                    <a:pt x="2406" y="1076"/>
                    <a:pt x="2406" y="1076"/>
                    <a:pt x="2406" y="1076"/>
                  </a:cubicBezTo>
                  <a:cubicBezTo>
                    <a:pt x="2440" y="1050"/>
                    <a:pt x="2440" y="1050"/>
                    <a:pt x="2440" y="1050"/>
                  </a:cubicBezTo>
                  <a:cubicBezTo>
                    <a:pt x="2456" y="1071"/>
                    <a:pt x="2456" y="1071"/>
                    <a:pt x="2456" y="1071"/>
                  </a:cubicBezTo>
                  <a:lnTo>
                    <a:pt x="2423" y="1097"/>
                  </a:lnTo>
                  <a:close/>
                  <a:moveTo>
                    <a:pt x="2410" y="1107"/>
                  </a:moveTo>
                  <a:cubicBezTo>
                    <a:pt x="2376" y="1133"/>
                    <a:pt x="2376" y="1133"/>
                    <a:pt x="2376" y="1133"/>
                  </a:cubicBezTo>
                  <a:cubicBezTo>
                    <a:pt x="2360" y="1112"/>
                    <a:pt x="2360" y="1112"/>
                    <a:pt x="2360" y="1112"/>
                  </a:cubicBezTo>
                  <a:cubicBezTo>
                    <a:pt x="2394" y="1086"/>
                    <a:pt x="2394" y="1086"/>
                    <a:pt x="2394" y="1086"/>
                  </a:cubicBezTo>
                  <a:lnTo>
                    <a:pt x="2410" y="1107"/>
                  </a:lnTo>
                  <a:close/>
                  <a:moveTo>
                    <a:pt x="2544" y="1443"/>
                  </a:moveTo>
                  <a:cubicBezTo>
                    <a:pt x="2543" y="1447"/>
                    <a:pt x="2541" y="1451"/>
                    <a:pt x="2539" y="1455"/>
                  </a:cubicBezTo>
                  <a:cubicBezTo>
                    <a:pt x="2539" y="1456"/>
                    <a:pt x="2539" y="1456"/>
                    <a:pt x="2539" y="1456"/>
                  </a:cubicBezTo>
                  <a:cubicBezTo>
                    <a:pt x="2538" y="1458"/>
                    <a:pt x="2534" y="1462"/>
                    <a:pt x="2531" y="1465"/>
                  </a:cubicBezTo>
                  <a:cubicBezTo>
                    <a:pt x="2535" y="1458"/>
                    <a:pt x="2540" y="1450"/>
                    <a:pt x="2544" y="1442"/>
                  </a:cubicBezTo>
                  <a:cubicBezTo>
                    <a:pt x="2544" y="1442"/>
                    <a:pt x="2545" y="1441"/>
                    <a:pt x="2545" y="1441"/>
                  </a:cubicBezTo>
                  <a:cubicBezTo>
                    <a:pt x="2545" y="1442"/>
                    <a:pt x="2544" y="1442"/>
                    <a:pt x="2544" y="1443"/>
                  </a:cubicBezTo>
                  <a:close/>
                  <a:moveTo>
                    <a:pt x="2550" y="1480"/>
                  </a:moveTo>
                  <a:cubicBezTo>
                    <a:pt x="2551" y="1482"/>
                    <a:pt x="2552" y="1484"/>
                    <a:pt x="2553" y="1486"/>
                  </a:cubicBezTo>
                  <a:cubicBezTo>
                    <a:pt x="2553" y="1486"/>
                    <a:pt x="2554" y="1486"/>
                    <a:pt x="2554" y="1486"/>
                  </a:cubicBezTo>
                  <a:cubicBezTo>
                    <a:pt x="2553" y="1486"/>
                    <a:pt x="2552" y="1487"/>
                    <a:pt x="2552" y="1487"/>
                  </a:cubicBezTo>
                  <a:cubicBezTo>
                    <a:pt x="2548" y="1486"/>
                    <a:pt x="2540" y="1489"/>
                    <a:pt x="2535" y="1488"/>
                  </a:cubicBezTo>
                  <a:cubicBezTo>
                    <a:pt x="2533" y="1488"/>
                    <a:pt x="2531" y="1487"/>
                    <a:pt x="2530" y="1486"/>
                  </a:cubicBezTo>
                  <a:cubicBezTo>
                    <a:pt x="2529" y="1483"/>
                    <a:pt x="2539" y="1471"/>
                    <a:pt x="2542" y="1467"/>
                  </a:cubicBezTo>
                  <a:cubicBezTo>
                    <a:pt x="2542" y="1467"/>
                    <a:pt x="2542" y="1466"/>
                    <a:pt x="2543" y="1466"/>
                  </a:cubicBezTo>
                  <a:cubicBezTo>
                    <a:pt x="2545" y="1471"/>
                    <a:pt x="2548" y="1476"/>
                    <a:pt x="2550" y="1480"/>
                  </a:cubicBezTo>
                  <a:close/>
                  <a:moveTo>
                    <a:pt x="2542" y="1429"/>
                  </a:moveTo>
                  <a:cubicBezTo>
                    <a:pt x="2531" y="1449"/>
                    <a:pt x="2519" y="1469"/>
                    <a:pt x="2505" y="1489"/>
                  </a:cubicBezTo>
                  <a:cubicBezTo>
                    <a:pt x="2502" y="1490"/>
                    <a:pt x="2498" y="1490"/>
                    <a:pt x="2494" y="1491"/>
                  </a:cubicBezTo>
                  <a:cubicBezTo>
                    <a:pt x="2487" y="1491"/>
                    <a:pt x="2483" y="1494"/>
                    <a:pt x="2483" y="1498"/>
                  </a:cubicBezTo>
                  <a:cubicBezTo>
                    <a:pt x="2477" y="1481"/>
                    <a:pt x="2472" y="1465"/>
                    <a:pt x="2465" y="1449"/>
                  </a:cubicBezTo>
                  <a:cubicBezTo>
                    <a:pt x="2539" y="1411"/>
                    <a:pt x="2539" y="1411"/>
                    <a:pt x="2539" y="1411"/>
                  </a:cubicBezTo>
                  <a:cubicBezTo>
                    <a:pt x="2539" y="1416"/>
                    <a:pt x="2540" y="1422"/>
                    <a:pt x="2543" y="1427"/>
                  </a:cubicBezTo>
                  <a:cubicBezTo>
                    <a:pt x="2542" y="1428"/>
                    <a:pt x="2542" y="1428"/>
                    <a:pt x="2542" y="1429"/>
                  </a:cubicBezTo>
                  <a:close/>
                  <a:moveTo>
                    <a:pt x="2526" y="1557"/>
                  </a:moveTo>
                  <a:cubicBezTo>
                    <a:pt x="2526" y="1557"/>
                    <a:pt x="2526" y="1557"/>
                    <a:pt x="2526" y="1557"/>
                  </a:cubicBezTo>
                  <a:cubicBezTo>
                    <a:pt x="2527" y="1559"/>
                    <a:pt x="2528" y="1562"/>
                    <a:pt x="2529" y="1565"/>
                  </a:cubicBezTo>
                  <a:cubicBezTo>
                    <a:pt x="2530" y="1566"/>
                    <a:pt x="2530" y="1567"/>
                    <a:pt x="2530" y="1569"/>
                  </a:cubicBezTo>
                  <a:cubicBezTo>
                    <a:pt x="2530" y="1569"/>
                    <a:pt x="2530" y="1569"/>
                    <a:pt x="2530" y="1569"/>
                  </a:cubicBezTo>
                  <a:cubicBezTo>
                    <a:pt x="2530" y="1569"/>
                    <a:pt x="2530" y="1569"/>
                    <a:pt x="2529" y="1569"/>
                  </a:cubicBezTo>
                  <a:cubicBezTo>
                    <a:pt x="2527" y="1568"/>
                    <a:pt x="2523" y="1569"/>
                    <a:pt x="2520" y="1568"/>
                  </a:cubicBezTo>
                  <a:cubicBezTo>
                    <a:pt x="2519" y="1567"/>
                    <a:pt x="2518" y="1567"/>
                    <a:pt x="2517" y="1566"/>
                  </a:cubicBezTo>
                  <a:cubicBezTo>
                    <a:pt x="2517" y="1564"/>
                    <a:pt x="2524" y="1559"/>
                    <a:pt x="2526" y="1557"/>
                  </a:cubicBezTo>
                  <a:close/>
                  <a:moveTo>
                    <a:pt x="2520" y="1555"/>
                  </a:moveTo>
                  <a:cubicBezTo>
                    <a:pt x="2523" y="1551"/>
                    <a:pt x="2527" y="1547"/>
                    <a:pt x="2530" y="1543"/>
                  </a:cubicBezTo>
                  <a:cubicBezTo>
                    <a:pt x="2530" y="1543"/>
                    <a:pt x="2530" y="1543"/>
                    <a:pt x="2531" y="1543"/>
                  </a:cubicBezTo>
                  <a:cubicBezTo>
                    <a:pt x="2530" y="1543"/>
                    <a:pt x="2530" y="1543"/>
                    <a:pt x="2530" y="1544"/>
                  </a:cubicBezTo>
                  <a:cubicBezTo>
                    <a:pt x="2529" y="1546"/>
                    <a:pt x="2528" y="1548"/>
                    <a:pt x="2526" y="1550"/>
                  </a:cubicBezTo>
                  <a:cubicBezTo>
                    <a:pt x="2526" y="1550"/>
                    <a:pt x="2526" y="1550"/>
                    <a:pt x="2526" y="1550"/>
                  </a:cubicBezTo>
                  <a:cubicBezTo>
                    <a:pt x="2525" y="1552"/>
                    <a:pt x="2522" y="1553"/>
                    <a:pt x="2520" y="1555"/>
                  </a:cubicBezTo>
                  <a:close/>
                  <a:moveTo>
                    <a:pt x="2532" y="1573"/>
                  </a:moveTo>
                  <a:cubicBezTo>
                    <a:pt x="2533" y="1573"/>
                    <a:pt x="2534" y="1574"/>
                    <a:pt x="2535" y="1574"/>
                  </a:cubicBezTo>
                  <a:cubicBezTo>
                    <a:pt x="2536" y="1574"/>
                    <a:pt x="2536" y="1574"/>
                    <a:pt x="2537" y="1575"/>
                  </a:cubicBezTo>
                  <a:cubicBezTo>
                    <a:pt x="2536" y="1577"/>
                    <a:pt x="2536" y="1580"/>
                    <a:pt x="2536" y="1582"/>
                  </a:cubicBezTo>
                  <a:cubicBezTo>
                    <a:pt x="2536" y="1582"/>
                    <a:pt x="2536" y="1582"/>
                    <a:pt x="2536" y="1582"/>
                  </a:cubicBezTo>
                  <a:cubicBezTo>
                    <a:pt x="2531" y="1582"/>
                    <a:pt x="2526" y="1581"/>
                    <a:pt x="2522" y="1578"/>
                  </a:cubicBezTo>
                  <a:cubicBezTo>
                    <a:pt x="2519" y="1576"/>
                    <a:pt x="2516" y="1574"/>
                    <a:pt x="2513" y="1572"/>
                  </a:cubicBezTo>
                  <a:cubicBezTo>
                    <a:pt x="2519" y="1572"/>
                    <a:pt x="2526" y="1572"/>
                    <a:pt x="2532" y="1573"/>
                  </a:cubicBezTo>
                  <a:close/>
                  <a:moveTo>
                    <a:pt x="2531" y="1535"/>
                  </a:moveTo>
                  <a:cubicBezTo>
                    <a:pt x="2531" y="1535"/>
                    <a:pt x="2531" y="1535"/>
                    <a:pt x="2530" y="1536"/>
                  </a:cubicBezTo>
                  <a:cubicBezTo>
                    <a:pt x="2522" y="1546"/>
                    <a:pt x="2513" y="1556"/>
                    <a:pt x="2503" y="1565"/>
                  </a:cubicBezTo>
                  <a:cubicBezTo>
                    <a:pt x="2503" y="1565"/>
                    <a:pt x="2503" y="1565"/>
                    <a:pt x="2503" y="1565"/>
                  </a:cubicBezTo>
                  <a:cubicBezTo>
                    <a:pt x="2498" y="1547"/>
                    <a:pt x="2493" y="1529"/>
                    <a:pt x="2487" y="1512"/>
                  </a:cubicBezTo>
                  <a:cubicBezTo>
                    <a:pt x="2490" y="1516"/>
                    <a:pt x="2495" y="1516"/>
                    <a:pt x="2500" y="1513"/>
                  </a:cubicBezTo>
                  <a:cubicBezTo>
                    <a:pt x="2503" y="1510"/>
                    <a:pt x="2505" y="1507"/>
                    <a:pt x="2508" y="1504"/>
                  </a:cubicBezTo>
                  <a:cubicBezTo>
                    <a:pt x="2509" y="1504"/>
                    <a:pt x="2509" y="1504"/>
                    <a:pt x="2511" y="1503"/>
                  </a:cubicBezTo>
                  <a:cubicBezTo>
                    <a:pt x="2520" y="1504"/>
                    <a:pt x="2529" y="1509"/>
                    <a:pt x="2538" y="1512"/>
                  </a:cubicBezTo>
                  <a:cubicBezTo>
                    <a:pt x="2537" y="1513"/>
                    <a:pt x="2537" y="1513"/>
                    <a:pt x="2537" y="1513"/>
                  </a:cubicBezTo>
                  <a:cubicBezTo>
                    <a:pt x="2531" y="1519"/>
                    <a:pt x="2529" y="1527"/>
                    <a:pt x="2531" y="1535"/>
                  </a:cubicBezTo>
                  <a:close/>
                  <a:moveTo>
                    <a:pt x="2532" y="1635"/>
                  </a:moveTo>
                  <a:cubicBezTo>
                    <a:pt x="2537" y="1635"/>
                    <a:pt x="2542" y="1638"/>
                    <a:pt x="2543" y="1644"/>
                  </a:cubicBezTo>
                  <a:cubicBezTo>
                    <a:pt x="2544" y="1649"/>
                    <a:pt x="2540" y="1654"/>
                    <a:pt x="2535" y="1655"/>
                  </a:cubicBezTo>
                  <a:cubicBezTo>
                    <a:pt x="2529" y="1656"/>
                    <a:pt x="2524" y="1652"/>
                    <a:pt x="2523" y="1646"/>
                  </a:cubicBezTo>
                  <a:cubicBezTo>
                    <a:pt x="2523" y="1641"/>
                    <a:pt x="2527" y="1636"/>
                    <a:pt x="2532" y="1635"/>
                  </a:cubicBezTo>
                  <a:close/>
                  <a:moveTo>
                    <a:pt x="2537" y="1675"/>
                  </a:moveTo>
                  <a:cubicBezTo>
                    <a:pt x="2533" y="1675"/>
                    <a:pt x="2529" y="1675"/>
                    <a:pt x="2525" y="1674"/>
                  </a:cubicBezTo>
                  <a:cubicBezTo>
                    <a:pt x="2525" y="1672"/>
                    <a:pt x="2524" y="1671"/>
                    <a:pt x="2524" y="1669"/>
                  </a:cubicBezTo>
                  <a:cubicBezTo>
                    <a:pt x="2528" y="1670"/>
                    <a:pt x="2532" y="1671"/>
                    <a:pt x="2536" y="1670"/>
                  </a:cubicBezTo>
                  <a:cubicBezTo>
                    <a:pt x="2549" y="1669"/>
                    <a:pt x="2559" y="1656"/>
                    <a:pt x="2557" y="1642"/>
                  </a:cubicBezTo>
                  <a:cubicBezTo>
                    <a:pt x="2555" y="1628"/>
                    <a:pt x="2543" y="1618"/>
                    <a:pt x="2529" y="1620"/>
                  </a:cubicBezTo>
                  <a:cubicBezTo>
                    <a:pt x="2524" y="1621"/>
                    <a:pt x="2520" y="1623"/>
                    <a:pt x="2517" y="1626"/>
                  </a:cubicBezTo>
                  <a:cubicBezTo>
                    <a:pt x="2513" y="1608"/>
                    <a:pt x="2509" y="1591"/>
                    <a:pt x="2505" y="1573"/>
                  </a:cubicBezTo>
                  <a:cubicBezTo>
                    <a:pt x="2512" y="1575"/>
                    <a:pt x="2517" y="1581"/>
                    <a:pt x="2523" y="1584"/>
                  </a:cubicBezTo>
                  <a:cubicBezTo>
                    <a:pt x="2527" y="1586"/>
                    <a:pt x="2532" y="1587"/>
                    <a:pt x="2536" y="1587"/>
                  </a:cubicBezTo>
                  <a:cubicBezTo>
                    <a:pt x="2536" y="1587"/>
                    <a:pt x="2536" y="1587"/>
                    <a:pt x="2537" y="1587"/>
                  </a:cubicBezTo>
                  <a:cubicBezTo>
                    <a:pt x="2537" y="1589"/>
                    <a:pt x="2539" y="1592"/>
                    <a:pt x="2541" y="1594"/>
                  </a:cubicBezTo>
                  <a:cubicBezTo>
                    <a:pt x="2545" y="1597"/>
                    <a:pt x="2549" y="1598"/>
                    <a:pt x="2554" y="1598"/>
                  </a:cubicBezTo>
                  <a:cubicBezTo>
                    <a:pt x="2555" y="1598"/>
                    <a:pt x="2556" y="1599"/>
                    <a:pt x="2556" y="1600"/>
                  </a:cubicBezTo>
                  <a:cubicBezTo>
                    <a:pt x="2557" y="1603"/>
                    <a:pt x="2559" y="1605"/>
                    <a:pt x="2561" y="1607"/>
                  </a:cubicBezTo>
                  <a:cubicBezTo>
                    <a:pt x="2554" y="1604"/>
                    <a:pt x="2546" y="1603"/>
                    <a:pt x="2538" y="1602"/>
                  </a:cubicBezTo>
                  <a:cubicBezTo>
                    <a:pt x="2538" y="1602"/>
                    <a:pt x="2538" y="1602"/>
                    <a:pt x="2538" y="1602"/>
                  </a:cubicBezTo>
                  <a:cubicBezTo>
                    <a:pt x="2538" y="1602"/>
                    <a:pt x="2537" y="1595"/>
                    <a:pt x="2529" y="1596"/>
                  </a:cubicBezTo>
                  <a:cubicBezTo>
                    <a:pt x="2522" y="1597"/>
                    <a:pt x="2517" y="1598"/>
                    <a:pt x="2517" y="1604"/>
                  </a:cubicBezTo>
                  <a:cubicBezTo>
                    <a:pt x="2517" y="1604"/>
                    <a:pt x="2516" y="1604"/>
                    <a:pt x="2515" y="1604"/>
                  </a:cubicBezTo>
                  <a:cubicBezTo>
                    <a:pt x="2517" y="1620"/>
                    <a:pt x="2517" y="1620"/>
                    <a:pt x="2517" y="1620"/>
                  </a:cubicBezTo>
                  <a:cubicBezTo>
                    <a:pt x="2520" y="1618"/>
                    <a:pt x="2524" y="1616"/>
                    <a:pt x="2529" y="1616"/>
                  </a:cubicBezTo>
                  <a:cubicBezTo>
                    <a:pt x="2529" y="1616"/>
                    <a:pt x="2529" y="1616"/>
                    <a:pt x="2529" y="1616"/>
                  </a:cubicBezTo>
                  <a:cubicBezTo>
                    <a:pt x="2530" y="1616"/>
                    <a:pt x="2531" y="1616"/>
                    <a:pt x="2531" y="1615"/>
                  </a:cubicBezTo>
                  <a:cubicBezTo>
                    <a:pt x="2546" y="1615"/>
                    <a:pt x="2559" y="1626"/>
                    <a:pt x="2561" y="1642"/>
                  </a:cubicBezTo>
                  <a:cubicBezTo>
                    <a:pt x="2563" y="1658"/>
                    <a:pt x="2552" y="1673"/>
                    <a:pt x="2537" y="1675"/>
                  </a:cubicBezTo>
                  <a:close/>
                  <a:moveTo>
                    <a:pt x="2568" y="1507"/>
                  </a:moveTo>
                  <a:cubicBezTo>
                    <a:pt x="2567" y="1507"/>
                    <a:pt x="2567" y="1507"/>
                    <a:pt x="2567" y="1507"/>
                  </a:cubicBezTo>
                  <a:cubicBezTo>
                    <a:pt x="2564" y="1506"/>
                    <a:pt x="2562" y="1505"/>
                    <a:pt x="2559" y="1506"/>
                  </a:cubicBezTo>
                  <a:cubicBezTo>
                    <a:pt x="2559" y="1506"/>
                    <a:pt x="2558" y="1506"/>
                    <a:pt x="2558" y="1506"/>
                  </a:cubicBezTo>
                  <a:cubicBezTo>
                    <a:pt x="2554" y="1505"/>
                    <a:pt x="2551" y="1506"/>
                    <a:pt x="2547" y="1507"/>
                  </a:cubicBezTo>
                  <a:cubicBezTo>
                    <a:pt x="2546" y="1506"/>
                    <a:pt x="2544" y="1506"/>
                    <a:pt x="2543" y="1505"/>
                  </a:cubicBezTo>
                  <a:cubicBezTo>
                    <a:pt x="2537" y="1503"/>
                    <a:pt x="2531" y="1501"/>
                    <a:pt x="2525" y="1499"/>
                  </a:cubicBezTo>
                  <a:cubicBezTo>
                    <a:pt x="2535" y="1496"/>
                    <a:pt x="2547" y="1493"/>
                    <a:pt x="2558" y="1493"/>
                  </a:cubicBezTo>
                  <a:cubicBezTo>
                    <a:pt x="2560" y="1493"/>
                    <a:pt x="2562" y="1493"/>
                    <a:pt x="2563" y="1493"/>
                  </a:cubicBezTo>
                  <a:cubicBezTo>
                    <a:pt x="2565" y="1493"/>
                    <a:pt x="2566" y="1494"/>
                    <a:pt x="2567" y="1495"/>
                  </a:cubicBezTo>
                  <a:cubicBezTo>
                    <a:pt x="2566" y="1499"/>
                    <a:pt x="2567" y="1503"/>
                    <a:pt x="2568" y="1507"/>
                  </a:cubicBezTo>
                  <a:cubicBezTo>
                    <a:pt x="2568" y="1507"/>
                    <a:pt x="2568" y="1507"/>
                    <a:pt x="2568" y="1507"/>
                  </a:cubicBezTo>
                  <a:close/>
                  <a:moveTo>
                    <a:pt x="2622" y="1300"/>
                  </a:moveTo>
                  <a:cubicBezTo>
                    <a:pt x="2628" y="1311"/>
                    <a:pt x="2624" y="1325"/>
                    <a:pt x="2613" y="1330"/>
                  </a:cubicBezTo>
                  <a:cubicBezTo>
                    <a:pt x="2602" y="1336"/>
                    <a:pt x="2589" y="1332"/>
                    <a:pt x="2583" y="1321"/>
                  </a:cubicBezTo>
                  <a:cubicBezTo>
                    <a:pt x="2578" y="1310"/>
                    <a:pt x="2582" y="1297"/>
                    <a:pt x="2593" y="1291"/>
                  </a:cubicBezTo>
                  <a:cubicBezTo>
                    <a:pt x="2603" y="1285"/>
                    <a:pt x="2617" y="1290"/>
                    <a:pt x="2622" y="1300"/>
                  </a:cubicBezTo>
                  <a:close/>
                  <a:moveTo>
                    <a:pt x="2563" y="1234"/>
                  </a:moveTo>
                  <a:cubicBezTo>
                    <a:pt x="2574" y="1228"/>
                    <a:pt x="2587" y="1232"/>
                    <a:pt x="2593" y="1243"/>
                  </a:cubicBezTo>
                  <a:cubicBezTo>
                    <a:pt x="2598" y="1254"/>
                    <a:pt x="2594" y="1267"/>
                    <a:pt x="2583" y="1273"/>
                  </a:cubicBezTo>
                  <a:cubicBezTo>
                    <a:pt x="2572" y="1279"/>
                    <a:pt x="2559" y="1274"/>
                    <a:pt x="2553" y="1264"/>
                  </a:cubicBezTo>
                  <a:cubicBezTo>
                    <a:pt x="2548" y="1253"/>
                    <a:pt x="2552" y="1239"/>
                    <a:pt x="2563" y="1234"/>
                  </a:cubicBezTo>
                  <a:close/>
                  <a:moveTo>
                    <a:pt x="2567" y="1329"/>
                  </a:moveTo>
                  <a:cubicBezTo>
                    <a:pt x="2572" y="1340"/>
                    <a:pt x="2568" y="1354"/>
                    <a:pt x="2557" y="1359"/>
                  </a:cubicBezTo>
                  <a:cubicBezTo>
                    <a:pt x="2547" y="1365"/>
                    <a:pt x="2533" y="1361"/>
                    <a:pt x="2528" y="1350"/>
                  </a:cubicBezTo>
                  <a:cubicBezTo>
                    <a:pt x="2522" y="1339"/>
                    <a:pt x="2526" y="1326"/>
                    <a:pt x="2537" y="1320"/>
                  </a:cubicBezTo>
                  <a:cubicBezTo>
                    <a:pt x="2548" y="1314"/>
                    <a:pt x="2561" y="1319"/>
                    <a:pt x="2567" y="1329"/>
                  </a:cubicBezTo>
                  <a:close/>
                  <a:moveTo>
                    <a:pt x="2507" y="1263"/>
                  </a:moveTo>
                  <a:cubicBezTo>
                    <a:pt x="2518" y="1257"/>
                    <a:pt x="2531" y="1261"/>
                    <a:pt x="2537" y="1272"/>
                  </a:cubicBezTo>
                  <a:cubicBezTo>
                    <a:pt x="2543" y="1283"/>
                    <a:pt x="2538" y="1296"/>
                    <a:pt x="2528" y="1302"/>
                  </a:cubicBezTo>
                  <a:cubicBezTo>
                    <a:pt x="2517" y="1308"/>
                    <a:pt x="2503" y="1303"/>
                    <a:pt x="2498" y="1293"/>
                  </a:cubicBezTo>
                  <a:cubicBezTo>
                    <a:pt x="2492" y="1282"/>
                    <a:pt x="2496" y="1268"/>
                    <a:pt x="2507" y="1263"/>
                  </a:cubicBezTo>
                  <a:close/>
                  <a:moveTo>
                    <a:pt x="2511" y="1358"/>
                  </a:moveTo>
                  <a:cubicBezTo>
                    <a:pt x="2517" y="1369"/>
                    <a:pt x="2513" y="1383"/>
                    <a:pt x="2502" y="1388"/>
                  </a:cubicBezTo>
                  <a:cubicBezTo>
                    <a:pt x="2491" y="1394"/>
                    <a:pt x="2478" y="1390"/>
                    <a:pt x="2472" y="1379"/>
                  </a:cubicBezTo>
                  <a:cubicBezTo>
                    <a:pt x="2466" y="1368"/>
                    <a:pt x="2471" y="1355"/>
                    <a:pt x="2481" y="1349"/>
                  </a:cubicBezTo>
                  <a:cubicBezTo>
                    <a:pt x="2492" y="1344"/>
                    <a:pt x="2505" y="1348"/>
                    <a:pt x="2511" y="1358"/>
                  </a:cubicBezTo>
                  <a:close/>
                  <a:moveTo>
                    <a:pt x="2472" y="1331"/>
                  </a:moveTo>
                  <a:cubicBezTo>
                    <a:pt x="2461" y="1337"/>
                    <a:pt x="2448" y="1332"/>
                    <a:pt x="2442" y="1322"/>
                  </a:cubicBezTo>
                  <a:cubicBezTo>
                    <a:pt x="2436" y="1311"/>
                    <a:pt x="2441" y="1297"/>
                    <a:pt x="2451" y="1292"/>
                  </a:cubicBezTo>
                  <a:cubicBezTo>
                    <a:pt x="2462" y="1286"/>
                    <a:pt x="2476" y="1290"/>
                    <a:pt x="2481" y="1301"/>
                  </a:cubicBezTo>
                  <a:cubicBezTo>
                    <a:pt x="2487" y="1312"/>
                    <a:pt x="2483" y="1325"/>
                    <a:pt x="2472" y="1331"/>
                  </a:cubicBezTo>
                  <a:close/>
                  <a:moveTo>
                    <a:pt x="2483" y="1175"/>
                  </a:moveTo>
                  <a:cubicBezTo>
                    <a:pt x="2467" y="1154"/>
                    <a:pt x="2467" y="1154"/>
                    <a:pt x="2467" y="1154"/>
                  </a:cubicBezTo>
                  <a:cubicBezTo>
                    <a:pt x="2501" y="1128"/>
                    <a:pt x="2501" y="1128"/>
                    <a:pt x="2501" y="1128"/>
                  </a:cubicBezTo>
                  <a:cubicBezTo>
                    <a:pt x="2517" y="1149"/>
                    <a:pt x="2517" y="1149"/>
                    <a:pt x="2517" y="1149"/>
                  </a:cubicBezTo>
                  <a:lnTo>
                    <a:pt x="2483" y="1175"/>
                  </a:lnTo>
                  <a:close/>
                  <a:moveTo>
                    <a:pt x="2564" y="1113"/>
                  </a:moveTo>
                  <a:cubicBezTo>
                    <a:pt x="2530" y="1140"/>
                    <a:pt x="2530" y="1140"/>
                    <a:pt x="2530" y="1140"/>
                  </a:cubicBezTo>
                  <a:cubicBezTo>
                    <a:pt x="2514" y="1118"/>
                    <a:pt x="2514" y="1118"/>
                    <a:pt x="2514" y="1118"/>
                  </a:cubicBezTo>
                  <a:cubicBezTo>
                    <a:pt x="2547" y="1092"/>
                    <a:pt x="2547" y="1092"/>
                    <a:pt x="2547" y="1092"/>
                  </a:cubicBezTo>
                  <a:lnTo>
                    <a:pt x="2564" y="1113"/>
                  </a:lnTo>
                  <a:close/>
                  <a:moveTo>
                    <a:pt x="2517" y="1053"/>
                  </a:moveTo>
                  <a:cubicBezTo>
                    <a:pt x="2533" y="1074"/>
                    <a:pt x="2533" y="1074"/>
                    <a:pt x="2533" y="1074"/>
                  </a:cubicBezTo>
                  <a:cubicBezTo>
                    <a:pt x="2499" y="1100"/>
                    <a:pt x="2499" y="1100"/>
                    <a:pt x="2499" y="1100"/>
                  </a:cubicBezTo>
                  <a:cubicBezTo>
                    <a:pt x="2483" y="1079"/>
                    <a:pt x="2483" y="1079"/>
                    <a:pt x="2483" y="1079"/>
                  </a:cubicBezTo>
                  <a:lnTo>
                    <a:pt x="2517" y="1053"/>
                  </a:lnTo>
                  <a:close/>
                  <a:moveTo>
                    <a:pt x="2503" y="1035"/>
                  </a:moveTo>
                  <a:cubicBezTo>
                    <a:pt x="2469" y="1061"/>
                    <a:pt x="2469" y="1061"/>
                    <a:pt x="2469" y="1061"/>
                  </a:cubicBezTo>
                  <a:cubicBezTo>
                    <a:pt x="2453" y="1040"/>
                    <a:pt x="2453" y="1040"/>
                    <a:pt x="2453" y="1040"/>
                  </a:cubicBezTo>
                  <a:cubicBezTo>
                    <a:pt x="2487" y="1014"/>
                    <a:pt x="2487" y="1014"/>
                    <a:pt x="2487" y="1014"/>
                  </a:cubicBezTo>
                  <a:lnTo>
                    <a:pt x="2503" y="1035"/>
                  </a:lnTo>
                  <a:close/>
                  <a:moveTo>
                    <a:pt x="2456" y="974"/>
                  </a:moveTo>
                  <a:cubicBezTo>
                    <a:pt x="2472" y="995"/>
                    <a:pt x="2472" y="995"/>
                    <a:pt x="2472" y="995"/>
                  </a:cubicBezTo>
                  <a:cubicBezTo>
                    <a:pt x="2439" y="1021"/>
                    <a:pt x="2439" y="1021"/>
                    <a:pt x="2439" y="1021"/>
                  </a:cubicBezTo>
                  <a:cubicBezTo>
                    <a:pt x="2422" y="1000"/>
                    <a:pt x="2422" y="1000"/>
                    <a:pt x="2422" y="1000"/>
                  </a:cubicBezTo>
                  <a:lnTo>
                    <a:pt x="2456" y="974"/>
                  </a:lnTo>
                  <a:close/>
                  <a:moveTo>
                    <a:pt x="2410" y="1010"/>
                  </a:moveTo>
                  <a:cubicBezTo>
                    <a:pt x="2426" y="1031"/>
                    <a:pt x="2426" y="1031"/>
                    <a:pt x="2426" y="1031"/>
                  </a:cubicBezTo>
                  <a:cubicBezTo>
                    <a:pt x="2392" y="1057"/>
                    <a:pt x="2392" y="1057"/>
                    <a:pt x="2392" y="1057"/>
                  </a:cubicBezTo>
                  <a:cubicBezTo>
                    <a:pt x="2376" y="1036"/>
                    <a:pt x="2376" y="1036"/>
                    <a:pt x="2376" y="1036"/>
                  </a:cubicBezTo>
                  <a:lnTo>
                    <a:pt x="2410" y="1010"/>
                  </a:lnTo>
                  <a:close/>
                  <a:moveTo>
                    <a:pt x="2363" y="1046"/>
                  </a:moveTo>
                  <a:cubicBezTo>
                    <a:pt x="2379" y="1067"/>
                    <a:pt x="2379" y="1067"/>
                    <a:pt x="2379" y="1067"/>
                  </a:cubicBezTo>
                  <a:cubicBezTo>
                    <a:pt x="2345" y="1093"/>
                    <a:pt x="2345" y="1093"/>
                    <a:pt x="2345" y="1093"/>
                  </a:cubicBezTo>
                  <a:cubicBezTo>
                    <a:pt x="2329" y="1072"/>
                    <a:pt x="2329" y="1072"/>
                    <a:pt x="2329" y="1072"/>
                  </a:cubicBezTo>
                  <a:lnTo>
                    <a:pt x="2363" y="1046"/>
                  </a:lnTo>
                  <a:close/>
                  <a:moveTo>
                    <a:pt x="2294" y="887"/>
                  </a:moveTo>
                  <a:cubicBezTo>
                    <a:pt x="2315" y="866"/>
                    <a:pt x="2315" y="866"/>
                    <a:pt x="2315" y="866"/>
                  </a:cubicBezTo>
                  <a:cubicBezTo>
                    <a:pt x="2341" y="891"/>
                    <a:pt x="2341" y="891"/>
                    <a:pt x="2341" y="891"/>
                  </a:cubicBezTo>
                  <a:cubicBezTo>
                    <a:pt x="2320" y="913"/>
                    <a:pt x="2320" y="913"/>
                    <a:pt x="2320" y="913"/>
                  </a:cubicBezTo>
                  <a:lnTo>
                    <a:pt x="2294" y="887"/>
                  </a:lnTo>
                  <a:close/>
                  <a:moveTo>
                    <a:pt x="2455" y="774"/>
                  </a:moveTo>
                  <a:cubicBezTo>
                    <a:pt x="2434" y="795"/>
                    <a:pt x="2434" y="795"/>
                    <a:pt x="2434" y="795"/>
                  </a:cubicBezTo>
                  <a:cubicBezTo>
                    <a:pt x="2407" y="770"/>
                    <a:pt x="2407" y="770"/>
                    <a:pt x="2407" y="770"/>
                  </a:cubicBezTo>
                  <a:cubicBezTo>
                    <a:pt x="2428" y="748"/>
                    <a:pt x="2428" y="748"/>
                    <a:pt x="2428" y="748"/>
                  </a:cubicBezTo>
                  <a:lnTo>
                    <a:pt x="2455" y="774"/>
                  </a:lnTo>
                  <a:close/>
                  <a:moveTo>
                    <a:pt x="2445" y="731"/>
                  </a:moveTo>
                  <a:cubicBezTo>
                    <a:pt x="2466" y="709"/>
                    <a:pt x="2466" y="709"/>
                    <a:pt x="2466" y="709"/>
                  </a:cubicBezTo>
                  <a:cubicBezTo>
                    <a:pt x="2492" y="735"/>
                    <a:pt x="2492" y="735"/>
                    <a:pt x="2492" y="735"/>
                  </a:cubicBezTo>
                  <a:cubicBezTo>
                    <a:pt x="2472" y="756"/>
                    <a:pt x="2472" y="756"/>
                    <a:pt x="2472" y="756"/>
                  </a:cubicBezTo>
                  <a:lnTo>
                    <a:pt x="2445" y="731"/>
                  </a:lnTo>
                  <a:close/>
                  <a:moveTo>
                    <a:pt x="2417" y="813"/>
                  </a:moveTo>
                  <a:cubicBezTo>
                    <a:pt x="2396" y="835"/>
                    <a:pt x="2396" y="835"/>
                    <a:pt x="2396" y="835"/>
                  </a:cubicBezTo>
                  <a:cubicBezTo>
                    <a:pt x="2370" y="809"/>
                    <a:pt x="2370" y="809"/>
                    <a:pt x="2370" y="809"/>
                  </a:cubicBezTo>
                  <a:cubicBezTo>
                    <a:pt x="2390" y="787"/>
                    <a:pt x="2390" y="787"/>
                    <a:pt x="2390" y="787"/>
                  </a:cubicBezTo>
                  <a:lnTo>
                    <a:pt x="2417" y="813"/>
                  </a:lnTo>
                  <a:close/>
                  <a:moveTo>
                    <a:pt x="2379" y="852"/>
                  </a:moveTo>
                  <a:cubicBezTo>
                    <a:pt x="2358" y="874"/>
                    <a:pt x="2358" y="874"/>
                    <a:pt x="2358" y="874"/>
                  </a:cubicBezTo>
                  <a:cubicBezTo>
                    <a:pt x="2332" y="848"/>
                    <a:pt x="2332" y="848"/>
                    <a:pt x="2332" y="848"/>
                  </a:cubicBezTo>
                  <a:cubicBezTo>
                    <a:pt x="2353" y="827"/>
                    <a:pt x="2353" y="827"/>
                    <a:pt x="2353" y="827"/>
                  </a:cubicBezTo>
                  <a:lnTo>
                    <a:pt x="2379" y="852"/>
                  </a:lnTo>
                  <a:close/>
                  <a:moveTo>
                    <a:pt x="2351" y="943"/>
                  </a:moveTo>
                  <a:cubicBezTo>
                    <a:pt x="2325" y="917"/>
                    <a:pt x="2325" y="917"/>
                    <a:pt x="2325" y="917"/>
                  </a:cubicBezTo>
                  <a:cubicBezTo>
                    <a:pt x="2346" y="896"/>
                    <a:pt x="2346" y="896"/>
                    <a:pt x="2346" y="896"/>
                  </a:cubicBezTo>
                  <a:cubicBezTo>
                    <a:pt x="2372" y="921"/>
                    <a:pt x="2372" y="921"/>
                    <a:pt x="2372" y="921"/>
                  </a:cubicBezTo>
                  <a:lnTo>
                    <a:pt x="2351" y="943"/>
                  </a:lnTo>
                  <a:close/>
                  <a:moveTo>
                    <a:pt x="2389" y="904"/>
                  </a:moveTo>
                  <a:cubicBezTo>
                    <a:pt x="2363" y="878"/>
                    <a:pt x="2363" y="878"/>
                    <a:pt x="2363" y="878"/>
                  </a:cubicBezTo>
                  <a:cubicBezTo>
                    <a:pt x="2384" y="857"/>
                    <a:pt x="2384" y="857"/>
                    <a:pt x="2384" y="857"/>
                  </a:cubicBezTo>
                  <a:cubicBezTo>
                    <a:pt x="2410" y="882"/>
                    <a:pt x="2410" y="882"/>
                    <a:pt x="2410" y="882"/>
                  </a:cubicBezTo>
                  <a:lnTo>
                    <a:pt x="2389" y="904"/>
                  </a:lnTo>
                  <a:close/>
                  <a:moveTo>
                    <a:pt x="2427" y="865"/>
                  </a:moveTo>
                  <a:cubicBezTo>
                    <a:pt x="2401" y="839"/>
                    <a:pt x="2401" y="839"/>
                    <a:pt x="2401" y="839"/>
                  </a:cubicBezTo>
                  <a:cubicBezTo>
                    <a:pt x="2422" y="818"/>
                    <a:pt x="2422" y="818"/>
                    <a:pt x="2422" y="818"/>
                  </a:cubicBezTo>
                  <a:cubicBezTo>
                    <a:pt x="2448" y="843"/>
                    <a:pt x="2448" y="843"/>
                    <a:pt x="2448" y="843"/>
                  </a:cubicBezTo>
                  <a:lnTo>
                    <a:pt x="2427" y="865"/>
                  </a:lnTo>
                  <a:close/>
                  <a:moveTo>
                    <a:pt x="2465" y="826"/>
                  </a:moveTo>
                  <a:cubicBezTo>
                    <a:pt x="2438" y="800"/>
                    <a:pt x="2438" y="800"/>
                    <a:pt x="2438" y="800"/>
                  </a:cubicBezTo>
                  <a:cubicBezTo>
                    <a:pt x="2459" y="778"/>
                    <a:pt x="2459" y="778"/>
                    <a:pt x="2459" y="778"/>
                  </a:cubicBezTo>
                  <a:cubicBezTo>
                    <a:pt x="2486" y="804"/>
                    <a:pt x="2486" y="804"/>
                    <a:pt x="2486" y="804"/>
                  </a:cubicBezTo>
                  <a:lnTo>
                    <a:pt x="2465" y="826"/>
                  </a:lnTo>
                  <a:close/>
                  <a:moveTo>
                    <a:pt x="2503" y="786"/>
                  </a:moveTo>
                  <a:cubicBezTo>
                    <a:pt x="2476" y="761"/>
                    <a:pt x="2476" y="761"/>
                    <a:pt x="2476" y="761"/>
                  </a:cubicBezTo>
                  <a:cubicBezTo>
                    <a:pt x="2497" y="739"/>
                    <a:pt x="2497" y="739"/>
                    <a:pt x="2497" y="739"/>
                  </a:cubicBezTo>
                  <a:cubicBezTo>
                    <a:pt x="2523" y="765"/>
                    <a:pt x="2523" y="765"/>
                    <a:pt x="2523" y="765"/>
                  </a:cubicBezTo>
                  <a:lnTo>
                    <a:pt x="2503" y="786"/>
                  </a:lnTo>
                  <a:close/>
                  <a:moveTo>
                    <a:pt x="2561" y="726"/>
                  </a:moveTo>
                  <a:cubicBezTo>
                    <a:pt x="2540" y="747"/>
                    <a:pt x="2540" y="747"/>
                    <a:pt x="2540" y="747"/>
                  </a:cubicBezTo>
                  <a:cubicBezTo>
                    <a:pt x="2514" y="722"/>
                    <a:pt x="2514" y="722"/>
                    <a:pt x="2514" y="722"/>
                  </a:cubicBezTo>
                  <a:cubicBezTo>
                    <a:pt x="2535" y="700"/>
                    <a:pt x="2535" y="700"/>
                    <a:pt x="2535" y="700"/>
                  </a:cubicBezTo>
                  <a:lnTo>
                    <a:pt x="2561" y="726"/>
                  </a:lnTo>
                  <a:close/>
                  <a:moveTo>
                    <a:pt x="2530" y="696"/>
                  </a:moveTo>
                  <a:cubicBezTo>
                    <a:pt x="2509" y="717"/>
                    <a:pt x="2509" y="717"/>
                    <a:pt x="2509" y="717"/>
                  </a:cubicBezTo>
                  <a:cubicBezTo>
                    <a:pt x="2483" y="692"/>
                    <a:pt x="2483" y="692"/>
                    <a:pt x="2483" y="692"/>
                  </a:cubicBezTo>
                  <a:cubicBezTo>
                    <a:pt x="2504" y="670"/>
                    <a:pt x="2504" y="670"/>
                    <a:pt x="2504" y="670"/>
                  </a:cubicBezTo>
                  <a:lnTo>
                    <a:pt x="2530" y="696"/>
                  </a:lnTo>
                  <a:close/>
                  <a:moveTo>
                    <a:pt x="2473" y="640"/>
                  </a:moveTo>
                  <a:cubicBezTo>
                    <a:pt x="2499" y="666"/>
                    <a:pt x="2499" y="666"/>
                    <a:pt x="2499" y="666"/>
                  </a:cubicBezTo>
                  <a:cubicBezTo>
                    <a:pt x="2478" y="687"/>
                    <a:pt x="2478" y="687"/>
                    <a:pt x="2478" y="687"/>
                  </a:cubicBezTo>
                  <a:cubicBezTo>
                    <a:pt x="2452" y="662"/>
                    <a:pt x="2452" y="662"/>
                    <a:pt x="2452" y="662"/>
                  </a:cubicBezTo>
                  <a:lnTo>
                    <a:pt x="2473" y="640"/>
                  </a:lnTo>
                  <a:close/>
                  <a:moveTo>
                    <a:pt x="2435" y="679"/>
                  </a:moveTo>
                  <a:cubicBezTo>
                    <a:pt x="2461" y="705"/>
                    <a:pt x="2461" y="705"/>
                    <a:pt x="2461" y="705"/>
                  </a:cubicBezTo>
                  <a:cubicBezTo>
                    <a:pt x="2440" y="726"/>
                    <a:pt x="2440" y="726"/>
                    <a:pt x="2440" y="726"/>
                  </a:cubicBezTo>
                  <a:cubicBezTo>
                    <a:pt x="2414" y="701"/>
                    <a:pt x="2414" y="701"/>
                    <a:pt x="2414" y="701"/>
                  </a:cubicBezTo>
                  <a:lnTo>
                    <a:pt x="2435" y="679"/>
                  </a:lnTo>
                  <a:close/>
                  <a:moveTo>
                    <a:pt x="2397" y="718"/>
                  </a:moveTo>
                  <a:cubicBezTo>
                    <a:pt x="2424" y="744"/>
                    <a:pt x="2424" y="744"/>
                    <a:pt x="2424" y="744"/>
                  </a:cubicBezTo>
                  <a:cubicBezTo>
                    <a:pt x="2403" y="765"/>
                    <a:pt x="2403" y="765"/>
                    <a:pt x="2403" y="765"/>
                  </a:cubicBezTo>
                  <a:cubicBezTo>
                    <a:pt x="2376" y="740"/>
                    <a:pt x="2376" y="740"/>
                    <a:pt x="2376" y="740"/>
                  </a:cubicBezTo>
                  <a:lnTo>
                    <a:pt x="2397" y="718"/>
                  </a:lnTo>
                  <a:close/>
                  <a:moveTo>
                    <a:pt x="2359" y="757"/>
                  </a:moveTo>
                  <a:cubicBezTo>
                    <a:pt x="2386" y="783"/>
                    <a:pt x="2386" y="783"/>
                    <a:pt x="2386" y="783"/>
                  </a:cubicBezTo>
                  <a:cubicBezTo>
                    <a:pt x="2365" y="805"/>
                    <a:pt x="2365" y="805"/>
                    <a:pt x="2365" y="805"/>
                  </a:cubicBezTo>
                  <a:cubicBezTo>
                    <a:pt x="2339" y="779"/>
                    <a:pt x="2339" y="779"/>
                    <a:pt x="2339" y="779"/>
                  </a:cubicBezTo>
                  <a:lnTo>
                    <a:pt x="2359" y="757"/>
                  </a:lnTo>
                  <a:close/>
                  <a:moveTo>
                    <a:pt x="2322" y="797"/>
                  </a:moveTo>
                  <a:cubicBezTo>
                    <a:pt x="2348" y="822"/>
                    <a:pt x="2348" y="822"/>
                    <a:pt x="2348" y="822"/>
                  </a:cubicBezTo>
                  <a:cubicBezTo>
                    <a:pt x="2327" y="844"/>
                    <a:pt x="2327" y="844"/>
                    <a:pt x="2327" y="844"/>
                  </a:cubicBezTo>
                  <a:cubicBezTo>
                    <a:pt x="2301" y="818"/>
                    <a:pt x="2301" y="818"/>
                    <a:pt x="2301" y="818"/>
                  </a:cubicBezTo>
                  <a:lnTo>
                    <a:pt x="2322" y="797"/>
                  </a:lnTo>
                  <a:close/>
                  <a:moveTo>
                    <a:pt x="2284" y="836"/>
                  </a:moveTo>
                  <a:cubicBezTo>
                    <a:pt x="2310" y="861"/>
                    <a:pt x="2310" y="861"/>
                    <a:pt x="2310" y="861"/>
                  </a:cubicBezTo>
                  <a:cubicBezTo>
                    <a:pt x="2289" y="883"/>
                    <a:pt x="2289" y="883"/>
                    <a:pt x="2289" y="883"/>
                  </a:cubicBezTo>
                  <a:cubicBezTo>
                    <a:pt x="2263" y="857"/>
                    <a:pt x="2263" y="857"/>
                    <a:pt x="2263" y="857"/>
                  </a:cubicBezTo>
                  <a:lnTo>
                    <a:pt x="2284" y="836"/>
                  </a:lnTo>
                  <a:close/>
                  <a:moveTo>
                    <a:pt x="2125" y="2829"/>
                  </a:moveTo>
                  <a:cubicBezTo>
                    <a:pt x="2126" y="2831"/>
                    <a:pt x="2126" y="2833"/>
                    <a:pt x="2124" y="2835"/>
                  </a:cubicBezTo>
                  <a:cubicBezTo>
                    <a:pt x="2122" y="2839"/>
                    <a:pt x="2121" y="2842"/>
                    <a:pt x="2120" y="2846"/>
                  </a:cubicBezTo>
                  <a:cubicBezTo>
                    <a:pt x="2065" y="2740"/>
                    <a:pt x="2065" y="2740"/>
                    <a:pt x="2065" y="2740"/>
                  </a:cubicBezTo>
                  <a:cubicBezTo>
                    <a:pt x="2077" y="2731"/>
                    <a:pt x="2089" y="2722"/>
                    <a:pt x="2101" y="2713"/>
                  </a:cubicBezTo>
                  <a:cubicBezTo>
                    <a:pt x="2102" y="2714"/>
                    <a:pt x="2103" y="2714"/>
                    <a:pt x="2103" y="2715"/>
                  </a:cubicBezTo>
                  <a:cubicBezTo>
                    <a:pt x="2103" y="2715"/>
                    <a:pt x="2104" y="2715"/>
                    <a:pt x="2106" y="2717"/>
                  </a:cubicBezTo>
                  <a:cubicBezTo>
                    <a:pt x="2111" y="2730"/>
                    <a:pt x="2107" y="2747"/>
                    <a:pt x="2111" y="2761"/>
                  </a:cubicBezTo>
                  <a:cubicBezTo>
                    <a:pt x="2113" y="2770"/>
                    <a:pt x="2117" y="2778"/>
                    <a:pt x="2122" y="2785"/>
                  </a:cubicBezTo>
                  <a:cubicBezTo>
                    <a:pt x="2122" y="2786"/>
                    <a:pt x="2122" y="2786"/>
                    <a:pt x="2122" y="2786"/>
                  </a:cubicBezTo>
                  <a:cubicBezTo>
                    <a:pt x="2119" y="2791"/>
                    <a:pt x="2117" y="2796"/>
                    <a:pt x="2116" y="2802"/>
                  </a:cubicBezTo>
                  <a:cubicBezTo>
                    <a:pt x="2115" y="2812"/>
                    <a:pt x="2119" y="2822"/>
                    <a:pt x="2125" y="2829"/>
                  </a:cubicBezTo>
                  <a:close/>
                  <a:moveTo>
                    <a:pt x="2118" y="3067"/>
                  </a:moveTo>
                  <a:cubicBezTo>
                    <a:pt x="2142" y="3115"/>
                    <a:pt x="2142" y="3115"/>
                    <a:pt x="2142" y="3115"/>
                  </a:cubicBezTo>
                  <a:cubicBezTo>
                    <a:pt x="2121" y="3126"/>
                    <a:pt x="2121" y="3126"/>
                    <a:pt x="2121" y="3126"/>
                  </a:cubicBezTo>
                  <a:cubicBezTo>
                    <a:pt x="2096" y="3078"/>
                    <a:pt x="2096" y="3078"/>
                    <a:pt x="2096" y="3078"/>
                  </a:cubicBezTo>
                  <a:lnTo>
                    <a:pt x="2118" y="3067"/>
                  </a:lnTo>
                  <a:close/>
                  <a:moveTo>
                    <a:pt x="2087" y="3061"/>
                  </a:moveTo>
                  <a:cubicBezTo>
                    <a:pt x="2062" y="3013"/>
                    <a:pt x="2062" y="3013"/>
                    <a:pt x="2062" y="3013"/>
                  </a:cubicBezTo>
                  <a:cubicBezTo>
                    <a:pt x="2084" y="3001"/>
                    <a:pt x="2084" y="3001"/>
                    <a:pt x="2084" y="3001"/>
                  </a:cubicBezTo>
                  <a:cubicBezTo>
                    <a:pt x="2109" y="3049"/>
                    <a:pt x="2109" y="3049"/>
                    <a:pt x="2109" y="3049"/>
                  </a:cubicBezTo>
                  <a:lnTo>
                    <a:pt x="2087" y="3061"/>
                  </a:lnTo>
                  <a:close/>
                  <a:moveTo>
                    <a:pt x="2151" y="3132"/>
                  </a:moveTo>
                  <a:cubicBezTo>
                    <a:pt x="2176" y="3180"/>
                    <a:pt x="2176" y="3180"/>
                    <a:pt x="2176" y="3180"/>
                  </a:cubicBezTo>
                  <a:cubicBezTo>
                    <a:pt x="2155" y="3192"/>
                    <a:pt x="2155" y="3192"/>
                    <a:pt x="2155" y="3192"/>
                  </a:cubicBezTo>
                  <a:cubicBezTo>
                    <a:pt x="2130" y="3144"/>
                    <a:pt x="2130" y="3144"/>
                    <a:pt x="2130" y="3144"/>
                  </a:cubicBezTo>
                  <a:lnTo>
                    <a:pt x="2151" y="3132"/>
                  </a:lnTo>
                  <a:close/>
                  <a:moveTo>
                    <a:pt x="2164" y="3126"/>
                  </a:moveTo>
                  <a:cubicBezTo>
                    <a:pt x="2185" y="3115"/>
                    <a:pt x="2185" y="3115"/>
                    <a:pt x="2185" y="3115"/>
                  </a:cubicBezTo>
                  <a:cubicBezTo>
                    <a:pt x="2210" y="3163"/>
                    <a:pt x="2210" y="3163"/>
                    <a:pt x="2210" y="3163"/>
                  </a:cubicBezTo>
                  <a:cubicBezTo>
                    <a:pt x="2188" y="3174"/>
                    <a:pt x="2188" y="3174"/>
                    <a:pt x="2188" y="3174"/>
                  </a:cubicBezTo>
                  <a:lnTo>
                    <a:pt x="2164" y="3126"/>
                  </a:lnTo>
                  <a:close/>
                  <a:moveTo>
                    <a:pt x="2155" y="3109"/>
                  </a:moveTo>
                  <a:cubicBezTo>
                    <a:pt x="2130" y="3061"/>
                    <a:pt x="2130" y="3061"/>
                    <a:pt x="2130" y="3061"/>
                  </a:cubicBezTo>
                  <a:cubicBezTo>
                    <a:pt x="2151" y="3049"/>
                    <a:pt x="2151" y="3049"/>
                    <a:pt x="2151" y="3049"/>
                  </a:cubicBezTo>
                  <a:cubicBezTo>
                    <a:pt x="2176" y="3097"/>
                    <a:pt x="2176" y="3097"/>
                    <a:pt x="2176" y="3097"/>
                  </a:cubicBezTo>
                  <a:lnTo>
                    <a:pt x="2155" y="3109"/>
                  </a:lnTo>
                  <a:close/>
                  <a:moveTo>
                    <a:pt x="2121" y="3043"/>
                  </a:moveTo>
                  <a:cubicBezTo>
                    <a:pt x="2096" y="2995"/>
                    <a:pt x="2096" y="2995"/>
                    <a:pt x="2096" y="2995"/>
                  </a:cubicBezTo>
                  <a:cubicBezTo>
                    <a:pt x="2118" y="2984"/>
                    <a:pt x="2118" y="2984"/>
                    <a:pt x="2118" y="2984"/>
                  </a:cubicBezTo>
                  <a:cubicBezTo>
                    <a:pt x="2142" y="3032"/>
                    <a:pt x="2142" y="3032"/>
                    <a:pt x="2142" y="3032"/>
                  </a:cubicBezTo>
                  <a:lnTo>
                    <a:pt x="2121" y="3043"/>
                  </a:lnTo>
                  <a:close/>
                  <a:moveTo>
                    <a:pt x="1894" y="3050"/>
                  </a:moveTo>
                  <a:cubicBezTo>
                    <a:pt x="1910" y="3102"/>
                    <a:pt x="1910" y="3102"/>
                    <a:pt x="1910" y="3102"/>
                  </a:cubicBezTo>
                  <a:cubicBezTo>
                    <a:pt x="1886" y="3109"/>
                    <a:pt x="1886" y="3109"/>
                    <a:pt x="1886" y="3109"/>
                  </a:cubicBezTo>
                  <a:cubicBezTo>
                    <a:pt x="1870" y="3057"/>
                    <a:pt x="1870" y="3057"/>
                    <a:pt x="1870" y="3057"/>
                  </a:cubicBezTo>
                  <a:lnTo>
                    <a:pt x="1894" y="3050"/>
                  </a:lnTo>
                  <a:close/>
                  <a:moveTo>
                    <a:pt x="1866" y="3044"/>
                  </a:moveTo>
                  <a:cubicBezTo>
                    <a:pt x="1851" y="2993"/>
                    <a:pt x="1851" y="2993"/>
                    <a:pt x="1851" y="2993"/>
                  </a:cubicBezTo>
                  <a:cubicBezTo>
                    <a:pt x="1874" y="2986"/>
                    <a:pt x="1874" y="2986"/>
                    <a:pt x="1874" y="2986"/>
                  </a:cubicBezTo>
                  <a:cubicBezTo>
                    <a:pt x="1890" y="3037"/>
                    <a:pt x="1890" y="3037"/>
                    <a:pt x="1890" y="3037"/>
                  </a:cubicBezTo>
                  <a:lnTo>
                    <a:pt x="1866" y="3044"/>
                  </a:lnTo>
                  <a:close/>
                  <a:moveTo>
                    <a:pt x="1887" y="2982"/>
                  </a:moveTo>
                  <a:cubicBezTo>
                    <a:pt x="1910" y="2974"/>
                    <a:pt x="1910" y="2974"/>
                    <a:pt x="1910" y="2974"/>
                  </a:cubicBezTo>
                  <a:cubicBezTo>
                    <a:pt x="1926" y="3026"/>
                    <a:pt x="1926" y="3026"/>
                    <a:pt x="1926" y="3026"/>
                  </a:cubicBezTo>
                  <a:cubicBezTo>
                    <a:pt x="1903" y="3033"/>
                    <a:pt x="1903" y="3033"/>
                    <a:pt x="1903" y="3033"/>
                  </a:cubicBezTo>
                  <a:lnTo>
                    <a:pt x="1887" y="2982"/>
                  </a:lnTo>
                  <a:close/>
                  <a:moveTo>
                    <a:pt x="1158" y="3280"/>
                  </a:moveTo>
                  <a:cubicBezTo>
                    <a:pt x="1165" y="3238"/>
                    <a:pt x="1165" y="3238"/>
                    <a:pt x="1165" y="3238"/>
                  </a:cubicBezTo>
                  <a:cubicBezTo>
                    <a:pt x="1183" y="3240"/>
                    <a:pt x="1183" y="3240"/>
                    <a:pt x="1183" y="3240"/>
                  </a:cubicBezTo>
                  <a:cubicBezTo>
                    <a:pt x="1176" y="3283"/>
                    <a:pt x="1176" y="3283"/>
                    <a:pt x="1176" y="3283"/>
                  </a:cubicBezTo>
                  <a:lnTo>
                    <a:pt x="1158" y="3280"/>
                  </a:lnTo>
                  <a:close/>
                  <a:moveTo>
                    <a:pt x="1174" y="3298"/>
                  </a:moveTo>
                  <a:cubicBezTo>
                    <a:pt x="1168" y="3341"/>
                    <a:pt x="1168" y="3341"/>
                    <a:pt x="1168" y="3341"/>
                  </a:cubicBezTo>
                  <a:cubicBezTo>
                    <a:pt x="1150" y="3338"/>
                    <a:pt x="1150" y="3338"/>
                    <a:pt x="1150" y="3338"/>
                  </a:cubicBezTo>
                  <a:cubicBezTo>
                    <a:pt x="1156" y="3296"/>
                    <a:pt x="1156" y="3296"/>
                    <a:pt x="1156" y="3296"/>
                  </a:cubicBezTo>
                  <a:lnTo>
                    <a:pt x="1174" y="3298"/>
                  </a:lnTo>
                  <a:close/>
                  <a:moveTo>
                    <a:pt x="1167" y="3222"/>
                  </a:moveTo>
                  <a:cubicBezTo>
                    <a:pt x="1173" y="3179"/>
                    <a:pt x="1173" y="3179"/>
                    <a:pt x="1173" y="3179"/>
                  </a:cubicBezTo>
                  <a:cubicBezTo>
                    <a:pt x="1191" y="3182"/>
                    <a:pt x="1191" y="3182"/>
                    <a:pt x="1191" y="3182"/>
                  </a:cubicBezTo>
                  <a:cubicBezTo>
                    <a:pt x="1185" y="3224"/>
                    <a:pt x="1185" y="3224"/>
                    <a:pt x="1185" y="3224"/>
                  </a:cubicBezTo>
                  <a:lnTo>
                    <a:pt x="1167" y="3222"/>
                  </a:lnTo>
                  <a:close/>
                  <a:moveTo>
                    <a:pt x="1217" y="3008"/>
                  </a:moveTo>
                  <a:cubicBezTo>
                    <a:pt x="1211" y="3050"/>
                    <a:pt x="1211" y="3050"/>
                    <a:pt x="1211" y="3050"/>
                  </a:cubicBezTo>
                  <a:cubicBezTo>
                    <a:pt x="1193" y="3047"/>
                    <a:pt x="1193" y="3047"/>
                    <a:pt x="1193" y="3047"/>
                  </a:cubicBezTo>
                  <a:cubicBezTo>
                    <a:pt x="1199" y="3005"/>
                    <a:pt x="1199" y="3005"/>
                    <a:pt x="1199" y="3005"/>
                  </a:cubicBezTo>
                  <a:lnTo>
                    <a:pt x="1217" y="3008"/>
                  </a:lnTo>
                  <a:close/>
                  <a:moveTo>
                    <a:pt x="1202" y="2989"/>
                  </a:moveTo>
                  <a:cubicBezTo>
                    <a:pt x="1208" y="2947"/>
                    <a:pt x="1208" y="2947"/>
                    <a:pt x="1208" y="2947"/>
                  </a:cubicBezTo>
                  <a:cubicBezTo>
                    <a:pt x="1226" y="2949"/>
                    <a:pt x="1226" y="2949"/>
                    <a:pt x="1226" y="2949"/>
                  </a:cubicBezTo>
                  <a:cubicBezTo>
                    <a:pt x="1220" y="2992"/>
                    <a:pt x="1220" y="2992"/>
                    <a:pt x="1220" y="2992"/>
                  </a:cubicBezTo>
                  <a:lnTo>
                    <a:pt x="1202" y="2989"/>
                  </a:lnTo>
                  <a:close/>
                  <a:moveTo>
                    <a:pt x="1208" y="3066"/>
                  </a:moveTo>
                  <a:cubicBezTo>
                    <a:pt x="1202" y="3108"/>
                    <a:pt x="1202" y="3108"/>
                    <a:pt x="1202" y="3108"/>
                  </a:cubicBezTo>
                  <a:cubicBezTo>
                    <a:pt x="1184" y="3105"/>
                    <a:pt x="1184" y="3105"/>
                    <a:pt x="1184" y="3105"/>
                  </a:cubicBezTo>
                  <a:cubicBezTo>
                    <a:pt x="1190" y="3063"/>
                    <a:pt x="1190" y="3063"/>
                    <a:pt x="1190" y="3063"/>
                  </a:cubicBezTo>
                  <a:lnTo>
                    <a:pt x="1208" y="3066"/>
                  </a:lnTo>
                  <a:close/>
                  <a:moveTo>
                    <a:pt x="1186" y="2987"/>
                  </a:moveTo>
                  <a:cubicBezTo>
                    <a:pt x="1168" y="2984"/>
                    <a:pt x="1168" y="2984"/>
                    <a:pt x="1168" y="2984"/>
                  </a:cubicBezTo>
                  <a:cubicBezTo>
                    <a:pt x="1174" y="2942"/>
                    <a:pt x="1174" y="2942"/>
                    <a:pt x="1174" y="2942"/>
                  </a:cubicBezTo>
                  <a:cubicBezTo>
                    <a:pt x="1192" y="2944"/>
                    <a:pt x="1192" y="2944"/>
                    <a:pt x="1192" y="2944"/>
                  </a:cubicBezTo>
                  <a:lnTo>
                    <a:pt x="1186" y="2987"/>
                  </a:lnTo>
                  <a:close/>
                  <a:moveTo>
                    <a:pt x="1183" y="3003"/>
                  </a:moveTo>
                  <a:cubicBezTo>
                    <a:pt x="1177" y="3045"/>
                    <a:pt x="1177" y="3045"/>
                    <a:pt x="1177" y="3045"/>
                  </a:cubicBezTo>
                  <a:cubicBezTo>
                    <a:pt x="1159" y="3042"/>
                    <a:pt x="1159" y="3042"/>
                    <a:pt x="1159" y="3042"/>
                  </a:cubicBezTo>
                  <a:cubicBezTo>
                    <a:pt x="1165" y="3000"/>
                    <a:pt x="1165" y="3000"/>
                    <a:pt x="1165" y="3000"/>
                  </a:cubicBezTo>
                  <a:lnTo>
                    <a:pt x="1183" y="3003"/>
                  </a:lnTo>
                  <a:close/>
                  <a:moveTo>
                    <a:pt x="1175" y="3061"/>
                  </a:moveTo>
                  <a:cubicBezTo>
                    <a:pt x="1168" y="3103"/>
                    <a:pt x="1168" y="3103"/>
                    <a:pt x="1168" y="3103"/>
                  </a:cubicBezTo>
                  <a:cubicBezTo>
                    <a:pt x="1150" y="3100"/>
                    <a:pt x="1150" y="3100"/>
                    <a:pt x="1150" y="3100"/>
                  </a:cubicBezTo>
                  <a:cubicBezTo>
                    <a:pt x="1157" y="3058"/>
                    <a:pt x="1157" y="3058"/>
                    <a:pt x="1157" y="3058"/>
                  </a:cubicBezTo>
                  <a:lnTo>
                    <a:pt x="1175" y="3061"/>
                  </a:lnTo>
                  <a:close/>
                  <a:moveTo>
                    <a:pt x="1176" y="3164"/>
                  </a:moveTo>
                  <a:cubicBezTo>
                    <a:pt x="1182" y="3121"/>
                    <a:pt x="1182" y="3121"/>
                    <a:pt x="1182" y="3121"/>
                  </a:cubicBezTo>
                  <a:cubicBezTo>
                    <a:pt x="1200" y="3124"/>
                    <a:pt x="1200" y="3124"/>
                    <a:pt x="1200" y="3124"/>
                  </a:cubicBezTo>
                  <a:cubicBezTo>
                    <a:pt x="1194" y="3166"/>
                    <a:pt x="1194" y="3166"/>
                    <a:pt x="1194" y="3166"/>
                  </a:cubicBezTo>
                  <a:lnTo>
                    <a:pt x="1176" y="3164"/>
                  </a:lnTo>
                  <a:close/>
                  <a:moveTo>
                    <a:pt x="1198" y="3243"/>
                  </a:moveTo>
                  <a:cubicBezTo>
                    <a:pt x="1216" y="3245"/>
                    <a:pt x="1216" y="3245"/>
                    <a:pt x="1216" y="3245"/>
                  </a:cubicBezTo>
                  <a:cubicBezTo>
                    <a:pt x="1210" y="3287"/>
                    <a:pt x="1210" y="3287"/>
                    <a:pt x="1210" y="3287"/>
                  </a:cubicBezTo>
                  <a:cubicBezTo>
                    <a:pt x="1192" y="3285"/>
                    <a:pt x="1192" y="3285"/>
                    <a:pt x="1192" y="3285"/>
                  </a:cubicBezTo>
                  <a:lnTo>
                    <a:pt x="1198" y="3243"/>
                  </a:lnTo>
                  <a:close/>
                  <a:moveTo>
                    <a:pt x="1200" y="3227"/>
                  </a:moveTo>
                  <a:cubicBezTo>
                    <a:pt x="1207" y="3184"/>
                    <a:pt x="1207" y="3184"/>
                    <a:pt x="1207" y="3184"/>
                  </a:cubicBezTo>
                  <a:cubicBezTo>
                    <a:pt x="1225" y="3187"/>
                    <a:pt x="1225" y="3187"/>
                    <a:pt x="1225" y="3187"/>
                  </a:cubicBezTo>
                  <a:cubicBezTo>
                    <a:pt x="1218" y="3229"/>
                    <a:pt x="1218" y="3229"/>
                    <a:pt x="1218" y="3229"/>
                  </a:cubicBezTo>
                  <a:lnTo>
                    <a:pt x="1200" y="3227"/>
                  </a:lnTo>
                  <a:close/>
                  <a:moveTo>
                    <a:pt x="1209" y="3168"/>
                  </a:moveTo>
                  <a:cubicBezTo>
                    <a:pt x="1215" y="3126"/>
                    <a:pt x="1215" y="3126"/>
                    <a:pt x="1215" y="3126"/>
                  </a:cubicBezTo>
                  <a:cubicBezTo>
                    <a:pt x="1233" y="3129"/>
                    <a:pt x="1233" y="3129"/>
                    <a:pt x="1233" y="3129"/>
                  </a:cubicBezTo>
                  <a:cubicBezTo>
                    <a:pt x="1227" y="3171"/>
                    <a:pt x="1227" y="3171"/>
                    <a:pt x="1227" y="3171"/>
                  </a:cubicBezTo>
                  <a:lnTo>
                    <a:pt x="1209" y="3168"/>
                  </a:lnTo>
                  <a:close/>
                  <a:moveTo>
                    <a:pt x="1218" y="3110"/>
                  </a:moveTo>
                  <a:cubicBezTo>
                    <a:pt x="1224" y="3068"/>
                    <a:pt x="1224" y="3068"/>
                    <a:pt x="1224" y="3068"/>
                  </a:cubicBezTo>
                  <a:cubicBezTo>
                    <a:pt x="1242" y="3071"/>
                    <a:pt x="1242" y="3071"/>
                    <a:pt x="1242" y="3071"/>
                  </a:cubicBezTo>
                  <a:cubicBezTo>
                    <a:pt x="1236" y="3113"/>
                    <a:pt x="1236" y="3113"/>
                    <a:pt x="1236" y="3113"/>
                  </a:cubicBezTo>
                  <a:lnTo>
                    <a:pt x="1218" y="3110"/>
                  </a:lnTo>
                  <a:close/>
                  <a:moveTo>
                    <a:pt x="1226" y="3052"/>
                  </a:moveTo>
                  <a:cubicBezTo>
                    <a:pt x="1232" y="3010"/>
                    <a:pt x="1232" y="3010"/>
                    <a:pt x="1232" y="3010"/>
                  </a:cubicBezTo>
                  <a:cubicBezTo>
                    <a:pt x="1250" y="3013"/>
                    <a:pt x="1250" y="3013"/>
                    <a:pt x="1250" y="3013"/>
                  </a:cubicBezTo>
                  <a:cubicBezTo>
                    <a:pt x="1244" y="3055"/>
                    <a:pt x="1244" y="3055"/>
                    <a:pt x="1244" y="3055"/>
                  </a:cubicBezTo>
                  <a:lnTo>
                    <a:pt x="1226" y="3052"/>
                  </a:lnTo>
                  <a:close/>
                  <a:moveTo>
                    <a:pt x="1235" y="2994"/>
                  </a:moveTo>
                  <a:cubicBezTo>
                    <a:pt x="1241" y="2952"/>
                    <a:pt x="1241" y="2952"/>
                    <a:pt x="1241" y="2952"/>
                  </a:cubicBezTo>
                  <a:cubicBezTo>
                    <a:pt x="1259" y="2954"/>
                    <a:pt x="1259" y="2954"/>
                    <a:pt x="1259" y="2954"/>
                  </a:cubicBezTo>
                  <a:cubicBezTo>
                    <a:pt x="1253" y="2997"/>
                    <a:pt x="1253" y="2997"/>
                    <a:pt x="1253" y="2997"/>
                  </a:cubicBezTo>
                  <a:lnTo>
                    <a:pt x="1235" y="2994"/>
                  </a:lnTo>
                  <a:close/>
                  <a:moveTo>
                    <a:pt x="768" y="857"/>
                  </a:moveTo>
                  <a:cubicBezTo>
                    <a:pt x="767" y="855"/>
                    <a:pt x="767" y="853"/>
                    <a:pt x="769" y="851"/>
                  </a:cubicBezTo>
                  <a:cubicBezTo>
                    <a:pt x="771" y="847"/>
                    <a:pt x="773" y="843"/>
                    <a:pt x="773" y="840"/>
                  </a:cubicBezTo>
                  <a:cubicBezTo>
                    <a:pt x="828" y="946"/>
                    <a:pt x="828" y="946"/>
                    <a:pt x="828" y="946"/>
                  </a:cubicBezTo>
                  <a:cubicBezTo>
                    <a:pt x="816" y="955"/>
                    <a:pt x="804" y="963"/>
                    <a:pt x="792" y="972"/>
                  </a:cubicBezTo>
                  <a:cubicBezTo>
                    <a:pt x="791" y="972"/>
                    <a:pt x="791" y="972"/>
                    <a:pt x="790" y="971"/>
                  </a:cubicBezTo>
                  <a:cubicBezTo>
                    <a:pt x="790" y="971"/>
                    <a:pt x="789" y="970"/>
                    <a:pt x="788" y="969"/>
                  </a:cubicBezTo>
                  <a:cubicBezTo>
                    <a:pt x="782" y="956"/>
                    <a:pt x="786" y="939"/>
                    <a:pt x="783" y="925"/>
                  </a:cubicBezTo>
                  <a:cubicBezTo>
                    <a:pt x="780" y="916"/>
                    <a:pt x="777" y="908"/>
                    <a:pt x="772" y="901"/>
                  </a:cubicBezTo>
                  <a:cubicBezTo>
                    <a:pt x="771" y="900"/>
                    <a:pt x="771" y="900"/>
                    <a:pt x="771" y="900"/>
                  </a:cubicBezTo>
                  <a:cubicBezTo>
                    <a:pt x="774" y="895"/>
                    <a:pt x="776" y="890"/>
                    <a:pt x="777" y="883"/>
                  </a:cubicBezTo>
                  <a:cubicBezTo>
                    <a:pt x="778" y="874"/>
                    <a:pt x="775" y="864"/>
                    <a:pt x="768" y="857"/>
                  </a:cubicBezTo>
                  <a:close/>
                  <a:moveTo>
                    <a:pt x="776" y="619"/>
                  </a:moveTo>
                  <a:cubicBezTo>
                    <a:pt x="751" y="571"/>
                    <a:pt x="751" y="571"/>
                    <a:pt x="751" y="571"/>
                  </a:cubicBezTo>
                  <a:cubicBezTo>
                    <a:pt x="773" y="560"/>
                    <a:pt x="773" y="560"/>
                    <a:pt x="773" y="560"/>
                  </a:cubicBezTo>
                  <a:cubicBezTo>
                    <a:pt x="797" y="608"/>
                    <a:pt x="797" y="608"/>
                    <a:pt x="797" y="608"/>
                  </a:cubicBezTo>
                  <a:lnTo>
                    <a:pt x="776" y="619"/>
                  </a:lnTo>
                  <a:close/>
                  <a:moveTo>
                    <a:pt x="806" y="625"/>
                  </a:moveTo>
                  <a:cubicBezTo>
                    <a:pt x="831" y="673"/>
                    <a:pt x="831" y="673"/>
                    <a:pt x="831" y="673"/>
                  </a:cubicBezTo>
                  <a:cubicBezTo>
                    <a:pt x="810" y="684"/>
                    <a:pt x="810" y="684"/>
                    <a:pt x="810" y="684"/>
                  </a:cubicBezTo>
                  <a:cubicBezTo>
                    <a:pt x="785" y="636"/>
                    <a:pt x="785" y="636"/>
                    <a:pt x="785" y="636"/>
                  </a:cubicBezTo>
                  <a:lnTo>
                    <a:pt x="806" y="625"/>
                  </a:lnTo>
                  <a:close/>
                  <a:moveTo>
                    <a:pt x="742" y="554"/>
                  </a:moveTo>
                  <a:cubicBezTo>
                    <a:pt x="717" y="506"/>
                    <a:pt x="717" y="506"/>
                    <a:pt x="717" y="506"/>
                  </a:cubicBezTo>
                  <a:cubicBezTo>
                    <a:pt x="739" y="494"/>
                    <a:pt x="739" y="494"/>
                    <a:pt x="739" y="494"/>
                  </a:cubicBezTo>
                  <a:cubicBezTo>
                    <a:pt x="764" y="542"/>
                    <a:pt x="764" y="542"/>
                    <a:pt x="764" y="542"/>
                  </a:cubicBezTo>
                  <a:lnTo>
                    <a:pt x="742" y="554"/>
                  </a:lnTo>
                  <a:close/>
                  <a:moveTo>
                    <a:pt x="730" y="560"/>
                  </a:moveTo>
                  <a:cubicBezTo>
                    <a:pt x="708" y="571"/>
                    <a:pt x="708" y="571"/>
                    <a:pt x="708" y="571"/>
                  </a:cubicBezTo>
                  <a:cubicBezTo>
                    <a:pt x="683" y="523"/>
                    <a:pt x="683" y="523"/>
                    <a:pt x="683" y="523"/>
                  </a:cubicBezTo>
                  <a:cubicBezTo>
                    <a:pt x="705" y="512"/>
                    <a:pt x="705" y="512"/>
                    <a:pt x="705" y="512"/>
                  </a:cubicBezTo>
                  <a:lnTo>
                    <a:pt x="730" y="560"/>
                  </a:lnTo>
                  <a:close/>
                  <a:moveTo>
                    <a:pt x="739" y="577"/>
                  </a:moveTo>
                  <a:cubicBezTo>
                    <a:pt x="764" y="625"/>
                    <a:pt x="764" y="625"/>
                    <a:pt x="764" y="625"/>
                  </a:cubicBezTo>
                  <a:cubicBezTo>
                    <a:pt x="742" y="636"/>
                    <a:pt x="742" y="636"/>
                    <a:pt x="742" y="636"/>
                  </a:cubicBezTo>
                  <a:cubicBezTo>
                    <a:pt x="717" y="589"/>
                    <a:pt x="717" y="589"/>
                    <a:pt x="717" y="589"/>
                  </a:cubicBezTo>
                  <a:lnTo>
                    <a:pt x="739" y="577"/>
                  </a:lnTo>
                  <a:close/>
                  <a:moveTo>
                    <a:pt x="773" y="643"/>
                  </a:moveTo>
                  <a:cubicBezTo>
                    <a:pt x="797" y="691"/>
                    <a:pt x="797" y="691"/>
                    <a:pt x="797" y="691"/>
                  </a:cubicBezTo>
                  <a:cubicBezTo>
                    <a:pt x="776" y="702"/>
                    <a:pt x="776" y="702"/>
                    <a:pt x="776" y="702"/>
                  </a:cubicBezTo>
                  <a:cubicBezTo>
                    <a:pt x="751" y="654"/>
                    <a:pt x="751" y="654"/>
                    <a:pt x="751" y="654"/>
                  </a:cubicBezTo>
                  <a:lnTo>
                    <a:pt x="773" y="643"/>
                  </a:lnTo>
                  <a:close/>
                  <a:moveTo>
                    <a:pt x="999" y="636"/>
                  </a:moveTo>
                  <a:cubicBezTo>
                    <a:pt x="984" y="584"/>
                    <a:pt x="984" y="584"/>
                    <a:pt x="984" y="584"/>
                  </a:cubicBezTo>
                  <a:cubicBezTo>
                    <a:pt x="1007" y="577"/>
                    <a:pt x="1007" y="577"/>
                    <a:pt x="1007" y="577"/>
                  </a:cubicBezTo>
                  <a:cubicBezTo>
                    <a:pt x="1023" y="628"/>
                    <a:pt x="1023" y="628"/>
                    <a:pt x="1023" y="628"/>
                  </a:cubicBezTo>
                  <a:lnTo>
                    <a:pt x="999" y="636"/>
                  </a:lnTo>
                  <a:close/>
                  <a:moveTo>
                    <a:pt x="1027" y="642"/>
                  </a:moveTo>
                  <a:cubicBezTo>
                    <a:pt x="1043" y="693"/>
                    <a:pt x="1043" y="693"/>
                    <a:pt x="1043" y="693"/>
                  </a:cubicBezTo>
                  <a:cubicBezTo>
                    <a:pt x="1019" y="700"/>
                    <a:pt x="1019" y="700"/>
                    <a:pt x="1019" y="700"/>
                  </a:cubicBezTo>
                  <a:cubicBezTo>
                    <a:pt x="1004" y="649"/>
                    <a:pt x="1004" y="649"/>
                    <a:pt x="1004" y="649"/>
                  </a:cubicBezTo>
                  <a:lnTo>
                    <a:pt x="1027" y="642"/>
                  </a:lnTo>
                  <a:close/>
                  <a:moveTo>
                    <a:pt x="1006" y="704"/>
                  </a:moveTo>
                  <a:cubicBezTo>
                    <a:pt x="983" y="712"/>
                    <a:pt x="983" y="712"/>
                    <a:pt x="983" y="712"/>
                  </a:cubicBezTo>
                  <a:cubicBezTo>
                    <a:pt x="967" y="660"/>
                    <a:pt x="967" y="660"/>
                    <a:pt x="967" y="660"/>
                  </a:cubicBezTo>
                  <a:cubicBezTo>
                    <a:pt x="990" y="653"/>
                    <a:pt x="990" y="653"/>
                    <a:pt x="990" y="653"/>
                  </a:cubicBezTo>
                  <a:lnTo>
                    <a:pt x="1006" y="704"/>
                  </a:lnTo>
                  <a:close/>
                  <a:moveTo>
                    <a:pt x="1735" y="406"/>
                  </a:moveTo>
                  <a:cubicBezTo>
                    <a:pt x="1729" y="448"/>
                    <a:pt x="1729" y="448"/>
                    <a:pt x="1729" y="448"/>
                  </a:cubicBezTo>
                  <a:cubicBezTo>
                    <a:pt x="1711" y="446"/>
                    <a:pt x="1711" y="446"/>
                    <a:pt x="1711" y="446"/>
                  </a:cubicBezTo>
                  <a:cubicBezTo>
                    <a:pt x="1717" y="403"/>
                    <a:pt x="1717" y="403"/>
                    <a:pt x="1717" y="403"/>
                  </a:cubicBezTo>
                  <a:lnTo>
                    <a:pt x="1735" y="406"/>
                  </a:lnTo>
                  <a:close/>
                  <a:moveTo>
                    <a:pt x="1719" y="387"/>
                  </a:moveTo>
                  <a:cubicBezTo>
                    <a:pt x="1726" y="345"/>
                    <a:pt x="1726" y="345"/>
                    <a:pt x="1726" y="345"/>
                  </a:cubicBezTo>
                  <a:cubicBezTo>
                    <a:pt x="1744" y="348"/>
                    <a:pt x="1744" y="348"/>
                    <a:pt x="1744" y="348"/>
                  </a:cubicBezTo>
                  <a:cubicBezTo>
                    <a:pt x="1737" y="390"/>
                    <a:pt x="1737" y="390"/>
                    <a:pt x="1737" y="390"/>
                  </a:cubicBezTo>
                  <a:lnTo>
                    <a:pt x="1719" y="387"/>
                  </a:lnTo>
                  <a:close/>
                  <a:moveTo>
                    <a:pt x="1726" y="464"/>
                  </a:moveTo>
                  <a:cubicBezTo>
                    <a:pt x="1720" y="506"/>
                    <a:pt x="1720" y="506"/>
                    <a:pt x="1720" y="506"/>
                  </a:cubicBezTo>
                  <a:cubicBezTo>
                    <a:pt x="1702" y="504"/>
                    <a:pt x="1702" y="504"/>
                    <a:pt x="1702" y="504"/>
                  </a:cubicBezTo>
                  <a:cubicBezTo>
                    <a:pt x="1708" y="461"/>
                    <a:pt x="1708" y="461"/>
                    <a:pt x="1708" y="461"/>
                  </a:cubicBezTo>
                  <a:lnTo>
                    <a:pt x="1726" y="464"/>
                  </a:lnTo>
                  <a:close/>
                  <a:moveTo>
                    <a:pt x="1676" y="678"/>
                  </a:moveTo>
                  <a:cubicBezTo>
                    <a:pt x="1682" y="636"/>
                    <a:pt x="1682" y="636"/>
                    <a:pt x="1682" y="636"/>
                  </a:cubicBezTo>
                  <a:cubicBezTo>
                    <a:pt x="1700" y="639"/>
                    <a:pt x="1700" y="639"/>
                    <a:pt x="1700" y="639"/>
                  </a:cubicBezTo>
                  <a:cubicBezTo>
                    <a:pt x="1694" y="681"/>
                    <a:pt x="1694" y="681"/>
                    <a:pt x="1694" y="681"/>
                  </a:cubicBezTo>
                  <a:lnTo>
                    <a:pt x="1676" y="678"/>
                  </a:lnTo>
                  <a:close/>
                  <a:moveTo>
                    <a:pt x="1692" y="697"/>
                  </a:moveTo>
                  <a:cubicBezTo>
                    <a:pt x="1685" y="739"/>
                    <a:pt x="1685" y="739"/>
                    <a:pt x="1685" y="739"/>
                  </a:cubicBezTo>
                  <a:cubicBezTo>
                    <a:pt x="1667" y="736"/>
                    <a:pt x="1667" y="736"/>
                    <a:pt x="1667" y="736"/>
                  </a:cubicBezTo>
                  <a:cubicBezTo>
                    <a:pt x="1674" y="694"/>
                    <a:pt x="1674" y="694"/>
                    <a:pt x="1674" y="694"/>
                  </a:cubicBezTo>
                  <a:lnTo>
                    <a:pt x="1692" y="697"/>
                  </a:lnTo>
                  <a:close/>
                  <a:moveTo>
                    <a:pt x="1685" y="620"/>
                  </a:moveTo>
                  <a:cubicBezTo>
                    <a:pt x="1691" y="578"/>
                    <a:pt x="1691" y="578"/>
                    <a:pt x="1691" y="578"/>
                  </a:cubicBezTo>
                  <a:cubicBezTo>
                    <a:pt x="1709" y="580"/>
                    <a:pt x="1709" y="580"/>
                    <a:pt x="1709" y="580"/>
                  </a:cubicBezTo>
                  <a:cubicBezTo>
                    <a:pt x="1703" y="623"/>
                    <a:pt x="1703" y="623"/>
                    <a:pt x="1703" y="623"/>
                  </a:cubicBezTo>
                  <a:lnTo>
                    <a:pt x="1685" y="620"/>
                  </a:lnTo>
                  <a:close/>
                  <a:moveTo>
                    <a:pt x="1708" y="699"/>
                  </a:moveTo>
                  <a:cubicBezTo>
                    <a:pt x="1726" y="702"/>
                    <a:pt x="1726" y="702"/>
                    <a:pt x="1726" y="702"/>
                  </a:cubicBezTo>
                  <a:cubicBezTo>
                    <a:pt x="1719" y="744"/>
                    <a:pt x="1719" y="744"/>
                    <a:pt x="1719" y="744"/>
                  </a:cubicBezTo>
                  <a:cubicBezTo>
                    <a:pt x="1701" y="741"/>
                    <a:pt x="1701" y="741"/>
                    <a:pt x="1701" y="741"/>
                  </a:cubicBezTo>
                  <a:lnTo>
                    <a:pt x="1708" y="699"/>
                  </a:lnTo>
                  <a:close/>
                  <a:moveTo>
                    <a:pt x="1710" y="683"/>
                  </a:moveTo>
                  <a:cubicBezTo>
                    <a:pt x="1716" y="641"/>
                    <a:pt x="1716" y="641"/>
                    <a:pt x="1716" y="641"/>
                  </a:cubicBezTo>
                  <a:cubicBezTo>
                    <a:pt x="1734" y="644"/>
                    <a:pt x="1734" y="644"/>
                    <a:pt x="1734" y="644"/>
                  </a:cubicBezTo>
                  <a:cubicBezTo>
                    <a:pt x="1728" y="686"/>
                    <a:pt x="1728" y="686"/>
                    <a:pt x="1728" y="686"/>
                  </a:cubicBezTo>
                  <a:lnTo>
                    <a:pt x="1710" y="683"/>
                  </a:lnTo>
                  <a:close/>
                  <a:moveTo>
                    <a:pt x="1719" y="625"/>
                  </a:moveTo>
                  <a:cubicBezTo>
                    <a:pt x="1725" y="583"/>
                    <a:pt x="1725" y="583"/>
                    <a:pt x="1725" y="583"/>
                  </a:cubicBezTo>
                  <a:cubicBezTo>
                    <a:pt x="1743" y="586"/>
                    <a:pt x="1743" y="586"/>
                    <a:pt x="1743" y="586"/>
                  </a:cubicBezTo>
                  <a:cubicBezTo>
                    <a:pt x="1737" y="628"/>
                    <a:pt x="1737" y="628"/>
                    <a:pt x="1737" y="628"/>
                  </a:cubicBezTo>
                  <a:lnTo>
                    <a:pt x="1719" y="625"/>
                  </a:lnTo>
                  <a:close/>
                  <a:moveTo>
                    <a:pt x="1718" y="522"/>
                  </a:moveTo>
                  <a:cubicBezTo>
                    <a:pt x="1711" y="565"/>
                    <a:pt x="1711" y="565"/>
                    <a:pt x="1711" y="565"/>
                  </a:cubicBezTo>
                  <a:cubicBezTo>
                    <a:pt x="1693" y="562"/>
                    <a:pt x="1693" y="562"/>
                    <a:pt x="1693" y="562"/>
                  </a:cubicBezTo>
                  <a:cubicBezTo>
                    <a:pt x="1700" y="520"/>
                    <a:pt x="1700" y="520"/>
                    <a:pt x="1700" y="520"/>
                  </a:cubicBezTo>
                  <a:lnTo>
                    <a:pt x="1718" y="522"/>
                  </a:lnTo>
                  <a:close/>
                  <a:moveTo>
                    <a:pt x="1695" y="443"/>
                  </a:moveTo>
                  <a:cubicBezTo>
                    <a:pt x="1677" y="441"/>
                    <a:pt x="1677" y="441"/>
                    <a:pt x="1677" y="441"/>
                  </a:cubicBezTo>
                  <a:cubicBezTo>
                    <a:pt x="1684" y="398"/>
                    <a:pt x="1684" y="398"/>
                    <a:pt x="1684" y="398"/>
                  </a:cubicBezTo>
                  <a:cubicBezTo>
                    <a:pt x="1702" y="401"/>
                    <a:pt x="1702" y="401"/>
                    <a:pt x="1702" y="401"/>
                  </a:cubicBezTo>
                  <a:lnTo>
                    <a:pt x="1695" y="443"/>
                  </a:lnTo>
                  <a:close/>
                  <a:moveTo>
                    <a:pt x="1693" y="459"/>
                  </a:moveTo>
                  <a:cubicBezTo>
                    <a:pt x="1687" y="501"/>
                    <a:pt x="1687" y="501"/>
                    <a:pt x="1687" y="501"/>
                  </a:cubicBezTo>
                  <a:cubicBezTo>
                    <a:pt x="1669" y="499"/>
                    <a:pt x="1669" y="499"/>
                    <a:pt x="1669" y="499"/>
                  </a:cubicBezTo>
                  <a:cubicBezTo>
                    <a:pt x="1675" y="457"/>
                    <a:pt x="1675" y="457"/>
                    <a:pt x="1675" y="457"/>
                  </a:cubicBezTo>
                  <a:lnTo>
                    <a:pt x="1693" y="459"/>
                  </a:lnTo>
                  <a:close/>
                  <a:moveTo>
                    <a:pt x="1684" y="517"/>
                  </a:moveTo>
                  <a:cubicBezTo>
                    <a:pt x="1678" y="560"/>
                    <a:pt x="1678" y="560"/>
                    <a:pt x="1678" y="560"/>
                  </a:cubicBezTo>
                  <a:cubicBezTo>
                    <a:pt x="1660" y="557"/>
                    <a:pt x="1660" y="557"/>
                    <a:pt x="1660" y="557"/>
                  </a:cubicBezTo>
                  <a:cubicBezTo>
                    <a:pt x="1666" y="515"/>
                    <a:pt x="1666" y="515"/>
                    <a:pt x="1666" y="515"/>
                  </a:cubicBezTo>
                  <a:lnTo>
                    <a:pt x="1684" y="517"/>
                  </a:lnTo>
                  <a:close/>
                  <a:moveTo>
                    <a:pt x="1676" y="576"/>
                  </a:moveTo>
                  <a:cubicBezTo>
                    <a:pt x="1669" y="618"/>
                    <a:pt x="1669" y="618"/>
                    <a:pt x="1669" y="618"/>
                  </a:cubicBezTo>
                  <a:cubicBezTo>
                    <a:pt x="1651" y="615"/>
                    <a:pt x="1651" y="615"/>
                    <a:pt x="1651" y="615"/>
                  </a:cubicBezTo>
                  <a:cubicBezTo>
                    <a:pt x="1658" y="573"/>
                    <a:pt x="1658" y="573"/>
                    <a:pt x="1658" y="573"/>
                  </a:cubicBezTo>
                  <a:lnTo>
                    <a:pt x="1676" y="576"/>
                  </a:lnTo>
                  <a:close/>
                  <a:moveTo>
                    <a:pt x="1667" y="634"/>
                  </a:moveTo>
                  <a:cubicBezTo>
                    <a:pt x="1661" y="676"/>
                    <a:pt x="1661" y="676"/>
                    <a:pt x="1661" y="676"/>
                  </a:cubicBezTo>
                  <a:cubicBezTo>
                    <a:pt x="1643" y="673"/>
                    <a:pt x="1643" y="673"/>
                    <a:pt x="1643" y="673"/>
                  </a:cubicBezTo>
                  <a:cubicBezTo>
                    <a:pt x="1649" y="631"/>
                    <a:pt x="1649" y="631"/>
                    <a:pt x="1649" y="631"/>
                  </a:cubicBezTo>
                  <a:lnTo>
                    <a:pt x="1667" y="634"/>
                  </a:lnTo>
                  <a:close/>
                  <a:moveTo>
                    <a:pt x="1658" y="692"/>
                  </a:moveTo>
                  <a:cubicBezTo>
                    <a:pt x="1652" y="734"/>
                    <a:pt x="1652" y="734"/>
                    <a:pt x="1652" y="734"/>
                  </a:cubicBezTo>
                  <a:cubicBezTo>
                    <a:pt x="1634" y="731"/>
                    <a:pt x="1634" y="731"/>
                    <a:pt x="1634" y="731"/>
                  </a:cubicBezTo>
                  <a:cubicBezTo>
                    <a:pt x="1640" y="689"/>
                    <a:pt x="1640" y="689"/>
                    <a:pt x="1640" y="689"/>
                  </a:cubicBezTo>
                  <a:lnTo>
                    <a:pt x="1658" y="692"/>
                  </a:lnTo>
                  <a:close/>
                  <a:moveTo>
                    <a:pt x="1957" y="861"/>
                  </a:moveTo>
                  <a:cubicBezTo>
                    <a:pt x="1959" y="856"/>
                    <a:pt x="1965" y="854"/>
                    <a:pt x="1970" y="857"/>
                  </a:cubicBezTo>
                  <a:cubicBezTo>
                    <a:pt x="1975" y="859"/>
                    <a:pt x="1977" y="865"/>
                    <a:pt x="1975" y="870"/>
                  </a:cubicBezTo>
                  <a:cubicBezTo>
                    <a:pt x="1972" y="875"/>
                    <a:pt x="1966" y="877"/>
                    <a:pt x="1961" y="874"/>
                  </a:cubicBezTo>
                  <a:cubicBezTo>
                    <a:pt x="1956" y="872"/>
                    <a:pt x="1954" y="866"/>
                    <a:pt x="1957" y="861"/>
                  </a:cubicBezTo>
                  <a:close/>
                  <a:moveTo>
                    <a:pt x="1980" y="820"/>
                  </a:moveTo>
                  <a:cubicBezTo>
                    <a:pt x="1936" y="798"/>
                    <a:pt x="1936" y="798"/>
                    <a:pt x="1936" y="798"/>
                  </a:cubicBezTo>
                  <a:cubicBezTo>
                    <a:pt x="1953" y="762"/>
                    <a:pt x="1953" y="762"/>
                    <a:pt x="1953" y="762"/>
                  </a:cubicBezTo>
                  <a:cubicBezTo>
                    <a:pt x="1977" y="777"/>
                    <a:pt x="1987" y="804"/>
                    <a:pt x="1980" y="820"/>
                  </a:cubicBezTo>
                  <a:close/>
                  <a:moveTo>
                    <a:pt x="1876" y="770"/>
                  </a:moveTo>
                  <a:cubicBezTo>
                    <a:pt x="1876" y="770"/>
                    <a:pt x="1876" y="769"/>
                    <a:pt x="1876" y="769"/>
                  </a:cubicBezTo>
                  <a:cubicBezTo>
                    <a:pt x="1884" y="754"/>
                    <a:pt x="1913" y="745"/>
                    <a:pt x="1941" y="756"/>
                  </a:cubicBezTo>
                  <a:cubicBezTo>
                    <a:pt x="1924" y="793"/>
                    <a:pt x="1924" y="793"/>
                    <a:pt x="1924" y="793"/>
                  </a:cubicBezTo>
                  <a:lnTo>
                    <a:pt x="1876" y="770"/>
                  </a:lnTo>
                  <a:close/>
                  <a:moveTo>
                    <a:pt x="1841" y="806"/>
                  </a:moveTo>
                  <a:cubicBezTo>
                    <a:pt x="1843" y="801"/>
                    <a:pt x="1849" y="799"/>
                    <a:pt x="1854" y="801"/>
                  </a:cubicBezTo>
                  <a:cubicBezTo>
                    <a:pt x="1859" y="803"/>
                    <a:pt x="1861" y="809"/>
                    <a:pt x="1859" y="814"/>
                  </a:cubicBezTo>
                  <a:cubicBezTo>
                    <a:pt x="1856" y="819"/>
                    <a:pt x="1850" y="821"/>
                    <a:pt x="1845" y="819"/>
                  </a:cubicBezTo>
                  <a:cubicBezTo>
                    <a:pt x="1841" y="817"/>
                    <a:pt x="1838" y="811"/>
                    <a:pt x="1841" y="806"/>
                  </a:cubicBezTo>
                  <a:close/>
                  <a:moveTo>
                    <a:pt x="1745" y="570"/>
                  </a:moveTo>
                  <a:cubicBezTo>
                    <a:pt x="1727" y="567"/>
                    <a:pt x="1727" y="567"/>
                    <a:pt x="1727" y="567"/>
                  </a:cubicBezTo>
                  <a:cubicBezTo>
                    <a:pt x="1734" y="525"/>
                    <a:pt x="1734" y="525"/>
                    <a:pt x="1734" y="525"/>
                  </a:cubicBezTo>
                  <a:cubicBezTo>
                    <a:pt x="1752" y="527"/>
                    <a:pt x="1752" y="527"/>
                    <a:pt x="1752" y="527"/>
                  </a:cubicBezTo>
                  <a:lnTo>
                    <a:pt x="1745" y="570"/>
                  </a:lnTo>
                  <a:close/>
                  <a:moveTo>
                    <a:pt x="1754" y="511"/>
                  </a:moveTo>
                  <a:cubicBezTo>
                    <a:pt x="1736" y="509"/>
                    <a:pt x="1736" y="509"/>
                    <a:pt x="1736" y="509"/>
                  </a:cubicBezTo>
                  <a:cubicBezTo>
                    <a:pt x="1742" y="467"/>
                    <a:pt x="1742" y="467"/>
                    <a:pt x="1742" y="467"/>
                  </a:cubicBezTo>
                  <a:cubicBezTo>
                    <a:pt x="1760" y="469"/>
                    <a:pt x="1760" y="469"/>
                    <a:pt x="1760" y="469"/>
                  </a:cubicBezTo>
                  <a:lnTo>
                    <a:pt x="1754" y="511"/>
                  </a:lnTo>
                  <a:close/>
                  <a:moveTo>
                    <a:pt x="1763" y="453"/>
                  </a:moveTo>
                  <a:cubicBezTo>
                    <a:pt x="1745" y="451"/>
                    <a:pt x="1745" y="451"/>
                    <a:pt x="1745" y="451"/>
                  </a:cubicBezTo>
                  <a:cubicBezTo>
                    <a:pt x="1751" y="408"/>
                    <a:pt x="1751" y="408"/>
                    <a:pt x="1751" y="408"/>
                  </a:cubicBezTo>
                  <a:cubicBezTo>
                    <a:pt x="1769" y="411"/>
                    <a:pt x="1769" y="411"/>
                    <a:pt x="1769" y="411"/>
                  </a:cubicBezTo>
                  <a:lnTo>
                    <a:pt x="1763" y="453"/>
                  </a:lnTo>
                  <a:close/>
                  <a:moveTo>
                    <a:pt x="1771" y="395"/>
                  </a:moveTo>
                  <a:cubicBezTo>
                    <a:pt x="1753" y="392"/>
                    <a:pt x="1753" y="392"/>
                    <a:pt x="1753" y="392"/>
                  </a:cubicBezTo>
                  <a:cubicBezTo>
                    <a:pt x="1760" y="350"/>
                    <a:pt x="1760" y="350"/>
                    <a:pt x="1760" y="350"/>
                  </a:cubicBezTo>
                  <a:cubicBezTo>
                    <a:pt x="1778" y="353"/>
                    <a:pt x="1778" y="353"/>
                    <a:pt x="1778" y="353"/>
                  </a:cubicBezTo>
                  <a:lnTo>
                    <a:pt x="1771" y="395"/>
                  </a:lnTo>
                  <a:close/>
                  <a:moveTo>
                    <a:pt x="1786" y="295"/>
                  </a:moveTo>
                  <a:cubicBezTo>
                    <a:pt x="1780" y="337"/>
                    <a:pt x="1780" y="337"/>
                    <a:pt x="1780" y="337"/>
                  </a:cubicBezTo>
                  <a:cubicBezTo>
                    <a:pt x="1762" y="334"/>
                    <a:pt x="1762" y="334"/>
                    <a:pt x="1762" y="334"/>
                  </a:cubicBezTo>
                  <a:cubicBezTo>
                    <a:pt x="1768" y="292"/>
                    <a:pt x="1768" y="292"/>
                    <a:pt x="1768" y="292"/>
                  </a:cubicBezTo>
                  <a:lnTo>
                    <a:pt x="1786" y="295"/>
                  </a:lnTo>
                  <a:close/>
                  <a:moveTo>
                    <a:pt x="1745" y="219"/>
                  </a:moveTo>
                  <a:cubicBezTo>
                    <a:pt x="1763" y="221"/>
                    <a:pt x="1763" y="221"/>
                    <a:pt x="1763" y="221"/>
                  </a:cubicBezTo>
                  <a:cubicBezTo>
                    <a:pt x="1757" y="264"/>
                    <a:pt x="1757" y="264"/>
                    <a:pt x="1757" y="264"/>
                  </a:cubicBezTo>
                  <a:cubicBezTo>
                    <a:pt x="1739" y="261"/>
                    <a:pt x="1739" y="261"/>
                    <a:pt x="1739" y="261"/>
                  </a:cubicBezTo>
                  <a:lnTo>
                    <a:pt x="1745" y="219"/>
                  </a:lnTo>
                  <a:close/>
                  <a:moveTo>
                    <a:pt x="1752" y="290"/>
                  </a:moveTo>
                  <a:cubicBezTo>
                    <a:pt x="1746" y="332"/>
                    <a:pt x="1746" y="332"/>
                    <a:pt x="1746" y="332"/>
                  </a:cubicBezTo>
                  <a:cubicBezTo>
                    <a:pt x="1728" y="329"/>
                    <a:pt x="1728" y="329"/>
                    <a:pt x="1728" y="329"/>
                  </a:cubicBezTo>
                  <a:cubicBezTo>
                    <a:pt x="1734" y="287"/>
                    <a:pt x="1734" y="287"/>
                    <a:pt x="1734" y="287"/>
                  </a:cubicBezTo>
                  <a:lnTo>
                    <a:pt x="1752" y="290"/>
                  </a:lnTo>
                  <a:close/>
                  <a:moveTo>
                    <a:pt x="1711" y="214"/>
                  </a:moveTo>
                  <a:cubicBezTo>
                    <a:pt x="1729" y="216"/>
                    <a:pt x="1729" y="216"/>
                    <a:pt x="1729" y="216"/>
                  </a:cubicBezTo>
                  <a:cubicBezTo>
                    <a:pt x="1723" y="259"/>
                    <a:pt x="1723" y="259"/>
                    <a:pt x="1723" y="259"/>
                  </a:cubicBezTo>
                  <a:cubicBezTo>
                    <a:pt x="1705" y="256"/>
                    <a:pt x="1705" y="256"/>
                    <a:pt x="1705" y="256"/>
                  </a:cubicBezTo>
                  <a:lnTo>
                    <a:pt x="1711" y="214"/>
                  </a:lnTo>
                  <a:close/>
                  <a:moveTo>
                    <a:pt x="1701" y="282"/>
                  </a:moveTo>
                  <a:cubicBezTo>
                    <a:pt x="1719" y="285"/>
                    <a:pt x="1719" y="285"/>
                    <a:pt x="1719" y="285"/>
                  </a:cubicBezTo>
                  <a:cubicBezTo>
                    <a:pt x="1713" y="327"/>
                    <a:pt x="1713" y="327"/>
                    <a:pt x="1713" y="327"/>
                  </a:cubicBezTo>
                  <a:cubicBezTo>
                    <a:pt x="1695" y="324"/>
                    <a:pt x="1695" y="324"/>
                    <a:pt x="1695" y="324"/>
                  </a:cubicBezTo>
                  <a:lnTo>
                    <a:pt x="1701" y="282"/>
                  </a:lnTo>
                  <a:close/>
                  <a:moveTo>
                    <a:pt x="1692" y="340"/>
                  </a:moveTo>
                  <a:cubicBezTo>
                    <a:pt x="1710" y="343"/>
                    <a:pt x="1710" y="343"/>
                    <a:pt x="1710" y="343"/>
                  </a:cubicBezTo>
                  <a:cubicBezTo>
                    <a:pt x="1704" y="385"/>
                    <a:pt x="1704" y="385"/>
                    <a:pt x="1704" y="385"/>
                  </a:cubicBezTo>
                  <a:cubicBezTo>
                    <a:pt x="1686" y="382"/>
                    <a:pt x="1686" y="382"/>
                    <a:pt x="1686" y="382"/>
                  </a:cubicBezTo>
                  <a:lnTo>
                    <a:pt x="1692" y="340"/>
                  </a:lnTo>
                  <a:close/>
                  <a:moveTo>
                    <a:pt x="1667" y="277"/>
                  </a:moveTo>
                  <a:cubicBezTo>
                    <a:pt x="1685" y="280"/>
                    <a:pt x="1685" y="280"/>
                    <a:pt x="1685" y="280"/>
                  </a:cubicBezTo>
                  <a:cubicBezTo>
                    <a:pt x="1679" y="322"/>
                    <a:pt x="1679" y="322"/>
                    <a:pt x="1679" y="322"/>
                  </a:cubicBezTo>
                  <a:cubicBezTo>
                    <a:pt x="1661" y="319"/>
                    <a:pt x="1661" y="319"/>
                    <a:pt x="1661" y="319"/>
                  </a:cubicBezTo>
                  <a:lnTo>
                    <a:pt x="1667" y="277"/>
                  </a:lnTo>
                  <a:close/>
                  <a:moveTo>
                    <a:pt x="1658" y="335"/>
                  </a:moveTo>
                  <a:cubicBezTo>
                    <a:pt x="1676" y="338"/>
                    <a:pt x="1676" y="338"/>
                    <a:pt x="1676" y="338"/>
                  </a:cubicBezTo>
                  <a:cubicBezTo>
                    <a:pt x="1670" y="380"/>
                    <a:pt x="1670" y="380"/>
                    <a:pt x="1670" y="380"/>
                  </a:cubicBezTo>
                  <a:cubicBezTo>
                    <a:pt x="1652" y="377"/>
                    <a:pt x="1652" y="377"/>
                    <a:pt x="1652" y="377"/>
                  </a:cubicBezTo>
                  <a:lnTo>
                    <a:pt x="1658" y="335"/>
                  </a:lnTo>
                  <a:close/>
                  <a:moveTo>
                    <a:pt x="1650" y="393"/>
                  </a:moveTo>
                  <a:cubicBezTo>
                    <a:pt x="1668" y="396"/>
                    <a:pt x="1668" y="396"/>
                    <a:pt x="1668" y="396"/>
                  </a:cubicBezTo>
                  <a:cubicBezTo>
                    <a:pt x="1662" y="438"/>
                    <a:pt x="1662" y="438"/>
                    <a:pt x="1662" y="438"/>
                  </a:cubicBezTo>
                  <a:cubicBezTo>
                    <a:pt x="1644" y="436"/>
                    <a:pt x="1644" y="436"/>
                    <a:pt x="1644" y="436"/>
                  </a:cubicBezTo>
                  <a:lnTo>
                    <a:pt x="1650" y="393"/>
                  </a:lnTo>
                  <a:close/>
                  <a:moveTo>
                    <a:pt x="1641" y="451"/>
                  </a:moveTo>
                  <a:cubicBezTo>
                    <a:pt x="1659" y="454"/>
                    <a:pt x="1659" y="454"/>
                    <a:pt x="1659" y="454"/>
                  </a:cubicBezTo>
                  <a:cubicBezTo>
                    <a:pt x="1653" y="496"/>
                    <a:pt x="1653" y="496"/>
                    <a:pt x="1653" y="496"/>
                  </a:cubicBezTo>
                  <a:cubicBezTo>
                    <a:pt x="1635" y="494"/>
                    <a:pt x="1635" y="494"/>
                    <a:pt x="1635" y="494"/>
                  </a:cubicBezTo>
                  <a:lnTo>
                    <a:pt x="1641" y="451"/>
                  </a:lnTo>
                  <a:close/>
                  <a:moveTo>
                    <a:pt x="1632" y="510"/>
                  </a:moveTo>
                  <a:cubicBezTo>
                    <a:pt x="1650" y="512"/>
                    <a:pt x="1650" y="512"/>
                    <a:pt x="1650" y="512"/>
                  </a:cubicBezTo>
                  <a:cubicBezTo>
                    <a:pt x="1644" y="555"/>
                    <a:pt x="1644" y="555"/>
                    <a:pt x="1644" y="555"/>
                  </a:cubicBezTo>
                  <a:cubicBezTo>
                    <a:pt x="1626" y="552"/>
                    <a:pt x="1626" y="552"/>
                    <a:pt x="1626" y="552"/>
                  </a:cubicBezTo>
                  <a:lnTo>
                    <a:pt x="1632" y="510"/>
                  </a:lnTo>
                  <a:close/>
                  <a:moveTo>
                    <a:pt x="1624" y="568"/>
                  </a:moveTo>
                  <a:cubicBezTo>
                    <a:pt x="1642" y="570"/>
                    <a:pt x="1642" y="570"/>
                    <a:pt x="1642" y="570"/>
                  </a:cubicBezTo>
                  <a:cubicBezTo>
                    <a:pt x="1636" y="613"/>
                    <a:pt x="1636" y="613"/>
                    <a:pt x="1636" y="613"/>
                  </a:cubicBezTo>
                  <a:cubicBezTo>
                    <a:pt x="1618" y="610"/>
                    <a:pt x="1618" y="610"/>
                    <a:pt x="1618" y="610"/>
                  </a:cubicBezTo>
                  <a:lnTo>
                    <a:pt x="1624" y="568"/>
                  </a:lnTo>
                  <a:close/>
                  <a:moveTo>
                    <a:pt x="1615" y="626"/>
                  </a:moveTo>
                  <a:cubicBezTo>
                    <a:pt x="1633" y="629"/>
                    <a:pt x="1633" y="629"/>
                    <a:pt x="1633" y="629"/>
                  </a:cubicBezTo>
                  <a:cubicBezTo>
                    <a:pt x="1627" y="671"/>
                    <a:pt x="1627" y="671"/>
                    <a:pt x="1627" y="671"/>
                  </a:cubicBezTo>
                  <a:cubicBezTo>
                    <a:pt x="1609" y="668"/>
                    <a:pt x="1609" y="668"/>
                    <a:pt x="1609" y="668"/>
                  </a:cubicBezTo>
                  <a:lnTo>
                    <a:pt x="1615" y="626"/>
                  </a:lnTo>
                  <a:close/>
                  <a:moveTo>
                    <a:pt x="1607" y="684"/>
                  </a:moveTo>
                  <a:cubicBezTo>
                    <a:pt x="1625" y="687"/>
                    <a:pt x="1625" y="687"/>
                    <a:pt x="1625" y="687"/>
                  </a:cubicBezTo>
                  <a:cubicBezTo>
                    <a:pt x="1618" y="729"/>
                    <a:pt x="1618" y="729"/>
                    <a:pt x="1618" y="729"/>
                  </a:cubicBezTo>
                  <a:cubicBezTo>
                    <a:pt x="1600" y="726"/>
                    <a:pt x="1600" y="726"/>
                    <a:pt x="1600" y="726"/>
                  </a:cubicBezTo>
                  <a:lnTo>
                    <a:pt x="1607" y="684"/>
                  </a:lnTo>
                  <a:close/>
                  <a:moveTo>
                    <a:pt x="1545" y="738"/>
                  </a:moveTo>
                  <a:cubicBezTo>
                    <a:pt x="1300" y="739"/>
                    <a:pt x="1300" y="739"/>
                    <a:pt x="1300" y="739"/>
                  </a:cubicBezTo>
                  <a:cubicBezTo>
                    <a:pt x="1300" y="730"/>
                    <a:pt x="1300" y="730"/>
                    <a:pt x="1300" y="730"/>
                  </a:cubicBezTo>
                  <a:cubicBezTo>
                    <a:pt x="1544" y="729"/>
                    <a:pt x="1544" y="729"/>
                    <a:pt x="1544" y="729"/>
                  </a:cubicBezTo>
                  <a:lnTo>
                    <a:pt x="1545" y="738"/>
                  </a:lnTo>
                  <a:close/>
                  <a:moveTo>
                    <a:pt x="1544" y="706"/>
                  </a:moveTo>
                  <a:cubicBezTo>
                    <a:pt x="1300" y="707"/>
                    <a:pt x="1300" y="707"/>
                    <a:pt x="1300" y="707"/>
                  </a:cubicBezTo>
                  <a:cubicBezTo>
                    <a:pt x="1300" y="698"/>
                    <a:pt x="1300" y="698"/>
                    <a:pt x="1300" y="698"/>
                  </a:cubicBezTo>
                  <a:cubicBezTo>
                    <a:pt x="1544" y="697"/>
                    <a:pt x="1544" y="697"/>
                    <a:pt x="1544" y="697"/>
                  </a:cubicBezTo>
                  <a:lnTo>
                    <a:pt x="1544" y="706"/>
                  </a:lnTo>
                  <a:close/>
                  <a:moveTo>
                    <a:pt x="1544" y="674"/>
                  </a:moveTo>
                  <a:cubicBezTo>
                    <a:pt x="1300" y="675"/>
                    <a:pt x="1300" y="675"/>
                    <a:pt x="1300" y="675"/>
                  </a:cubicBezTo>
                  <a:cubicBezTo>
                    <a:pt x="1300" y="666"/>
                    <a:pt x="1300" y="666"/>
                    <a:pt x="1300" y="666"/>
                  </a:cubicBezTo>
                  <a:cubicBezTo>
                    <a:pt x="1544" y="665"/>
                    <a:pt x="1544" y="665"/>
                    <a:pt x="1544" y="665"/>
                  </a:cubicBezTo>
                  <a:lnTo>
                    <a:pt x="1544" y="674"/>
                  </a:lnTo>
                  <a:close/>
                  <a:moveTo>
                    <a:pt x="1544" y="642"/>
                  </a:moveTo>
                  <a:cubicBezTo>
                    <a:pt x="1300" y="643"/>
                    <a:pt x="1300" y="643"/>
                    <a:pt x="1300" y="643"/>
                  </a:cubicBezTo>
                  <a:cubicBezTo>
                    <a:pt x="1299" y="634"/>
                    <a:pt x="1299" y="634"/>
                    <a:pt x="1299" y="634"/>
                  </a:cubicBezTo>
                  <a:cubicBezTo>
                    <a:pt x="1544" y="632"/>
                    <a:pt x="1544" y="632"/>
                    <a:pt x="1544" y="632"/>
                  </a:cubicBezTo>
                  <a:lnTo>
                    <a:pt x="1544" y="642"/>
                  </a:lnTo>
                  <a:close/>
                  <a:moveTo>
                    <a:pt x="1544" y="610"/>
                  </a:moveTo>
                  <a:cubicBezTo>
                    <a:pt x="1299" y="611"/>
                    <a:pt x="1299" y="611"/>
                    <a:pt x="1299" y="611"/>
                  </a:cubicBezTo>
                  <a:cubicBezTo>
                    <a:pt x="1299" y="602"/>
                    <a:pt x="1299" y="602"/>
                    <a:pt x="1299" y="602"/>
                  </a:cubicBezTo>
                  <a:cubicBezTo>
                    <a:pt x="1544" y="600"/>
                    <a:pt x="1544" y="600"/>
                    <a:pt x="1544" y="600"/>
                  </a:cubicBezTo>
                  <a:lnTo>
                    <a:pt x="1544" y="610"/>
                  </a:lnTo>
                  <a:close/>
                  <a:moveTo>
                    <a:pt x="1544" y="578"/>
                  </a:moveTo>
                  <a:cubicBezTo>
                    <a:pt x="1299" y="579"/>
                    <a:pt x="1299" y="579"/>
                    <a:pt x="1299" y="579"/>
                  </a:cubicBezTo>
                  <a:cubicBezTo>
                    <a:pt x="1299" y="570"/>
                    <a:pt x="1299" y="570"/>
                    <a:pt x="1299" y="570"/>
                  </a:cubicBezTo>
                  <a:cubicBezTo>
                    <a:pt x="1544" y="568"/>
                    <a:pt x="1544" y="568"/>
                    <a:pt x="1544" y="568"/>
                  </a:cubicBezTo>
                  <a:lnTo>
                    <a:pt x="1544" y="578"/>
                  </a:lnTo>
                  <a:close/>
                  <a:moveTo>
                    <a:pt x="1543" y="545"/>
                  </a:moveTo>
                  <a:cubicBezTo>
                    <a:pt x="1299" y="547"/>
                    <a:pt x="1299" y="547"/>
                    <a:pt x="1299" y="547"/>
                  </a:cubicBezTo>
                  <a:cubicBezTo>
                    <a:pt x="1299" y="538"/>
                    <a:pt x="1299" y="538"/>
                    <a:pt x="1299" y="538"/>
                  </a:cubicBezTo>
                  <a:cubicBezTo>
                    <a:pt x="1543" y="536"/>
                    <a:pt x="1543" y="536"/>
                    <a:pt x="1543" y="536"/>
                  </a:cubicBezTo>
                  <a:lnTo>
                    <a:pt x="1543" y="545"/>
                  </a:lnTo>
                  <a:close/>
                  <a:moveTo>
                    <a:pt x="1543" y="513"/>
                  </a:moveTo>
                  <a:cubicBezTo>
                    <a:pt x="1299" y="515"/>
                    <a:pt x="1299" y="515"/>
                    <a:pt x="1299" y="515"/>
                  </a:cubicBezTo>
                  <a:cubicBezTo>
                    <a:pt x="1299" y="506"/>
                    <a:pt x="1299" y="506"/>
                    <a:pt x="1299" y="506"/>
                  </a:cubicBezTo>
                  <a:cubicBezTo>
                    <a:pt x="1543" y="504"/>
                    <a:pt x="1543" y="504"/>
                    <a:pt x="1543" y="504"/>
                  </a:cubicBezTo>
                  <a:lnTo>
                    <a:pt x="1543" y="513"/>
                  </a:lnTo>
                  <a:close/>
                  <a:moveTo>
                    <a:pt x="1543" y="481"/>
                  </a:moveTo>
                  <a:cubicBezTo>
                    <a:pt x="1299" y="483"/>
                    <a:pt x="1299" y="483"/>
                    <a:pt x="1299" y="483"/>
                  </a:cubicBezTo>
                  <a:cubicBezTo>
                    <a:pt x="1299" y="474"/>
                    <a:pt x="1299" y="474"/>
                    <a:pt x="1299" y="474"/>
                  </a:cubicBezTo>
                  <a:cubicBezTo>
                    <a:pt x="1543" y="472"/>
                    <a:pt x="1543" y="472"/>
                    <a:pt x="1543" y="472"/>
                  </a:cubicBezTo>
                  <a:lnTo>
                    <a:pt x="1543" y="481"/>
                  </a:lnTo>
                  <a:close/>
                  <a:moveTo>
                    <a:pt x="1543" y="449"/>
                  </a:moveTo>
                  <a:cubicBezTo>
                    <a:pt x="1298" y="451"/>
                    <a:pt x="1298" y="451"/>
                    <a:pt x="1298" y="451"/>
                  </a:cubicBezTo>
                  <a:cubicBezTo>
                    <a:pt x="1298" y="442"/>
                    <a:pt x="1298" y="442"/>
                    <a:pt x="1298" y="442"/>
                  </a:cubicBezTo>
                  <a:cubicBezTo>
                    <a:pt x="1543" y="440"/>
                    <a:pt x="1543" y="440"/>
                    <a:pt x="1543" y="440"/>
                  </a:cubicBezTo>
                  <a:lnTo>
                    <a:pt x="1543" y="449"/>
                  </a:lnTo>
                  <a:close/>
                  <a:moveTo>
                    <a:pt x="1543" y="417"/>
                  </a:moveTo>
                  <a:cubicBezTo>
                    <a:pt x="1298" y="419"/>
                    <a:pt x="1298" y="419"/>
                    <a:pt x="1298" y="419"/>
                  </a:cubicBezTo>
                  <a:cubicBezTo>
                    <a:pt x="1298" y="410"/>
                    <a:pt x="1298" y="410"/>
                    <a:pt x="1298" y="410"/>
                  </a:cubicBezTo>
                  <a:cubicBezTo>
                    <a:pt x="1543" y="408"/>
                    <a:pt x="1543" y="408"/>
                    <a:pt x="1543" y="408"/>
                  </a:cubicBezTo>
                  <a:lnTo>
                    <a:pt x="1543" y="417"/>
                  </a:lnTo>
                  <a:close/>
                  <a:moveTo>
                    <a:pt x="1543" y="385"/>
                  </a:moveTo>
                  <a:cubicBezTo>
                    <a:pt x="1298" y="387"/>
                    <a:pt x="1298" y="387"/>
                    <a:pt x="1298" y="387"/>
                  </a:cubicBezTo>
                  <a:cubicBezTo>
                    <a:pt x="1298" y="378"/>
                    <a:pt x="1298" y="378"/>
                    <a:pt x="1298" y="378"/>
                  </a:cubicBezTo>
                  <a:cubicBezTo>
                    <a:pt x="1542" y="376"/>
                    <a:pt x="1542" y="376"/>
                    <a:pt x="1542" y="376"/>
                  </a:cubicBezTo>
                  <a:lnTo>
                    <a:pt x="1543" y="385"/>
                  </a:lnTo>
                  <a:close/>
                  <a:moveTo>
                    <a:pt x="1542" y="353"/>
                  </a:moveTo>
                  <a:cubicBezTo>
                    <a:pt x="1298" y="355"/>
                    <a:pt x="1298" y="355"/>
                    <a:pt x="1298" y="355"/>
                  </a:cubicBezTo>
                  <a:cubicBezTo>
                    <a:pt x="1298" y="345"/>
                    <a:pt x="1298" y="345"/>
                    <a:pt x="1298" y="345"/>
                  </a:cubicBezTo>
                  <a:cubicBezTo>
                    <a:pt x="1542" y="344"/>
                    <a:pt x="1542" y="344"/>
                    <a:pt x="1542" y="344"/>
                  </a:cubicBezTo>
                  <a:lnTo>
                    <a:pt x="1542" y="353"/>
                  </a:lnTo>
                  <a:close/>
                  <a:moveTo>
                    <a:pt x="1542" y="321"/>
                  </a:moveTo>
                  <a:cubicBezTo>
                    <a:pt x="1298" y="323"/>
                    <a:pt x="1298" y="323"/>
                    <a:pt x="1298" y="323"/>
                  </a:cubicBezTo>
                  <a:cubicBezTo>
                    <a:pt x="1298" y="313"/>
                    <a:pt x="1298" y="313"/>
                    <a:pt x="1298" y="313"/>
                  </a:cubicBezTo>
                  <a:cubicBezTo>
                    <a:pt x="1542" y="312"/>
                    <a:pt x="1542" y="312"/>
                    <a:pt x="1542" y="312"/>
                  </a:cubicBezTo>
                  <a:lnTo>
                    <a:pt x="1542" y="321"/>
                  </a:lnTo>
                  <a:close/>
                  <a:moveTo>
                    <a:pt x="1542" y="289"/>
                  </a:moveTo>
                  <a:cubicBezTo>
                    <a:pt x="1298" y="290"/>
                    <a:pt x="1298" y="290"/>
                    <a:pt x="1298" y="290"/>
                  </a:cubicBezTo>
                  <a:cubicBezTo>
                    <a:pt x="1297" y="281"/>
                    <a:pt x="1297" y="281"/>
                    <a:pt x="1297" y="281"/>
                  </a:cubicBezTo>
                  <a:cubicBezTo>
                    <a:pt x="1542" y="280"/>
                    <a:pt x="1542" y="280"/>
                    <a:pt x="1542" y="280"/>
                  </a:cubicBezTo>
                  <a:lnTo>
                    <a:pt x="1542" y="289"/>
                  </a:lnTo>
                  <a:close/>
                  <a:moveTo>
                    <a:pt x="1542" y="257"/>
                  </a:moveTo>
                  <a:cubicBezTo>
                    <a:pt x="1297" y="258"/>
                    <a:pt x="1297" y="258"/>
                    <a:pt x="1297" y="258"/>
                  </a:cubicBezTo>
                  <a:cubicBezTo>
                    <a:pt x="1297" y="249"/>
                    <a:pt x="1297" y="249"/>
                    <a:pt x="1297" y="249"/>
                  </a:cubicBezTo>
                  <a:cubicBezTo>
                    <a:pt x="1542" y="248"/>
                    <a:pt x="1542" y="248"/>
                    <a:pt x="1542" y="248"/>
                  </a:cubicBezTo>
                  <a:lnTo>
                    <a:pt x="1542" y="257"/>
                  </a:lnTo>
                  <a:close/>
                  <a:moveTo>
                    <a:pt x="1542" y="225"/>
                  </a:moveTo>
                  <a:cubicBezTo>
                    <a:pt x="1297" y="226"/>
                    <a:pt x="1297" y="226"/>
                    <a:pt x="1297" y="226"/>
                  </a:cubicBezTo>
                  <a:cubicBezTo>
                    <a:pt x="1297" y="217"/>
                    <a:pt x="1297" y="217"/>
                    <a:pt x="1297" y="217"/>
                  </a:cubicBezTo>
                  <a:cubicBezTo>
                    <a:pt x="1542" y="216"/>
                    <a:pt x="1542" y="216"/>
                    <a:pt x="1542" y="216"/>
                  </a:cubicBezTo>
                  <a:lnTo>
                    <a:pt x="1542" y="225"/>
                  </a:lnTo>
                  <a:close/>
                  <a:moveTo>
                    <a:pt x="1541" y="193"/>
                  </a:moveTo>
                  <a:cubicBezTo>
                    <a:pt x="1297" y="194"/>
                    <a:pt x="1297" y="194"/>
                    <a:pt x="1297" y="194"/>
                  </a:cubicBezTo>
                  <a:cubicBezTo>
                    <a:pt x="1297" y="185"/>
                    <a:pt x="1297" y="185"/>
                    <a:pt x="1297" y="185"/>
                  </a:cubicBezTo>
                  <a:cubicBezTo>
                    <a:pt x="1541" y="184"/>
                    <a:pt x="1541" y="184"/>
                    <a:pt x="1541" y="184"/>
                  </a:cubicBezTo>
                  <a:lnTo>
                    <a:pt x="1541" y="193"/>
                  </a:lnTo>
                  <a:close/>
                  <a:moveTo>
                    <a:pt x="1541" y="161"/>
                  </a:moveTo>
                  <a:cubicBezTo>
                    <a:pt x="1297" y="162"/>
                    <a:pt x="1297" y="162"/>
                    <a:pt x="1297" y="162"/>
                  </a:cubicBezTo>
                  <a:cubicBezTo>
                    <a:pt x="1297" y="153"/>
                    <a:pt x="1297" y="153"/>
                    <a:pt x="1297" y="153"/>
                  </a:cubicBezTo>
                  <a:cubicBezTo>
                    <a:pt x="1541" y="152"/>
                    <a:pt x="1541" y="152"/>
                    <a:pt x="1541" y="152"/>
                  </a:cubicBezTo>
                  <a:lnTo>
                    <a:pt x="1541" y="161"/>
                  </a:lnTo>
                  <a:close/>
                  <a:moveTo>
                    <a:pt x="1541" y="129"/>
                  </a:moveTo>
                  <a:cubicBezTo>
                    <a:pt x="1297" y="130"/>
                    <a:pt x="1297" y="130"/>
                    <a:pt x="1297" y="130"/>
                  </a:cubicBezTo>
                  <a:cubicBezTo>
                    <a:pt x="1297" y="121"/>
                    <a:pt x="1297" y="121"/>
                    <a:pt x="1297" y="121"/>
                  </a:cubicBezTo>
                  <a:cubicBezTo>
                    <a:pt x="1541" y="120"/>
                    <a:pt x="1541" y="120"/>
                    <a:pt x="1541" y="120"/>
                  </a:cubicBezTo>
                  <a:lnTo>
                    <a:pt x="1541" y="129"/>
                  </a:lnTo>
                  <a:close/>
                  <a:moveTo>
                    <a:pt x="1541" y="97"/>
                  </a:moveTo>
                  <a:cubicBezTo>
                    <a:pt x="1296" y="98"/>
                    <a:pt x="1296" y="98"/>
                    <a:pt x="1296" y="98"/>
                  </a:cubicBezTo>
                  <a:cubicBezTo>
                    <a:pt x="1296" y="89"/>
                    <a:pt x="1296" y="89"/>
                    <a:pt x="1296" y="89"/>
                  </a:cubicBezTo>
                  <a:cubicBezTo>
                    <a:pt x="1541" y="88"/>
                    <a:pt x="1541" y="88"/>
                    <a:pt x="1541" y="88"/>
                  </a:cubicBezTo>
                  <a:lnTo>
                    <a:pt x="1541" y="97"/>
                  </a:lnTo>
                  <a:close/>
                  <a:moveTo>
                    <a:pt x="1541" y="65"/>
                  </a:moveTo>
                  <a:cubicBezTo>
                    <a:pt x="1296" y="66"/>
                    <a:pt x="1296" y="66"/>
                    <a:pt x="1296" y="66"/>
                  </a:cubicBezTo>
                  <a:cubicBezTo>
                    <a:pt x="1296" y="57"/>
                    <a:pt x="1296" y="57"/>
                    <a:pt x="1296" y="57"/>
                  </a:cubicBezTo>
                  <a:cubicBezTo>
                    <a:pt x="1541" y="56"/>
                    <a:pt x="1541" y="56"/>
                    <a:pt x="1541" y="56"/>
                  </a:cubicBezTo>
                  <a:lnTo>
                    <a:pt x="1541" y="65"/>
                  </a:lnTo>
                  <a:close/>
                  <a:moveTo>
                    <a:pt x="1540" y="24"/>
                  </a:moveTo>
                  <a:cubicBezTo>
                    <a:pt x="1541" y="33"/>
                    <a:pt x="1541" y="33"/>
                    <a:pt x="1541" y="33"/>
                  </a:cubicBezTo>
                  <a:cubicBezTo>
                    <a:pt x="1296" y="34"/>
                    <a:pt x="1296" y="34"/>
                    <a:pt x="1296" y="34"/>
                  </a:cubicBezTo>
                  <a:cubicBezTo>
                    <a:pt x="1296" y="25"/>
                    <a:pt x="1296" y="25"/>
                    <a:pt x="1296" y="25"/>
                  </a:cubicBezTo>
                  <a:lnTo>
                    <a:pt x="1540" y="24"/>
                  </a:lnTo>
                  <a:close/>
                  <a:moveTo>
                    <a:pt x="1173" y="728"/>
                  </a:moveTo>
                  <a:cubicBezTo>
                    <a:pt x="1173" y="728"/>
                    <a:pt x="1173" y="728"/>
                    <a:pt x="1173" y="728"/>
                  </a:cubicBezTo>
                  <a:cubicBezTo>
                    <a:pt x="1173" y="728"/>
                    <a:pt x="1174" y="728"/>
                    <a:pt x="1174" y="728"/>
                  </a:cubicBezTo>
                  <a:cubicBezTo>
                    <a:pt x="1176" y="731"/>
                    <a:pt x="1179" y="733"/>
                    <a:pt x="1181" y="735"/>
                  </a:cubicBezTo>
                  <a:cubicBezTo>
                    <a:pt x="1181" y="735"/>
                    <a:pt x="1181" y="735"/>
                    <a:pt x="1181" y="735"/>
                  </a:cubicBezTo>
                  <a:cubicBezTo>
                    <a:pt x="1183" y="737"/>
                    <a:pt x="1184" y="740"/>
                    <a:pt x="1185" y="743"/>
                  </a:cubicBezTo>
                  <a:cubicBezTo>
                    <a:pt x="1181" y="738"/>
                    <a:pt x="1177" y="733"/>
                    <a:pt x="1173" y="728"/>
                  </a:cubicBezTo>
                  <a:close/>
                  <a:moveTo>
                    <a:pt x="1189" y="736"/>
                  </a:moveTo>
                  <a:cubicBezTo>
                    <a:pt x="1189" y="736"/>
                    <a:pt x="1189" y="736"/>
                    <a:pt x="1189" y="736"/>
                  </a:cubicBezTo>
                  <a:cubicBezTo>
                    <a:pt x="1193" y="735"/>
                    <a:pt x="1197" y="735"/>
                    <a:pt x="1200" y="734"/>
                  </a:cubicBezTo>
                  <a:cubicBezTo>
                    <a:pt x="1202" y="734"/>
                    <a:pt x="1203" y="734"/>
                    <a:pt x="1205" y="734"/>
                  </a:cubicBezTo>
                  <a:cubicBezTo>
                    <a:pt x="1205" y="734"/>
                    <a:pt x="1205" y="734"/>
                    <a:pt x="1205" y="734"/>
                  </a:cubicBezTo>
                  <a:cubicBezTo>
                    <a:pt x="1205" y="734"/>
                    <a:pt x="1205" y="735"/>
                    <a:pt x="1205" y="735"/>
                  </a:cubicBezTo>
                  <a:cubicBezTo>
                    <a:pt x="1204" y="737"/>
                    <a:pt x="1203" y="743"/>
                    <a:pt x="1201" y="747"/>
                  </a:cubicBezTo>
                  <a:cubicBezTo>
                    <a:pt x="1201" y="748"/>
                    <a:pt x="1200" y="749"/>
                    <a:pt x="1199" y="749"/>
                  </a:cubicBezTo>
                  <a:cubicBezTo>
                    <a:pt x="1197" y="749"/>
                    <a:pt x="1191" y="739"/>
                    <a:pt x="1189" y="736"/>
                  </a:cubicBezTo>
                  <a:close/>
                  <a:moveTo>
                    <a:pt x="1063" y="630"/>
                  </a:moveTo>
                  <a:cubicBezTo>
                    <a:pt x="1079" y="682"/>
                    <a:pt x="1079" y="682"/>
                    <a:pt x="1079" y="682"/>
                  </a:cubicBezTo>
                  <a:cubicBezTo>
                    <a:pt x="1056" y="689"/>
                    <a:pt x="1056" y="689"/>
                    <a:pt x="1056" y="689"/>
                  </a:cubicBezTo>
                  <a:cubicBezTo>
                    <a:pt x="1040" y="638"/>
                    <a:pt x="1040" y="638"/>
                    <a:pt x="1040" y="638"/>
                  </a:cubicBezTo>
                  <a:lnTo>
                    <a:pt x="1063" y="630"/>
                  </a:lnTo>
                  <a:close/>
                  <a:moveTo>
                    <a:pt x="1059" y="617"/>
                  </a:moveTo>
                  <a:cubicBezTo>
                    <a:pt x="1036" y="624"/>
                    <a:pt x="1036" y="624"/>
                    <a:pt x="1036" y="624"/>
                  </a:cubicBezTo>
                  <a:cubicBezTo>
                    <a:pt x="1020" y="573"/>
                    <a:pt x="1020" y="573"/>
                    <a:pt x="1020" y="573"/>
                  </a:cubicBezTo>
                  <a:cubicBezTo>
                    <a:pt x="1043" y="566"/>
                    <a:pt x="1043" y="566"/>
                    <a:pt x="1043" y="566"/>
                  </a:cubicBezTo>
                  <a:lnTo>
                    <a:pt x="1059" y="617"/>
                  </a:lnTo>
                  <a:close/>
                  <a:moveTo>
                    <a:pt x="1023" y="501"/>
                  </a:moveTo>
                  <a:cubicBezTo>
                    <a:pt x="1039" y="552"/>
                    <a:pt x="1039" y="552"/>
                    <a:pt x="1039" y="552"/>
                  </a:cubicBezTo>
                  <a:cubicBezTo>
                    <a:pt x="1016" y="560"/>
                    <a:pt x="1016" y="560"/>
                    <a:pt x="1016" y="560"/>
                  </a:cubicBezTo>
                  <a:cubicBezTo>
                    <a:pt x="1000" y="508"/>
                    <a:pt x="1000" y="508"/>
                    <a:pt x="1000" y="508"/>
                  </a:cubicBezTo>
                  <a:lnTo>
                    <a:pt x="1023" y="501"/>
                  </a:lnTo>
                  <a:close/>
                  <a:moveTo>
                    <a:pt x="987" y="512"/>
                  </a:moveTo>
                  <a:cubicBezTo>
                    <a:pt x="1003" y="564"/>
                    <a:pt x="1003" y="564"/>
                    <a:pt x="1003" y="564"/>
                  </a:cubicBezTo>
                  <a:cubicBezTo>
                    <a:pt x="980" y="571"/>
                    <a:pt x="980" y="571"/>
                    <a:pt x="980" y="571"/>
                  </a:cubicBezTo>
                  <a:cubicBezTo>
                    <a:pt x="964" y="519"/>
                    <a:pt x="964" y="519"/>
                    <a:pt x="964" y="519"/>
                  </a:cubicBezTo>
                  <a:lnTo>
                    <a:pt x="987" y="512"/>
                  </a:lnTo>
                  <a:close/>
                  <a:moveTo>
                    <a:pt x="927" y="531"/>
                  </a:moveTo>
                  <a:cubicBezTo>
                    <a:pt x="951" y="523"/>
                    <a:pt x="951" y="523"/>
                    <a:pt x="951" y="523"/>
                  </a:cubicBezTo>
                  <a:cubicBezTo>
                    <a:pt x="966" y="575"/>
                    <a:pt x="966" y="575"/>
                    <a:pt x="966" y="575"/>
                  </a:cubicBezTo>
                  <a:cubicBezTo>
                    <a:pt x="943" y="582"/>
                    <a:pt x="943" y="582"/>
                    <a:pt x="943" y="582"/>
                  </a:cubicBezTo>
                  <a:lnTo>
                    <a:pt x="927" y="531"/>
                  </a:lnTo>
                  <a:close/>
                  <a:moveTo>
                    <a:pt x="947" y="595"/>
                  </a:moveTo>
                  <a:cubicBezTo>
                    <a:pt x="971" y="588"/>
                    <a:pt x="971" y="588"/>
                    <a:pt x="971" y="588"/>
                  </a:cubicBezTo>
                  <a:cubicBezTo>
                    <a:pt x="986" y="640"/>
                    <a:pt x="986" y="640"/>
                    <a:pt x="986" y="640"/>
                  </a:cubicBezTo>
                  <a:cubicBezTo>
                    <a:pt x="963" y="647"/>
                    <a:pt x="963" y="647"/>
                    <a:pt x="963" y="647"/>
                  </a:cubicBezTo>
                  <a:lnTo>
                    <a:pt x="947" y="595"/>
                  </a:lnTo>
                  <a:close/>
                  <a:moveTo>
                    <a:pt x="865" y="656"/>
                  </a:moveTo>
                  <a:cubicBezTo>
                    <a:pt x="843" y="667"/>
                    <a:pt x="843" y="667"/>
                    <a:pt x="843" y="667"/>
                  </a:cubicBezTo>
                  <a:cubicBezTo>
                    <a:pt x="819" y="619"/>
                    <a:pt x="819" y="619"/>
                    <a:pt x="819" y="619"/>
                  </a:cubicBezTo>
                  <a:cubicBezTo>
                    <a:pt x="840" y="608"/>
                    <a:pt x="840" y="608"/>
                    <a:pt x="840" y="608"/>
                  </a:cubicBezTo>
                  <a:lnTo>
                    <a:pt x="865" y="656"/>
                  </a:lnTo>
                  <a:close/>
                  <a:moveTo>
                    <a:pt x="831" y="590"/>
                  </a:moveTo>
                  <a:cubicBezTo>
                    <a:pt x="809" y="601"/>
                    <a:pt x="809" y="601"/>
                    <a:pt x="809" y="601"/>
                  </a:cubicBezTo>
                  <a:cubicBezTo>
                    <a:pt x="785" y="554"/>
                    <a:pt x="785" y="554"/>
                    <a:pt x="785" y="554"/>
                  </a:cubicBezTo>
                  <a:cubicBezTo>
                    <a:pt x="806" y="542"/>
                    <a:pt x="806" y="542"/>
                    <a:pt x="806" y="542"/>
                  </a:cubicBezTo>
                  <a:lnTo>
                    <a:pt x="831" y="590"/>
                  </a:lnTo>
                  <a:close/>
                  <a:moveTo>
                    <a:pt x="797" y="525"/>
                  </a:moveTo>
                  <a:cubicBezTo>
                    <a:pt x="776" y="536"/>
                    <a:pt x="776" y="536"/>
                    <a:pt x="776" y="536"/>
                  </a:cubicBezTo>
                  <a:cubicBezTo>
                    <a:pt x="751" y="488"/>
                    <a:pt x="751" y="488"/>
                    <a:pt x="751" y="488"/>
                  </a:cubicBezTo>
                  <a:cubicBezTo>
                    <a:pt x="773" y="477"/>
                    <a:pt x="773" y="477"/>
                    <a:pt x="773" y="477"/>
                  </a:cubicBezTo>
                  <a:lnTo>
                    <a:pt x="797" y="525"/>
                  </a:lnTo>
                  <a:close/>
                  <a:moveTo>
                    <a:pt x="739" y="411"/>
                  </a:moveTo>
                  <a:cubicBezTo>
                    <a:pt x="763" y="459"/>
                    <a:pt x="763" y="459"/>
                    <a:pt x="763" y="459"/>
                  </a:cubicBezTo>
                  <a:cubicBezTo>
                    <a:pt x="742" y="471"/>
                    <a:pt x="742" y="471"/>
                    <a:pt x="742" y="471"/>
                  </a:cubicBezTo>
                  <a:cubicBezTo>
                    <a:pt x="717" y="423"/>
                    <a:pt x="717" y="423"/>
                    <a:pt x="717" y="423"/>
                  </a:cubicBezTo>
                  <a:lnTo>
                    <a:pt x="739" y="411"/>
                  </a:lnTo>
                  <a:close/>
                  <a:moveTo>
                    <a:pt x="705" y="429"/>
                  </a:moveTo>
                  <a:cubicBezTo>
                    <a:pt x="730" y="477"/>
                    <a:pt x="730" y="477"/>
                    <a:pt x="730" y="477"/>
                  </a:cubicBezTo>
                  <a:cubicBezTo>
                    <a:pt x="708" y="488"/>
                    <a:pt x="708" y="488"/>
                    <a:pt x="708" y="488"/>
                  </a:cubicBezTo>
                  <a:cubicBezTo>
                    <a:pt x="683" y="440"/>
                    <a:pt x="683" y="440"/>
                    <a:pt x="683" y="440"/>
                  </a:cubicBezTo>
                  <a:lnTo>
                    <a:pt x="705" y="429"/>
                  </a:lnTo>
                  <a:close/>
                  <a:moveTo>
                    <a:pt x="671" y="446"/>
                  </a:moveTo>
                  <a:cubicBezTo>
                    <a:pt x="696" y="494"/>
                    <a:pt x="696" y="494"/>
                    <a:pt x="696" y="494"/>
                  </a:cubicBezTo>
                  <a:cubicBezTo>
                    <a:pt x="674" y="506"/>
                    <a:pt x="674" y="506"/>
                    <a:pt x="674" y="506"/>
                  </a:cubicBezTo>
                  <a:cubicBezTo>
                    <a:pt x="649" y="458"/>
                    <a:pt x="649" y="458"/>
                    <a:pt x="649" y="458"/>
                  </a:cubicBezTo>
                  <a:lnTo>
                    <a:pt x="671" y="446"/>
                  </a:lnTo>
                  <a:close/>
                  <a:moveTo>
                    <a:pt x="616" y="475"/>
                  </a:moveTo>
                  <a:cubicBezTo>
                    <a:pt x="637" y="464"/>
                    <a:pt x="637" y="464"/>
                    <a:pt x="637" y="464"/>
                  </a:cubicBezTo>
                  <a:cubicBezTo>
                    <a:pt x="662" y="512"/>
                    <a:pt x="662" y="512"/>
                    <a:pt x="662" y="512"/>
                  </a:cubicBezTo>
                  <a:cubicBezTo>
                    <a:pt x="640" y="523"/>
                    <a:pt x="640" y="523"/>
                    <a:pt x="640" y="523"/>
                  </a:cubicBezTo>
                  <a:lnTo>
                    <a:pt x="616" y="475"/>
                  </a:lnTo>
                  <a:close/>
                  <a:moveTo>
                    <a:pt x="649" y="541"/>
                  </a:moveTo>
                  <a:cubicBezTo>
                    <a:pt x="671" y="529"/>
                    <a:pt x="671" y="529"/>
                    <a:pt x="671" y="529"/>
                  </a:cubicBezTo>
                  <a:cubicBezTo>
                    <a:pt x="696" y="577"/>
                    <a:pt x="696" y="577"/>
                    <a:pt x="696" y="577"/>
                  </a:cubicBezTo>
                  <a:cubicBezTo>
                    <a:pt x="674" y="588"/>
                    <a:pt x="674" y="588"/>
                    <a:pt x="674" y="588"/>
                  </a:cubicBezTo>
                  <a:lnTo>
                    <a:pt x="649" y="541"/>
                  </a:lnTo>
                  <a:close/>
                  <a:moveTo>
                    <a:pt x="683" y="606"/>
                  </a:moveTo>
                  <a:cubicBezTo>
                    <a:pt x="705" y="595"/>
                    <a:pt x="705" y="595"/>
                    <a:pt x="705" y="595"/>
                  </a:cubicBezTo>
                  <a:cubicBezTo>
                    <a:pt x="730" y="643"/>
                    <a:pt x="730" y="643"/>
                    <a:pt x="730" y="643"/>
                  </a:cubicBezTo>
                  <a:cubicBezTo>
                    <a:pt x="708" y="654"/>
                    <a:pt x="708" y="654"/>
                    <a:pt x="708" y="654"/>
                  </a:cubicBezTo>
                  <a:lnTo>
                    <a:pt x="683" y="606"/>
                  </a:lnTo>
                  <a:close/>
                  <a:moveTo>
                    <a:pt x="742" y="719"/>
                  </a:moveTo>
                  <a:cubicBezTo>
                    <a:pt x="717" y="671"/>
                    <a:pt x="717" y="671"/>
                    <a:pt x="717" y="671"/>
                  </a:cubicBezTo>
                  <a:cubicBezTo>
                    <a:pt x="739" y="660"/>
                    <a:pt x="739" y="660"/>
                    <a:pt x="739" y="660"/>
                  </a:cubicBezTo>
                  <a:cubicBezTo>
                    <a:pt x="764" y="708"/>
                    <a:pt x="764" y="708"/>
                    <a:pt x="764" y="708"/>
                  </a:cubicBezTo>
                  <a:lnTo>
                    <a:pt x="742" y="719"/>
                  </a:lnTo>
                  <a:close/>
                  <a:moveTo>
                    <a:pt x="751" y="914"/>
                  </a:moveTo>
                  <a:cubicBezTo>
                    <a:pt x="756" y="912"/>
                    <a:pt x="760" y="910"/>
                    <a:pt x="764" y="907"/>
                  </a:cubicBezTo>
                  <a:cubicBezTo>
                    <a:pt x="764" y="907"/>
                    <a:pt x="764" y="907"/>
                    <a:pt x="764" y="907"/>
                  </a:cubicBezTo>
                  <a:cubicBezTo>
                    <a:pt x="769" y="915"/>
                    <a:pt x="773" y="924"/>
                    <a:pt x="774" y="935"/>
                  </a:cubicBezTo>
                  <a:cubicBezTo>
                    <a:pt x="775" y="942"/>
                    <a:pt x="775" y="949"/>
                    <a:pt x="775" y="956"/>
                  </a:cubicBezTo>
                  <a:cubicBezTo>
                    <a:pt x="768" y="947"/>
                    <a:pt x="759" y="936"/>
                    <a:pt x="754" y="924"/>
                  </a:cubicBezTo>
                  <a:cubicBezTo>
                    <a:pt x="753" y="922"/>
                    <a:pt x="752" y="920"/>
                    <a:pt x="751" y="918"/>
                  </a:cubicBezTo>
                  <a:cubicBezTo>
                    <a:pt x="751" y="917"/>
                    <a:pt x="751" y="915"/>
                    <a:pt x="751" y="914"/>
                  </a:cubicBezTo>
                  <a:close/>
                  <a:moveTo>
                    <a:pt x="744" y="938"/>
                  </a:moveTo>
                  <a:cubicBezTo>
                    <a:pt x="745" y="936"/>
                    <a:pt x="747" y="935"/>
                    <a:pt x="748" y="932"/>
                  </a:cubicBezTo>
                  <a:cubicBezTo>
                    <a:pt x="748" y="932"/>
                    <a:pt x="749" y="932"/>
                    <a:pt x="749" y="932"/>
                  </a:cubicBezTo>
                  <a:cubicBezTo>
                    <a:pt x="749" y="933"/>
                    <a:pt x="749" y="933"/>
                    <a:pt x="750" y="934"/>
                  </a:cubicBezTo>
                  <a:cubicBezTo>
                    <a:pt x="751" y="938"/>
                    <a:pt x="758" y="945"/>
                    <a:pt x="760" y="951"/>
                  </a:cubicBezTo>
                  <a:cubicBezTo>
                    <a:pt x="760" y="954"/>
                    <a:pt x="760" y="956"/>
                    <a:pt x="759" y="957"/>
                  </a:cubicBezTo>
                  <a:cubicBezTo>
                    <a:pt x="758" y="960"/>
                    <a:pt x="739" y="955"/>
                    <a:pt x="733" y="954"/>
                  </a:cubicBezTo>
                  <a:cubicBezTo>
                    <a:pt x="733" y="954"/>
                    <a:pt x="733" y="954"/>
                    <a:pt x="733" y="954"/>
                  </a:cubicBezTo>
                  <a:cubicBezTo>
                    <a:pt x="737" y="949"/>
                    <a:pt x="740" y="944"/>
                    <a:pt x="744" y="938"/>
                  </a:cubicBezTo>
                  <a:close/>
                  <a:moveTo>
                    <a:pt x="707" y="963"/>
                  </a:moveTo>
                  <a:cubicBezTo>
                    <a:pt x="712" y="963"/>
                    <a:pt x="717" y="962"/>
                    <a:pt x="723" y="962"/>
                  </a:cubicBezTo>
                  <a:cubicBezTo>
                    <a:pt x="723" y="962"/>
                    <a:pt x="723" y="962"/>
                    <a:pt x="723" y="962"/>
                  </a:cubicBezTo>
                  <a:cubicBezTo>
                    <a:pt x="727" y="962"/>
                    <a:pt x="732" y="965"/>
                    <a:pt x="737" y="967"/>
                  </a:cubicBezTo>
                  <a:cubicBezTo>
                    <a:pt x="727" y="966"/>
                    <a:pt x="717" y="965"/>
                    <a:pt x="706" y="964"/>
                  </a:cubicBezTo>
                  <a:cubicBezTo>
                    <a:pt x="706" y="964"/>
                    <a:pt x="705" y="964"/>
                    <a:pt x="705" y="964"/>
                  </a:cubicBezTo>
                  <a:cubicBezTo>
                    <a:pt x="705" y="964"/>
                    <a:pt x="706" y="963"/>
                    <a:pt x="707" y="963"/>
                  </a:cubicBezTo>
                  <a:close/>
                  <a:moveTo>
                    <a:pt x="655" y="1040"/>
                  </a:moveTo>
                  <a:cubicBezTo>
                    <a:pt x="655" y="1040"/>
                    <a:pt x="655" y="1040"/>
                    <a:pt x="654" y="1040"/>
                  </a:cubicBezTo>
                  <a:cubicBezTo>
                    <a:pt x="655" y="1040"/>
                    <a:pt x="655" y="1040"/>
                    <a:pt x="655" y="1040"/>
                  </a:cubicBezTo>
                  <a:cubicBezTo>
                    <a:pt x="658" y="1040"/>
                    <a:pt x="661" y="1039"/>
                    <a:pt x="664" y="1039"/>
                  </a:cubicBezTo>
                  <a:cubicBezTo>
                    <a:pt x="664" y="1039"/>
                    <a:pt x="664" y="1039"/>
                    <a:pt x="664" y="1039"/>
                  </a:cubicBezTo>
                  <a:cubicBezTo>
                    <a:pt x="666" y="1039"/>
                    <a:pt x="669" y="1040"/>
                    <a:pt x="672" y="1041"/>
                  </a:cubicBezTo>
                  <a:cubicBezTo>
                    <a:pt x="666" y="1041"/>
                    <a:pt x="661" y="1040"/>
                    <a:pt x="655" y="1040"/>
                  </a:cubicBezTo>
                  <a:close/>
                  <a:moveTo>
                    <a:pt x="683" y="1035"/>
                  </a:moveTo>
                  <a:cubicBezTo>
                    <a:pt x="682" y="1037"/>
                    <a:pt x="672" y="1035"/>
                    <a:pt x="669" y="1034"/>
                  </a:cubicBezTo>
                  <a:cubicBezTo>
                    <a:pt x="669" y="1034"/>
                    <a:pt x="669" y="1034"/>
                    <a:pt x="669" y="1034"/>
                  </a:cubicBezTo>
                  <a:cubicBezTo>
                    <a:pt x="671" y="1031"/>
                    <a:pt x="672" y="1029"/>
                    <a:pt x="674" y="1026"/>
                  </a:cubicBezTo>
                  <a:cubicBezTo>
                    <a:pt x="675" y="1025"/>
                    <a:pt x="676" y="1024"/>
                    <a:pt x="676" y="1023"/>
                  </a:cubicBezTo>
                  <a:cubicBezTo>
                    <a:pt x="676" y="1022"/>
                    <a:pt x="676" y="1022"/>
                    <a:pt x="676" y="1022"/>
                  </a:cubicBezTo>
                  <a:cubicBezTo>
                    <a:pt x="677" y="1023"/>
                    <a:pt x="677" y="1023"/>
                    <a:pt x="677" y="1023"/>
                  </a:cubicBezTo>
                  <a:cubicBezTo>
                    <a:pt x="678" y="1025"/>
                    <a:pt x="682" y="1029"/>
                    <a:pt x="683" y="1032"/>
                  </a:cubicBezTo>
                  <a:cubicBezTo>
                    <a:pt x="683" y="1033"/>
                    <a:pt x="683" y="1034"/>
                    <a:pt x="683" y="1035"/>
                  </a:cubicBezTo>
                  <a:close/>
                  <a:moveTo>
                    <a:pt x="679" y="1018"/>
                  </a:moveTo>
                  <a:cubicBezTo>
                    <a:pt x="678" y="1017"/>
                    <a:pt x="678" y="1016"/>
                    <a:pt x="677" y="1015"/>
                  </a:cubicBezTo>
                  <a:cubicBezTo>
                    <a:pt x="677" y="1014"/>
                    <a:pt x="677" y="1014"/>
                    <a:pt x="677" y="1013"/>
                  </a:cubicBezTo>
                  <a:cubicBezTo>
                    <a:pt x="680" y="1012"/>
                    <a:pt x="682" y="1010"/>
                    <a:pt x="684" y="1009"/>
                  </a:cubicBezTo>
                  <a:cubicBezTo>
                    <a:pt x="684" y="1009"/>
                    <a:pt x="684" y="1009"/>
                    <a:pt x="684" y="1009"/>
                  </a:cubicBezTo>
                  <a:cubicBezTo>
                    <a:pt x="687" y="1013"/>
                    <a:pt x="689" y="1018"/>
                    <a:pt x="690" y="1023"/>
                  </a:cubicBezTo>
                  <a:cubicBezTo>
                    <a:pt x="691" y="1027"/>
                    <a:pt x="691" y="1030"/>
                    <a:pt x="691" y="1034"/>
                  </a:cubicBezTo>
                  <a:cubicBezTo>
                    <a:pt x="687" y="1030"/>
                    <a:pt x="682" y="1024"/>
                    <a:pt x="679" y="1018"/>
                  </a:cubicBezTo>
                  <a:close/>
                  <a:moveTo>
                    <a:pt x="694" y="1017"/>
                  </a:moveTo>
                  <a:cubicBezTo>
                    <a:pt x="693" y="1013"/>
                    <a:pt x="690" y="1009"/>
                    <a:pt x="688" y="1005"/>
                  </a:cubicBezTo>
                  <a:cubicBezTo>
                    <a:pt x="687" y="1005"/>
                    <a:pt x="687" y="1005"/>
                    <a:pt x="687" y="1005"/>
                  </a:cubicBezTo>
                  <a:cubicBezTo>
                    <a:pt x="689" y="1002"/>
                    <a:pt x="690" y="999"/>
                    <a:pt x="690" y="996"/>
                  </a:cubicBezTo>
                  <a:cubicBezTo>
                    <a:pt x="690" y="991"/>
                    <a:pt x="688" y="986"/>
                    <a:pt x="684" y="982"/>
                  </a:cubicBezTo>
                  <a:cubicBezTo>
                    <a:pt x="684" y="981"/>
                    <a:pt x="684" y="980"/>
                    <a:pt x="684" y="979"/>
                  </a:cubicBezTo>
                  <a:cubicBezTo>
                    <a:pt x="687" y="977"/>
                    <a:pt x="689" y="975"/>
                    <a:pt x="691" y="972"/>
                  </a:cubicBezTo>
                  <a:cubicBezTo>
                    <a:pt x="692" y="973"/>
                    <a:pt x="692" y="973"/>
                    <a:pt x="693" y="973"/>
                  </a:cubicBezTo>
                  <a:cubicBezTo>
                    <a:pt x="721" y="974"/>
                    <a:pt x="748" y="978"/>
                    <a:pt x="775" y="982"/>
                  </a:cubicBezTo>
                  <a:cubicBezTo>
                    <a:pt x="776" y="983"/>
                    <a:pt x="776" y="984"/>
                    <a:pt x="777" y="985"/>
                  </a:cubicBezTo>
                  <a:cubicBezTo>
                    <a:pt x="753" y="1004"/>
                    <a:pt x="729" y="1023"/>
                    <a:pt x="707" y="1044"/>
                  </a:cubicBezTo>
                  <a:cubicBezTo>
                    <a:pt x="707" y="1044"/>
                    <a:pt x="707" y="1044"/>
                    <a:pt x="706" y="1044"/>
                  </a:cubicBezTo>
                  <a:cubicBezTo>
                    <a:pt x="704" y="1043"/>
                    <a:pt x="702" y="1043"/>
                    <a:pt x="699" y="1042"/>
                  </a:cubicBezTo>
                  <a:cubicBezTo>
                    <a:pt x="699" y="1042"/>
                    <a:pt x="699" y="1041"/>
                    <a:pt x="698" y="1041"/>
                  </a:cubicBezTo>
                  <a:cubicBezTo>
                    <a:pt x="695" y="1034"/>
                    <a:pt x="696" y="1025"/>
                    <a:pt x="694" y="1017"/>
                  </a:cubicBezTo>
                  <a:close/>
                  <a:moveTo>
                    <a:pt x="592" y="1146"/>
                  </a:moveTo>
                  <a:cubicBezTo>
                    <a:pt x="587" y="1143"/>
                    <a:pt x="586" y="1137"/>
                    <a:pt x="589" y="1132"/>
                  </a:cubicBezTo>
                  <a:cubicBezTo>
                    <a:pt x="593" y="1128"/>
                    <a:pt x="599" y="1127"/>
                    <a:pt x="603" y="1130"/>
                  </a:cubicBezTo>
                  <a:cubicBezTo>
                    <a:pt x="608" y="1133"/>
                    <a:pt x="609" y="1139"/>
                    <a:pt x="605" y="1144"/>
                  </a:cubicBezTo>
                  <a:cubicBezTo>
                    <a:pt x="602" y="1148"/>
                    <a:pt x="596" y="1149"/>
                    <a:pt x="592" y="1146"/>
                  </a:cubicBezTo>
                  <a:close/>
                  <a:moveTo>
                    <a:pt x="439" y="2522"/>
                  </a:moveTo>
                  <a:cubicBezTo>
                    <a:pt x="423" y="2501"/>
                    <a:pt x="423" y="2501"/>
                    <a:pt x="423" y="2501"/>
                  </a:cubicBezTo>
                  <a:cubicBezTo>
                    <a:pt x="457" y="2475"/>
                    <a:pt x="457" y="2475"/>
                    <a:pt x="457" y="2475"/>
                  </a:cubicBezTo>
                  <a:cubicBezTo>
                    <a:pt x="473" y="2496"/>
                    <a:pt x="473" y="2496"/>
                    <a:pt x="473" y="2496"/>
                  </a:cubicBezTo>
                  <a:lnTo>
                    <a:pt x="439" y="2522"/>
                  </a:lnTo>
                  <a:close/>
                  <a:moveTo>
                    <a:pt x="487" y="2514"/>
                  </a:moveTo>
                  <a:cubicBezTo>
                    <a:pt x="503" y="2535"/>
                    <a:pt x="503" y="2535"/>
                    <a:pt x="503" y="2535"/>
                  </a:cubicBezTo>
                  <a:cubicBezTo>
                    <a:pt x="470" y="2561"/>
                    <a:pt x="470" y="2561"/>
                    <a:pt x="470" y="2561"/>
                  </a:cubicBezTo>
                  <a:cubicBezTo>
                    <a:pt x="453" y="2540"/>
                    <a:pt x="453" y="2540"/>
                    <a:pt x="453" y="2540"/>
                  </a:cubicBezTo>
                  <a:lnTo>
                    <a:pt x="487" y="2514"/>
                  </a:lnTo>
                  <a:close/>
                  <a:moveTo>
                    <a:pt x="441" y="2550"/>
                  </a:moveTo>
                  <a:cubicBezTo>
                    <a:pt x="457" y="2571"/>
                    <a:pt x="457" y="2571"/>
                    <a:pt x="457" y="2571"/>
                  </a:cubicBezTo>
                  <a:cubicBezTo>
                    <a:pt x="423" y="2597"/>
                    <a:pt x="423" y="2597"/>
                    <a:pt x="423" y="2597"/>
                  </a:cubicBezTo>
                  <a:cubicBezTo>
                    <a:pt x="407" y="2576"/>
                    <a:pt x="407" y="2576"/>
                    <a:pt x="407" y="2576"/>
                  </a:cubicBezTo>
                  <a:lnTo>
                    <a:pt x="441" y="2550"/>
                  </a:lnTo>
                  <a:close/>
                  <a:moveTo>
                    <a:pt x="471" y="2589"/>
                  </a:moveTo>
                  <a:cubicBezTo>
                    <a:pt x="487" y="2610"/>
                    <a:pt x="487" y="2610"/>
                    <a:pt x="487" y="2610"/>
                  </a:cubicBezTo>
                  <a:cubicBezTo>
                    <a:pt x="453" y="2636"/>
                    <a:pt x="453" y="2636"/>
                    <a:pt x="453" y="2636"/>
                  </a:cubicBezTo>
                  <a:cubicBezTo>
                    <a:pt x="437" y="2615"/>
                    <a:pt x="437" y="2615"/>
                    <a:pt x="437" y="2615"/>
                  </a:cubicBezTo>
                  <a:lnTo>
                    <a:pt x="471" y="2589"/>
                  </a:lnTo>
                  <a:close/>
                  <a:moveTo>
                    <a:pt x="483" y="2579"/>
                  </a:moveTo>
                  <a:cubicBezTo>
                    <a:pt x="517" y="2553"/>
                    <a:pt x="517" y="2553"/>
                    <a:pt x="517" y="2553"/>
                  </a:cubicBezTo>
                  <a:cubicBezTo>
                    <a:pt x="534" y="2574"/>
                    <a:pt x="534" y="2574"/>
                    <a:pt x="534" y="2574"/>
                  </a:cubicBezTo>
                  <a:cubicBezTo>
                    <a:pt x="500" y="2600"/>
                    <a:pt x="500" y="2600"/>
                    <a:pt x="500" y="2600"/>
                  </a:cubicBezTo>
                  <a:lnTo>
                    <a:pt x="483" y="2579"/>
                  </a:lnTo>
                  <a:close/>
                  <a:moveTo>
                    <a:pt x="349" y="2243"/>
                  </a:moveTo>
                  <a:cubicBezTo>
                    <a:pt x="350" y="2239"/>
                    <a:pt x="352" y="2235"/>
                    <a:pt x="354" y="2230"/>
                  </a:cubicBezTo>
                  <a:cubicBezTo>
                    <a:pt x="354" y="2230"/>
                    <a:pt x="354" y="2230"/>
                    <a:pt x="354" y="2230"/>
                  </a:cubicBezTo>
                  <a:cubicBezTo>
                    <a:pt x="355" y="2227"/>
                    <a:pt x="359" y="2224"/>
                    <a:pt x="363" y="2221"/>
                  </a:cubicBezTo>
                  <a:cubicBezTo>
                    <a:pt x="358" y="2228"/>
                    <a:pt x="353" y="2236"/>
                    <a:pt x="349" y="2244"/>
                  </a:cubicBezTo>
                  <a:cubicBezTo>
                    <a:pt x="349" y="2244"/>
                    <a:pt x="349" y="2244"/>
                    <a:pt x="348" y="2245"/>
                  </a:cubicBezTo>
                  <a:cubicBezTo>
                    <a:pt x="349" y="2244"/>
                    <a:pt x="349" y="2244"/>
                    <a:pt x="349" y="2243"/>
                  </a:cubicBezTo>
                  <a:close/>
                  <a:moveTo>
                    <a:pt x="343" y="2205"/>
                  </a:moveTo>
                  <a:cubicBezTo>
                    <a:pt x="342" y="2204"/>
                    <a:pt x="341" y="2202"/>
                    <a:pt x="340" y="2200"/>
                  </a:cubicBezTo>
                  <a:cubicBezTo>
                    <a:pt x="340" y="2200"/>
                    <a:pt x="340" y="2200"/>
                    <a:pt x="340" y="2199"/>
                  </a:cubicBezTo>
                  <a:cubicBezTo>
                    <a:pt x="340" y="2199"/>
                    <a:pt x="341" y="2199"/>
                    <a:pt x="341" y="2199"/>
                  </a:cubicBezTo>
                  <a:cubicBezTo>
                    <a:pt x="345" y="2200"/>
                    <a:pt x="353" y="2197"/>
                    <a:pt x="359" y="2198"/>
                  </a:cubicBezTo>
                  <a:cubicBezTo>
                    <a:pt x="360" y="2198"/>
                    <a:pt x="362" y="2199"/>
                    <a:pt x="363" y="2200"/>
                  </a:cubicBezTo>
                  <a:cubicBezTo>
                    <a:pt x="365" y="2203"/>
                    <a:pt x="354" y="2215"/>
                    <a:pt x="351" y="2219"/>
                  </a:cubicBezTo>
                  <a:cubicBezTo>
                    <a:pt x="351" y="2219"/>
                    <a:pt x="351" y="2219"/>
                    <a:pt x="351" y="2219"/>
                  </a:cubicBezTo>
                  <a:cubicBezTo>
                    <a:pt x="348" y="2215"/>
                    <a:pt x="346" y="2210"/>
                    <a:pt x="343" y="2205"/>
                  </a:cubicBezTo>
                  <a:close/>
                  <a:moveTo>
                    <a:pt x="351" y="2257"/>
                  </a:moveTo>
                  <a:cubicBezTo>
                    <a:pt x="362" y="2236"/>
                    <a:pt x="375" y="2216"/>
                    <a:pt x="388" y="2197"/>
                  </a:cubicBezTo>
                  <a:cubicBezTo>
                    <a:pt x="391" y="2196"/>
                    <a:pt x="395" y="2196"/>
                    <a:pt x="400" y="2195"/>
                  </a:cubicBezTo>
                  <a:cubicBezTo>
                    <a:pt x="406" y="2194"/>
                    <a:pt x="410" y="2192"/>
                    <a:pt x="410" y="2188"/>
                  </a:cubicBezTo>
                  <a:cubicBezTo>
                    <a:pt x="416" y="2204"/>
                    <a:pt x="422" y="2221"/>
                    <a:pt x="428" y="2237"/>
                  </a:cubicBezTo>
                  <a:cubicBezTo>
                    <a:pt x="355" y="2275"/>
                    <a:pt x="355" y="2275"/>
                    <a:pt x="355" y="2275"/>
                  </a:cubicBezTo>
                  <a:cubicBezTo>
                    <a:pt x="354" y="2269"/>
                    <a:pt x="353" y="2264"/>
                    <a:pt x="351" y="2258"/>
                  </a:cubicBezTo>
                  <a:cubicBezTo>
                    <a:pt x="351" y="2258"/>
                    <a:pt x="351" y="2258"/>
                    <a:pt x="351" y="2257"/>
                  </a:cubicBezTo>
                  <a:close/>
                  <a:moveTo>
                    <a:pt x="367" y="2129"/>
                  </a:moveTo>
                  <a:cubicBezTo>
                    <a:pt x="367" y="2129"/>
                    <a:pt x="367" y="2129"/>
                    <a:pt x="367" y="2129"/>
                  </a:cubicBezTo>
                  <a:cubicBezTo>
                    <a:pt x="366" y="2126"/>
                    <a:pt x="365" y="2124"/>
                    <a:pt x="364" y="2121"/>
                  </a:cubicBezTo>
                  <a:cubicBezTo>
                    <a:pt x="364" y="2119"/>
                    <a:pt x="363" y="2118"/>
                    <a:pt x="363" y="2117"/>
                  </a:cubicBezTo>
                  <a:cubicBezTo>
                    <a:pt x="363" y="2117"/>
                    <a:pt x="363" y="2117"/>
                    <a:pt x="363" y="2117"/>
                  </a:cubicBezTo>
                  <a:cubicBezTo>
                    <a:pt x="363" y="2117"/>
                    <a:pt x="364" y="2117"/>
                    <a:pt x="364" y="2117"/>
                  </a:cubicBezTo>
                  <a:cubicBezTo>
                    <a:pt x="366" y="2118"/>
                    <a:pt x="371" y="2117"/>
                    <a:pt x="374" y="2118"/>
                  </a:cubicBezTo>
                  <a:cubicBezTo>
                    <a:pt x="375" y="2119"/>
                    <a:pt x="375" y="2119"/>
                    <a:pt x="376" y="2120"/>
                  </a:cubicBezTo>
                  <a:cubicBezTo>
                    <a:pt x="376" y="2122"/>
                    <a:pt x="369" y="2127"/>
                    <a:pt x="367" y="2129"/>
                  </a:cubicBezTo>
                  <a:close/>
                  <a:moveTo>
                    <a:pt x="373" y="2131"/>
                  </a:moveTo>
                  <a:cubicBezTo>
                    <a:pt x="370" y="2135"/>
                    <a:pt x="366" y="2139"/>
                    <a:pt x="363" y="2143"/>
                  </a:cubicBezTo>
                  <a:cubicBezTo>
                    <a:pt x="363" y="2143"/>
                    <a:pt x="363" y="2143"/>
                    <a:pt x="363" y="2143"/>
                  </a:cubicBezTo>
                  <a:cubicBezTo>
                    <a:pt x="363" y="2143"/>
                    <a:pt x="363" y="2143"/>
                    <a:pt x="363" y="2142"/>
                  </a:cubicBezTo>
                  <a:cubicBezTo>
                    <a:pt x="364" y="2140"/>
                    <a:pt x="366" y="2138"/>
                    <a:pt x="367" y="2136"/>
                  </a:cubicBezTo>
                  <a:cubicBezTo>
                    <a:pt x="367" y="2136"/>
                    <a:pt x="367" y="2136"/>
                    <a:pt x="367" y="2136"/>
                  </a:cubicBezTo>
                  <a:cubicBezTo>
                    <a:pt x="368" y="2134"/>
                    <a:pt x="371" y="2133"/>
                    <a:pt x="373" y="2131"/>
                  </a:cubicBezTo>
                  <a:close/>
                  <a:moveTo>
                    <a:pt x="361" y="2113"/>
                  </a:moveTo>
                  <a:cubicBezTo>
                    <a:pt x="360" y="2113"/>
                    <a:pt x="359" y="2112"/>
                    <a:pt x="358" y="2112"/>
                  </a:cubicBezTo>
                  <a:cubicBezTo>
                    <a:pt x="358" y="2112"/>
                    <a:pt x="357" y="2111"/>
                    <a:pt x="357" y="2111"/>
                  </a:cubicBezTo>
                  <a:cubicBezTo>
                    <a:pt x="357" y="2109"/>
                    <a:pt x="358" y="2106"/>
                    <a:pt x="357" y="2104"/>
                  </a:cubicBezTo>
                  <a:cubicBezTo>
                    <a:pt x="358" y="2104"/>
                    <a:pt x="358" y="2104"/>
                    <a:pt x="358" y="2104"/>
                  </a:cubicBezTo>
                  <a:cubicBezTo>
                    <a:pt x="362" y="2104"/>
                    <a:pt x="367" y="2105"/>
                    <a:pt x="371" y="2108"/>
                  </a:cubicBezTo>
                  <a:cubicBezTo>
                    <a:pt x="374" y="2109"/>
                    <a:pt x="377" y="2112"/>
                    <a:pt x="380" y="2113"/>
                  </a:cubicBezTo>
                  <a:cubicBezTo>
                    <a:pt x="374" y="2114"/>
                    <a:pt x="367" y="2114"/>
                    <a:pt x="361" y="2113"/>
                  </a:cubicBezTo>
                  <a:close/>
                  <a:moveTo>
                    <a:pt x="362" y="2151"/>
                  </a:moveTo>
                  <a:cubicBezTo>
                    <a:pt x="362" y="2151"/>
                    <a:pt x="363" y="2150"/>
                    <a:pt x="363" y="2150"/>
                  </a:cubicBezTo>
                  <a:cubicBezTo>
                    <a:pt x="371" y="2140"/>
                    <a:pt x="380" y="2130"/>
                    <a:pt x="390" y="2121"/>
                  </a:cubicBezTo>
                  <a:cubicBezTo>
                    <a:pt x="390" y="2121"/>
                    <a:pt x="390" y="2121"/>
                    <a:pt x="391" y="2121"/>
                  </a:cubicBezTo>
                  <a:cubicBezTo>
                    <a:pt x="395" y="2139"/>
                    <a:pt x="400" y="2157"/>
                    <a:pt x="406" y="2174"/>
                  </a:cubicBezTo>
                  <a:cubicBezTo>
                    <a:pt x="403" y="2170"/>
                    <a:pt x="398" y="2169"/>
                    <a:pt x="394" y="2173"/>
                  </a:cubicBezTo>
                  <a:cubicBezTo>
                    <a:pt x="391" y="2176"/>
                    <a:pt x="388" y="2179"/>
                    <a:pt x="385" y="2181"/>
                  </a:cubicBezTo>
                  <a:cubicBezTo>
                    <a:pt x="385" y="2181"/>
                    <a:pt x="384" y="2182"/>
                    <a:pt x="382" y="2182"/>
                  </a:cubicBezTo>
                  <a:cubicBezTo>
                    <a:pt x="373" y="2182"/>
                    <a:pt x="364" y="2177"/>
                    <a:pt x="356" y="2173"/>
                  </a:cubicBezTo>
                  <a:cubicBezTo>
                    <a:pt x="356" y="2173"/>
                    <a:pt x="356" y="2173"/>
                    <a:pt x="356" y="2173"/>
                  </a:cubicBezTo>
                  <a:cubicBezTo>
                    <a:pt x="362" y="2167"/>
                    <a:pt x="364" y="2159"/>
                    <a:pt x="362" y="2151"/>
                  </a:cubicBezTo>
                  <a:close/>
                  <a:moveTo>
                    <a:pt x="361" y="2050"/>
                  </a:moveTo>
                  <a:cubicBezTo>
                    <a:pt x="356" y="2051"/>
                    <a:pt x="351" y="2047"/>
                    <a:pt x="350" y="2042"/>
                  </a:cubicBezTo>
                  <a:cubicBezTo>
                    <a:pt x="350" y="2037"/>
                    <a:pt x="353" y="2032"/>
                    <a:pt x="359" y="2031"/>
                  </a:cubicBezTo>
                  <a:cubicBezTo>
                    <a:pt x="364" y="2030"/>
                    <a:pt x="369" y="2034"/>
                    <a:pt x="370" y="2039"/>
                  </a:cubicBezTo>
                  <a:cubicBezTo>
                    <a:pt x="371" y="2045"/>
                    <a:pt x="367" y="2050"/>
                    <a:pt x="361" y="2050"/>
                  </a:cubicBezTo>
                  <a:close/>
                  <a:moveTo>
                    <a:pt x="452" y="1291"/>
                  </a:moveTo>
                  <a:cubicBezTo>
                    <a:pt x="455" y="1290"/>
                    <a:pt x="457" y="1288"/>
                    <a:pt x="459" y="1286"/>
                  </a:cubicBezTo>
                  <a:cubicBezTo>
                    <a:pt x="459" y="1286"/>
                    <a:pt x="459" y="1286"/>
                    <a:pt x="459" y="1286"/>
                  </a:cubicBezTo>
                  <a:cubicBezTo>
                    <a:pt x="463" y="1291"/>
                    <a:pt x="466" y="1296"/>
                    <a:pt x="467" y="1302"/>
                  </a:cubicBezTo>
                  <a:cubicBezTo>
                    <a:pt x="468" y="1306"/>
                    <a:pt x="469" y="1311"/>
                    <a:pt x="470" y="1315"/>
                  </a:cubicBezTo>
                  <a:cubicBezTo>
                    <a:pt x="464" y="1310"/>
                    <a:pt x="458" y="1304"/>
                    <a:pt x="454" y="1297"/>
                  </a:cubicBezTo>
                  <a:cubicBezTo>
                    <a:pt x="453" y="1296"/>
                    <a:pt x="453" y="1295"/>
                    <a:pt x="452" y="1294"/>
                  </a:cubicBezTo>
                  <a:cubicBezTo>
                    <a:pt x="452" y="1293"/>
                    <a:pt x="452" y="1292"/>
                    <a:pt x="452" y="1291"/>
                  </a:cubicBezTo>
                  <a:close/>
                  <a:moveTo>
                    <a:pt x="449" y="1306"/>
                  </a:moveTo>
                  <a:cubicBezTo>
                    <a:pt x="450" y="1305"/>
                    <a:pt x="451" y="1304"/>
                    <a:pt x="452" y="1303"/>
                  </a:cubicBezTo>
                  <a:cubicBezTo>
                    <a:pt x="452" y="1302"/>
                    <a:pt x="452" y="1302"/>
                    <a:pt x="452" y="1302"/>
                  </a:cubicBezTo>
                  <a:cubicBezTo>
                    <a:pt x="452" y="1303"/>
                    <a:pt x="452" y="1303"/>
                    <a:pt x="452" y="1303"/>
                  </a:cubicBezTo>
                  <a:cubicBezTo>
                    <a:pt x="454" y="1306"/>
                    <a:pt x="458" y="1310"/>
                    <a:pt x="460" y="1313"/>
                  </a:cubicBezTo>
                  <a:cubicBezTo>
                    <a:pt x="460" y="1314"/>
                    <a:pt x="460" y="1316"/>
                    <a:pt x="460" y="1317"/>
                  </a:cubicBezTo>
                  <a:cubicBezTo>
                    <a:pt x="459" y="1319"/>
                    <a:pt x="448" y="1317"/>
                    <a:pt x="444" y="1316"/>
                  </a:cubicBezTo>
                  <a:cubicBezTo>
                    <a:pt x="444" y="1316"/>
                    <a:pt x="444" y="1316"/>
                    <a:pt x="444" y="1316"/>
                  </a:cubicBezTo>
                  <a:cubicBezTo>
                    <a:pt x="446" y="1313"/>
                    <a:pt x="447" y="1310"/>
                    <a:pt x="449" y="1306"/>
                  </a:cubicBezTo>
                  <a:close/>
                  <a:moveTo>
                    <a:pt x="429" y="1324"/>
                  </a:moveTo>
                  <a:cubicBezTo>
                    <a:pt x="432" y="1323"/>
                    <a:pt x="435" y="1323"/>
                    <a:pt x="438" y="1322"/>
                  </a:cubicBezTo>
                  <a:cubicBezTo>
                    <a:pt x="438" y="1322"/>
                    <a:pt x="438" y="1322"/>
                    <a:pt x="438" y="1322"/>
                  </a:cubicBezTo>
                  <a:cubicBezTo>
                    <a:pt x="441" y="1322"/>
                    <a:pt x="444" y="1323"/>
                    <a:pt x="447" y="1324"/>
                  </a:cubicBezTo>
                  <a:cubicBezTo>
                    <a:pt x="441" y="1324"/>
                    <a:pt x="435" y="1324"/>
                    <a:pt x="428" y="1324"/>
                  </a:cubicBezTo>
                  <a:cubicBezTo>
                    <a:pt x="428" y="1324"/>
                    <a:pt x="428" y="1324"/>
                    <a:pt x="427" y="1324"/>
                  </a:cubicBezTo>
                  <a:cubicBezTo>
                    <a:pt x="428" y="1324"/>
                    <a:pt x="428" y="1324"/>
                    <a:pt x="429" y="1324"/>
                  </a:cubicBezTo>
                  <a:close/>
                  <a:moveTo>
                    <a:pt x="420" y="1331"/>
                  </a:moveTo>
                  <a:cubicBezTo>
                    <a:pt x="420" y="1331"/>
                    <a:pt x="421" y="1331"/>
                    <a:pt x="421" y="1331"/>
                  </a:cubicBezTo>
                  <a:cubicBezTo>
                    <a:pt x="438" y="1330"/>
                    <a:pt x="454" y="1330"/>
                    <a:pt x="471" y="1331"/>
                  </a:cubicBezTo>
                  <a:cubicBezTo>
                    <a:pt x="473" y="1332"/>
                    <a:pt x="475" y="1334"/>
                    <a:pt x="477" y="1337"/>
                  </a:cubicBezTo>
                  <a:cubicBezTo>
                    <a:pt x="478" y="1339"/>
                    <a:pt x="479" y="1340"/>
                    <a:pt x="481" y="1341"/>
                  </a:cubicBezTo>
                  <a:cubicBezTo>
                    <a:pt x="478" y="1346"/>
                    <a:pt x="475" y="1352"/>
                    <a:pt x="472" y="1358"/>
                  </a:cubicBezTo>
                  <a:cubicBezTo>
                    <a:pt x="415" y="1337"/>
                    <a:pt x="415" y="1337"/>
                    <a:pt x="415" y="1337"/>
                  </a:cubicBezTo>
                  <a:cubicBezTo>
                    <a:pt x="417" y="1335"/>
                    <a:pt x="418" y="1333"/>
                    <a:pt x="420" y="1331"/>
                  </a:cubicBezTo>
                  <a:close/>
                  <a:moveTo>
                    <a:pt x="324" y="1336"/>
                  </a:moveTo>
                  <a:cubicBezTo>
                    <a:pt x="364" y="1351"/>
                    <a:pt x="364" y="1351"/>
                    <a:pt x="364" y="1351"/>
                  </a:cubicBezTo>
                  <a:cubicBezTo>
                    <a:pt x="357" y="1368"/>
                    <a:pt x="357" y="1368"/>
                    <a:pt x="357" y="1368"/>
                  </a:cubicBezTo>
                  <a:cubicBezTo>
                    <a:pt x="317" y="1353"/>
                    <a:pt x="317" y="1353"/>
                    <a:pt x="317" y="1353"/>
                  </a:cubicBezTo>
                  <a:lnTo>
                    <a:pt x="324" y="1336"/>
                  </a:lnTo>
                  <a:close/>
                  <a:moveTo>
                    <a:pt x="268" y="1316"/>
                  </a:moveTo>
                  <a:cubicBezTo>
                    <a:pt x="308" y="1331"/>
                    <a:pt x="308" y="1331"/>
                    <a:pt x="308" y="1331"/>
                  </a:cubicBezTo>
                  <a:cubicBezTo>
                    <a:pt x="302" y="1348"/>
                    <a:pt x="302" y="1348"/>
                    <a:pt x="302" y="1348"/>
                  </a:cubicBezTo>
                  <a:cubicBezTo>
                    <a:pt x="262" y="1333"/>
                    <a:pt x="262" y="1333"/>
                    <a:pt x="262" y="1333"/>
                  </a:cubicBezTo>
                  <a:lnTo>
                    <a:pt x="268" y="1316"/>
                  </a:lnTo>
                  <a:close/>
                  <a:moveTo>
                    <a:pt x="297" y="1363"/>
                  </a:moveTo>
                  <a:cubicBezTo>
                    <a:pt x="290" y="1380"/>
                    <a:pt x="290" y="1380"/>
                    <a:pt x="290" y="1380"/>
                  </a:cubicBezTo>
                  <a:cubicBezTo>
                    <a:pt x="250" y="1365"/>
                    <a:pt x="250" y="1365"/>
                    <a:pt x="250" y="1365"/>
                  </a:cubicBezTo>
                  <a:cubicBezTo>
                    <a:pt x="257" y="1348"/>
                    <a:pt x="257" y="1348"/>
                    <a:pt x="257" y="1348"/>
                  </a:cubicBezTo>
                  <a:lnTo>
                    <a:pt x="297" y="1363"/>
                  </a:lnTo>
                  <a:close/>
                  <a:moveTo>
                    <a:pt x="213" y="1296"/>
                  </a:moveTo>
                  <a:cubicBezTo>
                    <a:pt x="253" y="1311"/>
                    <a:pt x="253" y="1311"/>
                    <a:pt x="253" y="1311"/>
                  </a:cubicBezTo>
                  <a:cubicBezTo>
                    <a:pt x="247" y="1328"/>
                    <a:pt x="247" y="1328"/>
                    <a:pt x="247" y="1328"/>
                  </a:cubicBezTo>
                  <a:cubicBezTo>
                    <a:pt x="207" y="1313"/>
                    <a:pt x="207" y="1313"/>
                    <a:pt x="207" y="1313"/>
                  </a:cubicBezTo>
                  <a:lnTo>
                    <a:pt x="213" y="1296"/>
                  </a:lnTo>
                  <a:close/>
                  <a:moveTo>
                    <a:pt x="201" y="1328"/>
                  </a:moveTo>
                  <a:cubicBezTo>
                    <a:pt x="241" y="1343"/>
                    <a:pt x="241" y="1343"/>
                    <a:pt x="241" y="1343"/>
                  </a:cubicBezTo>
                  <a:cubicBezTo>
                    <a:pt x="235" y="1360"/>
                    <a:pt x="235" y="1360"/>
                    <a:pt x="235" y="1360"/>
                  </a:cubicBezTo>
                  <a:cubicBezTo>
                    <a:pt x="195" y="1345"/>
                    <a:pt x="195" y="1345"/>
                    <a:pt x="195" y="1345"/>
                  </a:cubicBezTo>
                  <a:lnTo>
                    <a:pt x="201" y="1328"/>
                  </a:lnTo>
                  <a:close/>
                  <a:moveTo>
                    <a:pt x="212" y="1424"/>
                  </a:moveTo>
                  <a:cubicBezTo>
                    <a:pt x="172" y="1409"/>
                    <a:pt x="172" y="1409"/>
                    <a:pt x="172" y="1409"/>
                  </a:cubicBezTo>
                  <a:cubicBezTo>
                    <a:pt x="178" y="1392"/>
                    <a:pt x="178" y="1392"/>
                    <a:pt x="178" y="1392"/>
                  </a:cubicBezTo>
                  <a:cubicBezTo>
                    <a:pt x="218" y="1407"/>
                    <a:pt x="218" y="1407"/>
                    <a:pt x="218" y="1407"/>
                  </a:cubicBezTo>
                  <a:lnTo>
                    <a:pt x="212" y="1424"/>
                  </a:lnTo>
                  <a:close/>
                  <a:moveTo>
                    <a:pt x="183" y="1377"/>
                  </a:moveTo>
                  <a:cubicBezTo>
                    <a:pt x="190" y="1360"/>
                    <a:pt x="190" y="1360"/>
                    <a:pt x="190" y="1360"/>
                  </a:cubicBezTo>
                  <a:cubicBezTo>
                    <a:pt x="230" y="1374"/>
                    <a:pt x="230" y="1374"/>
                    <a:pt x="230" y="1374"/>
                  </a:cubicBezTo>
                  <a:cubicBezTo>
                    <a:pt x="224" y="1391"/>
                    <a:pt x="224" y="1391"/>
                    <a:pt x="224" y="1391"/>
                  </a:cubicBezTo>
                  <a:lnTo>
                    <a:pt x="183" y="1377"/>
                  </a:lnTo>
                  <a:close/>
                  <a:moveTo>
                    <a:pt x="267" y="1444"/>
                  </a:moveTo>
                  <a:cubicBezTo>
                    <a:pt x="227" y="1429"/>
                    <a:pt x="227" y="1429"/>
                    <a:pt x="227" y="1429"/>
                  </a:cubicBezTo>
                  <a:cubicBezTo>
                    <a:pt x="233" y="1412"/>
                    <a:pt x="233" y="1412"/>
                    <a:pt x="233" y="1412"/>
                  </a:cubicBezTo>
                  <a:cubicBezTo>
                    <a:pt x="273" y="1427"/>
                    <a:pt x="273" y="1427"/>
                    <a:pt x="273" y="1427"/>
                  </a:cubicBezTo>
                  <a:lnTo>
                    <a:pt x="267" y="1444"/>
                  </a:lnTo>
                  <a:close/>
                  <a:moveTo>
                    <a:pt x="239" y="1397"/>
                  </a:moveTo>
                  <a:cubicBezTo>
                    <a:pt x="245" y="1380"/>
                    <a:pt x="245" y="1380"/>
                    <a:pt x="245" y="1380"/>
                  </a:cubicBezTo>
                  <a:cubicBezTo>
                    <a:pt x="285" y="1395"/>
                    <a:pt x="285" y="1395"/>
                    <a:pt x="285" y="1395"/>
                  </a:cubicBezTo>
                  <a:cubicBezTo>
                    <a:pt x="279" y="1412"/>
                    <a:pt x="279" y="1412"/>
                    <a:pt x="279" y="1412"/>
                  </a:cubicBezTo>
                  <a:lnTo>
                    <a:pt x="239" y="1397"/>
                  </a:lnTo>
                  <a:close/>
                  <a:moveTo>
                    <a:pt x="322" y="1464"/>
                  </a:moveTo>
                  <a:cubicBezTo>
                    <a:pt x="282" y="1449"/>
                    <a:pt x="282" y="1449"/>
                    <a:pt x="282" y="1449"/>
                  </a:cubicBezTo>
                  <a:cubicBezTo>
                    <a:pt x="288" y="1432"/>
                    <a:pt x="288" y="1432"/>
                    <a:pt x="288" y="1432"/>
                  </a:cubicBezTo>
                  <a:cubicBezTo>
                    <a:pt x="328" y="1447"/>
                    <a:pt x="328" y="1447"/>
                    <a:pt x="328" y="1447"/>
                  </a:cubicBezTo>
                  <a:lnTo>
                    <a:pt x="322" y="1464"/>
                  </a:lnTo>
                  <a:close/>
                  <a:moveTo>
                    <a:pt x="334" y="1432"/>
                  </a:moveTo>
                  <a:cubicBezTo>
                    <a:pt x="294" y="1417"/>
                    <a:pt x="294" y="1417"/>
                    <a:pt x="294" y="1417"/>
                  </a:cubicBezTo>
                  <a:cubicBezTo>
                    <a:pt x="300" y="1400"/>
                    <a:pt x="300" y="1400"/>
                    <a:pt x="300" y="1400"/>
                  </a:cubicBezTo>
                  <a:cubicBezTo>
                    <a:pt x="340" y="1415"/>
                    <a:pt x="340" y="1415"/>
                    <a:pt x="340" y="1415"/>
                  </a:cubicBezTo>
                  <a:lnTo>
                    <a:pt x="334" y="1432"/>
                  </a:lnTo>
                  <a:close/>
                  <a:moveTo>
                    <a:pt x="346" y="1400"/>
                  </a:moveTo>
                  <a:cubicBezTo>
                    <a:pt x="305" y="1386"/>
                    <a:pt x="305" y="1386"/>
                    <a:pt x="305" y="1386"/>
                  </a:cubicBezTo>
                  <a:cubicBezTo>
                    <a:pt x="312" y="1369"/>
                    <a:pt x="312" y="1369"/>
                    <a:pt x="312" y="1369"/>
                  </a:cubicBezTo>
                  <a:cubicBezTo>
                    <a:pt x="352" y="1383"/>
                    <a:pt x="352" y="1383"/>
                    <a:pt x="352" y="1383"/>
                  </a:cubicBezTo>
                  <a:lnTo>
                    <a:pt x="346" y="1400"/>
                  </a:lnTo>
                  <a:close/>
                  <a:moveTo>
                    <a:pt x="319" y="1556"/>
                  </a:moveTo>
                  <a:cubicBezTo>
                    <a:pt x="323" y="1539"/>
                    <a:pt x="334" y="1527"/>
                    <a:pt x="345" y="1529"/>
                  </a:cubicBezTo>
                  <a:cubicBezTo>
                    <a:pt x="355" y="1531"/>
                    <a:pt x="361" y="1547"/>
                    <a:pt x="358" y="1564"/>
                  </a:cubicBezTo>
                  <a:cubicBezTo>
                    <a:pt x="354" y="1581"/>
                    <a:pt x="343" y="1594"/>
                    <a:pt x="332" y="1591"/>
                  </a:cubicBezTo>
                  <a:cubicBezTo>
                    <a:pt x="322" y="1589"/>
                    <a:pt x="316" y="1574"/>
                    <a:pt x="319" y="1556"/>
                  </a:cubicBezTo>
                  <a:close/>
                  <a:moveTo>
                    <a:pt x="73" y="1596"/>
                  </a:moveTo>
                  <a:cubicBezTo>
                    <a:pt x="70" y="1613"/>
                    <a:pt x="58" y="1626"/>
                    <a:pt x="48" y="1624"/>
                  </a:cubicBezTo>
                  <a:cubicBezTo>
                    <a:pt x="37" y="1621"/>
                    <a:pt x="31" y="1606"/>
                    <a:pt x="35" y="1588"/>
                  </a:cubicBezTo>
                  <a:cubicBezTo>
                    <a:pt x="39" y="1571"/>
                    <a:pt x="50" y="1559"/>
                    <a:pt x="60" y="1561"/>
                  </a:cubicBezTo>
                  <a:cubicBezTo>
                    <a:pt x="71" y="1563"/>
                    <a:pt x="77" y="1579"/>
                    <a:pt x="73" y="1596"/>
                  </a:cubicBezTo>
                  <a:close/>
                  <a:moveTo>
                    <a:pt x="65" y="1537"/>
                  </a:moveTo>
                  <a:cubicBezTo>
                    <a:pt x="55" y="1535"/>
                    <a:pt x="49" y="1519"/>
                    <a:pt x="52" y="1502"/>
                  </a:cubicBezTo>
                  <a:cubicBezTo>
                    <a:pt x="56" y="1485"/>
                    <a:pt x="67" y="1472"/>
                    <a:pt x="78" y="1475"/>
                  </a:cubicBezTo>
                  <a:cubicBezTo>
                    <a:pt x="88" y="1477"/>
                    <a:pt x="94" y="1493"/>
                    <a:pt x="91" y="1510"/>
                  </a:cubicBezTo>
                  <a:cubicBezTo>
                    <a:pt x="87" y="1527"/>
                    <a:pt x="76" y="1540"/>
                    <a:pt x="65" y="1537"/>
                  </a:cubicBezTo>
                  <a:close/>
                  <a:moveTo>
                    <a:pt x="127" y="1607"/>
                  </a:moveTo>
                  <a:cubicBezTo>
                    <a:pt x="123" y="1624"/>
                    <a:pt x="112" y="1637"/>
                    <a:pt x="101" y="1634"/>
                  </a:cubicBezTo>
                  <a:cubicBezTo>
                    <a:pt x="91" y="1632"/>
                    <a:pt x="85" y="1616"/>
                    <a:pt x="88" y="1599"/>
                  </a:cubicBezTo>
                  <a:cubicBezTo>
                    <a:pt x="92" y="1582"/>
                    <a:pt x="103" y="1569"/>
                    <a:pt x="114" y="1572"/>
                  </a:cubicBezTo>
                  <a:cubicBezTo>
                    <a:pt x="124" y="1574"/>
                    <a:pt x="130" y="1589"/>
                    <a:pt x="127" y="1607"/>
                  </a:cubicBezTo>
                  <a:close/>
                  <a:moveTo>
                    <a:pt x="119" y="1548"/>
                  </a:moveTo>
                  <a:cubicBezTo>
                    <a:pt x="108" y="1546"/>
                    <a:pt x="102" y="1530"/>
                    <a:pt x="106" y="1513"/>
                  </a:cubicBezTo>
                  <a:cubicBezTo>
                    <a:pt x="109" y="1496"/>
                    <a:pt x="121" y="1483"/>
                    <a:pt x="131" y="1485"/>
                  </a:cubicBezTo>
                  <a:cubicBezTo>
                    <a:pt x="142" y="1488"/>
                    <a:pt x="148" y="1503"/>
                    <a:pt x="144" y="1521"/>
                  </a:cubicBezTo>
                  <a:cubicBezTo>
                    <a:pt x="141" y="1538"/>
                    <a:pt x="129" y="1550"/>
                    <a:pt x="119" y="1548"/>
                  </a:cubicBezTo>
                  <a:close/>
                  <a:moveTo>
                    <a:pt x="180" y="1618"/>
                  </a:moveTo>
                  <a:cubicBezTo>
                    <a:pt x="177" y="1635"/>
                    <a:pt x="165" y="1647"/>
                    <a:pt x="155" y="1645"/>
                  </a:cubicBezTo>
                  <a:cubicBezTo>
                    <a:pt x="144" y="1643"/>
                    <a:pt x="138" y="1627"/>
                    <a:pt x="142" y="1610"/>
                  </a:cubicBezTo>
                  <a:cubicBezTo>
                    <a:pt x="145" y="1593"/>
                    <a:pt x="157" y="1580"/>
                    <a:pt x="167" y="1582"/>
                  </a:cubicBezTo>
                  <a:cubicBezTo>
                    <a:pt x="178" y="1584"/>
                    <a:pt x="184" y="1600"/>
                    <a:pt x="180" y="1618"/>
                  </a:cubicBezTo>
                  <a:close/>
                  <a:moveTo>
                    <a:pt x="172" y="1559"/>
                  </a:moveTo>
                  <a:cubicBezTo>
                    <a:pt x="161" y="1557"/>
                    <a:pt x="156" y="1541"/>
                    <a:pt x="159" y="1524"/>
                  </a:cubicBezTo>
                  <a:cubicBezTo>
                    <a:pt x="163" y="1506"/>
                    <a:pt x="174" y="1494"/>
                    <a:pt x="185" y="1496"/>
                  </a:cubicBezTo>
                  <a:cubicBezTo>
                    <a:pt x="195" y="1498"/>
                    <a:pt x="201" y="1514"/>
                    <a:pt x="197" y="1532"/>
                  </a:cubicBezTo>
                  <a:cubicBezTo>
                    <a:pt x="194" y="1549"/>
                    <a:pt x="183" y="1561"/>
                    <a:pt x="172" y="1559"/>
                  </a:cubicBezTo>
                  <a:close/>
                  <a:moveTo>
                    <a:pt x="233" y="1628"/>
                  </a:moveTo>
                  <a:cubicBezTo>
                    <a:pt x="230" y="1646"/>
                    <a:pt x="219" y="1658"/>
                    <a:pt x="208" y="1656"/>
                  </a:cubicBezTo>
                  <a:cubicBezTo>
                    <a:pt x="197" y="1654"/>
                    <a:pt x="192" y="1638"/>
                    <a:pt x="195" y="1621"/>
                  </a:cubicBezTo>
                  <a:cubicBezTo>
                    <a:pt x="199" y="1603"/>
                    <a:pt x="210" y="1591"/>
                    <a:pt x="221" y="1593"/>
                  </a:cubicBezTo>
                  <a:cubicBezTo>
                    <a:pt x="231" y="1595"/>
                    <a:pt x="237" y="1611"/>
                    <a:pt x="233" y="1628"/>
                  </a:cubicBezTo>
                  <a:close/>
                  <a:moveTo>
                    <a:pt x="225" y="1570"/>
                  </a:moveTo>
                  <a:cubicBezTo>
                    <a:pt x="215" y="1568"/>
                    <a:pt x="209" y="1552"/>
                    <a:pt x="213" y="1535"/>
                  </a:cubicBezTo>
                  <a:cubicBezTo>
                    <a:pt x="216" y="1517"/>
                    <a:pt x="228" y="1505"/>
                    <a:pt x="238" y="1507"/>
                  </a:cubicBezTo>
                  <a:cubicBezTo>
                    <a:pt x="249" y="1509"/>
                    <a:pt x="254" y="1525"/>
                    <a:pt x="251" y="1542"/>
                  </a:cubicBezTo>
                  <a:cubicBezTo>
                    <a:pt x="247" y="1560"/>
                    <a:pt x="236" y="1572"/>
                    <a:pt x="225" y="1570"/>
                  </a:cubicBezTo>
                  <a:close/>
                  <a:moveTo>
                    <a:pt x="287" y="1639"/>
                  </a:moveTo>
                  <a:cubicBezTo>
                    <a:pt x="283" y="1657"/>
                    <a:pt x="272" y="1669"/>
                    <a:pt x="261" y="1667"/>
                  </a:cubicBezTo>
                  <a:cubicBezTo>
                    <a:pt x="251" y="1665"/>
                    <a:pt x="245" y="1649"/>
                    <a:pt x="249" y="1632"/>
                  </a:cubicBezTo>
                  <a:cubicBezTo>
                    <a:pt x="252" y="1614"/>
                    <a:pt x="264" y="1602"/>
                    <a:pt x="274" y="1604"/>
                  </a:cubicBezTo>
                  <a:cubicBezTo>
                    <a:pt x="285" y="1606"/>
                    <a:pt x="290" y="1622"/>
                    <a:pt x="287" y="1639"/>
                  </a:cubicBezTo>
                  <a:close/>
                  <a:moveTo>
                    <a:pt x="279" y="1581"/>
                  </a:moveTo>
                  <a:cubicBezTo>
                    <a:pt x="268" y="1579"/>
                    <a:pt x="263" y="1563"/>
                    <a:pt x="266" y="1545"/>
                  </a:cubicBezTo>
                  <a:cubicBezTo>
                    <a:pt x="270" y="1528"/>
                    <a:pt x="281" y="1516"/>
                    <a:pt x="292" y="1518"/>
                  </a:cubicBezTo>
                  <a:cubicBezTo>
                    <a:pt x="302" y="1520"/>
                    <a:pt x="308" y="1536"/>
                    <a:pt x="304" y="1553"/>
                  </a:cubicBezTo>
                  <a:cubicBezTo>
                    <a:pt x="301" y="1570"/>
                    <a:pt x="289" y="1583"/>
                    <a:pt x="279" y="1581"/>
                  </a:cubicBezTo>
                  <a:close/>
                  <a:moveTo>
                    <a:pt x="302" y="1642"/>
                  </a:moveTo>
                  <a:cubicBezTo>
                    <a:pt x="306" y="1625"/>
                    <a:pt x="317" y="1613"/>
                    <a:pt x="327" y="1615"/>
                  </a:cubicBezTo>
                  <a:cubicBezTo>
                    <a:pt x="338" y="1617"/>
                    <a:pt x="344" y="1633"/>
                    <a:pt x="340" y="1650"/>
                  </a:cubicBezTo>
                  <a:cubicBezTo>
                    <a:pt x="337" y="1667"/>
                    <a:pt x="325" y="1680"/>
                    <a:pt x="315" y="1678"/>
                  </a:cubicBezTo>
                  <a:cubicBezTo>
                    <a:pt x="304" y="1675"/>
                    <a:pt x="299" y="1660"/>
                    <a:pt x="302" y="1642"/>
                  </a:cubicBezTo>
                  <a:close/>
                  <a:moveTo>
                    <a:pt x="318" y="1794"/>
                  </a:moveTo>
                  <a:cubicBezTo>
                    <a:pt x="318" y="1794"/>
                    <a:pt x="318" y="1794"/>
                    <a:pt x="317" y="1794"/>
                  </a:cubicBezTo>
                  <a:cubicBezTo>
                    <a:pt x="318" y="1794"/>
                    <a:pt x="318" y="1794"/>
                    <a:pt x="318" y="1794"/>
                  </a:cubicBezTo>
                  <a:cubicBezTo>
                    <a:pt x="321" y="1792"/>
                    <a:pt x="324" y="1790"/>
                    <a:pt x="327" y="1789"/>
                  </a:cubicBezTo>
                  <a:cubicBezTo>
                    <a:pt x="327" y="1788"/>
                    <a:pt x="327" y="1788"/>
                    <a:pt x="327" y="1788"/>
                  </a:cubicBezTo>
                  <a:cubicBezTo>
                    <a:pt x="329" y="1787"/>
                    <a:pt x="332" y="1787"/>
                    <a:pt x="336" y="1787"/>
                  </a:cubicBezTo>
                  <a:cubicBezTo>
                    <a:pt x="330" y="1789"/>
                    <a:pt x="324" y="1791"/>
                    <a:pt x="318" y="1794"/>
                  </a:cubicBezTo>
                  <a:close/>
                  <a:moveTo>
                    <a:pt x="330" y="1781"/>
                  </a:moveTo>
                  <a:cubicBezTo>
                    <a:pt x="330" y="1781"/>
                    <a:pt x="330" y="1781"/>
                    <a:pt x="329" y="1781"/>
                  </a:cubicBezTo>
                  <a:cubicBezTo>
                    <a:pt x="330" y="1777"/>
                    <a:pt x="330" y="1773"/>
                    <a:pt x="331" y="1770"/>
                  </a:cubicBezTo>
                  <a:cubicBezTo>
                    <a:pt x="331" y="1768"/>
                    <a:pt x="331" y="1767"/>
                    <a:pt x="332" y="1765"/>
                  </a:cubicBezTo>
                  <a:cubicBezTo>
                    <a:pt x="332" y="1765"/>
                    <a:pt x="332" y="1765"/>
                    <a:pt x="332" y="1765"/>
                  </a:cubicBezTo>
                  <a:cubicBezTo>
                    <a:pt x="332" y="1765"/>
                    <a:pt x="332" y="1765"/>
                    <a:pt x="333" y="1765"/>
                  </a:cubicBezTo>
                  <a:cubicBezTo>
                    <a:pt x="335" y="1767"/>
                    <a:pt x="340" y="1769"/>
                    <a:pt x="343" y="1772"/>
                  </a:cubicBezTo>
                  <a:cubicBezTo>
                    <a:pt x="344" y="1773"/>
                    <a:pt x="345" y="1774"/>
                    <a:pt x="345" y="1775"/>
                  </a:cubicBezTo>
                  <a:cubicBezTo>
                    <a:pt x="345" y="1777"/>
                    <a:pt x="333" y="1780"/>
                    <a:pt x="330" y="1781"/>
                  </a:cubicBezTo>
                  <a:close/>
                  <a:moveTo>
                    <a:pt x="332" y="1759"/>
                  </a:moveTo>
                  <a:cubicBezTo>
                    <a:pt x="331" y="1758"/>
                    <a:pt x="330" y="1758"/>
                    <a:pt x="329" y="1757"/>
                  </a:cubicBezTo>
                  <a:cubicBezTo>
                    <a:pt x="328" y="1756"/>
                    <a:pt x="328" y="1755"/>
                    <a:pt x="328" y="1755"/>
                  </a:cubicBezTo>
                  <a:cubicBezTo>
                    <a:pt x="330" y="1752"/>
                    <a:pt x="331" y="1750"/>
                    <a:pt x="332" y="1747"/>
                  </a:cubicBezTo>
                  <a:cubicBezTo>
                    <a:pt x="332" y="1747"/>
                    <a:pt x="332" y="1747"/>
                    <a:pt x="332" y="1747"/>
                  </a:cubicBezTo>
                  <a:cubicBezTo>
                    <a:pt x="338" y="1750"/>
                    <a:pt x="342" y="1754"/>
                    <a:pt x="346" y="1759"/>
                  </a:cubicBezTo>
                  <a:cubicBezTo>
                    <a:pt x="349" y="1762"/>
                    <a:pt x="351" y="1766"/>
                    <a:pt x="353" y="1770"/>
                  </a:cubicBezTo>
                  <a:cubicBezTo>
                    <a:pt x="346" y="1767"/>
                    <a:pt x="338" y="1764"/>
                    <a:pt x="332" y="1759"/>
                  </a:cubicBezTo>
                  <a:close/>
                  <a:moveTo>
                    <a:pt x="348" y="1751"/>
                  </a:moveTo>
                  <a:cubicBezTo>
                    <a:pt x="344" y="1747"/>
                    <a:pt x="339" y="1744"/>
                    <a:pt x="335" y="1741"/>
                  </a:cubicBezTo>
                  <a:cubicBezTo>
                    <a:pt x="334" y="1741"/>
                    <a:pt x="334" y="1741"/>
                    <a:pt x="334" y="1741"/>
                  </a:cubicBezTo>
                  <a:cubicBezTo>
                    <a:pt x="334" y="1738"/>
                    <a:pt x="334" y="1734"/>
                    <a:pt x="333" y="1731"/>
                  </a:cubicBezTo>
                  <a:cubicBezTo>
                    <a:pt x="330" y="1725"/>
                    <a:pt x="326" y="1721"/>
                    <a:pt x="320" y="1719"/>
                  </a:cubicBezTo>
                  <a:cubicBezTo>
                    <a:pt x="319" y="1718"/>
                    <a:pt x="319" y="1717"/>
                    <a:pt x="319" y="1716"/>
                  </a:cubicBezTo>
                  <a:cubicBezTo>
                    <a:pt x="319" y="1708"/>
                    <a:pt x="316" y="1703"/>
                    <a:pt x="312" y="1699"/>
                  </a:cubicBezTo>
                  <a:cubicBezTo>
                    <a:pt x="364" y="1709"/>
                    <a:pt x="364" y="1709"/>
                    <a:pt x="364" y="1709"/>
                  </a:cubicBezTo>
                  <a:cubicBezTo>
                    <a:pt x="362" y="1729"/>
                    <a:pt x="360" y="1748"/>
                    <a:pt x="359" y="1768"/>
                  </a:cubicBezTo>
                  <a:cubicBezTo>
                    <a:pt x="355" y="1763"/>
                    <a:pt x="352" y="1756"/>
                    <a:pt x="348" y="1751"/>
                  </a:cubicBezTo>
                  <a:close/>
                  <a:moveTo>
                    <a:pt x="357" y="2011"/>
                  </a:moveTo>
                  <a:cubicBezTo>
                    <a:pt x="361" y="2010"/>
                    <a:pt x="365" y="2011"/>
                    <a:pt x="368" y="2012"/>
                  </a:cubicBezTo>
                  <a:cubicBezTo>
                    <a:pt x="369" y="2014"/>
                    <a:pt x="369" y="2015"/>
                    <a:pt x="369" y="2017"/>
                  </a:cubicBezTo>
                  <a:cubicBezTo>
                    <a:pt x="365" y="2015"/>
                    <a:pt x="361" y="2015"/>
                    <a:pt x="357" y="2015"/>
                  </a:cubicBezTo>
                  <a:cubicBezTo>
                    <a:pt x="344" y="2017"/>
                    <a:pt x="335" y="2030"/>
                    <a:pt x="337" y="2044"/>
                  </a:cubicBezTo>
                  <a:cubicBezTo>
                    <a:pt x="338" y="2058"/>
                    <a:pt x="351" y="2067"/>
                    <a:pt x="364" y="2066"/>
                  </a:cubicBezTo>
                  <a:cubicBezTo>
                    <a:pt x="369" y="2065"/>
                    <a:pt x="373" y="2063"/>
                    <a:pt x="377" y="2060"/>
                  </a:cubicBezTo>
                  <a:cubicBezTo>
                    <a:pt x="380" y="2077"/>
                    <a:pt x="384" y="2095"/>
                    <a:pt x="388" y="2112"/>
                  </a:cubicBezTo>
                  <a:cubicBezTo>
                    <a:pt x="382" y="2111"/>
                    <a:pt x="376" y="2104"/>
                    <a:pt x="370" y="2102"/>
                  </a:cubicBezTo>
                  <a:cubicBezTo>
                    <a:pt x="366" y="2100"/>
                    <a:pt x="362" y="2099"/>
                    <a:pt x="357" y="2099"/>
                  </a:cubicBezTo>
                  <a:cubicBezTo>
                    <a:pt x="357" y="2099"/>
                    <a:pt x="357" y="2099"/>
                    <a:pt x="357" y="2099"/>
                  </a:cubicBezTo>
                  <a:cubicBezTo>
                    <a:pt x="356" y="2097"/>
                    <a:pt x="354" y="2094"/>
                    <a:pt x="352" y="2092"/>
                  </a:cubicBezTo>
                  <a:cubicBezTo>
                    <a:pt x="349" y="2089"/>
                    <a:pt x="344" y="2087"/>
                    <a:pt x="340" y="2088"/>
                  </a:cubicBezTo>
                  <a:cubicBezTo>
                    <a:pt x="338" y="2088"/>
                    <a:pt x="338" y="2087"/>
                    <a:pt x="337" y="2086"/>
                  </a:cubicBezTo>
                  <a:cubicBezTo>
                    <a:pt x="336" y="2083"/>
                    <a:pt x="334" y="2081"/>
                    <a:pt x="333" y="2079"/>
                  </a:cubicBezTo>
                  <a:cubicBezTo>
                    <a:pt x="340" y="2082"/>
                    <a:pt x="347" y="2083"/>
                    <a:pt x="355" y="2083"/>
                  </a:cubicBezTo>
                  <a:cubicBezTo>
                    <a:pt x="355" y="2084"/>
                    <a:pt x="355" y="2084"/>
                    <a:pt x="355" y="2084"/>
                  </a:cubicBezTo>
                  <a:cubicBezTo>
                    <a:pt x="355" y="2084"/>
                    <a:pt x="356" y="2091"/>
                    <a:pt x="364" y="2090"/>
                  </a:cubicBezTo>
                  <a:cubicBezTo>
                    <a:pt x="371" y="2089"/>
                    <a:pt x="376" y="2088"/>
                    <a:pt x="376" y="2082"/>
                  </a:cubicBezTo>
                  <a:cubicBezTo>
                    <a:pt x="377" y="2082"/>
                    <a:pt x="378" y="2082"/>
                    <a:pt x="379" y="2081"/>
                  </a:cubicBezTo>
                  <a:cubicBezTo>
                    <a:pt x="377" y="2066"/>
                    <a:pt x="377" y="2066"/>
                    <a:pt x="377" y="2066"/>
                  </a:cubicBezTo>
                  <a:cubicBezTo>
                    <a:pt x="373" y="2068"/>
                    <a:pt x="369" y="2070"/>
                    <a:pt x="365" y="2070"/>
                  </a:cubicBezTo>
                  <a:cubicBezTo>
                    <a:pt x="364" y="2070"/>
                    <a:pt x="364" y="2070"/>
                    <a:pt x="364" y="2070"/>
                  </a:cubicBezTo>
                  <a:cubicBezTo>
                    <a:pt x="363" y="2070"/>
                    <a:pt x="363" y="2070"/>
                    <a:pt x="362" y="2070"/>
                  </a:cubicBezTo>
                  <a:cubicBezTo>
                    <a:pt x="347" y="2071"/>
                    <a:pt x="334" y="2060"/>
                    <a:pt x="332" y="2044"/>
                  </a:cubicBezTo>
                  <a:cubicBezTo>
                    <a:pt x="330" y="2028"/>
                    <a:pt x="341" y="2013"/>
                    <a:pt x="357" y="2011"/>
                  </a:cubicBezTo>
                  <a:close/>
                  <a:moveTo>
                    <a:pt x="326" y="2179"/>
                  </a:moveTo>
                  <a:cubicBezTo>
                    <a:pt x="326" y="2179"/>
                    <a:pt x="326" y="2179"/>
                    <a:pt x="327" y="2179"/>
                  </a:cubicBezTo>
                  <a:cubicBezTo>
                    <a:pt x="329" y="2180"/>
                    <a:pt x="332" y="2181"/>
                    <a:pt x="334" y="2180"/>
                  </a:cubicBezTo>
                  <a:cubicBezTo>
                    <a:pt x="335" y="2180"/>
                    <a:pt x="335" y="2180"/>
                    <a:pt x="335" y="2180"/>
                  </a:cubicBezTo>
                  <a:cubicBezTo>
                    <a:pt x="339" y="2180"/>
                    <a:pt x="343" y="2180"/>
                    <a:pt x="346" y="2179"/>
                  </a:cubicBezTo>
                  <a:cubicBezTo>
                    <a:pt x="348" y="2180"/>
                    <a:pt x="349" y="2180"/>
                    <a:pt x="351" y="2180"/>
                  </a:cubicBezTo>
                  <a:cubicBezTo>
                    <a:pt x="357" y="2182"/>
                    <a:pt x="362" y="2185"/>
                    <a:pt x="368" y="2187"/>
                  </a:cubicBezTo>
                  <a:cubicBezTo>
                    <a:pt x="358" y="2190"/>
                    <a:pt x="346" y="2193"/>
                    <a:pt x="335" y="2193"/>
                  </a:cubicBezTo>
                  <a:cubicBezTo>
                    <a:pt x="333" y="2193"/>
                    <a:pt x="332" y="2193"/>
                    <a:pt x="330" y="2193"/>
                  </a:cubicBezTo>
                  <a:cubicBezTo>
                    <a:pt x="328" y="2193"/>
                    <a:pt x="327" y="2192"/>
                    <a:pt x="327" y="2191"/>
                  </a:cubicBezTo>
                  <a:cubicBezTo>
                    <a:pt x="327" y="2187"/>
                    <a:pt x="326" y="2183"/>
                    <a:pt x="325" y="2179"/>
                  </a:cubicBezTo>
                  <a:cubicBezTo>
                    <a:pt x="326" y="2179"/>
                    <a:pt x="326" y="2179"/>
                    <a:pt x="326" y="2179"/>
                  </a:cubicBezTo>
                  <a:close/>
                  <a:moveTo>
                    <a:pt x="271" y="2385"/>
                  </a:moveTo>
                  <a:cubicBezTo>
                    <a:pt x="265" y="2375"/>
                    <a:pt x="269" y="2361"/>
                    <a:pt x="280" y="2356"/>
                  </a:cubicBezTo>
                  <a:cubicBezTo>
                    <a:pt x="291" y="2350"/>
                    <a:pt x="304" y="2354"/>
                    <a:pt x="310" y="2365"/>
                  </a:cubicBezTo>
                  <a:cubicBezTo>
                    <a:pt x="316" y="2376"/>
                    <a:pt x="311" y="2389"/>
                    <a:pt x="301" y="2395"/>
                  </a:cubicBezTo>
                  <a:cubicBezTo>
                    <a:pt x="290" y="2400"/>
                    <a:pt x="276" y="2396"/>
                    <a:pt x="271" y="2385"/>
                  </a:cubicBezTo>
                  <a:close/>
                  <a:moveTo>
                    <a:pt x="330" y="2452"/>
                  </a:moveTo>
                  <a:cubicBezTo>
                    <a:pt x="320" y="2458"/>
                    <a:pt x="306" y="2454"/>
                    <a:pt x="301" y="2443"/>
                  </a:cubicBezTo>
                  <a:cubicBezTo>
                    <a:pt x="295" y="2432"/>
                    <a:pt x="299" y="2419"/>
                    <a:pt x="310" y="2413"/>
                  </a:cubicBezTo>
                  <a:cubicBezTo>
                    <a:pt x="321" y="2407"/>
                    <a:pt x="334" y="2412"/>
                    <a:pt x="340" y="2422"/>
                  </a:cubicBezTo>
                  <a:cubicBezTo>
                    <a:pt x="345" y="2433"/>
                    <a:pt x="341" y="2446"/>
                    <a:pt x="330" y="2452"/>
                  </a:cubicBezTo>
                  <a:close/>
                  <a:moveTo>
                    <a:pt x="326" y="2356"/>
                  </a:moveTo>
                  <a:cubicBezTo>
                    <a:pt x="321" y="2346"/>
                    <a:pt x="325" y="2332"/>
                    <a:pt x="336" y="2327"/>
                  </a:cubicBezTo>
                  <a:cubicBezTo>
                    <a:pt x="347" y="2321"/>
                    <a:pt x="360" y="2325"/>
                    <a:pt x="366" y="2336"/>
                  </a:cubicBezTo>
                  <a:cubicBezTo>
                    <a:pt x="371" y="2347"/>
                    <a:pt x="367" y="2360"/>
                    <a:pt x="356" y="2366"/>
                  </a:cubicBezTo>
                  <a:cubicBezTo>
                    <a:pt x="345" y="2371"/>
                    <a:pt x="332" y="2367"/>
                    <a:pt x="326" y="2356"/>
                  </a:cubicBezTo>
                  <a:close/>
                  <a:moveTo>
                    <a:pt x="386" y="2423"/>
                  </a:moveTo>
                  <a:cubicBezTo>
                    <a:pt x="375" y="2429"/>
                    <a:pt x="362" y="2424"/>
                    <a:pt x="356" y="2414"/>
                  </a:cubicBezTo>
                  <a:cubicBezTo>
                    <a:pt x="351" y="2403"/>
                    <a:pt x="355" y="2390"/>
                    <a:pt x="366" y="2384"/>
                  </a:cubicBezTo>
                  <a:cubicBezTo>
                    <a:pt x="377" y="2378"/>
                    <a:pt x="390" y="2382"/>
                    <a:pt x="395" y="2393"/>
                  </a:cubicBezTo>
                  <a:cubicBezTo>
                    <a:pt x="401" y="2404"/>
                    <a:pt x="397" y="2417"/>
                    <a:pt x="386" y="2423"/>
                  </a:cubicBezTo>
                  <a:close/>
                  <a:moveTo>
                    <a:pt x="382" y="2327"/>
                  </a:moveTo>
                  <a:cubicBezTo>
                    <a:pt x="377" y="2317"/>
                    <a:pt x="381" y="2303"/>
                    <a:pt x="392" y="2298"/>
                  </a:cubicBezTo>
                  <a:cubicBezTo>
                    <a:pt x="402" y="2292"/>
                    <a:pt x="416" y="2296"/>
                    <a:pt x="421" y="2307"/>
                  </a:cubicBezTo>
                  <a:cubicBezTo>
                    <a:pt x="427" y="2318"/>
                    <a:pt x="423" y="2331"/>
                    <a:pt x="412" y="2337"/>
                  </a:cubicBezTo>
                  <a:cubicBezTo>
                    <a:pt x="401" y="2342"/>
                    <a:pt x="388" y="2338"/>
                    <a:pt x="382" y="2327"/>
                  </a:cubicBezTo>
                  <a:close/>
                  <a:moveTo>
                    <a:pt x="421" y="2355"/>
                  </a:moveTo>
                  <a:cubicBezTo>
                    <a:pt x="432" y="2349"/>
                    <a:pt x="446" y="2353"/>
                    <a:pt x="451" y="2364"/>
                  </a:cubicBezTo>
                  <a:cubicBezTo>
                    <a:pt x="457" y="2375"/>
                    <a:pt x="453" y="2388"/>
                    <a:pt x="442" y="2394"/>
                  </a:cubicBezTo>
                  <a:cubicBezTo>
                    <a:pt x="431" y="2400"/>
                    <a:pt x="418" y="2395"/>
                    <a:pt x="412" y="2385"/>
                  </a:cubicBezTo>
                  <a:cubicBezTo>
                    <a:pt x="406" y="2374"/>
                    <a:pt x="411" y="2361"/>
                    <a:pt x="421" y="2355"/>
                  </a:cubicBezTo>
                  <a:close/>
                  <a:moveTo>
                    <a:pt x="410" y="2510"/>
                  </a:moveTo>
                  <a:cubicBezTo>
                    <a:pt x="426" y="2531"/>
                    <a:pt x="426" y="2531"/>
                    <a:pt x="426" y="2531"/>
                  </a:cubicBezTo>
                  <a:cubicBezTo>
                    <a:pt x="393" y="2558"/>
                    <a:pt x="393" y="2558"/>
                    <a:pt x="393" y="2558"/>
                  </a:cubicBezTo>
                  <a:cubicBezTo>
                    <a:pt x="376" y="2536"/>
                    <a:pt x="376" y="2536"/>
                    <a:pt x="376" y="2536"/>
                  </a:cubicBezTo>
                  <a:lnTo>
                    <a:pt x="410" y="2510"/>
                  </a:lnTo>
                  <a:close/>
                  <a:moveTo>
                    <a:pt x="330" y="2572"/>
                  </a:moveTo>
                  <a:cubicBezTo>
                    <a:pt x="364" y="2546"/>
                    <a:pt x="364" y="2546"/>
                    <a:pt x="364" y="2546"/>
                  </a:cubicBezTo>
                  <a:cubicBezTo>
                    <a:pt x="380" y="2567"/>
                    <a:pt x="380" y="2567"/>
                    <a:pt x="380" y="2567"/>
                  </a:cubicBezTo>
                  <a:cubicBezTo>
                    <a:pt x="346" y="2593"/>
                    <a:pt x="346" y="2593"/>
                    <a:pt x="346" y="2593"/>
                  </a:cubicBezTo>
                  <a:lnTo>
                    <a:pt x="330" y="2572"/>
                  </a:lnTo>
                  <a:close/>
                  <a:moveTo>
                    <a:pt x="376" y="2633"/>
                  </a:moveTo>
                  <a:cubicBezTo>
                    <a:pt x="360" y="2612"/>
                    <a:pt x="360" y="2612"/>
                    <a:pt x="360" y="2612"/>
                  </a:cubicBezTo>
                  <a:cubicBezTo>
                    <a:pt x="394" y="2586"/>
                    <a:pt x="394" y="2586"/>
                    <a:pt x="394" y="2586"/>
                  </a:cubicBezTo>
                  <a:cubicBezTo>
                    <a:pt x="410" y="2607"/>
                    <a:pt x="410" y="2607"/>
                    <a:pt x="410" y="2607"/>
                  </a:cubicBezTo>
                  <a:lnTo>
                    <a:pt x="376" y="2633"/>
                  </a:lnTo>
                  <a:close/>
                  <a:moveTo>
                    <a:pt x="390" y="2651"/>
                  </a:moveTo>
                  <a:cubicBezTo>
                    <a:pt x="424" y="2625"/>
                    <a:pt x="424" y="2625"/>
                    <a:pt x="424" y="2625"/>
                  </a:cubicBezTo>
                  <a:cubicBezTo>
                    <a:pt x="440" y="2646"/>
                    <a:pt x="440" y="2646"/>
                    <a:pt x="440" y="2646"/>
                  </a:cubicBezTo>
                  <a:cubicBezTo>
                    <a:pt x="406" y="2672"/>
                    <a:pt x="406" y="2672"/>
                    <a:pt x="406" y="2672"/>
                  </a:cubicBezTo>
                  <a:lnTo>
                    <a:pt x="390" y="2651"/>
                  </a:lnTo>
                  <a:close/>
                  <a:moveTo>
                    <a:pt x="437" y="2712"/>
                  </a:moveTo>
                  <a:cubicBezTo>
                    <a:pt x="421" y="2691"/>
                    <a:pt x="421" y="2691"/>
                    <a:pt x="421" y="2691"/>
                  </a:cubicBezTo>
                  <a:cubicBezTo>
                    <a:pt x="455" y="2665"/>
                    <a:pt x="455" y="2665"/>
                    <a:pt x="455" y="2665"/>
                  </a:cubicBezTo>
                  <a:cubicBezTo>
                    <a:pt x="471" y="2686"/>
                    <a:pt x="471" y="2686"/>
                    <a:pt x="471" y="2686"/>
                  </a:cubicBezTo>
                  <a:lnTo>
                    <a:pt x="437" y="2712"/>
                  </a:lnTo>
                  <a:close/>
                  <a:moveTo>
                    <a:pt x="484" y="2676"/>
                  </a:moveTo>
                  <a:cubicBezTo>
                    <a:pt x="467" y="2655"/>
                    <a:pt x="467" y="2655"/>
                    <a:pt x="467" y="2655"/>
                  </a:cubicBezTo>
                  <a:cubicBezTo>
                    <a:pt x="501" y="2629"/>
                    <a:pt x="501" y="2629"/>
                    <a:pt x="501" y="2629"/>
                  </a:cubicBezTo>
                  <a:cubicBezTo>
                    <a:pt x="517" y="2650"/>
                    <a:pt x="517" y="2650"/>
                    <a:pt x="517" y="2650"/>
                  </a:cubicBezTo>
                  <a:lnTo>
                    <a:pt x="484" y="2676"/>
                  </a:lnTo>
                  <a:close/>
                  <a:moveTo>
                    <a:pt x="530" y="2640"/>
                  </a:moveTo>
                  <a:cubicBezTo>
                    <a:pt x="514" y="2619"/>
                    <a:pt x="514" y="2619"/>
                    <a:pt x="514" y="2619"/>
                  </a:cubicBezTo>
                  <a:cubicBezTo>
                    <a:pt x="548" y="2593"/>
                    <a:pt x="548" y="2593"/>
                    <a:pt x="548" y="2593"/>
                  </a:cubicBezTo>
                  <a:cubicBezTo>
                    <a:pt x="564" y="2614"/>
                    <a:pt x="564" y="2614"/>
                    <a:pt x="564" y="2614"/>
                  </a:cubicBezTo>
                  <a:lnTo>
                    <a:pt x="530" y="2640"/>
                  </a:lnTo>
                  <a:close/>
                  <a:moveTo>
                    <a:pt x="599" y="2799"/>
                  </a:moveTo>
                  <a:cubicBezTo>
                    <a:pt x="578" y="2820"/>
                    <a:pt x="578" y="2820"/>
                    <a:pt x="578" y="2820"/>
                  </a:cubicBezTo>
                  <a:cubicBezTo>
                    <a:pt x="552" y="2795"/>
                    <a:pt x="552" y="2795"/>
                    <a:pt x="552" y="2795"/>
                  </a:cubicBezTo>
                  <a:cubicBezTo>
                    <a:pt x="573" y="2773"/>
                    <a:pt x="573" y="2773"/>
                    <a:pt x="573" y="2773"/>
                  </a:cubicBezTo>
                  <a:lnTo>
                    <a:pt x="599" y="2799"/>
                  </a:lnTo>
                  <a:close/>
                  <a:moveTo>
                    <a:pt x="439" y="2912"/>
                  </a:moveTo>
                  <a:cubicBezTo>
                    <a:pt x="460" y="2890"/>
                    <a:pt x="460" y="2890"/>
                    <a:pt x="460" y="2890"/>
                  </a:cubicBezTo>
                  <a:cubicBezTo>
                    <a:pt x="486" y="2916"/>
                    <a:pt x="486" y="2916"/>
                    <a:pt x="486" y="2916"/>
                  </a:cubicBezTo>
                  <a:cubicBezTo>
                    <a:pt x="465" y="2937"/>
                    <a:pt x="465" y="2937"/>
                    <a:pt x="465" y="2937"/>
                  </a:cubicBezTo>
                  <a:lnTo>
                    <a:pt x="439" y="2912"/>
                  </a:lnTo>
                  <a:close/>
                  <a:moveTo>
                    <a:pt x="448" y="2955"/>
                  </a:moveTo>
                  <a:cubicBezTo>
                    <a:pt x="427" y="2977"/>
                    <a:pt x="427" y="2977"/>
                    <a:pt x="427" y="2977"/>
                  </a:cubicBezTo>
                  <a:cubicBezTo>
                    <a:pt x="401" y="2951"/>
                    <a:pt x="401" y="2951"/>
                    <a:pt x="401" y="2951"/>
                  </a:cubicBezTo>
                  <a:cubicBezTo>
                    <a:pt x="422" y="2929"/>
                    <a:pt x="422" y="2929"/>
                    <a:pt x="422" y="2929"/>
                  </a:cubicBezTo>
                  <a:lnTo>
                    <a:pt x="448" y="2955"/>
                  </a:lnTo>
                  <a:close/>
                  <a:moveTo>
                    <a:pt x="476" y="2873"/>
                  </a:moveTo>
                  <a:cubicBezTo>
                    <a:pt x="497" y="2851"/>
                    <a:pt x="497" y="2851"/>
                    <a:pt x="497" y="2851"/>
                  </a:cubicBezTo>
                  <a:cubicBezTo>
                    <a:pt x="524" y="2877"/>
                    <a:pt x="524" y="2877"/>
                    <a:pt x="524" y="2877"/>
                  </a:cubicBezTo>
                  <a:cubicBezTo>
                    <a:pt x="503" y="2898"/>
                    <a:pt x="503" y="2898"/>
                    <a:pt x="503" y="2898"/>
                  </a:cubicBezTo>
                  <a:lnTo>
                    <a:pt x="476" y="2873"/>
                  </a:lnTo>
                  <a:close/>
                  <a:moveTo>
                    <a:pt x="514" y="2834"/>
                  </a:moveTo>
                  <a:cubicBezTo>
                    <a:pt x="535" y="2812"/>
                    <a:pt x="535" y="2812"/>
                    <a:pt x="535" y="2812"/>
                  </a:cubicBezTo>
                  <a:cubicBezTo>
                    <a:pt x="561" y="2838"/>
                    <a:pt x="561" y="2838"/>
                    <a:pt x="561" y="2838"/>
                  </a:cubicBezTo>
                  <a:cubicBezTo>
                    <a:pt x="541" y="2859"/>
                    <a:pt x="541" y="2859"/>
                    <a:pt x="541" y="2859"/>
                  </a:cubicBezTo>
                  <a:lnTo>
                    <a:pt x="514" y="2834"/>
                  </a:lnTo>
                  <a:close/>
                  <a:moveTo>
                    <a:pt x="542" y="2743"/>
                  </a:moveTo>
                  <a:cubicBezTo>
                    <a:pt x="568" y="2769"/>
                    <a:pt x="568" y="2769"/>
                    <a:pt x="568" y="2769"/>
                  </a:cubicBezTo>
                  <a:cubicBezTo>
                    <a:pt x="547" y="2790"/>
                    <a:pt x="547" y="2790"/>
                    <a:pt x="547" y="2790"/>
                  </a:cubicBezTo>
                  <a:cubicBezTo>
                    <a:pt x="521" y="2765"/>
                    <a:pt x="521" y="2765"/>
                    <a:pt x="521" y="2765"/>
                  </a:cubicBezTo>
                  <a:lnTo>
                    <a:pt x="542" y="2743"/>
                  </a:lnTo>
                  <a:close/>
                  <a:moveTo>
                    <a:pt x="504" y="2782"/>
                  </a:moveTo>
                  <a:cubicBezTo>
                    <a:pt x="530" y="2808"/>
                    <a:pt x="530" y="2808"/>
                    <a:pt x="530" y="2808"/>
                  </a:cubicBezTo>
                  <a:cubicBezTo>
                    <a:pt x="510" y="2829"/>
                    <a:pt x="510" y="2829"/>
                    <a:pt x="510" y="2829"/>
                  </a:cubicBezTo>
                  <a:cubicBezTo>
                    <a:pt x="483" y="2804"/>
                    <a:pt x="483" y="2804"/>
                    <a:pt x="483" y="2804"/>
                  </a:cubicBezTo>
                  <a:lnTo>
                    <a:pt x="504" y="2782"/>
                  </a:lnTo>
                  <a:close/>
                  <a:moveTo>
                    <a:pt x="466" y="2821"/>
                  </a:moveTo>
                  <a:cubicBezTo>
                    <a:pt x="493" y="2847"/>
                    <a:pt x="493" y="2847"/>
                    <a:pt x="493" y="2847"/>
                  </a:cubicBezTo>
                  <a:cubicBezTo>
                    <a:pt x="472" y="2868"/>
                    <a:pt x="472" y="2868"/>
                    <a:pt x="472" y="2868"/>
                  </a:cubicBezTo>
                  <a:cubicBezTo>
                    <a:pt x="445" y="2843"/>
                    <a:pt x="445" y="2843"/>
                    <a:pt x="445" y="2843"/>
                  </a:cubicBezTo>
                  <a:lnTo>
                    <a:pt x="466" y="2821"/>
                  </a:lnTo>
                  <a:close/>
                  <a:moveTo>
                    <a:pt x="428" y="2860"/>
                  </a:moveTo>
                  <a:cubicBezTo>
                    <a:pt x="455" y="2886"/>
                    <a:pt x="455" y="2886"/>
                    <a:pt x="455" y="2886"/>
                  </a:cubicBezTo>
                  <a:cubicBezTo>
                    <a:pt x="434" y="2907"/>
                    <a:pt x="434" y="2907"/>
                    <a:pt x="434" y="2907"/>
                  </a:cubicBezTo>
                  <a:cubicBezTo>
                    <a:pt x="408" y="2882"/>
                    <a:pt x="408" y="2882"/>
                    <a:pt x="408" y="2882"/>
                  </a:cubicBezTo>
                  <a:lnTo>
                    <a:pt x="428" y="2860"/>
                  </a:lnTo>
                  <a:close/>
                  <a:moveTo>
                    <a:pt x="391" y="2899"/>
                  </a:moveTo>
                  <a:cubicBezTo>
                    <a:pt x="417" y="2925"/>
                    <a:pt x="417" y="2925"/>
                    <a:pt x="417" y="2925"/>
                  </a:cubicBezTo>
                  <a:cubicBezTo>
                    <a:pt x="396" y="2947"/>
                    <a:pt x="396" y="2947"/>
                    <a:pt x="396" y="2947"/>
                  </a:cubicBezTo>
                  <a:cubicBezTo>
                    <a:pt x="370" y="2921"/>
                    <a:pt x="370" y="2921"/>
                    <a:pt x="370" y="2921"/>
                  </a:cubicBezTo>
                  <a:lnTo>
                    <a:pt x="391" y="2899"/>
                  </a:lnTo>
                  <a:close/>
                  <a:moveTo>
                    <a:pt x="332" y="2960"/>
                  </a:moveTo>
                  <a:cubicBezTo>
                    <a:pt x="353" y="2939"/>
                    <a:pt x="353" y="2939"/>
                    <a:pt x="353" y="2939"/>
                  </a:cubicBezTo>
                  <a:cubicBezTo>
                    <a:pt x="379" y="2964"/>
                    <a:pt x="379" y="2964"/>
                    <a:pt x="379" y="2964"/>
                  </a:cubicBezTo>
                  <a:cubicBezTo>
                    <a:pt x="358" y="2986"/>
                    <a:pt x="358" y="2986"/>
                    <a:pt x="358" y="2986"/>
                  </a:cubicBezTo>
                  <a:lnTo>
                    <a:pt x="332" y="2960"/>
                  </a:lnTo>
                  <a:close/>
                  <a:moveTo>
                    <a:pt x="363" y="2990"/>
                  </a:moveTo>
                  <a:cubicBezTo>
                    <a:pt x="384" y="2969"/>
                    <a:pt x="384" y="2969"/>
                    <a:pt x="384" y="2969"/>
                  </a:cubicBezTo>
                  <a:cubicBezTo>
                    <a:pt x="410" y="2994"/>
                    <a:pt x="410" y="2994"/>
                    <a:pt x="410" y="2994"/>
                  </a:cubicBezTo>
                  <a:cubicBezTo>
                    <a:pt x="389" y="3016"/>
                    <a:pt x="389" y="3016"/>
                    <a:pt x="389" y="3016"/>
                  </a:cubicBezTo>
                  <a:lnTo>
                    <a:pt x="363" y="2990"/>
                  </a:lnTo>
                  <a:close/>
                  <a:moveTo>
                    <a:pt x="420" y="3046"/>
                  </a:moveTo>
                  <a:cubicBezTo>
                    <a:pt x="394" y="3020"/>
                    <a:pt x="394" y="3020"/>
                    <a:pt x="394" y="3020"/>
                  </a:cubicBezTo>
                  <a:cubicBezTo>
                    <a:pt x="415" y="2999"/>
                    <a:pt x="415" y="2999"/>
                    <a:pt x="415" y="2999"/>
                  </a:cubicBezTo>
                  <a:cubicBezTo>
                    <a:pt x="441" y="3024"/>
                    <a:pt x="441" y="3024"/>
                    <a:pt x="441" y="3024"/>
                  </a:cubicBezTo>
                  <a:lnTo>
                    <a:pt x="420" y="3046"/>
                  </a:lnTo>
                  <a:close/>
                  <a:moveTo>
                    <a:pt x="458" y="3007"/>
                  </a:moveTo>
                  <a:cubicBezTo>
                    <a:pt x="432" y="2981"/>
                    <a:pt x="432" y="2981"/>
                    <a:pt x="432" y="2981"/>
                  </a:cubicBezTo>
                  <a:cubicBezTo>
                    <a:pt x="453" y="2960"/>
                    <a:pt x="453" y="2960"/>
                    <a:pt x="453" y="2960"/>
                  </a:cubicBezTo>
                  <a:cubicBezTo>
                    <a:pt x="479" y="2985"/>
                    <a:pt x="479" y="2985"/>
                    <a:pt x="479" y="2985"/>
                  </a:cubicBezTo>
                  <a:lnTo>
                    <a:pt x="458" y="3007"/>
                  </a:lnTo>
                  <a:close/>
                  <a:moveTo>
                    <a:pt x="496" y="2968"/>
                  </a:moveTo>
                  <a:cubicBezTo>
                    <a:pt x="470" y="2942"/>
                    <a:pt x="470" y="2942"/>
                    <a:pt x="470" y="2942"/>
                  </a:cubicBezTo>
                  <a:cubicBezTo>
                    <a:pt x="491" y="2920"/>
                    <a:pt x="491" y="2920"/>
                    <a:pt x="491" y="2920"/>
                  </a:cubicBezTo>
                  <a:cubicBezTo>
                    <a:pt x="517" y="2946"/>
                    <a:pt x="517" y="2946"/>
                    <a:pt x="517" y="2946"/>
                  </a:cubicBezTo>
                  <a:lnTo>
                    <a:pt x="496" y="2968"/>
                  </a:lnTo>
                  <a:close/>
                  <a:moveTo>
                    <a:pt x="534" y="2928"/>
                  </a:moveTo>
                  <a:cubicBezTo>
                    <a:pt x="507" y="2903"/>
                    <a:pt x="507" y="2903"/>
                    <a:pt x="507" y="2903"/>
                  </a:cubicBezTo>
                  <a:cubicBezTo>
                    <a:pt x="528" y="2881"/>
                    <a:pt x="528" y="2881"/>
                    <a:pt x="528" y="2881"/>
                  </a:cubicBezTo>
                  <a:cubicBezTo>
                    <a:pt x="555" y="2907"/>
                    <a:pt x="555" y="2907"/>
                    <a:pt x="555" y="2907"/>
                  </a:cubicBezTo>
                  <a:lnTo>
                    <a:pt x="534" y="2928"/>
                  </a:lnTo>
                  <a:close/>
                  <a:moveTo>
                    <a:pt x="572" y="2889"/>
                  </a:moveTo>
                  <a:cubicBezTo>
                    <a:pt x="545" y="2864"/>
                    <a:pt x="545" y="2864"/>
                    <a:pt x="545" y="2864"/>
                  </a:cubicBezTo>
                  <a:cubicBezTo>
                    <a:pt x="566" y="2842"/>
                    <a:pt x="566" y="2842"/>
                    <a:pt x="566" y="2842"/>
                  </a:cubicBezTo>
                  <a:cubicBezTo>
                    <a:pt x="593" y="2868"/>
                    <a:pt x="593" y="2868"/>
                    <a:pt x="593" y="2868"/>
                  </a:cubicBezTo>
                  <a:lnTo>
                    <a:pt x="572" y="2889"/>
                  </a:lnTo>
                  <a:close/>
                  <a:moveTo>
                    <a:pt x="609" y="2850"/>
                  </a:moveTo>
                  <a:cubicBezTo>
                    <a:pt x="583" y="2825"/>
                    <a:pt x="583" y="2825"/>
                    <a:pt x="583" y="2825"/>
                  </a:cubicBezTo>
                  <a:cubicBezTo>
                    <a:pt x="604" y="2803"/>
                    <a:pt x="604" y="2803"/>
                    <a:pt x="604" y="2803"/>
                  </a:cubicBezTo>
                  <a:cubicBezTo>
                    <a:pt x="630" y="2829"/>
                    <a:pt x="630" y="2829"/>
                    <a:pt x="630" y="2829"/>
                  </a:cubicBezTo>
                  <a:lnTo>
                    <a:pt x="609" y="2850"/>
                  </a:lnTo>
                  <a:close/>
                  <a:moveTo>
                    <a:pt x="937" y="2825"/>
                  </a:moveTo>
                  <a:cubicBezTo>
                    <a:pt x="934" y="2830"/>
                    <a:pt x="928" y="2832"/>
                    <a:pt x="923" y="2829"/>
                  </a:cubicBezTo>
                  <a:cubicBezTo>
                    <a:pt x="918" y="2827"/>
                    <a:pt x="916" y="2821"/>
                    <a:pt x="919" y="2816"/>
                  </a:cubicBezTo>
                  <a:cubicBezTo>
                    <a:pt x="921" y="2811"/>
                    <a:pt x="927" y="2809"/>
                    <a:pt x="932" y="2812"/>
                  </a:cubicBezTo>
                  <a:cubicBezTo>
                    <a:pt x="937" y="2814"/>
                    <a:pt x="939" y="2820"/>
                    <a:pt x="937" y="2825"/>
                  </a:cubicBezTo>
                  <a:close/>
                  <a:moveTo>
                    <a:pt x="913" y="2866"/>
                  </a:moveTo>
                  <a:cubicBezTo>
                    <a:pt x="958" y="2887"/>
                    <a:pt x="958" y="2887"/>
                    <a:pt x="958" y="2887"/>
                  </a:cubicBezTo>
                  <a:cubicBezTo>
                    <a:pt x="940" y="2924"/>
                    <a:pt x="940" y="2924"/>
                    <a:pt x="940" y="2924"/>
                  </a:cubicBezTo>
                  <a:cubicBezTo>
                    <a:pt x="916" y="2909"/>
                    <a:pt x="906" y="2881"/>
                    <a:pt x="913" y="2866"/>
                  </a:cubicBezTo>
                  <a:close/>
                  <a:moveTo>
                    <a:pt x="1017" y="2916"/>
                  </a:moveTo>
                  <a:cubicBezTo>
                    <a:pt x="1017" y="2916"/>
                    <a:pt x="1017" y="2916"/>
                    <a:pt x="1017" y="2917"/>
                  </a:cubicBezTo>
                  <a:cubicBezTo>
                    <a:pt x="1010" y="2932"/>
                    <a:pt x="980" y="2941"/>
                    <a:pt x="952" y="2930"/>
                  </a:cubicBezTo>
                  <a:cubicBezTo>
                    <a:pt x="969" y="2893"/>
                    <a:pt x="969" y="2893"/>
                    <a:pt x="969" y="2893"/>
                  </a:cubicBezTo>
                  <a:lnTo>
                    <a:pt x="1017" y="2916"/>
                  </a:lnTo>
                  <a:close/>
                  <a:moveTo>
                    <a:pt x="1052" y="2880"/>
                  </a:moveTo>
                  <a:cubicBezTo>
                    <a:pt x="1050" y="2885"/>
                    <a:pt x="1044" y="2887"/>
                    <a:pt x="1039" y="2885"/>
                  </a:cubicBezTo>
                  <a:cubicBezTo>
                    <a:pt x="1034" y="2882"/>
                    <a:pt x="1032" y="2877"/>
                    <a:pt x="1035" y="2872"/>
                  </a:cubicBezTo>
                  <a:cubicBezTo>
                    <a:pt x="1037" y="2867"/>
                    <a:pt x="1043" y="2865"/>
                    <a:pt x="1048" y="2867"/>
                  </a:cubicBezTo>
                  <a:cubicBezTo>
                    <a:pt x="1053" y="2869"/>
                    <a:pt x="1055" y="2875"/>
                    <a:pt x="1052" y="2880"/>
                  </a:cubicBezTo>
                  <a:close/>
                  <a:moveTo>
                    <a:pt x="1148" y="3116"/>
                  </a:moveTo>
                  <a:cubicBezTo>
                    <a:pt x="1166" y="3119"/>
                    <a:pt x="1166" y="3119"/>
                    <a:pt x="1166" y="3119"/>
                  </a:cubicBezTo>
                  <a:cubicBezTo>
                    <a:pt x="1160" y="3161"/>
                    <a:pt x="1160" y="3161"/>
                    <a:pt x="1160" y="3161"/>
                  </a:cubicBezTo>
                  <a:cubicBezTo>
                    <a:pt x="1142" y="3158"/>
                    <a:pt x="1142" y="3158"/>
                    <a:pt x="1142" y="3158"/>
                  </a:cubicBezTo>
                  <a:lnTo>
                    <a:pt x="1148" y="3116"/>
                  </a:lnTo>
                  <a:close/>
                  <a:moveTo>
                    <a:pt x="1139" y="3174"/>
                  </a:moveTo>
                  <a:cubicBezTo>
                    <a:pt x="1157" y="3177"/>
                    <a:pt x="1157" y="3177"/>
                    <a:pt x="1157" y="3177"/>
                  </a:cubicBezTo>
                  <a:cubicBezTo>
                    <a:pt x="1151" y="3219"/>
                    <a:pt x="1151" y="3219"/>
                    <a:pt x="1151" y="3219"/>
                  </a:cubicBezTo>
                  <a:cubicBezTo>
                    <a:pt x="1133" y="3217"/>
                    <a:pt x="1133" y="3217"/>
                    <a:pt x="1133" y="3217"/>
                  </a:cubicBezTo>
                  <a:lnTo>
                    <a:pt x="1139" y="3174"/>
                  </a:lnTo>
                  <a:close/>
                  <a:moveTo>
                    <a:pt x="1131" y="3233"/>
                  </a:moveTo>
                  <a:cubicBezTo>
                    <a:pt x="1149" y="3235"/>
                    <a:pt x="1149" y="3235"/>
                    <a:pt x="1149" y="3235"/>
                  </a:cubicBezTo>
                  <a:cubicBezTo>
                    <a:pt x="1142" y="3277"/>
                    <a:pt x="1142" y="3277"/>
                    <a:pt x="1142" y="3277"/>
                  </a:cubicBezTo>
                  <a:cubicBezTo>
                    <a:pt x="1124" y="3275"/>
                    <a:pt x="1124" y="3275"/>
                    <a:pt x="1124" y="3275"/>
                  </a:cubicBezTo>
                  <a:lnTo>
                    <a:pt x="1131" y="3233"/>
                  </a:lnTo>
                  <a:close/>
                  <a:moveTo>
                    <a:pt x="1122" y="3291"/>
                  </a:moveTo>
                  <a:cubicBezTo>
                    <a:pt x="1140" y="3293"/>
                    <a:pt x="1140" y="3293"/>
                    <a:pt x="1140" y="3293"/>
                  </a:cubicBezTo>
                  <a:cubicBezTo>
                    <a:pt x="1134" y="3336"/>
                    <a:pt x="1134" y="3336"/>
                    <a:pt x="1134" y="3336"/>
                  </a:cubicBezTo>
                  <a:cubicBezTo>
                    <a:pt x="1116" y="3333"/>
                    <a:pt x="1116" y="3333"/>
                    <a:pt x="1116" y="3333"/>
                  </a:cubicBezTo>
                  <a:lnTo>
                    <a:pt x="1122" y="3291"/>
                  </a:lnTo>
                  <a:close/>
                  <a:moveTo>
                    <a:pt x="1107" y="3391"/>
                  </a:moveTo>
                  <a:cubicBezTo>
                    <a:pt x="1113" y="3349"/>
                    <a:pt x="1113" y="3349"/>
                    <a:pt x="1113" y="3349"/>
                  </a:cubicBezTo>
                  <a:cubicBezTo>
                    <a:pt x="1131" y="3352"/>
                    <a:pt x="1131" y="3352"/>
                    <a:pt x="1131" y="3352"/>
                  </a:cubicBezTo>
                  <a:cubicBezTo>
                    <a:pt x="1125" y="3394"/>
                    <a:pt x="1125" y="3394"/>
                    <a:pt x="1125" y="3394"/>
                  </a:cubicBezTo>
                  <a:lnTo>
                    <a:pt x="1107" y="3391"/>
                  </a:lnTo>
                  <a:close/>
                  <a:moveTo>
                    <a:pt x="1148" y="3467"/>
                  </a:moveTo>
                  <a:cubicBezTo>
                    <a:pt x="1130" y="3464"/>
                    <a:pt x="1130" y="3464"/>
                    <a:pt x="1130" y="3464"/>
                  </a:cubicBezTo>
                  <a:cubicBezTo>
                    <a:pt x="1137" y="3422"/>
                    <a:pt x="1137" y="3422"/>
                    <a:pt x="1137" y="3422"/>
                  </a:cubicBezTo>
                  <a:cubicBezTo>
                    <a:pt x="1155" y="3425"/>
                    <a:pt x="1155" y="3425"/>
                    <a:pt x="1155" y="3425"/>
                  </a:cubicBezTo>
                  <a:lnTo>
                    <a:pt x="1148" y="3467"/>
                  </a:lnTo>
                  <a:close/>
                  <a:moveTo>
                    <a:pt x="1141" y="3396"/>
                  </a:moveTo>
                  <a:cubicBezTo>
                    <a:pt x="1147" y="3354"/>
                    <a:pt x="1147" y="3354"/>
                    <a:pt x="1147" y="3354"/>
                  </a:cubicBezTo>
                  <a:cubicBezTo>
                    <a:pt x="1165" y="3357"/>
                    <a:pt x="1165" y="3357"/>
                    <a:pt x="1165" y="3357"/>
                  </a:cubicBezTo>
                  <a:cubicBezTo>
                    <a:pt x="1159" y="3399"/>
                    <a:pt x="1159" y="3399"/>
                    <a:pt x="1159" y="3399"/>
                  </a:cubicBezTo>
                  <a:lnTo>
                    <a:pt x="1141" y="3396"/>
                  </a:lnTo>
                  <a:close/>
                  <a:moveTo>
                    <a:pt x="1182" y="3472"/>
                  </a:moveTo>
                  <a:cubicBezTo>
                    <a:pt x="1164" y="3470"/>
                    <a:pt x="1164" y="3470"/>
                    <a:pt x="1164" y="3470"/>
                  </a:cubicBezTo>
                  <a:cubicBezTo>
                    <a:pt x="1171" y="3427"/>
                    <a:pt x="1171" y="3427"/>
                    <a:pt x="1171" y="3427"/>
                  </a:cubicBezTo>
                  <a:cubicBezTo>
                    <a:pt x="1189" y="3430"/>
                    <a:pt x="1189" y="3430"/>
                    <a:pt x="1189" y="3430"/>
                  </a:cubicBezTo>
                  <a:lnTo>
                    <a:pt x="1182" y="3472"/>
                  </a:lnTo>
                  <a:close/>
                  <a:moveTo>
                    <a:pt x="1192" y="3404"/>
                  </a:moveTo>
                  <a:cubicBezTo>
                    <a:pt x="1174" y="3401"/>
                    <a:pt x="1174" y="3401"/>
                    <a:pt x="1174" y="3401"/>
                  </a:cubicBezTo>
                  <a:cubicBezTo>
                    <a:pt x="1181" y="3359"/>
                    <a:pt x="1181" y="3359"/>
                    <a:pt x="1181" y="3359"/>
                  </a:cubicBezTo>
                  <a:cubicBezTo>
                    <a:pt x="1199" y="3362"/>
                    <a:pt x="1199" y="3362"/>
                    <a:pt x="1199" y="3362"/>
                  </a:cubicBezTo>
                  <a:lnTo>
                    <a:pt x="1192" y="3404"/>
                  </a:lnTo>
                  <a:close/>
                  <a:moveTo>
                    <a:pt x="1201" y="3346"/>
                  </a:moveTo>
                  <a:cubicBezTo>
                    <a:pt x="1183" y="3343"/>
                    <a:pt x="1183" y="3343"/>
                    <a:pt x="1183" y="3343"/>
                  </a:cubicBezTo>
                  <a:cubicBezTo>
                    <a:pt x="1189" y="3301"/>
                    <a:pt x="1189" y="3301"/>
                    <a:pt x="1189" y="3301"/>
                  </a:cubicBezTo>
                  <a:cubicBezTo>
                    <a:pt x="1207" y="3303"/>
                    <a:pt x="1207" y="3303"/>
                    <a:pt x="1207" y="3303"/>
                  </a:cubicBezTo>
                  <a:lnTo>
                    <a:pt x="1201" y="3346"/>
                  </a:lnTo>
                  <a:close/>
                  <a:moveTo>
                    <a:pt x="1226" y="3409"/>
                  </a:moveTo>
                  <a:cubicBezTo>
                    <a:pt x="1208" y="3406"/>
                    <a:pt x="1208" y="3406"/>
                    <a:pt x="1208" y="3406"/>
                  </a:cubicBezTo>
                  <a:cubicBezTo>
                    <a:pt x="1214" y="3364"/>
                    <a:pt x="1214" y="3364"/>
                    <a:pt x="1214" y="3364"/>
                  </a:cubicBezTo>
                  <a:cubicBezTo>
                    <a:pt x="1232" y="3367"/>
                    <a:pt x="1232" y="3367"/>
                    <a:pt x="1232" y="3367"/>
                  </a:cubicBezTo>
                  <a:lnTo>
                    <a:pt x="1226" y="3409"/>
                  </a:lnTo>
                  <a:close/>
                  <a:moveTo>
                    <a:pt x="1235" y="3351"/>
                  </a:moveTo>
                  <a:cubicBezTo>
                    <a:pt x="1217" y="3348"/>
                    <a:pt x="1217" y="3348"/>
                    <a:pt x="1217" y="3348"/>
                  </a:cubicBezTo>
                  <a:cubicBezTo>
                    <a:pt x="1223" y="3306"/>
                    <a:pt x="1223" y="3306"/>
                    <a:pt x="1223" y="3306"/>
                  </a:cubicBezTo>
                  <a:cubicBezTo>
                    <a:pt x="1241" y="3308"/>
                    <a:pt x="1241" y="3308"/>
                    <a:pt x="1241" y="3308"/>
                  </a:cubicBezTo>
                  <a:lnTo>
                    <a:pt x="1235" y="3351"/>
                  </a:lnTo>
                  <a:close/>
                  <a:moveTo>
                    <a:pt x="1243" y="3293"/>
                  </a:moveTo>
                  <a:cubicBezTo>
                    <a:pt x="1225" y="3290"/>
                    <a:pt x="1225" y="3290"/>
                    <a:pt x="1225" y="3290"/>
                  </a:cubicBezTo>
                  <a:cubicBezTo>
                    <a:pt x="1232" y="3248"/>
                    <a:pt x="1232" y="3248"/>
                    <a:pt x="1232" y="3248"/>
                  </a:cubicBezTo>
                  <a:cubicBezTo>
                    <a:pt x="1250" y="3250"/>
                    <a:pt x="1250" y="3250"/>
                    <a:pt x="1250" y="3250"/>
                  </a:cubicBezTo>
                  <a:lnTo>
                    <a:pt x="1243" y="3293"/>
                  </a:lnTo>
                  <a:close/>
                  <a:moveTo>
                    <a:pt x="1252" y="3234"/>
                  </a:moveTo>
                  <a:cubicBezTo>
                    <a:pt x="1234" y="3232"/>
                    <a:pt x="1234" y="3232"/>
                    <a:pt x="1234" y="3232"/>
                  </a:cubicBezTo>
                  <a:cubicBezTo>
                    <a:pt x="1240" y="3189"/>
                    <a:pt x="1240" y="3189"/>
                    <a:pt x="1240" y="3189"/>
                  </a:cubicBezTo>
                  <a:cubicBezTo>
                    <a:pt x="1258" y="3192"/>
                    <a:pt x="1258" y="3192"/>
                    <a:pt x="1258" y="3192"/>
                  </a:cubicBezTo>
                  <a:lnTo>
                    <a:pt x="1252" y="3234"/>
                  </a:lnTo>
                  <a:close/>
                  <a:moveTo>
                    <a:pt x="1261" y="3176"/>
                  </a:moveTo>
                  <a:cubicBezTo>
                    <a:pt x="1243" y="3174"/>
                    <a:pt x="1243" y="3174"/>
                    <a:pt x="1243" y="3174"/>
                  </a:cubicBezTo>
                  <a:cubicBezTo>
                    <a:pt x="1249" y="3131"/>
                    <a:pt x="1249" y="3131"/>
                    <a:pt x="1249" y="3131"/>
                  </a:cubicBezTo>
                  <a:cubicBezTo>
                    <a:pt x="1267" y="3134"/>
                    <a:pt x="1267" y="3134"/>
                    <a:pt x="1267" y="3134"/>
                  </a:cubicBezTo>
                  <a:lnTo>
                    <a:pt x="1261" y="3176"/>
                  </a:lnTo>
                  <a:close/>
                  <a:moveTo>
                    <a:pt x="1269" y="3118"/>
                  </a:moveTo>
                  <a:cubicBezTo>
                    <a:pt x="1251" y="3115"/>
                    <a:pt x="1251" y="3115"/>
                    <a:pt x="1251" y="3115"/>
                  </a:cubicBezTo>
                  <a:cubicBezTo>
                    <a:pt x="1258" y="3073"/>
                    <a:pt x="1258" y="3073"/>
                    <a:pt x="1258" y="3073"/>
                  </a:cubicBezTo>
                  <a:cubicBezTo>
                    <a:pt x="1276" y="3076"/>
                    <a:pt x="1276" y="3076"/>
                    <a:pt x="1276" y="3076"/>
                  </a:cubicBezTo>
                  <a:lnTo>
                    <a:pt x="1269" y="3118"/>
                  </a:lnTo>
                  <a:close/>
                  <a:moveTo>
                    <a:pt x="1278" y="3060"/>
                  </a:moveTo>
                  <a:cubicBezTo>
                    <a:pt x="1260" y="3057"/>
                    <a:pt x="1260" y="3057"/>
                    <a:pt x="1260" y="3057"/>
                  </a:cubicBezTo>
                  <a:cubicBezTo>
                    <a:pt x="1266" y="3015"/>
                    <a:pt x="1266" y="3015"/>
                    <a:pt x="1266" y="3015"/>
                  </a:cubicBezTo>
                  <a:cubicBezTo>
                    <a:pt x="1284" y="3018"/>
                    <a:pt x="1284" y="3018"/>
                    <a:pt x="1284" y="3018"/>
                  </a:cubicBezTo>
                  <a:lnTo>
                    <a:pt x="1278" y="3060"/>
                  </a:lnTo>
                  <a:close/>
                  <a:moveTo>
                    <a:pt x="1287" y="3002"/>
                  </a:moveTo>
                  <a:cubicBezTo>
                    <a:pt x="1269" y="2999"/>
                    <a:pt x="1269" y="2999"/>
                    <a:pt x="1269" y="2999"/>
                  </a:cubicBezTo>
                  <a:cubicBezTo>
                    <a:pt x="1275" y="2957"/>
                    <a:pt x="1275" y="2957"/>
                    <a:pt x="1275" y="2957"/>
                  </a:cubicBezTo>
                  <a:cubicBezTo>
                    <a:pt x="1293" y="2959"/>
                    <a:pt x="1293" y="2959"/>
                    <a:pt x="1293" y="2959"/>
                  </a:cubicBezTo>
                  <a:lnTo>
                    <a:pt x="1287" y="3002"/>
                  </a:lnTo>
                  <a:close/>
                  <a:moveTo>
                    <a:pt x="1349" y="2948"/>
                  </a:moveTo>
                  <a:cubicBezTo>
                    <a:pt x="1593" y="2947"/>
                    <a:pt x="1593" y="2947"/>
                    <a:pt x="1593" y="2947"/>
                  </a:cubicBezTo>
                  <a:cubicBezTo>
                    <a:pt x="1593" y="2956"/>
                    <a:pt x="1593" y="2956"/>
                    <a:pt x="1593" y="2956"/>
                  </a:cubicBezTo>
                  <a:cubicBezTo>
                    <a:pt x="1349" y="2957"/>
                    <a:pt x="1349" y="2957"/>
                    <a:pt x="1349" y="2957"/>
                  </a:cubicBezTo>
                  <a:lnTo>
                    <a:pt x="1349" y="2948"/>
                  </a:lnTo>
                  <a:close/>
                  <a:moveTo>
                    <a:pt x="1349" y="2980"/>
                  </a:moveTo>
                  <a:cubicBezTo>
                    <a:pt x="1593" y="2979"/>
                    <a:pt x="1593" y="2979"/>
                    <a:pt x="1593" y="2979"/>
                  </a:cubicBezTo>
                  <a:cubicBezTo>
                    <a:pt x="1593" y="2988"/>
                    <a:pt x="1593" y="2988"/>
                    <a:pt x="1593" y="2988"/>
                  </a:cubicBezTo>
                  <a:cubicBezTo>
                    <a:pt x="1349" y="2989"/>
                    <a:pt x="1349" y="2989"/>
                    <a:pt x="1349" y="2989"/>
                  </a:cubicBezTo>
                  <a:lnTo>
                    <a:pt x="1349" y="2980"/>
                  </a:lnTo>
                  <a:close/>
                  <a:moveTo>
                    <a:pt x="1349" y="3012"/>
                  </a:moveTo>
                  <a:cubicBezTo>
                    <a:pt x="1594" y="3011"/>
                    <a:pt x="1594" y="3011"/>
                    <a:pt x="1594" y="3011"/>
                  </a:cubicBezTo>
                  <a:cubicBezTo>
                    <a:pt x="1594" y="3020"/>
                    <a:pt x="1594" y="3020"/>
                    <a:pt x="1594" y="3020"/>
                  </a:cubicBezTo>
                  <a:cubicBezTo>
                    <a:pt x="1349" y="3021"/>
                    <a:pt x="1349" y="3021"/>
                    <a:pt x="1349" y="3021"/>
                  </a:cubicBezTo>
                  <a:lnTo>
                    <a:pt x="1349" y="3012"/>
                  </a:lnTo>
                  <a:close/>
                  <a:moveTo>
                    <a:pt x="1349" y="3044"/>
                  </a:moveTo>
                  <a:cubicBezTo>
                    <a:pt x="1594" y="3043"/>
                    <a:pt x="1594" y="3043"/>
                    <a:pt x="1594" y="3043"/>
                  </a:cubicBezTo>
                  <a:cubicBezTo>
                    <a:pt x="1594" y="3052"/>
                    <a:pt x="1594" y="3052"/>
                    <a:pt x="1594" y="3052"/>
                  </a:cubicBezTo>
                  <a:cubicBezTo>
                    <a:pt x="1349" y="3053"/>
                    <a:pt x="1349" y="3053"/>
                    <a:pt x="1349" y="3053"/>
                  </a:cubicBezTo>
                  <a:lnTo>
                    <a:pt x="1349" y="3044"/>
                  </a:lnTo>
                  <a:close/>
                  <a:moveTo>
                    <a:pt x="1349" y="3076"/>
                  </a:moveTo>
                  <a:cubicBezTo>
                    <a:pt x="1594" y="3075"/>
                    <a:pt x="1594" y="3075"/>
                    <a:pt x="1594" y="3075"/>
                  </a:cubicBezTo>
                  <a:cubicBezTo>
                    <a:pt x="1594" y="3084"/>
                    <a:pt x="1594" y="3084"/>
                    <a:pt x="1594" y="3084"/>
                  </a:cubicBezTo>
                  <a:cubicBezTo>
                    <a:pt x="1350" y="3085"/>
                    <a:pt x="1350" y="3085"/>
                    <a:pt x="1350" y="3085"/>
                  </a:cubicBezTo>
                  <a:lnTo>
                    <a:pt x="1349" y="3076"/>
                  </a:lnTo>
                  <a:close/>
                  <a:moveTo>
                    <a:pt x="1350" y="3108"/>
                  </a:moveTo>
                  <a:cubicBezTo>
                    <a:pt x="1594" y="3107"/>
                    <a:pt x="1594" y="3107"/>
                    <a:pt x="1594" y="3107"/>
                  </a:cubicBezTo>
                  <a:cubicBezTo>
                    <a:pt x="1594" y="3116"/>
                    <a:pt x="1594" y="3116"/>
                    <a:pt x="1594" y="3116"/>
                  </a:cubicBezTo>
                  <a:cubicBezTo>
                    <a:pt x="1350" y="3117"/>
                    <a:pt x="1350" y="3117"/>
                    <a:pt x="1350" y="3117"/>
                  </a:cubicBezTo>
                  <a:lnTo>
                    <a:pt x="1350" y="3108"/>
                  </a:lnTo>
                  <a:close/>
                  <a:moveTo>
                    <a:pt x="1350" y="3140"/>
                  </a:moveTo>
                  <a:cubicBezTo>
                    <a:pt x="1594" y="3139"/>
                    <a:pt x="1594" y="3139"/>
                    <a:pt x="1594" y="3139"/>
                  </a:cubicBezTo>
                  <a:cubicBezTo>
                    <a:pt x="1594" y="3148"/>
                    <a:pt x="1594" y="3148"/>
                    <a:pt x="1594" y="3148"/>
                  </a:cubicBezTo>
                  <a:cubicBezTo>
                    <a:pt x="1350" y="3149"/>
                    <a:pt x="1350" y="3149"/>
                    <a:pt x="1350" y="3149"/>
                  </a:cubicBezTo>
                  <a:lnTo>
                    <a:pt x="1350" y="3140"/>
                  </a:lnTo>
                  <a:close/>
                  <a:moveTo>
                    <a:pt x="1350" y="3172"/>
                  </a:moveTo>
                  <a:cubicBezTo>
                    <a:pt x="1594" y="3171"/>
                    <a:pt x="1594" y="3171"/>
                    <a:pt x="1594" y="3171"/>
                  </a:cubicBezTo>
                  <a:cubicBezTo>
                    <a:pt x="1595" y="3180"/>
                    <a:pt x="1595" y="3180"/>
                    <a:pt x="1595" y="3180"/>
                  </a:cubicBezTo>
                  <a:cubicBezTo>
                    <a:pt x="1350" y="3182"/>
                    <a:pt x="1350" y="3182"/>
                    <a:pt x="1350" y="3182"/>
                  </a:cubicBezTo>
                  <a:lnTo>
                    <a:pt x="1350" y="3172"/>
                  </a:lnTo>
                  <a:close/>
                  <a:moveTo>
                    <a:pt x="1350" y="3204"/>
                  </a:moveTo>
                  <a:cubicBezTo>
                    <a:pt x="1595" y="3203"/>
                    <a:pt x="1595" y="3203"/>
                    <a:pt x="1595" y="3203"/>
                  </a:cubicBezTo>
                  <a:cubicBezTo>
                    <a:pt x="1595" y="3212"/>
                    <a:pt x="1595" y="3212"/>
                    <a:pt x="1595" y="3212"/>
                  </a:cubicBezTo>
                  <a:cubicBezTo>
                    <a:pt x="1350" y="3214"/>
                    <a:pt x="1350" y="3214"/>
                    <a:pt x="1350" y="3214"/>
                  </a:cubicBezTo>
                  <a:lnTo>
                    <a:pt x="1350" y="3204"/>
                  </a:lnTo>
                  <a:close/>
                  <a:moveTo>
                    <a:pt x="1350" y="3237"/>
                  </a:moveTo>
                  <a:cubicBezTo>
                    <a:pt x="1595" y="3235"/>
                    <a:pt x="1595" y="3235"/>
                    <a:pt x="1595" y="3235"/>
                  </a:cubicBezTo>
                  <a:cubicBezTo>
                    <a:pt x="1595" y="3244"/>
                    <a:pt x="1595" y="3244"/>
                    <a:pt x="1595" y="3244"/>
                  </a:cubicBezTo>
                  <a:cubicBezTo>
                    <a:pt x="1350" y="3246"/>
                    <a:pt x="1350" y="3246"/>
                    <a:pt x="1350" y="3246"/>
                  </a:cubicBezTo>
                  <a:lnTo>
                    <a:pt x="1350" y="3237"/>
                  </a:lnTo>
                  <a:close/>
                  <a:moveTo>
                    <a:pt x="1351" y="3269"/>
                  </a:moveTo>
                  <a:cubicBezTo>
                    <a:pt x="1595" y="3267"/>
                    <a:pt x="1595" y="3267"/>
                    <a:pt x="1595" y="3267"/>
                  </a:cubicBezTo>
                  <a:cubicBezTo>
                    <a:pt x="1595" y="3276"/>
                    <a:pt x="1595" y="3276"/>
                    <a:pt x="1595" y="3276"/>
                  </a:cubicBezTo>
                  <a:cubicBezTo>
                    <a:pt x="1351" y="3278"/>
                    <a:pt x="1351" y="3278"/>
                    <a:pt x="1351" y="3278"/>
                  </a:cubicBezTo>
                  <a:lnTo>
                    <a:pt x="1351" y="3269"/>
                  </a:lnTo>
                  <a:close/>
                  <a:moveTo>
                    <a:pt x="1351" y="3301"/>
                  </a:moveTo>
                  <a:cubicBezTo>
                    <a:pt x="1595" y="3299"/>
                    <a:pt x="1595" y="3299"/>
                    <a:pt x="1595" y="3299"/>
                  </a:cubicBezTo>
                  <a:cubicBezTo>
                    <a:pt x="1595" y="3308"/>
                    <a:pt x="1595" y="3308"/>
                    <a:pt x="1595" y="3308"/>
                  </a:cubicBezTo>
                  <a:cubicBezTo>
                    <a:pt x="1351" y="3310"/>
                    <a:pt x="1351" y="3310"/>
                    <a:pt x="1351" y="3310"/>
                  </a:cubicBezTo>
                  <a:lnTo>
                    <a:pt x="1351" y="3301"/>
                  </a:lnTo>
                  <a:close/>
                  <a:moveTo>
                    <a:pt x="1351" y="3333"/>
                  </a:moveTo>
                  <a:cubicBezTo>
                    <a:pt x="1595" y="3331"/>
                    <a:pt x="1595" y="3331"/>
                    <a:pt x="1595" y="3331"/>
                  </a:cubicBezTo>
                  <a:cubicBezTo>
                    <a:pt x="1595" y="3340"/>
                    <a:pt x="1595" y="3340"/>
                    <a:pt x="1595" y="3340"/>
                  </a:cubicBezTo>
                  <a:cubicBezTo>
                    <a:pt x="1351" y="3342"/>
                    <a:pt x="1351" y="3342"/>
                    <a:pt x="1351" y="3342"/>
                  </a:cubicBezTo>
                  <a:lnTo>
                    <a:pt x="1351" y="3333"/>
                  </a:lnTo>
                  <a:close/>
                  <a:moveTo>
                    <a:pt x="1351" y="3365"/>
                  </a:moveTo>
                  <a:cubicBezTo>
                    <a:pt x="1596" y="3363"/>
                    <a:pt x="1596" y="3363"/>
                    <a:pt x="1596" y="3363"/>
                  </a:cubicBezTo>
                  <a:cubicBezTo>
                    <a:pt x="1596" y="3372"/>
                    <a:pt x="1596" y="3372"/>
                    <a:pt x="1596" y="3372"/>
                  </a:cubicBezTo>
                  <a:cubicBezTo>
                    <a:pt x="1351" y="3374"/>
                    <a:pt x="1351" y="3374"/>
                    <a:pt x="1351" y="3374"/>
                  </a:cubicBezTo>
                  <a:lnTo>
                    <a:pt x="1351" y="3365"/>
                  </a:lnTo>
                  <a:close/>
                  <a:moveTo>
                    <a:pt x="1351" y="3397"/>
                  </a:moveTo>
                  <a:cubicBezTo>
                    <a:pt x="1596" y="3395"/>
                    <a:pt x="1596" y="3395"/>
                    <a:pt x="1596" y="3395"/>
                  </a:cubicBezTo>
                  <a:cubicBezTo>
                    <a:pt x="1596" y="3404"/>
                    <a:pt x="1596" y="3404"/>
                    <a:pt x="1596" y="3404"/>
                  </a:cubicBezTo>
                  <a:cubicBezTo>
                    <a:pt x="1351" y="3406"/>
                    <a:pt x="1351" y="3406"/>
                    <a:pt x="1351" y="3406"/>
                  </a:cubicBezTo>
                  <a:lnTo>
                    <a:pt x="1351" y="3397"/>
                  </a:lnTo>
                  <a:close/>
                  <a:moveTo>
                    <a:pt x="1351" y="3429"/>
                  </a:moveTo>
                  <a:cubicBezTo>
                    <a:pt x="1596" y="3427"/>
                    <a:pt x="1596" y="3427"/>
                    <a:pt x="1596" y="3427"/>
                  </a:cubicBezTo>
                  <a:cubicBezTo>
                    <a:pt x="1596" y="3437"/>
                    <a:pt x="1596" y="3437"/>
                    <a:pt x="1596" y="3437"/>
                  </a:cubicBezTo>
                  <a:cubicBezTo>
                    <a:pt x="1352" y="3438"/>
                    <a:pt x="1352" y="3438"/>
                    <a:pt x="1352" y="3438"/>
                  </a:cubicBezTo>
                  <a:lnTo>
                    <a:pt x="1351" y="3429"/>
                  </a:lnTo>
                  <a:close/>
                  <a:moveTo>
                    <a:pt x="1352" y="3461"/>
                  </a:moveTo>
                  <a:cubicBezTo>
                    <a:pt x="1596" y="3459"/>
                    <a:pt x="1596" y="3459"/>
                    <a:pt x="1596" y="3459"/>
                  </a:cubicBezTo>
                  <a:cubicBezTo>
                    <a:pt x="1596" y="3469"/>
                    <a:pt x="1596" y="3469"/>
                    <a:pt x="1596" y="3469"/>
                  </a:cubicBezTo>
                  <a:cubicBezTo>
                    <a:pt x="1352" y="3470"/>
                    <a:pt x="1352" y="3470"/>
                    <a:pt x="1352" y="3470"/>
                  </a:cubicBezTo>
                  <a:lnTo>
                    <a:pt x="1352" y="3461"/>
                  </a:lnTo>
                  <a:close/>
                  <a:moveTo>
                    <a:pt x="1352" y="3493"/>
                  </a:moveTo>
                  <a:cubicBezTo>
                    <a:pt x="1596" y="3492"/>
                    <a:pt x="1596" y="3492"/>
                    <a:pt x="1596" y="3492"/>
                  </a:cubicBezTo>
                  <a:cubicBezTo>
                    <a:pt x="1596" y="3501"/>
                    <a:pt x="1596" y="3501"/>
                    <a:pt x="1596" y="3501"/>
                  </a:cubicBezTo>
                  <a:cubicBezTo>
                    <a:pt x="1352" y="3502"/>
                    <a:pt x="1352" y="3502"/>
                    <a:pt x="1352" y="3502"/>
                  </a:cubicBezTo>
                  <a:lnTo>
                    <a:pt x="1352" y="3493"/>
                  </a:lnTo>
                  <a:close/>
                  <a:moveTo>
                    <a:pt x="1352" y="3525"/>
                  </a:moveTo>
                  <a:cubicBezTo>
                    <a:pt x="1596" y="3524"/>
                    <a:pt x="1596" y="3524"/>
                    <a:pt x="1596" y="3524"/>
                  </a:cubicBezTo>
                  <a:cubicBezTo>
                    <a:pt x="1597" y="3533"/>
                    <a:pt x="1597" y="3533"/>
                    <a:pt x="1597" y="3533"/>
                  </a:cubicBezTo>
                  <a:cubicBezTo>
                    <a:pt x="1352" y="3534"/>
                    <a:pt x="1352" y="3534"/>
                    <a:pt x="1352" y="3534"/>
                  </a:cubicBezTo>
                  <a:lnTo>
                    <a:pt x="1352" y="3525"/>
                  </a:lnTo>
                  <a:close/>
                  <a:moveTo>
                    <a:pt x="1352" y="3557"/>
                  </a:moveTo>
                  <a:cubicBezTo>
                    <a:pt x="1597" y="3556"/>
                    <a:pt x="1597" y="3556"/>
                    <a:pt x="1597" y="3556"/>
                  </a:cubicBezTo>
                  <a:cubicBezTo>
                    <a:pt x="1597" y="3565"/>
                    <a:pt x="1597" y="3565"/>
                    <a:pt x="1597" y="3565"/>
                  </a:cubicBezTo>
                  <a:cubicBezTo>
                    <a:pt x="1352" y="3566"/>
                    <a:pt x="1352" y="3566"/>
                    <a:pt x="1352" y="3566"/>
                  </a:cubicBezTo>
                  <a:lnTo>
                    <a:pt x="1352" y="3557"/>
                  </a:lnTo>
                  <a:close/>
                  <a:moveTo>
                    <a:pt x="1352" y="3589"/>
                  </a:moveTo>
                  <a:cubicBezTo>
                    <a:pt x="1597" y="3588"/>
                    <a:pt x="1597" y="3588"/>
                    <a:pt x="1597" y="3588"/>
                  </a:cubicBezTo>
                  <a:cubicBezTo>
                    <a:pt x="1597" y="3597"/>
                    <a:pt x="1597" y="3597"/>
                    <a:pt x="1597" y="3597"/>
                  </a:cubicBezTo>
                  <a:cubicBezTo>
                    <a:pt x="1352" y="3598"/>
                    <a:pt x="1352" y="3598"/>
                    <a:pt x="1352" y="3598"/>
                  </a:cubicBezTo>
                  <a:lnTo>
                    <a:pt x="1352" y="3589"/>
                  </a:lnTo>
                  <a:close/>
                  <a:moveTo>
                    <a:pt x="1353" y="3621"/>
                  </a:moveTo>
                  <a:cubicBezTo>
                    <a:pt x="1597" y="3620"/>
                    <a:pt x="1597" y="3620"/>
                    <a:pt x="1597" y="3620"/>
                  </a:cubicBezTo>
                  <a:cubicBezTo>
                    <a:pt x="1597" y="3629"/>
                    <a:pt x="1597" y="3629"/>
                    <a:pt x="1597" y="3629"/>
                  </a:cubicBezTo>
                  <a:cubicBezTo>
                    <a:pt x="1353" y="3630"/>
                    <a:pt x="1353" y="3630"/>
                    <a:pt x="1353" y="3630"/>
                  </a:cubicBezTo>
                  <a:lnTo>
                    <a:pt x="1353" y="3621"/>
                  </a:lnTo>
                  <a:close/>
                  <a:moveTo>
                    <a:pt x="1353" y="3662"/>
                  </a:moveTo>
                  <a:cubicBezTo>
                    <a:pt x="1353" y="3653"/>
                    <a:pt x="1353" y="3653"/>
                    <a:pt x="1353" y="3653"/>
                  </a:cubicBezTo>
                  <a:cubicBezTo>
                    <a:pt x="1597" y="3652"/>
                    <a:pt x="1597" y="3652"/>
                    <a:pt x="1597" y="3652"/>
                  </a:cubicBezTo>
                  <a:cubicBezTo>
                    <a:pt x="1597" y="3661"/>
                    <a:pt x="1597" y="3661"/>
                    <a:pt x="1597" y="3661"/>
                  </a:cubicBezTo>
                  <a:lnTo>
                    <a:pt x="1353" y="3662"/>
                  </a:lnTo>
                  <a:close/>
                  <a:moveTo>
                    <a:pt x="1720" y="2957"/>
                  </a:moveTo>
                  <a:cubicBezTo>
                    <a:pt x="1720" y="2958"/>
                    <a:pt x="1720" y="2958"/>
                    <a:pt x="1720" y="2958"/>
                  </a:cubicBezTo>
                  <a:cubicBezTo>
                    <a:pt x="1720" y="2958"/>
                    <a:pt x="1720" y="2958"/>
                    <a:pt x="1719" y="2957"/>
                  </a:cubicBezTo>
                  <a:cubicBezTo>
                    <a:pt x="1717" y="2955"/>
                    <a:pt x="1714" y="2953"/>
                    <a:pt x="1712" y="2951"/>
                  </a:cubicBezTo>
                  <a:cubicBezTo>
                    <a:pt x="1712" y="2951"/>
                    <a:pt x="1712" y="2951"/>
                    <a:pt x="1712" y="2951"/>
                  </a:cubicBezTo>
                  <a:cubicBezTo>
                    <a:pt x="1711" y="2949"/>
                    <a:pt x="1709" y="2946"/>
                    <a:pt x="1708" y="2942"/>
                  </a:cubicBezTo>
                  <a:cubicBezTo>
                    <a:pt x="1712" y="2948"/>
                    <a:pt x="1716" y="2953"/>
                    <a:pt x="1720" y="2957"/>
                  </a:cubicBezTo>
                  <a:close/>
                  <a:moveTo>
                    <a:pt x="1704" y="2950"/>
                  </a:moveTo>
                  <a:cubicBezTo>
                    <a:pt x="1704" y="2950"/>
                    <a:pt x="1704" y="2950"/>
                    <a:pt x="1704" y="2950"/>
                  </a:cubicBezTo>
                  <a:cubicBezTo>
                    <a:pt x="1700" y="2950"/>
                    <a:pt x="1697" y="2951"/>
                    <a:pt x="1693" y="2951"/>
                  </a:cubicBezTo>
                  <a:cubicBezTo>
                    <a:pt x="1691" y="2952"/>
                    <a:pt x="1690" y="2952"/>
                    <a:pt x="1688" y="2952"/>
                  </a:cubicBezTo>
                  <a:cubicBezTo>
                    <a:pt x="1688" y="2952"/>
                    <a:pt x="1688" y="2952"/>
                    <a:pt x="1688" y="2952"/>
                  </a:cubicBezTo>
                  <a:cubicBezTo>
                    <a:pt x="1688" y="2952"/>
                    <a:pt x="1688" y="2951"/>
                    <a:pt x="1688" y="2951"/>
                  </a:cubicBezTo>
                  <a:cubicBezTo>
                    <a:pt x="1690" y="2948"/>
                    <a:pt x="1690" y="2942"/>
                    <a:pt x="1692" y="2939"/>
                  </a:cubicBezTo>
                  <a:cubicBezTo>
                    <a:pt x="1693" y="2938"/>
                    <a:pt x="1694" y="2937"/>
                    <a:pt x="1695" y="2937"/>
                  </a:cubicBezTo>
                  <a:cubicBezTo>
                    <a:pt x="1697" y="2936"/>
                    <a:pt x="1702" y="2946"/>
                    <a:pt x="1704" y="2950"/>
                  </a:cubicBezTo>
                  <a:close/>
                  <a:moveTo>
                    <a:pt x="1830" y="3056"/>
                  </a:moveTo>
                  <a:cubicBezTo>
                    <a:pt x="1814" y="3004"/>
                    <a:pt x="1814" y="3004"/>
                    <a:pt x="1814" y="3004"/>
                  </a:cubicBezTo>
                  <a:cubicBezTo>
                    <a:pt x="1837" y="2997"/>
                    <a:pt x="1837" y="2997"/>
                    <a:pt x="1837" y="2997"/>
                  </a:cubicBezTo>
                  <a:cubicBezTo>
                    <a:pt x="1853" y="3048"/>
                    <a:pt x="1853" y="3048"/>
                    <a:pt x="1853" y="3048"/>
                  </a:cubicBezTo>
                  <a:lnTo>
                    <a:pt x="1830" y="3056"/>
                  </a:lnTo>
                  <a:close/>
                  <a:moveTo>
                    <a:pt x="1834" y="3069"/>
                  </a:moveTo>
                  <a:cubicBezTo>
                    <a:pt x="1857" y="3061"/>
                    <a:pt x="1857" y="3061"/>
                    <a:pt x="1857" y="3061"/>
                  </a:cubicBezTo>
                  <a:cubicBezTo>
                    <a:pt x="1873" y="3113"/>
                    <a:pt x="1873" y="3113"/>
                    <a:pt x="1873" y="3113"/>
                  </a:cubicBezTo>
                  <a:cubicBezTo>
                    <a:pt x="1850" y="3120"/>
                    <a:pt x="1850" y="3120"/>
                    <a:pt x="1850" y="3120"/>
                  </a:cubicBezTo>
                  <a:lnTo>
                    <a:pt x="1834" y="3069"/>
                  </a:lnTo>
                  <a:close/>
                  <a:moveTo>
                    <a:pt x="1870" y="3185"/>
                  </a:moveTo>
                  <a:cubicBezTo>
                    <a:pt x="1854" y="3133"/>
                    <a:pt x="1854" y="3133"/>
                    <a:pt x="1854" y="3133"/>
                  </a:cubicBezTo>
                  <a:cubicBezTo>
                    <a:pt x="1877" y="3126"/>
                    <a:pt x="1877" y="3126"/>
                    <a:pt x="1877" y="3126"/>
                  </a:cubicBezTo>
                  <a:cubicBezTo>
                    <a:pt x="1893" y="3178"/>
                    <a:pt x="1893" y="3178"/>
                    <a:pt x="1893" y="3178"/>
                  </a:cubicBezTo>
                  <a:lnTo>
                    <a:pt x="1870" y="3185"/>
                  </a:lnTo>
                  <a:close/>
                  <a:moveTo>
                    <a:pt x="1906" y="3174"/>
                  </a:moveTo>
                  <a:cubicBezTo>
                    <a:pt x="1890" y="3122"/>
                    <a:pt x="1890" y="3122"/>
                    <a:pt x="1890" y="3122"/>
                  </a:cubicBezTo>
                  <a:cubicBezTo>
                    <a:pt x="1914" y="3115"/>
                    <a:pt x="1914" y="3115"/>
                    <a:pt x="1914" y="3115"/>
                  </a:cubicBezTo>
                  <a:cubicBezTo>
                    <a:pt x="1930" y="3167"/>
                    <a:pt x="1930" y="3167"/>
                    <a:pt x="1930" y="3167"/>
                  </a:cubicBezTo>
                  <a:lnTo>
                    <a:pt x="1906" y="3174"/>
                  </a:lnTo>
                  <a:close/>
                  <a:moveTo>
                    <a:pt x="1966" y="3155"/>
                  </a:moveTo>
                  <a:cubicBezTo>
                    <a:pt x="1943" y="3163"/>
                    <a:pt x="1943" y="3163"/>
                    <a:pt x="1943" y="3163"/>
                  </a:cubicBezTo>
                  <a:cubicBezTo>
                    <a:pt x="1927" y="3111"/>
                    <a:pt x="1927" y="3111"/>
                    <a:pt x="1927" y="3111"/>
                  </a:cubicBezTo>
                  <a:cubicBezTo>
                    <a:pt x="1950" y="3104"/>
                    <a:pt x="1950" y="3104"/>
                    <a:pt x="1950" y="3104"/>
                  </a:cubicBezTo>
                  <a:lnTo>
                    <a:pt x="1966" y="3155"/>
                  </a:lnTo>
                  <a:close/>
                  <a:moveTo>
                    <a:pt x="1946" y="3091"/>
                  </a:moveTo>
                  <a:cubicBezTo>
                    <a:pt x="1923" y="3098"/>
                    <a:pt x="1923" y="3098"/>
                    <a:pt x="1923" y="3098"/>
                  </a:cubicBezTo>
                  <a:cubicBezTo>
                    <a:pt x="1907" y="3046"/>
                    <a:pt x="1907" y="3046"/>
                    <a:pt x="1907" y="3046"/>
                  </a:cubicBezTo>
                  <a:cubicBezTo>
                    <a:pt x="1930" y="3039"/>
                    <a:pt x="1930" y="3039"/>
                    <a:pt x="1930" y="3039"/>
                  </a:cubicBezTo>
                  <a:lnTo>
                    <a:pt x="1946" y="3091"/>
                  </a:lnTo>
                  <a:close/>
                  <a:moveTo>
                    <a:pt x="2028" y="3030"/>
                  </a:moveTo>
                  <a:cubicBezTo>
                    <a:pt x="2050" y="3019"/>
                    <a:pt x="2050" y="3019"/>
                    <a:pt x="2050" y="3019"/>
                  </a:cubicBezTo>
                  <a:cubicBezTo>
                    <a:pt x="2075" y="3067"/>
                    <a:pt x="2075" y="3067"/>
                    <a:pt x="2075" y="3067"/>
                  </a:cubicBezTo>
                  <a:cubicBezTo>
                    <a:pt x="2053" y="3078"/>
                    <a:pt x="2053" y="3078"/>
                    <a:pt x="2053" y="3078"/>
                  </a:cubicBezTo>
                  <a:lnTo>
                    <a:pt x="2028" y="3030"/>
                  </a:lnTo>
                  <a:close/>
                  <a:moveTo>
                    <a:pt x="2062" y="3096"/>
                  </a:moveTo>
                  <a:cubicBezTo>
                    <a:pt x="2084" y="3084"/>
                    <a:pt x="2084" y="3084"/>
                    <a:pt x="2084" y="3084"/>
                  </a:cubicBezTo>
                  <a:cubicBezTo>
                    <a:pt x="2109" y="3132"/>
                    <a:pt x="2109" y="3132"/>
                    <a:pt x="2109" y="3132"/>
                  </a:cubicBezTo>
                  <a:cubicBezTo>
                    <a:pt x="2087" y="3144"/>
                    <a:pt x="2087" y="3144"/>
                    <a:pt x="2087" y="3144"/>
                  </a:cubicBezTo>
                  <a:lnTo>
                    <a:pt x="2062" y="3096"/>
                  </a:lnTo>
                  <a:close/>
                  <a:moveTo>
                    <a:pt x="2096" y="3161"/>
                  </a:moveTo>
                  <a:cubicBezTo>
                    <a:pt x="2118" y="3150"/>
                    <a:pt x="2118" y="3150"/>
                    <a:pt x="2118" y="3150"/>
                  </a:cubicBezTo>
                  <a:cubicBezTo>
                    <a:pt x="2142" y="3198"/>
                    <a:pt x="2142" y="3198"/>
                    <a:pt x="2142" y="3198"/>
                  </a:cubicBezTo>
                  <a:cubicBezTo>
                    <a:pt x="2121" y="3209"/>
                    <a:pt x="2121" y="3209"/>
                    <a:pt x="2121" y="3209"/>
                  </a:cubicBezTo>
                  <a:lnTo>
                    <a:pt x="2096" y="3161"/>
                  </a:lnTo>
                  <a:close/>
                  <a:moveTo>
                    <a:pt x="2155" y="3274"/>
                  </a:moveTo>
                  <a:cubicBezTo>
                    <a:pt x="2130" y="3227"/>
                    <a:pt x="2130" y="3227"/>
                    <a:pt x="2130" y="3227"/>
                  </a:cubicBezTo>
                  <a:cubicBezTo>
                    <a:pt x="2152" y="3215"/>
                    <a:pt x="2152" y="3215"/>
                    <a:pt x="2152" y="3215"/>
                  </a:cubicBezTo>
                  <a:cubicBezTo>
                    <a:pt x="2176" y="3263"/>
                    <a:pt x="2176" y="3263"/>
                    <a:pt x="2176" y="3263"/>
                  </a:cubicBezTo>
                  <a:lnTo>
                    <a:pt x="2155" y="3274"/>
                  </a:lnTo>
                  <a:close/>
                  <a:moveTo>
                    <a:pt x="2188" y="3257"/>
                  </a:moveTo>
                  <a:cubicBezTo>
                    <a:pt x="2164" y="3209"/>
                    <a:pt x="2164" y="3209"/>
                    <a:pt x="2164" y="3209"/>
                  </a:cubicBezTo>
                  <a:cubicBezTo>
                    <a:pt x="2185" y="3198"/>
                    <a:pt x="2185" y="3198"/>
                    <a:pt x="2185" y="3198"/>
                  </a:cubicBezTo>
                  <a:cubicBezTo>
                    <a:pt x="2210" y="3246"/>
                    <a:pt x="2210" y="3246"/>
                    <a:pt x="2210" y="3246"/>
                  </a:cubicBezTo>
                  <a:lnTo>
                    <a:pt x="2188" y="3257"/>
                  </a:lnTo>
                  <a:close/>
                  <a:moveTo>
                    <a:pt x="2222" y="3239"/>
                  </a:moveTo>
                  <a:cubicBezTo>
                    <a:pt x="2197" y="3192"/>
                    <a:pt x="2197" y="3192"/>
                    <a:pt x="2197" y="3192"/>
                  </a:cubicBezTo>
                  <a:cubicBezTo>
                    <a:pt x="2219" y="3180"/>
                    <a:pt x="2219" y="3180"/>
                    <a:pt x="2219" y="3180"/>
                  </a:cubicBezTo>
                  <a:cubicBezTo>
                    <a:pt x="2244" y="3228"/>
                    <a:pt x="2244" y="3228"/>
                    <a:pt x="2244" y="3228"/>
                  </a:cubicBezTo>
                  <a:lnTo>
                    <a:pt x="2222" y="3239"/>
                  </a:lnTo>
                  <a:close/>
                  <a:moveTo>
                    <a:pt x="2278" y="3211"/>
                  </a:moveTo>
                  <a:cubicBezTo>
                    <a:pt x="2256" y="3222"/>
                    <a:pt x="2256" y="3222"/>
                    <a:pt x="2256" y="3222"/>
                  </a:cubicBezTo>
                  <a:cubicBezTo>
                    <a:pt x="2231" y="3174"/>
                    <a:pt x="2231" y="3174"/>
                    <a:pt x="2231" y="3174"/>
                  </a:cubicBezTo>
                  <a:cubicBezTo>
                    <a:pt x="2253" y="3163"/>
                    <a:pt x="2253" y="3163"/>
                    <a:pt x="2253" y="3163"/>
                  </a:cubicBezTo>
                  <a:lnTo>
                    <a:pt x="2278" y="3211"/>
                  </a:lnTo>
                  <a:close/>
                  <a:moveTo>
                    <a:pt x="2244" y="3145"/>
                  </a:moveTo>
                  <a:cubicBezTo>
                    <a:pt x="2222" y="3157"/>
                    <a:pt x="2222" y="3157"/>
                    <a:pt x="2222" y="3157"/>
                  </a:cubicBezTo>
                  <a:cubicBezTo>
                    <a:pt x="2197" y="3109"/>
                    <a:pt x="2197" y="3109"/>
                    <a:pt x="2197" y="3109"/>
                  </a:cubicBezTo>
                  <a:cubicBezTo>
                    <a:pt x="2219" y="3097"/>
                    <a:pt x="2219" y="3097"/>
                    <a:pt x="2219" y="3097"/>
                  </a:cubicBezTo>
                  <a:lnTo>
                    <a:pt x="2244" y="3145"/>
                  </a:lnTo>
                  <a:close/>
                  <a:moveTo>
                    <a:pt x="2210" y="3080"/>
                  </a:moveTo>
                  <a:cubicBezTo>
                    <a:pt x="2188" y="3091"/>
                    <a:pt x="2188" y="3091"/>
                    <a:pt x="2188" y="3091"/>
                  </a:cubicBezTo>
                  <a:cubicBezTo>
                    <a:pt x="2164" y="3043"/>
                    <a:pt x="2164" y="3043"/>
                    <a:pt x="2164" y="3043"/>
                  </a:cubicBezTo>
                  <a:cubicBezTo>
                    <a:pt x="2185" y="3032"/>
                    <a:pt x="2185" y="3032"/>
                    <a:pt x="2185" y="3032"/>
                  </a:cubicBezTo>
                  <a:lnTo>
                    <a:pt x="2210" y="3080"/>
                  </a:lnTo>
                  <a:close/>
                  <a:moveTo>
                    <a:pt x="2151" y="2966"/>
                  </a:moveTo>
                  <a:cubicBezTo>
                    <a:pt x="2176" y="3014"/>
                    <a:pt x="2176" y="3014"/>
                    <a:pt x="2176" y="3014"/>
                  </a:cubicBezTo>
                  <a:cubicBezTo>
                    <a:pt x="2154" y="3026"/>
                    <a:pt x="2154" y="3026"/>
                    <a:pt x="2154" y="3026"/>
                  </a:cubicBezTo>
                  <a:cubicBezTo>
                    <a:pt x="2130" y="2978"/>
                    <a:pt x="2130" y="2978"/>
                    <a:pt x="2130" y="2978"/>
                  </a:cubicBezTo>
                  <a:lnTo>
                    <a:pt x="2151" y="2966"/>
                  </a:lnTo>
                  <a:close/>
                  <a:moveTo>
                    <a:pt x="2142" y="2771"/>
                  </a:moveTo>
                  <a:cubicBezTo>
                    <a:pt x="2138" y="2774"/>
                    <a:pt x="2133" y="2776"/>
                    <a:pt x="2129" y="2779"/>
                  </a:cubicBezTo>
                  <a:cubicBezTo>
                    <a:pt x="2129" y="2779"/>
                    <a:pt x="2129" y="2779"/>
                    <a:pt x="2129" y="2779"/>
                  </a:cubicBezTo>
                  <a:cubicBezTo>
                    <a:pt x="2124" y="2771"/>
                    <a:pt x="2120" y="2761"/>
                    <a:pt x="2119" y="2751"/>
                  </a:cubicBezTo>
                  <a:cubicBezTo>
                    <a:pt x="2118" y="2744"/>
                    <a:pt x="2118" y="2737"/>
                    <a:pt x="2118" y="2730"/>
                  </a:cubicBezTo>
                  <a:cubicBezTo>
                    <a:pt x="2125" y="2738"/>
                    <a:pt x="2134" y="2750"/>
                    <a:pt x="2140" y="2762"/>
                  </a:cubicBezTo>
                  <a:cubicBezTo>
                    <a:pt x="2140" y="2764"/>
                    <a:pt x="2141" y="2766"/>
                    <a:pt x="2142" y="2768"/>
                  </a:cubicBezTo>
                  <a:cubicBezTo>
                    <a:pt x="2143" y="2769"/>
                    <a:pt x="2143" y="2770"/>
                    <a:pt x="2142" y="2771"/>
                  </a:cubicBezTo>
                  <a:close/>
                  <a:moveTo>
                    <a:pt x="2149" y="2747"/>
                  </a:moveTo>
                  <a:cubicBezTo>
                    <a:pt x="2148" y="2749"/>
                    <a:pt x="2146" y="2751"/>
                    <a:pt x="2145" y="2753"/>
                  </a:cubicBezTo>
                  <a:cubicBezTo>
                    <a:pt x="2145" y="2753"/>
                    <a:pt x="2145" y="2754"/>
                    <a:pt x="2145" y="2754"/>
                  </a:cubicBezTo>
                  <a:cubicBezTo>
                    <a:pt x="2144" y="2753"/>
                    <a:pt x="2144" y="2753"/>
                    <a:pt x="2144" y="2752"/>
                  </a:cubicBezTo>
                  <a:cubicBezTo>
                    <a:pt x="2142" y="2748"/>
                    <a:pt x="2136" y="2740"/>
                    <a:pt x="2134" y="2734"/>
                  </a:cubicBezTo>
                  <a:cubicBezTo>
                    <a:pt x="2133" y="2732"/>
                    <a:pt x="2133" y="2730"/>
                    <a:pt x="2134" y="2729"/>
                  </a:cubicBezTo>
                  <a:cubicBezTo>
                    <a:pt x="2136" y="2726"/>
                    <a:pt x="2154" y="2731"/>
                    <a:pt x="2160" y="2732"/>
                  </a:cubicBezTo>
                  <a:cubicBezTo>
                    <a:pt x="2160" y="2732"/>
                    <a:pt x="2160" y="2732"/>
                    <a:pt x="2160" y="2732"/>
                  </a:cubicBezTo>
                  <a:cubicBezTo>
                    <a:pt x="2157" y="2737"/>
                    <a:pt x="2153" y="2742"/>
                    <a:pt x="2149" y="2747"/>
                  </a:cubicBezTo>
                  <a:close/>
                  <a:moveTo>
                    <a:pt x="2187" y="2722"/>
                  </a:moveTo>
                  <a:cubicBezTo>
                    <a:pt x="2181" y="2723"/>
                    <a:pt x="2176" y="2724"/>
                    <a:pt x="2171" y="2724"/>
                  </a:cubicBezTo>
                  <a:cubicBezTo>
                    <a:pt x="2170" y="2724"/>
                    <a:pt x="2170" y="2724"/>
                    <a:pt x="2170" y="2724"/>
                  </a:cubicBezTo>
                  <a:cubicBezTo>
                    <a:pt x="2167" y="2723"/>
                    <a:pt x="2161" y="2721"/>
                    <a:pt x="2156" y="2719"/>
                  </a:cubicBezTo>
                  <a:cubicBezTo>
                    <a:pt x="2166" y="2720"/>
                    <a:pt x="2177" y="2721"/>
                    <a:pt x="2187" y="2722"/>
                  </a:cubicBezTo>
                  <a:cubicBezTo>
                    <a:pt x="2188" y="2722"/>
                    <a:pt x="2188" y="2722"/>
                    <a:pt x="2188" y="2722"/>
                  </a:cubicBezTo>
                  <a:cubicBezTo>
                    <a:pt x="2188" y="2722"/>
                    <a:pt x="2187" y="2722"/>
                    <a:pt x="2187" y="2722"/>
                  </a:cubicBezTo>
                  <a:close/>
                  <a:moveTo>
                    <a:pt x="2238" y="2646"/>
                  </a:moveTo>
                  <a:cubicBezTo>
                    <a:pt x="2238" y="2646"/>
                    <a:pt x="2239" y="2646"/>
                    <a:pt x="2239" y="2646"/>
                  </a:cubicBezTo>
                  <a:cubicBezTo>
                    <a:pt x="2239" y="2646"/>
                    <a:pt x="2238" y="2646"/>
                    <a:pt x="2238" y="2646"/>
                  </a:cubicBezTo>
                  <a:cubicBezTo>
                    <a:pt x="2235" y="2646"/>
                    <a:pt x="2232" y="2647"/>
                    <a:pt x="2230" y="2647"/>
                  </a:cubicBezTo>
                  <a:cubicBezTo>
                    <a:pt x="2229" y="2647"/>
                    <a:pt x="2229" y="2647"/>
                    <a:pt x="2229" y="2647"/>
                  </a:cubicBezTo>
                  <a:cubicBezTo>
                    <a:pt x="2227" y="2647"/>
                    <a:pt x="2225" y="2646"/>
                    <a:pt x="2222" y="2645"/>
                  </a:cubicBezTo>
                  <a:cubicBezTo>
                    <a:pt x="2227" y="2645"/>
                    <a:pt x="2233" y="2645"/>
                    <a:pt x="2238" y="2646"/>
                  </a:cubicBezTo>
                  <a:close/>
                  <a:moveTo>
                    <a:pt x="2210" y="2651"/>
                  </a:moveTo>
                  <a:cubicBezTo>
                    <a:pt x="2211" y="2649"/>
                    <a:pt x="2221" y="2651"/>
                    <a:pt x="2224" y="2652"/>
                  </a:cubicBezTo>
                  <a:cubicBezTo>
                    <a:pt x="2224" y="2652"/>
                    <a:pt x="2224" y="2652"/>
                    <a:pt x="2224" y="2652"/>
                  </a:cubicBezTo>
                  <a:cubicBezTo>
                    <a:pt x="2223" y="2654"/>
                    <a:pt x="2221" y="2657"/>
                    <a:pt x="2219" y="2660"/>
                  </a:cubicBezTo>
                  <a:cubicBezTo>
                    <a:pt x="2218" y="2661"/>
                    <a:pt x="2218" y="2662"/>
                    <a:pt x="2217" y="2663"/>
                  </a:cubicBezTo>
                  <a:cubicBezTo>
                    <a:pt x="2217" y="2663"/>
                    <a:pt x="2217" y="2663"/>
                    <a:pt x="2217" y="2664"/>
                  </a:cubicBezTo>
                  <a:cubicBezTo>
                    <a:pt x="2217" y="2663"/>
                    <a:pt x="2216" y="2663"/>
                    <a:pt x="2216" y="2663"/>
                  </a:cubicBezTo>
                  <a:cubicBezTo>
                    <a:pt x="2215" y="2661"/>
                    <a:pt x="2212" y="2657"/>
                    <a:pt x="2210" y="2654"/>
                  </a:cubicBezTo>
                  <a:cubicBezTo>
                    <a:pt x="2210" y="2653"/>
                    <a:pt x="2210" y="2652"/>
                    <a:pt x="2210" y="2651"/>
                  </a:cubicBezTo>
                  <a:close/>
                  <a:moveTo>
                    <a:pt x="2214" y="2668"/>
                  </a:moveTo>
                  <a:cubicBezTo>
                    <a:pt x="2215" y="2669"/>
                    <a:pt x="2215" y="2670"/>
                    <a:pt x="2216" y="2671"/>
                  </a:cubicBezTo>
                  <a:cubicBezTo>
                    <a:pt x="2216" y="2672"/>
                    <a:pt x="2216" y="2672"/>
                    <a:pt x="2216" y="2673"/>
                  </a:cubicBezTo>
                  <a:cubicBezTo>
                    <a:pt x="2214" y="2674"/>
                    <a:pt x="2211" y="2676"/>
                    <a:pt x="2210" y="2677"/>
                  </a:cubicBezTo>
                  <a:cubicBezTo>
                    <a:pt x="2210" y="2677"/>
                    <a:pt x="2210" y="2677"/>
                    <a:pt x="2210" y="2677"/>
                  </a:cubicBezTo>
                  <a:cubicBezTo>
                    <a:pt x="2206" y="2673"/>
                    <a:pt x="2204" y="2668"/>
                    <a:pt x="2203" y="2663"/>
                  </a:cubicBezTo>
                  <a:cubicBezTo>
                    <a:pt x="2203" y="2659"/>
                    <a:pt x="2202" y="2655"/>
                    <a:pt x="2202" y="2652"/>
                  </a:cubicBezTo>
                  <a:cubicBezTo>
                    <a:pt x="2206" y="2656"/>
                    <a:pt x="2211" y="2662"/>
                    <a:pt x="2214" y="2668"/>
                  </a:cubicBezTo>
                  <a:close/>
                  <a:moveTo>
                    <a:pt x="2199" y="2668"/>
                  </a:moveTo>
                  <a:cubicBezTo>
                    <a:pt x="2201" y="2673"/>
                    <a:pt x="2203" y="2677"/>
                    <a:pt x="2206" y="2681"/>
                  </a:cubicBezTo>
                  <a:cubicBezTo>
                    <a:pt x="2206" y="2681"/>
                    <a:pt x="2206" y="2681"/>
                    <a:pt x="2206" y="2681"/>
                  </a:cubicBezTo>
                  <a:cubicBezTo>
                    <a:pt x="2205" y="2684"/>
                    <a:pt x="2204" y="2687"/>
                    <a:pt x="2203" y="2690"/>
                  </a:cubicBezTo>
                  <a:cubicBezTo>
                    <a:pt x="2203" y="2695"/>
                    <a:pt x="2205" y="2700"/>
                    <a:pt x="2209" y="2703"/>
                  </a:cubicBezTo>
                  <a:cubicBezTo>
                    <a:pt x="2209" y="2705"/>
                    <a:pt x="2209" y="2705"/>
                    <a:pt x="2209" y="2707"/>
                  </a:cubicBezTo>
                  <a:cubicBezTo>
                    <a:pt x="2206" y="2709"/>
                    <a:pt x="2204" y="2711"/>
                    <a:pt x="2202" y="2713"/>
                  </a:cubicBezTo>
                  <a:cubicBezTo>
                    <a:pt x="2201" y="2713"/>
                    <a:pt x="2201" y="2713"/>
                    <a:pt x="2200" y="2713"/>
                  </a:cubicBezTo>
                  <a:cubicBezTo>
                    <a:pt x="2173" y="2712"/>
                    <a:pt x="2145" y="2708"/>
                    <a:pt x="2118" y="2703"/>
                  </a:cubicBezTo>
                  <a:cubicBezTo>
                    <a:pt x="2118" y="2703"/>
                    <a:pt x="2117" y="2702"/>
                    <a:pt x="2117" y="2701"/>
                  </a:cubicBezTo>
                  <a:cubicBezTo>
                    <a:pt x="2141" y="2682"/>
                    <a:pt x="2164" y="2662"/>
                    <a:pt x="2186" y="2641"/>
                  </a:cubicBezTo>
                  <a:cubicBezTo>
                    <a:pt x="2186" y="2642"/>
                    <a:pt x="2187" y="2642"/>
                    <a:pt x="2187" y="2642"/>
                  </a:cubicBezTo>
                  <a:cubicBezTo>
                    <a:pt x="2189" y="2643"/>
                    <a:pt x="2192" y="2643"/>
                    <a:pt x="2194" y="2644"/>
                  </a:cubicBezTo>
                  <a:cubicBezTo>
                    <a:pt x="2194" y="2644"/>
                    <a:pt x="2194" y="2645"/>
                    <a:pt x="2195" y="2645"/>
                  </a:cubicBezTo>
                  <a:cubicBezTo>
                    <a:pt x="2198" y="2652"/>
                    <a:pt x="2197" y="2661"/>
                    <a:pt x="2199" y="2668"/>
                  </a:cubicBezTo>
                  <a:close/>
                  <a:moveTo>
                    <a:pt x="2302" y="2540"/>
                  </a:moveTo>
                  <a:cubicBezTo>
                    <a:pt x="2306" y="2543"/>
                    <a:pt x="2307" y="2549"/>
                    <a:pt x="2304" y="2554"/>
                  </a:cubicBezTo>
                  <a:cubicBezTo>
                    <a:pt x="2301" y="2558"/>
                    <a:pt x="2295" y="2559"/>
                    <a:pt x="2290" y="2556"/>
                  </a:cubicBezTo>
                  <a:cubicBezTo>
                    <a:pt x="2286" y="2553"/>
                    <a:pt x="2285" y="2546"/>
                    <a:pt x="2288" y="2542"/>
                  </a:cubicBezTo>
                  <a:cubicBezTo>
                    <a:pt x="2291" y="2538"/>
                    <a:pt x="2297" y="2537"/>
                    <a:pt x="2302" y="2540"/>
                  </a:cubicBezTo>
                  <a:close/>
                  <a:moveTo>
                    <a:pt x="2441" y="2394"/>
                  </a:moveTo>
                  <a:cubicBezTo>
                    <a:pt x="2439" y="2396"/>
                    <a:pt x="2436" y="2398"/>
                    <a:pt x="2434" y="2400"/>
                  </a:cubicBezTo>
                  <a:cubicBezTo>
                    <a:pt x="2434" y="2400"/>
                    <a:pt x="2434" y="2400"/>
                    <a:pt x="2434" y="2400"/>
                  </a:cubicBezTo>
                  <a:cubicBezTo>
                    <a:pt x="2430" y="2395"/>
                    <a:pt x="2427" y="2390"/>
                    <a:pt x="2426" y="2384"/>
                  </a:cubicBezTo>
                  <a:cubicBezTo>
                    <a:pt x="2425" y="2380"/>
                    <a:pt x="2424" y="2375"/>
                    <a:pt x="2424" y="2371"/>
                  </a:cubicBezTo>
                  <a:cubicBezTo>
                    <a:pt x="2429" y="2376"/>
                    <a:pt x="2435" y="2382"/>
                    <a:pt x="2439" y="2389"/>
                  </a:cubicBezTo>
                  <a:cubicBezTo>
                    <a:pt x="2440" y="2390"/>
                    <a:pt x="2440" y="2391"/>
                    <a:pt x="2441" y="2392"/>
                  </a:cubicBezTo>
                  <a:cubicBezTo>
                    <a:pt x="2441" y="2393"/>
                    <a:pt x="2442" y="2394"/>
                    <a:pt x="2441" y="2394"/>
                  </a:cubicBezTo>
                  <a:close/>
                  <a:moveTo>
                    <a:pt x="2444" y="2379"/>
                  </a:moveTo>
                  <a:cubicBezTo>
                    <a:pt x="2443" y="2381"/>
                    <a:pt x="2442" y="2382"/>
                    <a:pt x="2442" y="2383"/>
                  </a:cubicBezTo>
                  <a:cubicBezTo>
                    <a:pt x="2442" y="2383"/>
                    <a:pt x="2442" y="2383"/>
                    <a:pt x="2442" y="2384"/>
                  </a:cubicBezTo>
                  <a:cubicBezTo>
                    <a:pt x="2441" y="2383"/>
                    <a:pt x="2441" y="2383"/>
                    <a:pt x="2441" y="2383"/>
                  </a:cubicBezTo>
                  <a:cubicBezTo>
                    <a:pt x="2440" y="2380"/>
                    <a:pt x="2435" y="2376"/>
                    <a:pt x="2434" y="2373"/>
                  </a:cubicBezTo>
                  <a:cubicBezTo>
                    <a:pt x="2433" y="2371"/>
                    <a:pt x="2433" y="2370"/>
                    <a:pt x="2433" y="2369"/>
                  </a:cubicBezTo>
                  <a:cubicBezTo>
                    <a:pt x="2434" y="2367"/>
                    <a:pt x="2446" y="2369"/>
                    <a:pt x="2449" y="2369"/>
                  </a:cubicBezTo>
                  <a:cubicBezTo>
                    <a:pt x="2449" y="2369"/>
                    <a:pt x="2450" y="2369"/>
                    <a:pt x="2450" y="2369"/>
                  </a:cubicBezTo>
                  <a:cubicBezTo>
                    <a:pt x="2448" y="2373"/>
                    <a:pt x="2446" y="2376"/>
                    <a:pt x="2444" y="2379"/>
                  </a:cubicBezTo>
                  <a:close/>
                  <a:moveTo>
                    <a:pt x="2465" y="2362"/>
                  </a:moveTo>
                  <a:cubicBezTo>
                    <a:pt x="2462" y="2362"/>
                    <a:pt x="2458" y="2363"/>
                    <a:pt x="2455" y="2363"/>
                  </a:cubicBezTo>
                  <a:cubicBezTo>
                    <a:pt x="2455" y="2363"/>
                    <a:pt x="2455" y="2363"/>
                    <a:pt x="2455" y="2364"/>
                  </a:cubicBezTo>
                  <a:cubicBezTo>
                    <a:pt x="2453" y="2364"/>
                    <a:pt x="2449" y="2363"/>
                    <a:pt x="2446" y="2362"/>
                  </a:cubicBezTo>
                  <a:cubicBezTo>
                    <a:pt x="2452" y="2362"/>
                    <a:pt x="2459" y="2362"/>
                    <a:pt x="2465" y="2361"/>
                  </a:cubicBezTo>
                  <a:cubicBezTo>
                    <a:pt x="2465" y="2361"/>
                    <a:pt x="2466" y="2361"/>
                    <a:pt x="2466" y="2361"/>
                  </a:cubicBezTo>
                  <a:cubicBezTo>
                    <a:pt x="2465" y="2362"/>
                    <a:pt x="2465" y="2362"/>
                    <a:pt x="2465" y="2362"/>
                  </a:cubicBezTo>
                  <a:close/>
                  <a:moveTo>
                    <a:pt x="2473" y="2355"/>
                  </a:moveTo>
                  <a:cubicBezTo>
                    <a:pt x="2473" y="2355"/>
                    <a:pt x="2473" y="2355"/>
                    <a:pt x="2472" y="2355"/>
                  </a:cubicBezTo>
                  <a:cubicBezTo>
                    <a:pt x="2456" y="2356"/>
                    <a:pt x="2439" y="2356"/>
                    <a:pt x="2422" y="2355"/>
                  </a:cubicBezTo>
                  <a:cubicBezTo>
                    <a:pt x="2420" y="2353"/>
                    <a:pt x="2419" y="2351"/>
                    <a:pt x="2417" y="2349"/>
                  </a:cubicBezTo>
                  <a:cubicBezTo>
                    <a:pt x="2415" y="2347"/>
                    <a:pt x="2414" y="2346"/>
                    <a:pt x="2413" y="2345"/>
                  </a:cubicBezTo>
                  <a:cubicBezTo>
                    <a:pt x="2416" y="2340"/>
                    <a:pt x="2419" y="2334"/>
                    <a:pt x="2421" y="2328"/>
                  </a:cubicBezTo>
                  <a:cubicBezTo>
                    <a:pt x="2478" y="2349"/>
                    <a:pt x="2478" y="2349"/>
                    <a:pt x="2478" y="2349"/>
                  </a:cubicBezTo>
                  <a:cubicBezTo>
                    <a:pt x="2477" y="2351"/>
                    <a:pt x="2475" y="2353"/>
                    <a:pt x="2473" y="2355"/>
                  </a:cubicBezTo>
                  <a:close/>
                  <a:moveTo>
                    <a:pt x="2570" y="2349"/>
                  </a:moveTo>
                  <a:cubicBezTo>
                    <a:pt x="2530" y="2335"/>
                    <a:pt x="2530" y="2335"/>
                    <a:pt x="2530" y="2335"/>
                  </a:cubicBezTo>
                  <a:cubicBezTo>
                    <a:pt x="2536" y="2318"/>
                    <a:pt x="2536" y="2318"/>
                    <a:pt x="2536" y="2318"/>
                  </a:cubicBezTo>
                  <a:cubicBezTo>
                    <a:pt x="2576" y="2332"/>
                    <a:pt x="2576" y="2332"/>
                    <a:pt x="2576" y="2332"/>
                  </a:cubicBezTo>
                  <a:lnTo>
                    <a:pt x="2570" y="2349"/>
                  </a:lnTo>
                  <a:close/>
                  <a:moveTo>
                    <a:pt x="2625" y="2370"/>
                  </a:moveTo>
                  <a:cubicBezTo>
                    <a:pt x="2585" y="2355"/>
                    <a:pt x="2585" y="2355"/>
                    <a:pt x="2585" y="2355"/>
                  </a:cubicBezTo>
                  <a:cubicBezTo>
                    <a:pt x="2591" y="2338"/>
                    <a:pt x="2591" y="2338"/>
                    <a:pt x="2591" y="2338"/>
                  </a:cubicBezTo>
                  <a:cubicBezTo>
                    <a:pt x="2631" y="2353"/>
                    <a:pt x="2631" y="2353"/>
                    <a:pt x="2631" y="2353"/>
                  </a:cubicBezTo>
                  <a:lnTo>
                    <a:pt x="2625" y="2370"/>
                  </a:lnTo>
                  <a:close/>
                  <a:moveTo>
                    <a:pt x="2597" y="2323"/>
                  </a:moveTo>
                  <a:cubicBezTo>
                    <a:pt x="2603" y="2306"/>
                    <a:pt x="2603" y="2306"/>
                    <a:pt x="2603" y="2306"/>
                  </a:cubicBezTo>
                  <a:cubicBezTo>
                    <a:pt x="2643" y="2320"/>
                    <a:pt x="2643" y="2320"/>
                    <a:pt x="2643" y="2320"/>
                  </a:cubicBezTo>
                  <a:cubicBezTo>
                    <a:pt x="2637" y="2338"/>
                    <a:pt x="2637" y="2338"/>
                    <a:pt x="2637" y="2338"/>
                  </a:cubicBezTo>
                  <a:lnTo>
                    <a:pt x="2597" y="2323"/>
                  </a:lnTo>
                  <a:close/>
                  <a:moveTo>
                    <a:pt x="2680" y="2390"/>
                  </a:moveTo>
                  <a:cubicBezTo>
                    <a:pt x="2640" y="2375"/>
                    <a:pt x="2640" y="2375"/>
                    <a:pt x="2640" y="2375"/>
                  </a:cubicBezTo>
                  <a:cubicBezTo>
                    <a:pt x="2646" y="2358"/>
                    <a:pt x="2646" y="2358"/>
                    <a:pt x="2646" y="2358"/>
                  </a:cubicBezTo>
                  <a:cubicBezTo>
                    <a:pt x="2686" y="2373"/>
                    <a:pt x="2686" y="2373"/>
                    <a:pt x="2686" y="2373"/>
                  </a:cubicBezTo>
                  <a:lnTo>
                    <a:pt x="2680" y="2390"/>
                  </a:lnTo>
                  <a:close/>
                  <a:moveTo>
                    <a:pt x="2692" y="2358"/>
                  </a:moveTo>
                  <a:cubicBezTo>
                    <a:pt x="2652" y="2343"/>
                    <a:pt x="2652" y="2343"/>
                    <a:pt x="2652" y="2343"/>
                  </a:cubicBezTo>
                  <a:cubicBezTo>
                    <a:pt x="2658" y="2326"/>
                    <a:pt x="2658" y="2326"/>
                    <a:pt x="2658" y="2326"/>
                  </a:cubicBezTo>
                  <a:cubicBezTo>
                    <a:pt x="2698" y="2341"/>
                    <a:pt x="2698" y="2341"/>
                    <a:pt x="2698" y="2341"/>
                  </a:cubicBezTo>
                  <a:lnTo>
                    <a:pt x="2692" y="2358"/>
                  </a:lnTo>
                  <a:close/>
                  <a:moveTo>
                    <a:pt x="2682" y="2262"/>
                  </a:moveTo>
                  <a:cubicBezTo>
                    <a:pt x="2722" y="2277"/>
                    <a:pt x="2722" y="2277"/>
                    <a:pt x="2722" y="2277"/>
                  </a:cubicBezTo>
                  <a:cubicBezTo>
                    <a:pt x="2715" y="2294"/>
                    <a:pt x="2715" y="2294"/>
                    <a:pt x="2715" y="2294"/>
                  </a:cubicBezTo>
                  <a:cubicBezTo>
                    <a:pt x="2675" y="2279"/>
                    <a:pt x="2675" y="2279"/>
                    <a:pt x="2675" y="2279"/>
                  </a:cubicBezTo>
                  <a:lnTo>
                    <a:pt x="2682" y="2262"/>
                  </a:lnTo>
                  <a:close/>
                  <a:moveTo>
                    <a:pt x="2710" y="2309"/>
                  </a:moveTo>
                  <a:cubicBezTo>
                    <a:pt x="2704" y="2326"/>
                    <a:pt x="2704" y="2326"/>
                    <a:pt x="2704" y="2326"/>
                  </a:cubicBezTo>
                  <a:cubicBezTo>
                    <a:pt x="2663" y="2311"/>
                    <a:pt x="2663" y="2311"/>
                    <a:pt x="2663" y="2311"/>
                  </a:cubicBezTo>
                  <a:cubicBezTo>
                    <a:pt x="2670" y="2294"/>
                    <a:pt x="2670" y="2294"/>
                    <a:pt x="2670" y="2294"/>
                  </a:cubicBezTo>
                  <a:lnTo>
                    <a:pt x="2710" y="2309"/>
                  </a:lnTo>
                  <a:close/>
                  <a:moveTo>
                    <a:pt x="2626" y="2242"/>
                  </a:moveTo>
                  <a:cubicBezTo>
                    <a:pt x="2666" y="2257"/>
                    <a:pt x="2666" y="2257"/>
                    <a:pt x="2666" y="2257"/>
                  </a:cubicBezTo>
                  <a:cubicBezTo>
                    <a:pt x="2660" y="2274"/>
                    <a:pt x="2660" y="2274"/>
                    <a:pt x="2660" y="2274"/>
                  </a:cubicBezTo>
                  <a:cubicBezTo>
                    <a:pt x="2620" y="2259"/>
                    <a:pt x="2620" y="2259"/>
                    <a:pt x="2620" y="2259"/>
                  </a:cubicBezTo>
                  <a:lnTo>
                    <a:pt x="2626" y="2242"/>
                  </a:lnTo>
                  <a:close/>
                  <a:moveTo>
                    <a:pt x="2655" y="2289"/>
                  </a:moveTo>
                  <a:cubicBezTo>
                    <a:pt x="2648" y="2306"/>
                    <a:pt x="2648" y="2306"/>
                    <a:pt x="2648" y="2306"/>
                  </a:cubicBezTo>
                  <a:cubicBezTo>
                    <a:pt x="2608" y="2291"/>
                    <a:pt x="2608" y="2291"/>
                    <a:pt x="2608" y="2291"/>
                  </a:cubicBezTo>
                  <a:cubicBezTo>
                    <a:pt x="2614" y="2274"/>
                    <a:pt x="2614" y="2274"/>
                    <a:pt x="2614" y="2274"/>
                  </a:cubicBezTo>
                  <a:lnTo>
                    <a:pt x="2655" y="2289"/>
                  </a:lnTo>
                  <a:close/>
                  <a:moveTo>
                    <a:pt x="2571" y="2222"/>
                  </a:moveTo>
                  <a:cubicBezTo>
                    <a:pt x="2611" y="2236"/>
                    <a:pt x="2611" y="2236"/>
                    <a:pt x="2611" y="2236"/>
                  </a:cubicBezTo>
                  <a:cubicBezTo>
                    <a:pt x="2605" y="2253"/>
                    <a:pt x="2605" y="2253"/>
                    <a:pt x="2605" y="2253"/>
                  </a:cubicBezTo>
                  <a:cubicBezTo>
                    <a:pt x="2565" y="2239"/>
                    <a:pt x="2565" y="2239"/>
                    <a:pt x="2565" y="2239"/>
                  </a:cubicBezTo>
                  <a:lnTo>
                    <a:pt x="2571" y="2222"/>
                  </a:lnTo>
                  <a:close/>
                  <a:moveTo>
                    <a:pt x="2559" y="2254"/>
                  </a:moveTo>
                  <a:cubicBezTo>
                    <a:pt x="2599" y="2269"/>
                    <a:pt x="2599" y="2269"/>
                    <a:pt x="2599" y="2269"/>
                  </a:cubicBezTo>
                  <a:cubicBezTo>
                    <a:pt x="2593" y="2286"/>
                    <a:pt x="2593" y="2286"/>
                    <a:pt x="2593" y="2286"/>
                  </a:cubicBezTo>
                  <a:cubicBezTo>
                    <a:pt x="2553" y="2271"/>
                    <a:pt x="2553" y="2271"/>
                    <a:pt x="2553" y="2271"/>
                  </a:cubicBezTo>
                  <a:lnTo>
                    <a:pt x="2559" y="2254"/>
                  </a:lnTo>
                  <a:close/>
                  <a:moveTo>
                    <a:pt x="2548" y="2285"/>
                  </a:moveTo>
                  <a:cubicBezTo>
                    <a:pt x="2588" y="2300"/>
                    <a:pt x="2588" y="2300"/>
                    <a:pt x="2588" y="2300"/>
                  </a:cubicBezTo>
                  <a:cubicBezTo>
                    <a:pt x="2581" y="2317"/>
                    <a:pt x="2581" y="2317"/>
                    <a:pt x="2581" y="2317"/>
                  </a:cubicBezTo>
                  <a:cubicBezTo>
                    <a:pt x="2541" y="2303"/>
                    <a:pt x="2541" y="2303"/>
                    <a:pt x="2541" y="2303"/>
                  </a:cubicBezTo>
                  <a:lnTo>
                    <a:pt x="2548" y="2285"/>
                  </a:lnTo>
                  <a:close/>
                  <a:moveTo>
                    <a:pt x="2574" y="2130"/>
                  </a:moveTo>
                  <a:cubicBezTo>
                    <a:pt x="2570" y="2147"/>
                    <a:pt x="2559" y="2159"/>
                    <a:pt x="2548" y="2157"/>
                  </a:cubicBezTo>
                  <a:cubicBezTo>
                    <a:pt x="2538" y="2155"/>
                    <a:pt x="2532" y="2139"/>
                    <a:pt x="2536" y="2122"/>
                  </a:cubicBezTo>
                  <a:cubicBezTo>
                    <a:pt x="2539" y="2105"/>
                    <a:pt x="2551" y="2092"/>
                    <a:pt x="2561" y="2094"/>
                  </a:cubicBezTo>
                  <a:cubicBezTo>
                    <a:pt x="2572" y="2096"/>
                    <a:pt x="2577" y="2112"/>
                    <a:pt x="2574" y="2130"/>
                  </a:cubicBezTo>
                  <a:close/>
                  <a:moveTo>
                    <a:pt x="2566" y="2071"/>
                  </a:moveTo>
                  <a:cubicBezTo>
                    <a:pt x="2555" y="2069"/>
                    <a:pt x="2550" y="2053"/>
                    <a:pt x="2553" y="2036"/>
                  </a:cubicBezTo>
                  <a:cubicBezTo>
                    <a:pt x="2557" y="2018"/>
                    <a:pt x="2568" y="2006"/>
                    <a:pt x="2579" y="2008"/>
                  </a:cubicBezTo>
                  <a:cubicBezTo>
                    <a:pt x="2589" y="2010"/>
                    <a:pt x="2595" y="2026"/>
                    <a:pt x="2591" y="2044"/>
                  </a:cubicBezTo>
                  <a:cubicBezTo>
                    <a:pt x="2588" y="2061"/>
                    <a:pt x="2576" y="2073"/>
                    <a:pt x="2566" y="2071"/>
                  </a:cubicBezTo>
                  <a:close/>
                  <a:moveTo>
                    <a:pt x="2627" y="2140"/>
                  </a:moveTo>
                  <a:cubicBezTo>
                    <a:pt x="2624" y="2158"/>
                    <a:pt x="2612" y="2170"/>
                    <a:pt x="2602" y="2168"/>
                  </a:cubicBezTo>
                  <a:cubicBezTo>
                    <a:pt x="2591" y="2166"/>
                    <a:pt x="2585" y="2150"/>
                    <a:pt x="2589" y="2133"/>
                  </a:cubicBezTo>
                  <a:cubicBezTo>
                    <a:pt x="2593" y="2115"/>
                    <a:pt x="2604" y="2103"/>
                    <a:pt x="2614" y="2105"/>
                  </a:cubicBezTo>
                  <a:cubicBezTo>
                    <a:pt x="2625" y="2107"/>
                    <a:pt x="2631" y="2123"/>
                    <a:pt x="2627" y="2140"/>
                  </a:cubicBezTo>
                  <a:close/>
                  <a:moveTo>
                    <a:pt x="2619" y="2082"/>
                  </a:moveTo>
                  <a:cubicBezTo>
                    <a:pt x="2609" y="2080"/>
                    <a:pt x="2603" y="2064"/>
                    <a:pt x="2606" y="2047"/>
                  </a:cubicBezTo>
                  <a:cubicBezTo>
                    <a:pt x="2610" y="2029"/>
                    <a:pt x="2621" y="2017"/>
                    <a:pt x="2632" y="2019"/>
                  </a:cubicBezTo>
                  <a:cubicBezTo>
                    <a:pt x="2642" y="2021"/>
                    <a:pt x="2648" y="2037"/>
                    <a:pt x="2645" y="2054"/>
                  </a:cubicBezTo>
                  <a:cubicBezTo>
                    <a:pt x="2641" y="2072"/>
                    <a:pt x="2630" y="2084"/>
                    <a:pt x="2619" y="2082"/>
                  </a:cubicBezTo>
                  <a:close/>
                  <a:moveTo>
                    <a:pt x="2681" y="2151"/>
                  </a:moveTo>
                  <a:cubicBezTo>
                    <a:pt x="2677" y="2169"/>
                    <a:pt x="2666" y="2181"/>
                    <a:pt x="2655" y="2179"/>
                  </a:cubicBezTo>
                  <a:cubicBezTo>
                    <a:pt x="2645" y="2177"/>
                    <a:pt x="2639" y="2161"/>
                    <a:pt x="2642" y="2144"/>
                  </a:cubicBezTo>
                  <a:cubicBezTo>
                    <a:pt x="2646" y="2126"/>
                    <a:pt x="2657" y="2114"/>
                    <a:pt x="2668" y="2116"/>
                  </a:cubicBezTo>
                  <a:cubicBezTo>
                    <a:pt x="2678" y="2118"/>
                    <a:pt x="2684" y="2134"/>
                    <a:pt x="2681" y="2151"/>
                  </a:cubicBezTo>
                  <a:close/>
                  <a:moveTo>
                    <a:pt x="2673" y="2093"/>
                  </a:moveTo>
                  <a:cubicBezTo>
                    <a:pt x="2662" y="2091"/>
                    <a:pt x="2656" y="2075"/>
                    <a:pt x="2660" y="2057"/>
                  </a:cubicBezTo>
                  <a:cubicBezTo>
                    <a:pt x="2663" y="2040"/>
                    <a:pt x="2675" y="2028"/>
                    <a:pt x="2685" y="2030"/>
                  </a:cubicBezTo>
                  <a:cubicBezTo>
                    <a:pt x="2696" y="2032"/>
                    <a:pt x="2702" y="2048"/>
                    <a:pt x="2698" y="2065"/>
                  </a:cubicBezTo>
                  <a:cubicBezTo>
                    <a:pt x="2695" y="2082"/>
                    <a:pt x="2683" y="2095"/>
                    <a:pt x="2673" y="2093"/>
                  </a:cubicBezTo>
                  <a:close/>
                  <a:moveTo>
                    <a:pt x="2734" y="2162"/>
                  </a:moveTo>
                  <a:cubicBezTo>
                    <a:pt x="2730" y="2179"/>
                    <a:pt x="2719" y="2192"/>
                    <a:pt x="2709" y="2190"/>
                  </a:cubicBezTo>
                  <a:cubicBezTo>
                    <a:pt x="2698" y="2187"/>
                    <a:pt x="2692" y="2172"/>
                    <a:pt x="2696" y="2154"/>
                  </a:cubicBezTo>
                  <a:cubicBezTo>
                    <a:pt x="2699" y="2137"/>
                    <a:pt x="2711" y="2125"/>
                    <a:pt x="2721" y="2127"/>
                  </a:cubicBezTo>
                  <a:cubicBezTo>
                    <a:pt x="2732" y="2129"/>
                    <a:pt x="2738" y="2145"/>
                    <a:pt x="2734" y="2162"/>
                  </a:cubicBezTo>
                  <a:close/>
                  <a:moveTo>
                    <a:pt x="2726" y="2104"/>
                  </a:moveTo>
                  <a:cubicBezTo>
                    <a:pt x="2715" y="2101"/>
                    <a:pt x="2710" y="2086"/>
                    <a:pt x="2713" y="2068"/>
                  </a:cubicBezTo>
                  <a:cubicBezTo>
                    <a:pt x="2717" y="2051"/>
                    <a:pt x="2728" y="2039"/>
                    <a:pt x="2739" y="2041"/>
                  </a:cubicBezTo>
                  <a:cubicBezTo>
                    <a:pt x="2749" y="2043"/>
                    <a:pt x="2755" y="2059"/>
                    <a:pt x="2751" y="2076"/>
                  </a:cubicBezTo>
                  <a:cubicBezTo>
                    <a:pt x="2748" y="2093"/>
                    <a:pt x="2737" y="2106"/>
                    <a:pt x="2726" y="2104"/>
                  </a:cubicBezTo>
                  <a:close/>
                  <a:moveTo>
                    <a:pt x="2787" y="2173"/>
                  </a:moveTo>
                  <a:cubicBezTo>
                    <a:pt x="2784" y="2190"/>
                    <a:pt x="2772" y="2203"/>
                    <a:pt x="2762" y="2200"/>
                  </a:cubicBezTo>
                  <a:cubicBezTo>
                    <a:pt x="2751" y="2198"/>
                    <a:pt x="2746" y="2183"/>
                    <a:pt x="2749" y="2165"/>
                  </a:cubicBezTo>
                  <a:cubicBezTo>
                    <a:pt x="2753" y="2148"/>
                    <a:pt x="2764" y="2135"/>
                    <a:pt x="2775" y="2138"/>
                  </a:cubicBezTo>
                  <a:cubicBezTo>
                    <a:pt x="2785" y="2140"/>
                    <a:pt x="2791" y="2156"/>
                    <a:pt x="2787" y="2173"/>
                  </a:cubicBezTo>
                  <a:close/>
                  <a:moveTo>
                    <a:pt x="2779" y="2114"/>
                  </a:moveTo>
                  <a:cubicBezTo>
                    <a:pt x="2769" y="2112"/>
                    <a:pt x="2763" y="2096"/>
                    <a:pt x="2767" y="2079"/>
                  </a:cubicBezTo>
                  <a:cubicBezTo>
                    <a:pt x="2770" y="2062"/>
                    <a:pt x="2782" y="2049"/>
                    <a:pt x="2792" y="2051"/>
                  </a:cubicBezTo>
                  <a:cubicBezTo>
                    <a:pt x="2803" y="2054"/>
                    <a:pt x="2808" y="2069"/>
                    <a:pt x="2805" y="2087"/>
                  </a:cubicBezTo>
                  <a:cubicBezTo>
                    <a:pt x="2801" y="2104"/>
                    <a:pt x="2790" y="2116"/>
                    <a:pt x="2779" y="2114"/>
                  </a:cubicBezTo>
                  <a:close/>
                  <a:moveTo>
                    <a:pt x="2841" y="2184"/>
                  </a:moveTo>
                  <a:cubicBezTo>
                    <a:pt x="2837" y="2201"/>
                    <a:pt x="2826" y="2213"/>
                    <a:pt x="2815" y="2211"/>
                  </a:cubicBezTo>
                  <a:cubicBezTo>
                    <a:pt x="2805" y="2209"/>
                    <a:pt x="2799" y="2193"/>
                    <a:pt x="2803" y="2176"/>
                  </a:cubicBezTo>
                  <a:cubicBezTo>
                    <a:pt x="2806" y="2159"/>
                    <a:pt x="2818" y="2146"/>
                    <a:pt x="2828" y="2148"/>
                  </a:cubicBezTo>
                  <a:cubicBezTo>
                    <a:pt x="2839" y="2151"/>
                    <a:pt x="2844" y="2166"/>
                    <a:pt x="2841" y="2184"/>
                  </a:cubicBezTo>
                  <a:close/>
                  <a:moveTo>
                    <a:pt x="2833" y="2125"/>
                  </a:moveTo>
                  <a:cubicBezTo>
                    <a:pt x="2822" y="2123"/>
                    <a:pt x="2817" y="2107"/>
                    <a:pt x="2820" y="2090"/>
                  </a:cubicBezTo>
                  <a:cubicBezTo>
                    <a:pt x="2824" y="2072"/>
                    <a:pt x="2835" y="2060"/>
                    <a:pt x="2846" y="2062"/>
                  </a:cubicBezTo>
                  <a:cubicBezTo>
                    <a:pt x="2856" y="2064"/>
                    <a:pt x="2862" y="2080"/>
                    <a:pt x="2858" y="2098"/>
                  </a:cubicBezTo>
                  <a:cubicBezTo>
                    <a:pt x="2855" y="2115"/>
                    <a:pt x="2843" y="2127"/>
                    <a:pt x="2833" y="2125"/>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2" name="Freeform 10"/>
            <p:cNvSpPr>
              <a:spLocks noEditPoints="1"/>
            </p:cNvSpPr>
            <p:nvPr/>
          </p:nvSpPr>
          <p:spPr bwMode="auto">
            <a:xfrm>
              <a:off x="2787650" y="4251325"/>
              <a:ext cx="360363" cy="384175"/>
            </a:xfrm>
            <a:custGeom>
              <a:avLst/>
              <a:gdLst>
                <a:gd name="T0" fmla="*/ 2147483646 w 150"/>
                <a:gd name="T1" fmla="*/ 2147483646 h 160"/>
                <a:gd name="T2" fmla="*/ 2147483646 w 150"/>
                <a:gd name="T3" fmla="*/ 2147483646 h 160"/>
                <a:gd name="T4" fmla="*/ 2147483646 w 150"/>
                <a:gd name="T5" fmla="*/ 2147483646 h 160"/>
                <a:gd name="T6" fmla="*/ 2147483646 w 150"/>
                <a:gd name="T7" fmla="*/ 2147483646 h 160"/>
                <a:gd name="T8" fmla="*/ 2147483646 w 150"/>
                <a:gd name="T9" fmla="*/ 2147483646 h 160"/>
                <a:gd name="T10" fmla="*/ 2147483646 w 150"/>
                <a:gd name="T11" fmla="*/ 2147483646 h 160"/>
                <a:gd name="T12" fmla="*/ 2147483646 w 150"/>
                <a:gd name="T13" fmla="*/ 2147483646 h 160"/>
                <a:gd name="T14" fmla="*/ 2147483646 w 150"/>
                <a:gd name="T15" fmla="*/ 2147483646 h 160"/>
                <a:gd name="T16" fmla="*/ 2147483646 w 150"/>
                <a:gd name="T17" fmla="*/ 2147483646 h 160"/>
                <a:gd name="T18" fmla="*/ 2147483646 w 150"/>
                <a:gd name="T19" fmla="*/ 2147483646 h 160"/>
                <a:gd name="T20" fmla="*/ 2147483646 w 150"/>
                <a:gd name="T21" fmla="*/ 2147483646 h 160"/>
                <a:gd name="T22" fmla="*/ 2147483646 w 150"/>
                <a:gd name="T23" fmla="*/ 2147483646 h 160"/>
                <a:gd name="T24" fmla="*/ 2147483646 w 150"/>
                <a:gd name="T25" fmla="*/ 2147483646 h 160"/>
                <a:gd name="T26" fmla="*/ 2147483646 w 150"/>
                <a:gd name="T27" fmla="*/ 2147483646 h 160"/>
                <a:gd name="T28" fmla="*/ 2147483646 w 150"/>
                <a:gd name="T29" fmla="*/ 2147483646 h 160"/>
                <a:gd name="T30" fmla="*/ 2147483646 w 150"/>
                <a:gd name="T31" fmla="*/ 2147483646 h 160"/>
                <a:gd name="T32" fmla="*/ 2147483646 w 150"/>
                <a:gd name="T33" fmla="*/ 2147483646 h 160"/>
                <a:gd name="T34" fmla="*/ 2147483646 w 150"/>
                <a:gd name="T35" fmla="*/ 2147483646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60"/>
                <a:gd name="T56" fmla="*/ 150 w 150"/>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3" name="Freeform 11"/>
            <p:cNvSpPr>
              <a:spLocks noEditPoints="1"/>
            </p:cNvSpPr>
            <p:nvPr/>
          </p:nvSpPr>
          <p:spPr bwMode="auto">
            <a:xfrm>
              <a:off x="9224963" y="4500563"/>
              <a:ext cx="352425" cy="385762"/>
            </a:xfrm>
            <a:custGeom>
              <a:avLst/>
              <a:gdLst>
                <a:gd name="T0" fmla="*/ 2147483646 w 147"/>
                <a:gd name="T1" fmla="*/ 2147483646 h 161"/>
                <a:gd name="T2" fmla="*/ 2147483646 w 147"/>
                <a:gd name="T3" fmla="*/ 2147483646 h 161"/>
                <a:gd name="T4" fmla="*/ 2147483646 w 147"/>
                <a:gd name="T5" fmla="*/ 2147483646 h 161"/>
                <a:gd name="T6" fmla="*/ 2147483646 w 147"/>
                <a:gd name="T7" fmla="*/ 2147483646 h 161"/>
                <a:gd name="T8" fmla="*/ 2147483646 w 147"/>
                <a:gd name="T9" fmla="*/ 2147483646 h 161"/>
                <a:gd name="T10" fmla="*/ 2147483646 w 147"/>
                <a:gd name="T11" fmla="*/ 2147483646 h 161"/>
                <a:gd name="T12" fmla="*/ 2147483646 w 147"/>
                <a:gd name="T13" fmla="*/ 2147483646 h 161"/>
                <a:gd name="T14" fmla="*/ 2147483646 w 147"/>
                <a:gd name="T15" fmla="*/ 2147483646 h 161"/>
                <a:gd name="T16" fmla="*/ 2147483646 w 147"/>
                <a:gd name="T17" fmla="*/ 2147483646 h 161"/>
                <a:gd name="T18" fmla="*/ 2147483646 w 147"/>
                <a:gd name="T19" fmla="*/ 2147483646 h 161"/>
                <a:gd name="T20" fmla="*/ 2147483646 w 147"/>
                <a:gd name="T21" fmla="*/ 2147483646 h 161"/>
                <a:gd name="T22" fmla="*/ 2147483646 w 147"/>
                <a:gd name="T23" fmla="*/ 2147483646 h 161"/>
                <a:gd name="T24" fmla="*/ 2147483646 w 147"/>
                <a:gd name="T25" fmla="*/ 2147483646 h 161"/>
                <a:gd name="T26" fmla="*/ 2147483646 w 147"/>
                <a:gd name="T27" fmla="*/ 2147483646 h 161"/>
                <a:gd name="T28" fmla="*/ 2147483646 w 147"/>
                <a:gd name="T29" fmla="*/ 2147483646 h 161"/>
                <a:gd name="T30" fmla="*/ 2147483646 w 147"/>
                <a:gd name="T31" fmla="*/ 2147483646 h 161"/>
                <a:gd name="T32" fmla="*/ 2147483646 w 147"/>
                <a:gd name="T33" fmla="*/ 2147483646 h 161"/>
                <a:gd name="T34" fmla="*/ 2147483646 w 147"/>
                <a:gd name="T35" fmla="*/ 2147483646 h 161"/>
                <a:gd name="T36" fmla="*/ 2147483646 w 147"/>
                <a:gd name="T37" fmla="*/ 2147483646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161"/>
                <a:gd name="T59" fmla="*/ 147 w 147"/>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4" name="Freeform 12"/>
            <p:cNvSpPr>
              <a:spLocks noEditPoints="1"/>
            </p:cNvSpPr>
            <p:nvPr/>
          </p:nvSpPr>
          <p:spPr bwMode="auto">
            <a:xfrm>
              <a:off x="5030788" y="3027363"/>
              <a:ext cx="409575" cy="255587"/>
            </a:xfrm>
            <a:custGeom>
              <a:avLst/>
              <a:gdLst>
                <a:gd name="T0" fmla="*/ 2147483646 w 171"/>
                <a:gd name="T1" fmla="*/ 2147483646 h 107"/>
                <a:gd name="T2" fmla="*/ 2147483646 w 171"/>
                <a:gd name="T3" fmla="*/ 0 h 107"/>
                <a:gd name="T4" fmla="*/ 2147483646 w 171"/>
                <a:gd name="T5" fmla="*/ 2147483646 h 107"/>
                <a:gd name="T6" fmla="*/ 2147483646 w 171"/>
                <a:gd name="T7" fmla="*/ 2147483646 h 107"/>
                <a:gd name="T8" fmla="*/ 2147483646 w 171"/>
                <a:gd name="T9" fmla="*/ 2147483646 h 107"/>
                <a:gd name="T10" fmla="*/ 2147483646 w 171"/>
                <a:gd name="T11" fmla="*/ 2147483646 h 107"/>
                <a:gd name="T12" fmla="*/ 2147483646 w 171"/>
                <a:gd name="T13" fmla="*/ 2147483646 h 107"/>
                <a:gd name="T14" fmla="*/ 0 w 171"/>
                <a:gd name="T15" fmla="*/ 2147483646 h 107"/>
                <a:gd name="T16" fmla="*/ 2147483646 w 171"/>
                <a:gd name="T17" fmla="*/ 2147483646 h 107"/>
                <a:gd name="T18" fmla="*/ 2147483646 w 171"/>
                <a:gd name="T19" fmla="*/ 2147483646 h 107"/>
                <a:gd name="T20" fmla="*/ 2147483646 w 171"/>
                <a:gd name="T21" fmla="*/ 2147483646 h 107"/>
                <a:gd name="T22" fmla="*/ 2147483646 w 171"/>
                <a:gd name="T23" fmla="*/ 2147483646 h 107"/>
                <a:gd name="T24" fmla="*/ 2147483646 w 171"/>
                <a:gd name="T25" fmla="*/ 2147483646 h 107"/>
                <a:gd name="T26" fmla="*/ 2147483646 w 171"/>
                <a:gd name="T27" fmla="*/ 2147483646 h 107"/>
                <a:gd name="T28" fmla="*/ 2147483646 w 171"/>
                <a:gd name="T29" fmla="*/ 2147483646 h 107"/>
                <a:gd name="T30" fmla="*/ 2147483646 w 171"/>
                <a:gd name="T31" fmla="*/ 2147483646 h 107"/>
                <a:gd name="T32" fmla="*/ 2147483646 w 171"/>
                <a:gd name="T33" fmla="*/ 2147483646 h 107"/>
                <a:gd name="T34" fmla="*/ 2147483646 w 171"/>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1"/>
                <a:gd name="T55" fmla="*/ 0 h 107"/>
                <a:gd name="T56" fmla="*/ 171 w 171"/>
                <a:gd name="T57" fmla="*/ 107 h 1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5" name="Freeform 13"/>
            <p:cNvSpPr>
              <a:spLocks noEditPoints="1"/>
            </p:cNvSpPr>
            <p:nvPr/>
          </p:nvSpPr>
          <p:spPr bwMode="auto">
            <a:xfrm>
              <a:off x="7435850" y="3440113"/>
              <a:ext cx="417513" cy="327025"/>
            </a:xfrm>
            <a:custGeom>
              <a:avLst/>
              <a:gdLst>
                <a:gd name="T0" fmla="*/ 2147483646 w 174"/>
                <a:gd name="T1" fmla="*/ 2147483646 h 136"/>
                <a:gd name="T2" fmla="*/ 2147483646 w 174"/>
                <a:gd name="T3" fmla="*/ 2147483646 h 136"/>
                <a:gd name="T4" fmla="*/ 2147483646 w 174"/>
                <a:gd name="T5" fmla="*/ 2147483646 h 136"/>
                <a:gd name="T6" fmla="*/ 2147483646 w 174"/>
                <a:gd name="T7" fmla="*/ 2147483646 h 136"/>
                <a:gd name="T8" fmla="*/ 2147483646 w 174"/>
                <a:gd name="T9" fmla="*/ 2147483646 h 136"/>
                <a:gd name="T10" fmla="*/ 2147483646 w 174"/>
                <a:gd name="T11" fmla="*/ 2147483646 h 136"/>
                <a:gd name="T12" fmla="*/ 2147483646 w 174"/>
                <a:gd name="T13" fmla="*/ 2147483646 h 136"/>
                <a:gd name="T14" fmla="*/ 2147483646 w 174"/>
                <a:gd name="T15" fmla="*/ 2147483646 h 136"/>
                <a:gd name="T16" fmla="*/ 2147483646 w 174"/>
                <a:gd name="T17" fmla="*/ 2147483646 h 136"/>
                <a:gd name="T18" fmla="*/ 2147483646 w 174"/>
                <a:gd name="T19" fmla="*/ 2147483646 h 136"/>
                <a:gd name="T20" fmla="*/ 2147483646 w 174"/>
                <a:gd name="T21" fmla="*/ 2147483646 h 136"/>
                <a:gd name="T22" fmla="*/ 2147483646 w 174"/>
                <a:gd name="T23" fmla="*/ 2147483646 h 136"/>
                <a:gd name="T24" fmla="*/ 2147483646 w 174"/>
                <a:gd name="T25" fmla="*/ 2147483646 h 136"/>
                <a:gd name="T26" fmla="*/ 2147483646 w 174"/>
                <a:gd name="T27" fmla="*/ 2147483646 h 136"/>
                <a:gd name="T28" fmla="*/ 2147483646 w 174"/>
                <a:gd name="T29" fmla="*/ 2147483646 h 136"/>
                <a:gd name="T30" fmla="*/ 2147483646 w 174"/>
                <a:gd name="T31" fmla="*/ 2147483646 h 136"/>
                <a:gd name="T32" fmla="*/ 2147483646 w 174"/>
                <a:gd name="T33" fmla="*/ 2147483646 h 136"/>
                <a:gd name="T34" fmla="*/ 2147483646 w 174"/>
                <a:gd name="T35" fmla="*/ 2147483646 h 136"/>
                <a:gd name="T36" fmla="*/ 2147483646 w 174"/>
                <a:gd name="T37" fmla="*/ 2147483646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36"/>
                <a:gd name="T59" fmla="*/ 174 w 17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6" name="Freeform 14"/>
            <p:cNvSpPr>
              <a:spLocks noEditPoints="1"/>
            </p:cNvSpPr>
            <p:nvPr/>
          </p:nvSpPr>
          <p:spPr bwMode="auto">
            <a:xfrm>
              <a:off x="2497138" y="5162550"/>
              <a:ext cx="290512" cy="561975"/>
            </a:xfrm>
            <a:custGeom>
              <a:avLst/>
              <a:gdLst>
                <a:gd name="T0" fmla="*/ 2147483646 w 121"/>
                <a:gd name="T1" fmla="*/ 2147483646 h 234"/>
                <a:gd name="T2" fmla="*/ 2147483646 w 121"/>
                <a:gd name="T3" fmla="*/ 2147483646 h 234"/>
                <a:gd name="T4" fmla="*/ 2147483646 w 121"/>
                <a:gd name="T5" fmla="*/ 2147483646 h 234"/>
                <a:gd name="T6" fmla="*/ 2147483646 w 121"/>
                <a:gd name="T7" fmla="*/ 2147483646 h 234"/>
                <a:gd name="T8" fmla="*/ 2147483646 w 121"/>
                <a:gd name="T9" fmla="*/ 2147483646 h 234"/>
                <a:gd name="T10" fmla="*/ 2147483646 w 121"/>
                <a:gd name="T11" fmla="*/ 2147483646 h 234"/>
                <a:gd name="T12" fmla="*/ 2147483646 w 121"/>
                <a:gd name="T13" fmla="*/ 2147483646 h 234"/>
                <a:gd name="T14" fmla="*/ 2147483646 w 121"/>
                <a:gd name="T15" fmla="*/ 2147483646 h 234"/>
                <a:gd name="T16" fmla="*/ 2147483646 w 121"/>
                <a:gd name="T17" fmla="*/ 2147483646 h 234"/>
                <a:gd name="T18" fmla="*/ 2147483646 w 121"/>
                <a:gd name="T19" fmla="*/ 2147483646 h 234"/>
                <a:gd name="T20" fmla="*/ 2147483646 w 121"/>
                <a:gd name="T21" fmla="*/ 2147483646 h 234"/>
                <a:gd name="T22" fmla="*/ 2147483646 w 121"/>
                <a:gd name="T23" fmla="*/ 2147483646 h 234"/>
                <a:gd name="T24" fmla="*/ 2147483646 w 121"/>
                <a:gd name="T25" fmla="*/ 2147483646 h 234"/>
                <a:gd name="T26" fmla="*/ 2147483646 w 121"/>
                <a:gd name="T27" fmla="*/ 2147483646 h 234"/>
                <a:gd name="T28" fmla="*/ 2147483646 w 121"/>
                <a:gd name="T29" fmla="*/ 2147483646 h 234"/>
                <a:gd name="T30" fmla="*/ 2147483646 w 121"/>
                <a:gd name="T31" fmla="*/ 2147483646 h 234"/>
                <a:gd name="T32" fmla="*/ 2147483646 w 121"/>
                <a:gd name="T33" fmla="*/ 2147483646 h 234"/>
                <a:gd name="T34" fmla="*/ 2147483646 w 121"/>
                <a:gd name="T35" fmla="*/ 2147483646 h 234"/>
                <a:gd name="T36" fmla="*/ 2147483646 w 121"/>
                <a:gd name="T37" fmla="*/ 2147483646 h 234"/>
                <a:gd name="T38" fmla="*/ 2147483646 w 121"/>
                <a:gd name="T39" fmla="*/ 2147483646 h 234"/>
                <a:gd name="T40" fmla="*/ 2147483646 w 121"/>
                <a:gd name="T41" fmla="*/ 2147483646 h 234"/>
                <a:gd name="T42" fmla="*/ 2147483646 w 121"/>
                <a:gd name="T43" fmla="*/ 2147483646 h 234"/>
                <a:gd name="T44" fmla="*/ 2147483646 w 121"/>
                <a:gd name="T45" fmla="*/ 2147483646 h 234"/>
                <a:gd name="T46" fmla="*/ 2147483646 w 121"/>
                <a:gd name="T47" fmla="*/ 2147483646 h 234"/>
                <a:gd name="T48" fmla="*/ 2147483646 w 121"/>
                <a:gd name="T49" fmla="*/ 2147483646 h 234"/>
                <a:gd name="T50" fmla="*/ 2147483646 w 121"/>
                <a:gd name="T51" fmla="*/ 2147483646 h 234"/>
                <a:gd name="T52" fmla="*/ 2147483646 w 121"/>
                <a:gd name="T53" fmla="*/ 2147483646 h 234"/>
                <a:gd name="T54" fmla="*/ 2147483646 w 121"/>
                <a:gd name="T55" fmla="*/ 2147483646 h 234"/>
                <a:gd name="T56" fmla="*/ 2147483646 w 121"/>
                <a:gd name="T57" fmla="*/ 2147483646 h 234"/>
                <a:gd name="T58" fmla="*/ 2147483646 w 121"/>
                <a:gd name="T59" fmla="*/ 2147483646 h 234"/>
                <a:gd name="T60" fmla="*/ 2147483646 w 121"/>
                <a:gd name="T61" fmla="*/ 2147483646 h 234"/>
                <a:gd name="T62" fmla="*/ 2147483646 w 121"/>
                <a:gd name="T63" fmla="*/ 2147483646 h 234"/>
                <a:gd name="T64" fmla="*/ 2147483646 w 121"/>
                <a:gd name="T65" fmla="*/ 2147483646 h 234"/>
                <a:gd name="T66" fmla="*/ 2147483646 w 121"/>
                <a:gd name="T67" fmla="*/ 2147483646 h 234"/>
                <a:gd name="T68" fmla="*/ 2147483646 w 121"/>
                <a:gd name="T69" fmla="*/ 2147483646 h 234"/>
                <a:gd name="T70" fmla="*/ 2147483646 w 121"/>
                <a:gd name="T71" fmla="*/ 2147483646 h 234"/>
                <a:gd name="T72" fmla="*/ 2147483646 w 121"/>
                <a:gd name="T73" fmla="*/ 2147483646 h 234"/>
                <a:gd name="T74" fmla="*/ 2147483646 w 121"/>
                <a:gd name="T75" fmla="*/ 2147483646 h 2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
                <a:gd name="T115" fmla="*/ 0 h 234"/>
                <a:gd name="T116" fmla="*/ 121 w 121"/>
                <a:gd name="T117" fmla="*/ 234 h 2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7" name="Freeform 16"/>
            <p:cNvSpPr>
              <a:spLocks noEditPoints="1"/>
            </p:cNvSpPr>
            <p:nvPr/>
          </p:nvSpPr>
          <p:spPr bwMode="auto">
            <a:xfrm>
              <a:off x="3963988" y="2055813"/>
              <a:ext cx="893762" cy="625475"/>
            </a:xfrm>
            <a:custGeom>
              <a:avLst/>
              <a:gdLst>
                <a:gd name="T0" fmla="*/ 2147483646 w 372"/>
                <a:gd name="T1" fmla="*/ 2147483646 h 260"/>
                <a:gd name="T2" fmla="*/ 2147483646 w 372"/>
                <a:gd name="T3" fmla="*/ 2147483646 h 260"/>
                <a:gd name="T4" fmla="*/ 2147483646 w 372"/>
                <a:gd name="T5" fmla="*/ 2147483646 h 260"/>
                <a:gd name="T6" fmla="*/ 2147483646 w 372"/>
                <a:gd name="T7" fmla="*/ 2147483646 h 260"/>
                <a:gd name="T8" fmla="*/ 2147483646 w 372"/>
                <a:gd name="T9" fmla="*/ 2147483646 h 260"/>
                <a:gd name="T10" fmla="*/ 2147483646 w 372"/>
                <a:gd name="T11" fmla="*/ 2147483646 h 260"/>
                <a:gd name="T12" fmla="*/ 2147483646 w 372"/>
                <a:gd name="T13" fmla="*/ 2147483646 h 260"/>
                <a:gd name="T14" fmla="*/ 2147483646 w 372"/>
                <a:gd name="T15" fmla="*/ 2147483646 h 260"/>
                <a:gd name="T16" fmla="*/ 2147483646 w 372"/>
                <a:gd name="T17" fmla="*/ 2147483646 h 260"/>
                <a:gd name="T18" fmla="*/ 2147483646 w 372"/>
                <a:gd name="T19" fmla="*/ 2147483646 h 260"/>
                <a:gd name="T20" fmla="*/ 2147483646 w 372"/>
                <a:gd name="T21" fmla="*/ 2147483646 h 260"/>
                <a:gd name="T22" fmla="*/ 2147483646 w 372"/>
                <a:gd name="T23" fmla="*/ 2147483646 h 260"/>
                <a:gd name="T24" fmla="*/ 2147483646 w 372"/>
                <a:gd name="T25" fmla="*/ 2147483646 h 260"/>
                <a:gd name="T26" fmla="*/ 2147483646 w 372"/>
                <a:gd name="T27" fmla="*/ 2147483646 h 260"/>
                <a:gd name="T28" fmla="*/ 2147483646 w 372"/>
                <a:gd name="T29" fmla="*/ 2147483646 h 260"/>
                <a:gd name="T30" fmla="*/ 2147483646 w 372"/>
                <a:gd name="T31" fmla="*/ 2147483646 h 260"/>
                <a:gd name="T32" fmla="*/ 2147483646 w 372"/>
                <a:gd name="T33" fmla="*/ 2147483646 h 260"/>
                <a:gd name="T34" fmla="*/ 2147483646 w 372"/>
                <a:gd name="T35" fmla="*/ 2147483646 h 260"/>
                <a:gd name="T36" fmla="*/ 2147483646 w 372"/>
                <a:gd name="T37" fmla="*/ 2147483646 h 260"/>
                <a:gd name="T38" fmla="*/ 2147483646 w 372"/>
                <a:gd name="T39" fmla="*/ 2147483646 h 260"/>
                <a:gd name="T40" fmla="*/ 2147483646 w 372"/>
                <a:gd name="T41" fmla="*/ 2147483646 h 260"/>
                <a:gd name="T42" fmla="*/ 2147483646 w 372"/>
                <a:gd name="T43" fmla="*/ 2147483646 h 260"/>
                <a:gd name="T44" fmla="*/ 2147483646 w 372"/>
                <a:gd name="T45" fmla="*/ 2147483646 h 260"/>
                <a:gd name="T46" fmla="*/ 2147483646 w 372"/>
                <a:gd name="T47" fmla="*/ 2147483646 h 260"/>
                <a:gd name="T48" fmla="*/ 2147483646 w 372"/>
                <a:gd name="T49" fmla="*/ 2147483646 h 260"/>
                <a:gd name="T50" fmla="*/ 2147483646 w 372"/>
                <a:gd name="T51" fmla="*/ 2147483646 h 260"/>
                <a:gd name="T52" fmla="*/ 2147483646 w 372"/>
                <a:gd name="T53" fmla="*/ 2147483646 h 260"/>
                <a:gd name="T54" fmla="*/ 2147483646 w 372"/>
                <a:gd name="T55" fmla="*/ 2147483646 h 260"/>
                <a:gd name="T56" fmla="*/ 2147483646 w 372"/>
                <a:gd name="T57" fmla="*/ 2147483646 h 260"/>
                <a:gd name="T58" fmla="*/ 2147483646 w 372"/>
                <a:gd name="T59" fmla="*/ 2147483646 h 260"/>
                <a:gd name="T60" fmla="*/ 2147483646 w 372"/>
                <a:gd name="T61" fmla="*/ 2147483646 h 260"/>
                <a:gd name="T62" fmla="*/ 2147483646 w 372"/>
                <a:gd name="T63" fmla="*/ 2147483646 h 260"/>
                <a:gd name="T64" fmla="*/ 2147483646 w 372"/>
                <a:gd name="T65" fmla="*/ 2147483646 h 260"/>
                <a:gd name="T66" fmla="*/ 2147483646 w 372"/>
                <a:gd name="T67" fmla="*/ 2147483646 h 260"/>
                <a:gd name="T68" fmla="*/ 2147483646 w 372"/>
                <a:gd name="T69" fmla="*/ 2147483646 h 260"/>
                <a:gd name="T70" fmla="*/ 2147483646 w 372"/>
                <a:gd name="T71" fmla="*/ 2147483646 h 260"/>
                <a:gd name="T72" fmla="*/ 2147483646 w 372"/>
                <a:gd name="T73" fmla="*/ 2147483646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2"/>
                <a:gd name="T112" fmla="*/ 0 h 260"/>
                <a:gd name="T113" fmla="*/ 372 w 372"/>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8" name="Freeform 17"/>
            <p:cNvSpPr>
              <a:spLocks noEditPoints="1"/>
            </p:cNvSpPr>
            <p:nvPr/>
          </p:nvSpPr>
          <p:spPr bwMode="auto">
            <a:xfrm>
              <a:off x="9294813" y="5578475"/>
              <a:ext cx="431800" cy="584200"/>
            </a:xfrm>
            <a:custGeom>
              <a:avLst/>
              <a:gdLst>
                <a:gd name="T0" fmla="*/ 2147483646 w 180"/>
                <a:gd name="T1" fmla="*/ 2147483646 h 243"/>
                <a:gd name="T2" fmla="*/ 2147483646 w 180"/>
                <a:gd name="T3" fmla="*/ 2147483646 h 243"/>
                <a:gd name="T4" fmla="*/ 2147483646 w 180"/>
                <a:gd name="T5" fmla="*/ 2147483646 h 243"/>
                <a:gd name="T6" fmla="*/ 2147483646 w 180"/>
                <a:gd name="T7" fmla="*/ 2147483646 h 243"/>
                <a:gd name="T8" fmla="*/ 2147483646 w 180"/>
                <a:gd name="T9" fmla="*/ 2147483646 h 243"/>
                <a:gd name="T10" fmla="*/ 2147483646 w 180"/>
                <a:gd name="T11" fmla="*/ 2147483646 h 243"/>
                <a:gd name="T12" fmla="*/ 2147483646 w 180"/>
                <a:gd name="T13" fmla="*/ 2147483646 h 243"/>
                <a:gd name="T14" fmla="*/ 2147483646 w 180"/>
                <a:gd name="T15" fmla="*/ 2147483646 h 243"/>
                <a:gd name="T16" fmla="*/ 2147483646 w 180"/>
                <a:gd name="T17" fmla="*/ 2147483646 h 243"/>
                <a:gd name="T18" fmla="*/ 2147483646 w 180"/>
                <a:gd name="T19" fmla="*/ 2147483646 h 243"/>
                <a:gd name="T20" fmla="*/ 2147483646 w 180"/>
                <a:gd name="T21" fmla="*/ 2147483646 h 243"/>
                <a:gd name="T22" fmla="*/ 2147483646 w 180"/>
                <a:gd name="T23" fmla="*/ 2147483646 h 243"/>
                <a:gd name="T24" fmla="*/ 2147483646 w 180"/>
                <a:gd name="T25" fmla="*/ 2147483646 h 243"/>
                <a:gd name="T26" fmla="*/ 2147483646 w 180"/>
                <a:gd name="T27" fmla="*/ 2147483646 h 243"/>
                <a:gd name="T28" fmla="*/ 2147483646 w 180"/>
                <a:gd name="T29" fmla="*/ 2147483646 h 243"/>
                <a:gd name="T30" fmla="*/ 2147483646 w 180"/>
                <a:gd name="T31" fmla="*/ 2147483646 h 243"/>
                <a:gd name="T32" fmla="*/ 2147483646 w 180"/>
                <a:gd name="T33" fmla="*/ 2147483646 h 243"/>
                <a:gd name="T34" fmla="*/ 2147483646 w 180"/>
                <a:gd name="T35" fmla="*/ 2147483646 h 243"/>
                <a:gd name="T36" fmla="*/ 2147483646 w 180"/>
                <a:gd name="T37" fmla="*/ 2147483646 h 243"/>
                <a:gd name="T38" fmla="*/ 2147483646 w 180"/>
                <a:gd name="T39" fmla="*/ 2147483646 h 243"/>
                <a:gd name="T40" fmla="*/ 2147483646 w 180"/>
                <a:gd name="T41" fmla="*/ 2147483646 h 2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0"/>
                <a:gd name="T64" fmla="*/ 0 h 243"/>
                <a:gd name="T65" fmla="*/ 180 w 180"/>
                <a:gd name="T66" fmla="*/ 243 h 2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0" h="243">
                  <a:moveTo>
                    <a:pt x="174" y="117"/>
                  </a:moveTo>
                  <a:cubicBezTo>
                    <a:pt x="172" y="111"/>
                    <a:pt x="170" y="105"/>
                    <a:pt x="167" y="101"/>
                  </a:cubicBezTo>
                  <a:cubicBezTo>
                    <a:pt x="167" y="101"/>
                    <a:pt x="167" y="100"/>
                    <a:pt x="167" y="100"/>
                  </a:cubicBezTo>
                  <a:cubicBezTo>
                    <a:pt x="160" y="91"/>
                    <a:pt x="151" y="84"/>
                    <a:pt x="140" y="80"/>
                  </a:cubicBezTo>
                  <a:cubicBezTo>
                    <a:pt x="144" y="72"/>
                    <a:pt x="146" y="62"/>
                    <a:pt x="144" y="53"/>
                  </a:cubicBezTo>
                  <a:cubicBezTo>
                    <a:pt x="138" y="31"/>
                    <a:pt x="116" y="17"/>
                    <a:pt x="94" y="22"/>
                  </a:cubicBezTo>
                  <a:cubicBezTo>
                    <a:pt x="91" y="23"/>
                    <a:pt x="89" y="24"/>
                    <a:pt x="87" y="25"/>
                  </a:cubicBezTo>
                  <a:cubicBezTo>
                    <a:pt x="77" y="9"/>
                    <a:pt x="58" y="0"/>
                    <a:pt x="38" y="4"/>
                  </a:cubicBezTo>
                  <a:cubicBezTo>
                    <a:pt x="15" y="10"/>
                    <a:pt x="0" y="34"/>
                    <a:pt x="5" y="58"/>
                  </a:cubicBezTo>
                  <a:cubicBezTo>
                    <a:pt x="6" y="60"/>
                    <a:pt x="6" y="62"/>
                    <a:pt x="7" y="64"/>
                  </a:cubicBezTo>
                  <a:cubicBezTo>
                    <a:pt x="24" y="134"/>
                    <a:pt x="24" y="134"/>
                    <a:pt x="24" y="134"/>
                  </a:cubicBezTo>
                  <a:cubicBezTo>
                    <a:pt x="24" y="134"/>
                    <a:pt x="24" y="134"/>
                    <a:pt x="24" y="134"/>
                  </a:cubicBezTo>
                  <a:cubicBezTo>
                    <a:pt x="38" y="193"/>
                    <a:pt x="38" y="193"/>
                    <a:pt x="38" y="193"/>
                  </a:cubicBezTo>
                  <a:cubicBezTo>
                    <a:pt x="38" y="195"/>
                    <a:pt x="38" y="197"/>
                    <a:pt x="39" y="199"/>
                  </a:cubicBezTo>
                  <a:cubicBezTo>
                    <a:pt x="45" y="226"/>
                    <a:pt x="72" y="243"/>
                    <a:pt x="100" y="237"/>
                  </a:cubicBezTo>
                  <a:cubicBezTo>
                    <a:pt x="126" y="230"/>
                    <a:pt x="143" y="204"/>
                    <a:pt x="138" y="177"/>
                  </a:cubicBezTo>
                  <a:cubicBezTo>
                    <a:pt x="164" y="170"/>
                    <a:pt x="180" y="143"/>
                    <a:pt x="174" y="117"/>
                  </a:cubicBezTo>
                  <a:close/>
                  <a:moveTo>
                    <a:pt x="84" y="98"/>
                  </a:moveTo>
                  <a:cubicBezTo>
                    <a:pt x="83" y="98"/>
                    <a:pt x="83" y="98"/>
                    <a:pt x="83" y="98"/>
                  </a:cubicBezTo>
                  <a:cubicBezTo>
                    <a:pt x="83" y="98"/>
                    <a:pt x="83" y="98"/>
                    <a:pt x="83" y="98"/>
                  </a:cubicBezTo>
                  <a:cubicBezTo>
                    <a:pt x="83" y="98"/>
                    <a:pt x="83" y="98"/>
                    <a:pt x="84" y="98"/>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9" name="Freeform 18"/>
            <p:cNvSpPr>
              <a:spLocks noEditPoints="1"/>
            </p:cNvSpPr>
            <p:nvPr/>
          </p:nvSpPr>
          <p:spPr bwMode="auto">
            <a:xfrm>
              <a:off x="2881313" y="3219450"/>
              <a:ext cx="534987" cy="503238"/>
            </a:xfrm>
            <a:custGeom>
              <a:avLst/>
              <a:gdLst>
                <a:gd name="T0" fmla="*/ 2147483646 w 223"/>
                <a:gd name="T1" fmla="*/ 2147483646 h 210"/>
                <a:gd name="T2" fmla="*/ 2147483646 w 223"/>
                <a:gd name="T3" fmla="*/ 2147483646 h 210"/>
                <a:gd name="T4" fmla="*/ 2147483646 w 223"/>
                <a:gd name="T5" fmla="*/ 2147483646 h 210"/>
                <a:gd name="T6" fmla="*/ 2147483646 w 223"/>
                <a:gd name="T7" fmla="*/ 2147483646 h 210"/>
                <a:gd name="T8" fmla="*/ 2147483646 w 223"/>
                <a:gd name="T9" fmla="*/ 2147483646 h 210"/>
                <a:gd name="T10" fmla="*/ 2147483646 w 223"/>
                <a:gd name="T11" fmla="*/ 2147483646 h 210"/>
                <a:gd name="T12" fmla="*/ 2147483646 w 223"/>
                <a:gd name="T13" fmla="*/ 2147483646 h 210"/>
                <a:gd name="T14" fmla="*/ 2147483646 w 223"/>
                <a:gd name="T15" fmla="*/ 2147483646 h 210"/>
                <a:gd name="T16" fmla="*/ 2147483646 w 223"/>
                <a:gd name="T17" fmla="*/ 2147483646 h 210"/>
                <a:gd name="T18" fmla="*/ 2147483646 w 223"/>
                <a:gd name="T19" fmla="*/ 2147483646 h 210"/>
                <a:gd name="T20" fmla="*/ 2147483646 w 223"/>
                <a:gd name="T21" fmla="*/ 2147483646 h 210"/>
                <a:gd name="T22" fmla="*/ 2147483646 w 223"/>
                <a:gd name="T23" fmla="*/ 2147483646 h 210"/>
                <a:gd name="T24" fmla="*/ 2147483646 w 223"/>
                <a:gd name="T25" fmla="*/ 2147483646 h 210"/>
                <a:gd name="T26" fmla="*/ 2147483646 w 223"/>
                <a:gd name="T27" fmla="*/ 2147483646 h 210"/>
                <a:gd name="T28" fmla="*/ 2147483646 w 223"/>
                <a:gd name="T29" fmla="*/ 2147483646 h 210"/>
                <a:gd name="T30" fmla="*/ 2147483646 w 223"/>
                <a:gd name="T31" fmla="*/ 2147483646 h 210"/>
                <a:gd name="T32" fmla="*/ 2147483646 w 223"/>
                <a:gd name="T33" fmla="*/ 2147483646 h 210"/>
                <a:gd name="T34" fmla="*/ 2147483646 w 223"/>
                <a:gd name="T35" fmla="*/ 2147483646 h 210"/>
                <a:gd name="T36" fmla="*/ 2147483646 w 223"/>
                <a:gd name="T37" fmla="*/ 2147483646 h 210"/>
                <a:gd name="T38" fmla="*/ 2147483646 w 223"/>
                <a:gd name="T39" fmla="*/ 2147483646 h 2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210"/>
                <a:gd name="T62" fmla="*/ 223 w 223"/>
                <a:gd name="T63" fmla="*/ 210 h 2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0" name="Freeform 19"/>
            <p:cNvSpPr>
              <a:spLocks/>
            </p:cNvSpPr>
            <p:nvPr/>
          </p:nvSpPr>
          <p:spPr bwMode="auto">
            <a:xfrm rot="396022">
              <a:off x="7031038" y="2306638"/>
              <a:ext cx="3052762" cy="1833562"/>
            </a:xfrm>
            <a:custGeom>
              <a:avLst/>
              <a:gdLst>
                <a:gd name="T0" fmla="*/ 2147483646 w 727"/>
                <a:gd name="T1" fmla="*/ 2147483646 h 436"/>
                <a:gd name="T2" fmla="*/ 2147483646 w 727"/>
                <a:gd name="T3" fmla="*/ 2147483646 h 436"/>
                <a:gd name="T4" fmla="*/ 2147483646 w 727"/>
                <a:gd name="T5" fmla="*/ 2147483646 h 436"/>
                <a:gd name="T6" fmla="*/ 2147483646 w 727"/>
                <a:gd name="T7" fmla="*/ 2147483646 h 436"/>
                <a:gd name="T8" fmla="*/ 0 60000 65536"/>
                <a:gd name="T9" fmla="*/ 0 60000 65536"/>
                <a:gd name="T10" fmla="*/ 0 60000 65536"/>
                <a:gd name="T11" fmla="*/ 0 60000 65536"/>
                <a:gd name="T12" fmla="*/ 0 w 727"/>
                <a:gd name="T13" fmla="*/ 0 h 436"/>
                <a:gd name="T14" fmla="*/ 727 w 727"/>
                <a:gd name="T15" fmla="*/ 436 h 436"/>
              </a:gdLst>
              <a:ahLst/>
              <a:cxnLst>
                <a:cxn ang="T8">
                  <a:pos x="T0" y="T1"/>
                </a:cxn>
                <a:cxn ang="T9">
                  <a:pos x="T2" y="T3"/>
                </a:cxn>
                <a:cxn ang="T10">
                  <a:pos x="T4" y="T5"/>
                </a:cxn>
                <a:cxn ang="T11">
                  <a:pos x="T6" y="T7"/>
                </a:cxn>
              </a:cxnLst>
              <a:rect l="T12" t="T13" r="T14" b="T15"/>
              <a:pathLst>
                <a:path w="727" h="436">
                  <a:moveTo>
                    <a:pt x="1" y="24"/>
                  </a:moveTo>
                  <a:cubicBezTo>
                    <a:pt x="0" y="16"/>
                    <a:pt x="1" y="0"/>
                    <a:pt x="2" y="1"/>
                  </a:cubicBezTo>
                  <a:cubicBezTo>
                    <a:pt x="293" y="36"/>
                    <a:pt x="559" y="196"/>
                    <a:pt x="727" y="436"/>
                  </a:cubicBezTo>
                  <a:cubicBezTo>
                    <a:pt x="727" y="436"/>
                    <a:pt x="475" y="86"/>
                    <a:pt x="1" y="2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1" name="Freeform 20"/>
            <p:cNvSpPr>
              <a:spLocks/>
            </p:cNvSpPr>
            <p:nvPr/>
          </p:nvSpPr>
          <p:spPr bwMode="auto">
            <a:xfrm>
              <a:off x="6148388" y="1646238"/>
              <a:ext cx="1069975" cy="1052512"/>
            </a:xfrm>
            <a:custGeom>
              <a:avLst/>
              <a:gdLst>
                <a:gd name="T0" fmla="*/ 2147483646 w 179"/>
                <a:gd name="T1" fmla="*/ 2147483646 h 176"/>
                <a:gd name="T2" fmla="*/ 2147483646 w 179"/>
                <a:gd name="T3" fmla="*/ 2147483646 h 176"/>
                <a:gd name="T4" fmla="*/ 2147483646 w 179"/>
                <a:gd name="T5" fmla="*/ 2147483646 h 176"/>
                <a:gd name="T6" fmla="*/ 2147483646 w 179"/>
                <a:gd name="T7" fmla="*/ 2147483646 h 176"/>
                <a:gd name="T8" fmla="*/ 2147483646 w 179"/>
                <a:gd name="T9" fmla="*/ 2147483646 h 176"/>
                <a:gd name="T10" fmla="*/ 2147483646 w 179"/>
                <a:gd name="T11" fmla="*/ 2147483646 h 176"/>
                <a:gd name="T12" fmla="*/ 2147483646 w 179"/>
                <a:gd name="T13" fmla="*/ 2147483646 h 176"/>
                <a:gd name="T14" fmla="*/ 2147483646 w 179"/>
                <a:gd name="T15" fmla="*/ 2147483646 h 176"/>
                <a:gd name="T16" fmla="*/ 2147483646 w 179"/>
                <a:gd name="T17" fmla="*/ 2147483646 h 176"/>
                <a:gd name="T18" fmla="*/ 2147483646 w 179"/>
                <a:gd name="T19" fmla="*/ 2147483646 h 176"/>
                <a:gd name="T20" fmla="*/ 2147483646 w 179"/>
                <a:gd name="T21" fmla="*/ 2147483646 h 176"/>
                <a:gd name="T22" fmla="*/ 2147483646 w 179"/>
                <a:gd name="T23" fmla="*/ 2147483646 h 176"/>
                <a:gd name="T24" fmla="*/ 2147483646 w 179"/>
                <a:gd name="T25" fmla="*/ 2147483646 h 176"/>
                <a:gd name="T26" fmla="*/ 2147483646 w 179"/>
                <a:gd name="T27" fmla="*/ 2147483646 h 176"/>
                <a:gd name="T28" fmla="*/ 2147483646 w 179"/>
                <a:gd name="T29" fmla="*/ 2147483646 h 176"/>
                <a:gd name="T30" fmla="*/ 2147483646 w 179"/>
                <a:gd name="T31" fmla="*/ 2147483646 h 176"/>
                <a:gd name="T32" fmla="*/ 2147483646 w 179"/>
                <a:gd name="T33" fmla="*/ 2147483646 h 176"/>
                <a:gd name="T34" fmla="*/ 2147483646 w 179"/>
                <a:gd name="T35" fmla="*/ 2147483646 h 176"/>
                <a:gd name="T36" fmla="*/ 2147483646 w 179"/>
                <a:gd name="T37" fmla="*/ 2147483646 h 176"/>
                <a:gd name="T38" fmla="*/ 2147483646 w 179"/>
                <a:gd name="T39" fmla="*/ 2147483646 h 176"/>
                <a:gd name="T40" fmla="*/ 2147483646 w 179"/>
                <a:gd name="T41" fmla="*/ 2147483646 h 176"/>
                <a:gd name="T42" fmla="*/ 2147483646 w 179"/>
                <a:gd name="T43" fmla="*/ 2147483646 h 176"/>
                <a:gd name="T44" fmla="*/ 2147483646 w 179"/>
                <a:gd name="T45" fmla="*/ 2147483646 h 176"/>
                <a:gd name="T46" fmla="*/ 2147483646 w 179"/>
                <a:gd name="T47" fmla="*/ 2147483646 h 176"/>
                <a:gd name="T48" fmla="*/ 2147483646 w 179"/>
                <a:gd name="T49" fmla="*/ 2147483646 h 176"/>
                <a:gd name="T50" fmla="*/ 2147483646 w 179"/>
                <a:gd name="T51" fmla="*/ 2147483646 h 176"/>
                <a:gd name="T52" fmla="*/ 2147483646 w 179"/>
                <a:gd name="T53" fmla="*/ 2147483646 h 176"/>
                <a:gd name="T54" fmla="*/ 2147483646 w 179"/>
                <a:gd name="T55" fmla="*/ 2147483646 h 176"/>
                <a:gd name="T56" fmla="*/ 2147483646 w 179"/>
                <a:gd name="T57" fmla="*/ 2147483646 h 176"/>
                <a:gd name="T58" fmla="*/ 2147483646 w 179"/>
                <a:gd name="T59" fmla="*/ 2147483646 h 176"/>
                <a:gd name="T60" fmla="*/ 2147483646 w 179"/>
                <a:gd name="T61" fmla="*/ 2147483646 h 176"/>
                <a:gd name="T62" fmla="*/ 2147483646 w 179"/>
                <a:gd name="T63" fmla="*/ 0 h 176"/>
                <a:gd name="T64" fmla="*/ 2147483646 w 179"/>
                <a:gd name="T65" fmla="*/ 2147483646 h 176"/>
                <a:gd name="T66" fmla="*/ 2147483646 w 179"/>
                <a:gd name="T67" fmla="*/ 2147483646 h 176"/>
                <a:gd name="T68" fmla="*/ 2147483646 w 179"/>
                <a:gd name="T69" fmla="*/ 2147483646 h 176"/>
                <a:gd name="T70" fmla="*/ 2147483646 w 179"/>
                <a:gd name="T71" fmla="*/ 2147483646 h 176"/>
                <a:gd name="T72" fmla="*/ 2147483646 w 179"/>
                <a:gd name="T73" fmla="*/ 2147483646 h 176"/>
                <a:gd name="T74" fmla="*/ 2147483646 w 179"/>
                <a:gd name="T75" fmla="*/ 2147483646 h 176"/>
                <a:gd name="T76" fmla="*/ 2147483646 w 179"/>
                <a:gd name="T77" fmla="*/ 2147483646 h 176"/>
                <a:gd name="T78" fmla="*/ 2147483646 w 179"/>
                <a:gd name="T79" fmla="*/ 2147483646 h 176"/>
                <a:gd name="T80" fmla="*/ 2147483646 w 179"/>
                <a:gd name="T81" fmla="*/ 2147483646 h 176"/>
                <a:gd name="T82" fmla="*/ 0 w 179"/>
                <a:gd name="T83" fmla="*/ 2147483646 h 176"/>
                <a:gd name="T84" fmla="*/ 0 w 179"/>
                <a:gd name="T85" fmla="*/ 2147483646 h 176"/>
                <a:gd name="T86" fmla="*/ 0 w 179"/>
                <a:gd name="T87" fmla="*/ 2147483646 h 176"/>
                <a:gd name="T88" fmla="*/ 0 w 179"/>
                <a:gd name="T89" fmla="*/ 2147483646 h 176"/>
                <a:gd name="T90" fmla="*/ 0 w 179"/>
                <a:gd name="T91" fmla="*/ 2147483646 h 176"/>
                <a:gd name="T92" fmla="*/ 2147483646 w 179"/>
                <a:gd name="T93" fmla="*/ 2147483646 h 1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9"/>
                <a:gd name="T142" fmla="*/ 0 h 176"/>
                <a:gd name="T143" fmla="*/ 179 w 179"/>
                <a:gd name="T144" fmla="*/ 176 h 1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9" h="176">
                  <a:moveTo>
                    <a:pt x="25" y="94"/>
                  </a:moveTo>
                  <a:cubicBezTo>
                    <a:pt x="61" y="94"/>
                    <a:pt x="61" y="94"/>
                    <a:pt x="61" y="94"/>
                  </a:cubicBezTo>
                  <a:cubicBezTo>
                    <a:pt x="73" y="111"/>
                    <a:pt x="73" y="111"/>
                    <a:pt x="73" y="111"/>
                  </a:cubicBezTo>
                  <a:cubicBezTo>
                    <a:pt x="64" y="110"/>
                    <a:pt x="64" y="110"/>
                    <a:pt x="64" y="110"/>
                  </a:cubicBezTo>
                  <a:cubicBezTo>
                    <a:pt x="61" y="110"/>
                    <a:pt x="59" y="112"/>
                    <a:pt x="59" y="115"/>
                  </a:cubicBezTo>
                  <a:cubicBezTo>
                    <a:pt x="59" y="115"/>
                    <a:pt x="59" y="115"/>
                    <a:pt x="59" y="115"/>
                  </a:cubicBezTo>
                  <a:cubicBezTo>
                    <a:pt x="59" y="118"/>
                    <a:pt x="61" y="120"/>
                    <a:pt x="63" y="120"/>
                  </a:cubicBezTo>
                  <a:cubicBezTo>
                    <a:pt x="77" y="121"/>
                    <a:pt x="77" y="121"/>
                    <a:pt x="77" y="121"/>
                  </a:cubicBezTo>
                  <a:cubicBezTo>
                    <a:pt x="78" y="121"/>
                    <a:pt x="79" y="121"/>
                    <a:pt x="80" y="120"/>
                  </a:cubicBezTo>
                  <a:cubicBezTo>
                    <a:pt x="120" y="175"/>
                    <a:pt x="120" y="175"/>
                    <a:pt x="120" y="175"/>
                  </a:cubicBezTo>
                  <a:cubicBezTo>
                    <a:pt x="129" y="176"/>
                    <a:pt x="129" y="176"/>
                    <a:pt x="129" y="176"/>
                  </a:cubicBezTo>
                  <a:cubicBezTo>
                    <a:pt x="102" y="114"/>
                    <a:pt x="102" y="114"/>
                    <a:pt x="102" y="114"/>
                  </a:cubicBezTo>
                  <a:cubicBezTo>
                    <a:pt x="103" y="98"/>
                    <a:pt x="103" y="98"/>
                    <a:pt x="103" y="98"/>
                  </a:cubicBezTo>
                  <a:cubicBezTo>
                    <a:pt x="103" y="98"/>
                    <a:pt x="122" y="100"/>
                    <a:pt x="128" y="99"/>
                  </a:cubicBezTo>
                  <a:cubicBezTo>
                    <a:pt x="134" y="98"/>
                    <a:pt x="140" y="97"/>
                    <a:pt x="140" y="97"/>
                  </a:cubicBezTo>
                  <a:cubicBezTo>
                    <a:pt x="163" y="133"/>
                    <a:pt x="163" y="133"/>
                    <a:pt x="163" y="133"/>
                  </a:cubicBezTo>
                  <a:cubicBezTo>
                    <a:pt x="175" y="134"/>
                    <a:pt x="175" y="134"/>
                    <a:pt x="175" y="134"/>
                  </a:cubicBezTo>
                  <a:cubicBezTo>
                    <a:pt x="166" y="95"/>
                    <a:pt x="166" y="95"/>
                    <a:pt x="166" y="95"/>
                  </a:cubicBezTo>
                  <a:cubicBezTo>
                    <a:pt x="169" y="94"/>
                    <a:pt x="175" y="93"/>
                    <a:pt x="177" y="91"/>
                  </a:cubicBezTo>
                  <a:cubicBezTo>
                    <a:pt x="177" y="91"/>
                    <a:pt x="177" y="91"/>
                    <a:pt x="177" y="91"/>
                  </a:cubicBezTo>
                  <a:cubicBezTo>
                    <a:pt x="177" y="91"/>
                    <a:pt x="177" y="91"/>
                    <a:pt x="177" y="91"/>
                  </a:cubicBezTo>
                  <a:cubicBezTo>
                    <a:pt x="177" y="90"/>
                    <a:pt x="177" y="90"/>
                    <a:pt x="177" y="90"/>
                  </a:cubicBezTo>
                  <a:cubicBezTo>
                    <a:pt x="177" y="90"/>
                    <a:pt x="177" y="90"/>
                    <a:pt x="177" y="90"/>
                  </a:cubicBezTo>
                  <a:cubicBezTo>
                    <a:pt x="176" y="88"/>
                    <a:pt x="169" y="86"/>
                    <a:pt x="167" y="85"/>
                  </a:cubicBezTo>
                  <a:cubicBezTo>
                    <a:pt x="179" y="47"/>
                    <a:pt x="179" y="47"/>
                    <a:pt x="179" y="47"/>
                  </a:cubicBezTo>
                  <a:cubicBezTo>
                    <a:pt x="168" y="47"/>
                    <a:pt x="168" y="47"/>
                    <a:pt x="168" y="47"/>
                  </a:cubicBezTo>
                  <a:cubicBezTo>
                    <a:pt x="141" y="80"/>
                    <a:pt x="141" y="80"/>
                    <a:pt x="141" y="80"/>
                  </a:cubicBezTo>
                  <a:cubicBezTo>
                    <a:pt x="141" y="80"/>
                    <a:pt x="135" y="78"/>
                    <a:pt x="129" y="77"/>
                  </a:cubicBezTo>
                  <a:cubicBezTo>
                    <a:pt x="123" y="76"/>
                    <a:pt x="104" y="75"/>
                    <a:pt x="104" y="75"/>
                  </a:cubicBezTo>
                  <a:cubicBezTo>
                    <a:pt x="105" y="60"/>
                    <a:pt x="105" y="60"/>
                    <a:pt x="105" y="60"/>
                  </a:cubicBezTo>
                  <a:cubicBezTo>
                    <a:pt x="138" y="1"/>
                    <a:pt x="138" y="1"/>
                    <a:pt x="138" y="1"/>
                  </a:cubicBezTo>
                  <a:cubicBezTo>
                    <a:pt x="129" y="0"/>
                    <a:pt x="129" y="0"/>
                    <a:pt x="129" y="0"/>
                  </a:cubicBezTo>
                  <a:cubicBezTo>
                    <a:pt x="83" y="51"/>
                    <a:pt x="83" y="51"/>
                    <a:pt x="83" y="51"/>
                  </a:cubicBezTo>
                  <a:cubicBezTo>
                    <a:pt x="83" y="51"/>
                    <a:pt x="82" y="50"/>
                    <a:pt x="81" y="50"/>
                  </a:cubicBezTo>
                  <a:cubicBezTo>
                    <a:pt x="67" y="49"/>
                    <a:pt x="67" y="49"/>
                    <a:pt x="67" y="49"/>
                  </a:cubicBezTo>
                  <a:cubicBezTo>
                    <a:pt x="64" y="49"/>
                    <a:pt x="62" y="51"/>
                    <a:pt x="62" y="54"/>
                  </a:cubicBezTo>
                  <a:cubicBezTo>
                    <a:pt x="62" y="54"/>
                    <a:pt x="62" y="54"/>
                    <a:pt x="62" y="54"/>
                  </a:cubicBezTo>
                  <a:cubicBezTo>
                    <a:pt x="62" y="57"/>
                    <a:pt x="64" y="59"/>
                    <a:pt x="66" y="59"/>
                  </a:cubicBezTo>
                  <a:cubicBezTo>
                    <a:pt x="75" y="60"/>
                    <a:pt x="75" y="60"/>
                    <a:pt x="75" y="60"/>
                  </a:cubicBezTo>
                  <a:cubicBezTo>
                    <a:pt x="62" y="75"/>
                    <a:pt x="62" y="75"/>
                    <a:pt x="62" y="75"/>
                  </a:cubicBezTo>
                  <a:cubicBezTo>
                    <a:pt x="26" y="71"/>
                    <a:pt x="26" y="71"/>
                    <a:pt x="26" y="71"/>
                  </a:cubicBezTo>
                  <a:cubicBezTo>
                    <a:pt x="21" y="71"/>
                    <a:pt x="0" y="77"/>
                    <a:pt x="0" y="81"/>
                  </a:cubicBezTo>
                  <a:cubicBezTo>
                    <a:pt x="0" y="81"/>
                    <a:pt x="0" y="81"/>
                    <a:pt x="0" y="81"/>
                  </a:cubicBezTo>
                  <a:cubicBezTo>
                    <a:pt x="0" y="81"/>
                    <a:pt x="0" y="81"/>
                    <a:pt x="0" y="81"/>
                  </a:cubicBezTo>
                  <a:cubicBezTo>
                    <a:pt x="0" y="81"/>
                    <a:pt x="0" y="81"/>
                    <a:pt x="0" y="81"/>
                  </a:cubicBezTo>
                  <a:cubicBezTo>
                    <a:pt x="0" y="81"/>
                    <a:pt x="0" y="81"/>
                    <a:pt x="0" y="81"/>
                  </a:cubicBezTo>
                  <a:cubicBezTo>
                    <a:pt x="0" y="86"/>
                    <a:pt x="19" y="94"/>
                    <a:pt x="25" y="94"/>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2" name="Freeform 10"/>
            <p:cNvSpPr>
              <a:spLocks noEditPoints="1"/>
            </p:cNvSpPr>
            <p:nvPr/>
          </p:nvSpPr>
          <p:spPr bwMode="auto">
            <a:xfrm>
              <a:off x="2857500" y="4302125"/>
              <a:ext cx="360363" cy="384175"/>
            </a:xfrm>
            <a:custGeom>
              <a:avLst/>
              <a:gdLst>
                <a:gd name="T0" fmla="*/ 2147483646 w 150"/>
                <a:gd name="T1" fmla="*/ 2147483646 h 160"/>
                <a:gd name="T2" fmla="*/ 2147483646 w 150"/>
                <a:gd name="T3" fmla="*/ 2147483646 h 160"/>
                <a:gd name="T4" fmla="*/ 2147483646 w 150"/>
                <a:gd name="T5" fmla="*/ 2147483646 h 160"/>
                <a:gd name="T6" fmla="*/ 2147483646 w 150"/>
                <a:gd name="T7" fmla="*/ 2147483646 h 160"/>
                <a:gd name="T8" fmla="*/ 2147483646 w 150"/>
                <a:gd name="T9" fmla="*/ 2147483646 h 160"/>
                <a:gd name="T10" fmla="*/ 2147483646 w 150"/>
                <a:gd name="T11" fmla="*/ 2147483646 h 160"/>
                <a:gd name="T12" fmla="*/ 2147483646 w 150"/>
                <a:gd name="T13" fmla="*/ 2147483646 h 160"/>
                <a:gd name="T14" fmla="*/ 2147483646 w 150"/>
                <a:gd name="T15" fmla="*/ 2147483646 h 160"/>
                <a:gd name="T16" fmla="*/ 2147483646 w 150"/>
                <a:gd name="T17" fmla="*/ 2147483646 h 160"/>
                <a:gd name="T18" fmla="*/ 2147483646 w 150"/>
                <a:gd name="T19" fmla="*/ 2147483646 h 160"/>
                <a:gd name="T20" fmla="*/ 2147483646 w 150"/>
                <a:gd name="T21" fmla="*/ 2147483646 h 160"/>
                <a:gd name="T22" fmla="*/ 2147483646 w 150"/>
                <a:gd name="T23" fmla="*/ 2147483646 h 160"/>
                <a:gd name="T24" fmla="*/ 2147483646 w 150"/>
                <a:gd name="T25" fmla="*/ 2147483646 h 160"/>
                <a:gd name="T26" fmla="*/ 2147483646 w 150"/>
                <a:gd name="T27" fmla="*/ 2147483646 h 160"/>
                <a:gd name="T28" fmla="*/ 2147483646 w 150"/>
                <a:gd name="T29" fmla="*/ 2147483646 h 160"/>
                <a:gd name="T30" fmla="*/ 2147483646 w 150"/>
                <a:gd name="T31" fmla="*/ 2147483646 h 160"/>
                <a:gd name="T32" fmla="*/ 2147483646 w 150"/>
                <a:gd name="T33" fmla="*/ 2147483646 h 160"/>
                <a:gd name="T34" fmla="*/ 2147483646 w 150"/>
                <a:gd name="T35" fmla="*/ 2147483646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60"/>
                <a:gd name="T56" fmla="*/ 150 w 150"/>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3" name="Freeform 11"/>
            <p:cNvSpPr>
              <a:spLocks noEditPoints="1"/>
            </p:cNvSpPr>
            <p:nvPr/>
          </p:nvSpPr>
          <p:spPr bwMode="auto">
            <a:xfrm>
              <a:off x="9294813" y="4551363"/>
              <a:ext cx="352425" cy="385762"/>
            </a:xfrm>
            <a:custGeom>
              <a:avLst/>
              <a:gdLst>
                <a:gd name="T0" fmla="*/ 2147483646 w 147"/>
                <a:gd name="T1" fmla="*/ 2147483646 h 161"/>
                <a:gd name="T2" fmla="*/ 2147483646 w 147"/>
                <a:gd name="T3" fmla="*/ 2147483646 h 161"/>
                <a:gd name="T4" fmla="*/ 2147483646 w 147"/>
                <a:gd name="T5" fmla="*/ 2147483646 h 161"/>
                <a:gd name="T6" fmla="*/ 2147483646 w 147"/>
                <a:gd name="T7" fmla="*/ 2147483646 h 161"/>
                <a:gd name="T8" fmla="*/ 2147483646 w 147"/>
                <a:gd name="T9" fmla="*/ 2147483646 h 161"/>
                <a:gd name="T10" fmla="*/ 2147483646 w 147"/>
                <a:gd name="T11" fmla="*/ 2147483646 h 161"/>
                <a:gd name="T12" fmla="*/ 2147483646 w 147"/>
                <a:gd name="T13" fmla="*/ 2147483646 h 161"/>
                <a:gd name="T14" fmla="*/ 2147483646 w 147"/>
                <a:gd name="T15" fmla="*/ 2147483646 h 161"/>
                <a:gd name="T16" fmla="*/ 2147483646 w 147"/>
                <a:gd name="T17" fmla="*/ 2147483646 h 161"/>
                <a:gd name="T18" fmla="*/ 2147483646 w 147"/>
                <a:gd name="T19" fmla="*/ 2147483646 h 161"/>
                <a:gd name="T20" fmla="*/ 2147483646 w 147"/>
                <a:gd name="T21" fmla="*/ 2147483646 h 161"/>
                <a:gd name="T22" fmla="*/ 2147483646 w 147"/>
                <a:gd name="T23" fmla="*/ 2147483646 h 161"/>
                <a:gd name="T24" fmla="*/ 2147483646 w 147"/>
                <a:gd name="T25" fmla="*/ 2147483646 h 161"/>
                <a:gd name="T26" fmla="*/ 2147483646 w 147"/>
                <a:gd name="T27" fmla="*/ 2147483646 h 161"/>
                <a:gd name="T28" fmla="*/ 2147483646 w 147"/>
                <a:gd name="T29" fmla="*/ 2147483646 h 161"/>
                <a:gd name="T30" fmla="*/ 2147483646 w 147"/>
                <a:gd name="T31" fmla="*/ 2147483646 h 161"/>
                <a:gd name="T32" fmla="*/ 2147483646 w 147"/>
                <a:gd name="T33" fmla="*/ 2147483646 h 161"/>
                <a:gd name="T34" fmla="*/ 2147483646 w 147"/>
                <a:gd name="T35" fmla="*/ 2147483646 h 161"/>
                <a:gd name="T36" fmla="*/ 2147483646 w 147"/>
                <a:gd name="T37" fmla="*/ 2147483646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161"/>
                <a:gd name="T59" fmla="*/ 147 w 147"/>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4" name="Freeform 12"/>
            <p:cNvSpPr>
              <a:spLocks noEditPoints="1"/>
            </p:cNvSpPr>
            <p:nvPr/>
          </p:nvSpPr>
          <p:spPr bwMode="auto">
            <a:xfrm>
              <a:off x="5100638" y="3078163"/>
              <a:ext cx="409575" cy="255587"/>
            </a:xfrm>
            <a:custGeom>
              <a:avLst/>
              <a:gdLst>
                <a:gd name="T0" fmla="*/ 2147483646 w 171"/>
                <a:gd name="T1" fmla="*/ 2147483646 h 107"/>
                <a:gd name="T2" fmla="*/ 2147483646 w 171"/>
                <a:gd name="T3" fmla="*/ 0 h 107"/>
                <a:gd name="T4" fmla="*/ 2147483646 w 171"/>
                <a:gd name="T5" fmla="*/ 2147483646 h 107"/>
                <a:gd name="T6" fmla="*/ 2147483646 w 171"/>
                <a:gd name="T7" fmla="*/ 2147483646 h 107"/>
                <a:gd name="T8" fmla="*/ 2147483646 w 171"/>
                <a:gd name="T9" fmla="*/ 2147483646 h 107"/>
                <a:gd name="T10" fmla="*/ 2147483646 w 171"/>
                <a:gd name="T11" fmla="*/ 2147483646 h 107"/>
                <a:gd name="T12" fmla="*/ 2147483646 w 171"/>
                <a:gd name="T13" fmla="*/ 2147483646 h 107"/>
                <a:gd name="T14" fmla="*/ 0 w 171"/>
                <a:gd name="T15" fmla="*/ 2147483646 h 107"/>
                <a:gd name="T16" fmla="*/ 2147483646 w 171"/>
                <a:gd name="T17" fmla="*/ 2147483646 h 107"/>
                <a:gd name="T18" fmla="*/ 2147483646 w 171"/>
                <a:gd name="T19" fmla="*/ 2147483646 h 107"/>
                <a:gd name="T20" fmla="*/ 2147483646 w 171"/>
                <a:gd name="T21" fmla="*/ 2147483646 h 107"/>
                <a:gd name="T22" fmla="*/ 2147483646 w 171"/>
                <a:gd name="T23" fmla="*/ 2147483646 h 107"/>
                <a:gd name="T24" fmla="*/ 2147483646 w 171"/>
                <a:gd name="T25" fmla="*/ 2147483646 h 107"/>
                <a:gd name="T26" fmla="*/ 2147483646 w 171"/>
                <a:gd name="T27" fmla="*/ 2147483646 h 107"/>
                <a:gd name="T28" fmla="*/ 2147483646 w 171"/>
                <a:gd name="T29" fmla="*/ 2147483646 h 107"/>
                <a:gd name="T30" fmla="*/ 2147483646 w 171"/>
                <a:gd name="T31" fmla="*/ 2147483646 h 107"/>
                <a:gd name="T32" fmla="*/ 2147483646 w 171"/>
                <a:gd name="T33" fmla="*/ 2147483646 h 107"/>
                <a:gd name="T34" fmla="*/ 2147483646 w 171"/>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1"/>
                <a:gd name="T55" fmla="*/ 0 h 107"/>
                <a:gd name="T56" fmla="*/ 171 w 171"/>
                <a:gd name="T57" fmla="*/ 107 h 1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5" name="Freeform 13"/>
            <p:cNvSpPr>
              <a:spLocks noEditPoints="1"/>
            </p:cNvSpPr>
            <p:nvPr/>
          </p:nvSpPr>
          <p:spPr bwMode="auto">
            <a:xfrm>
              <a:off x="7505700" y="3490913"/>
              <a:ext cx="417513" cy="327025"/>
            </a:xfrm>
            <a:custGeom>
              <a:avLst/>
              <a:gdLst>
                <a:gd name="T0" fmla="*/ 2147483646 w 174"/>
                <a:gd name="T1" fmla="*/ 2147483646 h 136"/>
                <a:gd name="T2" fmla="*/ 2147483646 w 174"/>
                <a:gd name="T3" fmla="*/ 2147483646 h 136"/>
                <a:gd name="T4" fmla="*/ 2147483646 w 174"/>
                <a:gd name="T5" fmla="*/ 2147483646 h 136"/>
                <a:gd name="T6" fmla="*/ 2147483646 w 174"/>
                <a:gd name="T7" fmla="*/ 2147483646 h 136"/>
                <a:gd name="T8" fmla="*/ 2147483646 w 174"/>
                <a:gd name="T9" fmla="*/ 2147483646 h 136"/>
                <a:gd name="T10" fmla="*/ 2147483646 w 174"/>
                <a:gd name="T11" fmla="*/ 2147483646 h 136"/>
                <a:gd name="T12" fmla="*/ 2147483646 w 174"/>
                <a:gd name="T13" fmla="*/ 2147483646 h 136"/>
                <a:gd name="T14" fmla="*/ 2147483646 w 174"/>
                <a:gd name="T15" fmla="*/ 2147483646 h 136"/>
                <a:gd name="T16" fmla="*/ 2147483646 w 174"/>
                <a:gd name="T17" fmla="*/ 2147483646 h 136"/>
                <a:gd name="T18" fmla="*/ 2147483646 w 174"/>
                <a:gd name="T19" fmla="*/ 2147483646 h 136"/>
                <a:gd name="T20" fmla="*/ 2147483646 w 174"/>
                <a:gd name="T21" fmla="*/ 2147483646 h 136"/>
                <a:gd name="T22" fmla="*/ 2147483646 w 174"/>
                <a:gd name="T23" fmla="*/ 2147483646 h 136"/>
                <a:gd name="T24" fmla="*/ 2147483646 w 174"/>
                <a:gd name="T25" fmla="*/ 2147483646 h 136"/>
                <a:gd name="T26" fmla="*/ 2147483646 w 174"/>
                <a:gd name="T27" fmla="*/ 2147483646 h 136"/>
                <a:gd name="T28" fmla="*/ 2147483646 w 174"/>
                <a:gd name="T29" fmla="*/ 2147483646 h 136"/>
                <a:gd name="T30" fmla="*/ 2147483646 w 174"/>
                <a:gd name="T31" fmla="*/ 2147483646 h 136"/>
                <a:gd name="T32" fmla="*/ 2147483646 w 174"/>
                <a:gd name="T33" fmla="*/ 2147483646 h 136"/>
                <a:gd name="T34" fmla="*/ 2147483646 w 174"/>
                <a:gd name="T35" fmla="*/ 2147483646 h 136"/>
                <a:gd name="T36" fmla="*/ 2147483646 w 174"/>
                <a:gd name="T37" fmla="*/ 2147483646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36"/>
                <a:gd name="T59" fmla="*/ 174 w 17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6" name="Freeform 14"/>
            <p:cNvSpPr>
              <a:spLocks noEditPoints="1"/>
            </p:cNvSpPr>
            <p:nvPr/>
          </p:nvSpPr>
          <p:spPr bwMode="auto">
            <a:xfrm>
              <a:off x="2566988" y="5213350"/>
              <a:ext cx="290512" cy="561975"/>
            </a:xfrm>
            <a:custGeom>
              <a:avLst/>
              <a:gdLst>
                <a:gd name="T0" fmla="*/ 2147483646 w 121"/>
                <a:gd name="T1" fmla="*/ 2147483646 h 234"/>
                <a:gd name="T2" fmla="*/ 2147483646 w 121"/>
                <a:gd name="T3" fmla="*/ 2147483646 h 234"/>
                <a:gd name="T4" fmla="*/ 2147483646 w 121"/>
                <a:gd name="T5" fmla="*/ 2147483646 h 234"/>
                <a:gd name="T6" fmla="*/ 2147483646 w 121"/>
                <a:gd name="T7" fmla="*/ 2147483646 h 234"/>
                <a:gd name="T8" fmla="*/ 2147483646 w 121"/>
                <a:gd name="T9" fmla="*/ 2147483646 h 234"/>
                <a:gd name="T10" fmla="*/ 2147483646 w 121"/>
                <a:gd name="T11" fmla="*/ 2147483646 h 234"/>
                <a:gd name="T12" fmla="*/ 2147483646 w 121"/>
                <a:gd name="T13" fmla="*/ 2147483646 h 234"/>
                <a:gd name="T14" fmla="*/ 2147483646 w 121"/>
                <a:gd name="T15" fmla="*/ 2147483646 h 234"/>
                <a:gd name="T16" fmla="*/ 2147483646 w 121"/>
                <a:gd name="T17" fmla="*/ 2147483646 h 234"/>
                <a:gd name="T18" fmla="*/ 2147483646 w 121"/>
                <a:gd name="T19" fmla="*/ 2147483646 h 234"/>
                <a:gd name="T20" fmla="*/ 2147483646 w 121"/>
                <a:gd name="T21" fmla="*/ 2147483646 h 234"/>
                <a:gd name="T22" fmla="*/ 2147483646 w 121"/>
                <a:gd name="T23" fmla="*/ 2147483646 h 234"/>
                <a:gd name="T24" fmla="*/ 2147483646 w 121"/>
                <a:gd name="T25" fmla="*/ 2147483646 h 234"/>
                <a:gd name="T26" fmla="*/ 2147483646 w 121"/>
                <a:gd name="T27" fmla="*/ 2147483646 h 234"/>
                <a:gd name="T28" fmla="*/ 2147483646 w 121"/>
                <a:gd name="T29" fmla="*/ 2147483646 h 234"/>
                <a:gd name="T30" fmla="*/ 2147483646 w 121"/>
                <a:gd name="T31" fmla="*/ 2147483646 h 234"/>
                <a:gd name="T32" fmla="*/ 2147483646 w 121"/>
                <a:gd name="T33" fmla="*/ 2147483646 h 234"/>
                <a:gd name="T34" fmla="*/ 2147483646 w 121"/>
                <a:gd name="T35" fmla="*/ 2147483646 h 234"/>
                <a:gd name="T36" fmla="*/ 2147483646 w 121"/>
                <a:gd name="T37" fmla="*/ 2147483646 h 234"/>
                <a:gd name="T38" fmla="*/ 2147483646 w 121"/>
                <a:gd name="T39" fmla="*/ 2147483646 h 234"/>
                <a:gd name="T40" fmla="*/ 2147483646 w 121"/>
                <a:gd name="T41" fmla="*/ 2147483646 h 234"/>
                <a:gd name="T42" fmla="*/ 2147483646 w 121"/>
                <a:gd name="T43" fmla="*/ 2147483646 h 234"/>
                <a:gd name="T44" fmla="*/ 2147483646 w 121"/>
                <a:gd name="T45" fmla="*/ 2147483646 h 234"/>
                <a:gd name="T46" fmla="*/ 2147483646 w 121"/>
                <a:gd name="T47" fmla="*/ 2147483646 h 234"/>
                <a:gd name="T48" fmla="*/ 2147483646 w 121"/>
                <a:gd name="T49" fmla="*/ 2147483646 h 234"/>
                <a:gd name="T50" fmla="*/ 2147483646 w 121"/>
                <a:gd name="T51" fmla="*/ 2147483646 h 234"/>
                <a:gd name="T52" fmla="*/ 2147483646 w 121"/>
                <a:gd name="T53" fmla="*/ 2147483646 h 234"/>
                <a:gd name="T54" fmla="*/ 2147483646 w 121"/>
                <a:gd name="T55" fmla="*/ 2147483646 h 234"/>
                <a:gd name="T56" fmla="*/ 2147483646 w 121"/>
                <a:gd name="T57" fmla="*/ 2147483646 h 234"/>
                <a:gd name="T58" fmla="*/ 2147483646 w 121"/>
                <a:gd name="T59" fmla="*/ 2147483646 h 234"/>
                <a:gd name="T60" fmla="*/ 2147483646 w 121"/>
                <a:gd name="T61" fmla="*/ 2147483646 h 234"/>
                <a:gd name="T62" fmla="*/ 2147483646 w 121"/>
                <a:gd name="T63" fmla="*/ 2147483646 h 234"/>
                <a:gd name="T64" fmla="*/ 2147483646 w 121"/>
                <a:gd name="T65" fmla="*/ 2147483646 h 234"/>
                <a:gd name="T66" fmla="*/ 2147483646 w 121"/>
                <a:gd name="T67" fmla="*/ 2147483646 h 234"/>
                <a:gd name="T68" fmla="*/ 2147483646 w 121"/>
                <a:gd name="T69" fmla="*/ 2147483646 h 234"/>
                <a:gd name="T70" fmla="*/ 2147483646 w 121"/>
                <a:gd name="T71" fmla="*/ 2147483646 h 234"/>
                <a:gd name="T72" fmla="*/ 2147483646 w 121"/>
                <a:gd name="T73" fmla="*/ 2147483646 h 234"/>
                <a:gd name="T74" fmla="*/ 2147483646 w 121"/>
                <a:gd name="T75" fmla="*/ 2147483646 h 2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
                <a:gd name="T115" fmla="*/ 0 h 234"/>
                <a:gd name="T116" fmla="*/ 121 w 121"/>
                <a:gd name="T117" fmla="*/ 234 h 2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7" name="Freeform 16"/>
            <p:cNvSpPr>
              <a:spLocks noEditPoints="1"/>
            </p:cNvSpPr>
            <p:nvPr/>
          </p:nvSpPr>
          <p:spPr bwMode="auto">
            <a:xfrm>
              <a:off x="4033838" y="2106613"/>
              <a:ext cx="893762" cy="625475"/>
            </a:xfrm>
            <a:custGeom>
              <a:avLst/>
              <a:gdLst>
                <a:gd name="T0" fmla="*/ 2147483646 w 372"/>
                <a:gd name="T1" fmla="*/ 2147483646 h 260"/>
                <a:gd name="T2" fmla="*/ 2147483646 w 372"/>
                <a:gd name="T3" fmla="*/ 2147483646 h 260"/>
                <a:gd name="T4" fmla="*/ 2147483646 w 372"/>
                <a:gd name="T5" fmla="*/ 2147483646 h 260"/>
                <a:gd name="T6" fmla="*/ 2147483646 w 372"/>
                <a:gd name="T7" fmla="*/ 2147483646 h 260"/>
                <a:gd name="T8" fmla="*/ 2147483646 w 372"/>
                <a:gd name="T9" fmla="*/ 2147483646 h 260"/>
                <a:gd name="T10" fmla="*/ 2147483646 w 372"/>
                <a:gd name="T11" fmla="*/ 2147483646 h 260"/>
                <a:gd name="T12" fmla="*/ 2147483646 w 372"/>
                <a:gd name="T13" fmla="*/ 2147483646 h 260"/>
                <a:gd name="T14" fmla="*/ 2147483646 w 372"/>
                <a:gd name="T15" fmla="*/ 2147483646 h 260"/>
                <a:gd name="T16" fmla="*/ 2147483646 w 372"/>
                <a:gd name="T17" fmla="*/ 2147483646 h 260"/>
                <a:gd name="T18" fmla="*/ 2147483646 w 372"/>
                <a:gd name="T19" fmla="*/ 2147483646 h 260"/>
                <a:gd name="T20" fmla="*/ 2147483646 w 372"/>
                <a:gd name="T21" fmla="*/ 2147483646 h 260"/>
                <a:gd name="T22" fmla="*/ 2147483646 w 372"/>
                <a:gd name="T23" fmla="*/ 2147483646 h 260"/>
                <a:gd name="T24" fmla="*/ 2147483646 w 372"/>
                <a:gd name="T25" fmla="*/ 2147483646 h 260"/>
                <a:gd name="T26" fmla="*/ 2147483646 w 372"/>
                <a:gd name="T27" fmla="*/ 2147483646 h 260"/>
                <a:gd name="T28" fmla="*/ 2147483646 w 372"/>
                <a:gd name="T29" fmla="*/ 2147483646 h 260"/>
                <a:gd name="T30" fmla="*/ 2147483646 w 372"/>
                <a:gd name="T31" fmla="*/ 2147483646 h 260"/>
                <a:gd name="T32" fmla="*/ 2147483646 w 372"/>
                <a:gd name="T33" fmla="*/ 2147483646 h 260"/>
                <a:gd name="T34" fmla="*/ 2147483646 w 372"/>
                <a:gd name="T35" fmla="*/ 2147483646 h 260"/>
                <a:gd name="T36" fmla="*/ 2147483646 w 372"/>
                <a:gd name="T37" fmla="*/ 2147483646 h 260"/>
                <a:gd name="T38" fmla="*/ 2147483646 w 372"/>
                <a:gd name="T39" fmla="*/ 2147483646 h 260"/>
                <a:gd name="T40" fmla="*/ 2147483646 w 372"/>
                <a:gd name="T41" fmla="*/ 2147483646 h 260"/>
                <a:gd name="T42" fmla="*/ 2147483646 w 372"/>
                <a:gd name="T43" fmla="*/ 2147483646 h 260"/>
                <a:gd name="T44" fmla="*/ 2147483646 w 372"/>
                <a:gd name="T45" fmla="*/ 2147483646 h 260"/>
                <a:gd name="T46" fmla="*/ 2147483646 w 372"/>
                <a:gd name="T47" fmla="*/ 2147483646 h 260"/>
                <a:gd name="T48" fmla="*/ 2147483646 w 372"/>
                <a:gd name="T49" fmla="*/ 2147483646 h 260"/>
                <a:gd name="T50" fmla="*/ 2147483646 w 372"/>
                <a:gd name="T51" fmla="*/ 2147483646 h 260"/>
                <a:gd name="T52" fmla="*/ 2147483646 w 372"/>
                <a:gd name="T53" fmla="*/ 2147483646 h 260"/>
                <a:gd name="T54" fmla="*/ 2147483646 w 372"/>
                <a:gd name="T55" fmla="*/ 2147483646 h 260"/>
                <a:gd name="T56" fmla="*/ 2147483646 w 372"/>
                <a:gd name="T57" fmla="*/ 2147483646 h 260"/>
                <a:gd name="T58" fmla="*/ 2147483646 w 372"/>
                <a:gd name="T59" fmla="*/ 2147483646 h 260"/>
                <a:gd name="T60" fmla="*/ 2147483646 w 372"/>
                <a:gd name="T61" fmla="*/ 2147483646 h 260"/>
                <a:gd name="T62" fmla="*/ 2147483646 w 372"/>
                <a:gd name="T63" fmla="*/ 2147483646 h 260"/>
                <a:gd name="T64" fmla="*/ 2147483646 w 372"/>
                <a:gd name="T65" fmla="*/ 2147483646 h 260"/>
                <a:gd name="T66" fmla="*/ 2147483646 w 372"/>
                <a:gd name="T67" fmla="*/ 2147483646 h 260"/>
                <a:gd name="T68" fmla="*/ 2147483646 w 372"/>
                <a:gd name="T69" fmla="*/ 2147483646 h 260"/>
                <a:gd name="T70" fmla="*/ 2147483646 w 372"/>
                <a:gd name="T71" fmla="*/ 2147483646 h 260"/>
                <a:gd name="T72" fmla="*/ 2147483646 w 372"/>
                <a:gd name="T73" fmla="*/ 2147483646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2"/>
                <a:gd name="T112" fmla="*/ 0 h 260"/>
                <a:gd name="T113" fmla="*/ 372 w 372"/>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8" name="Freeform 18"/>
            <p:cNvSpPr>
              <a:spLocks noEditPoints="1"/>
            </p:cNvSpPr>
            <p:nvPr/>
          </p:nvSpPr>
          <p:spPr bwMode="auto">
            <a:xfrm>
              <a:off x="2951163" y="3270250"/>
              <a:ext cx="534987" cy="503238"/>
            </a:xfrm>
            <a:custGeom>
              <a:avLst/>
              <a:gdLst>
                <a:gd name="T0" fmla="*/ 2147483646 w 223"/>
                <a:gd name="T1" fmla="*/ 2147483646 h 210"/>
                <a:gd name="T2" fmla="*/ 2147483646 w 223"/>
                <a:gd name="T3" fmla="*/ 2147483646 h 210"/>
                <a:gd name="T4" fmla="*/ 2147483646 w 223"/>
                <a:gd name="T5" fmla="*/ 2147483646 h 210"/>
                <a:gd name="T6" fmla="*/ 2147483646 w 223"/>
                <a:gd name="T7" fmla="*/ 2147483646 h 210"/>
                <a:gd name="T8" fmla="*/ 2147483646 w 223"/>
                <a:gd name="T9" fmla="*/ 2147483646 h 210"/>
                <a:gd name="T10" fmla="*/ 2147483646 w 223"/>
                <a:gd name="T11" fmla="*/ 2147483646 h 210"/>
                <a:gd name="T12" fmla="*/ 2147483646 w 223"/>
                <a:gd name="T13" fmla="*/ 2147483646 h 210"/>
                <a:gd name="T14" fmla="*/ 2147483646 w 223"/>
                <a:gd name="T15" fmla="*/ 2147483646 h 210"/>
                <a:gd name="T16" fmla="*/ 2147483646 w 223"/>
                <a:gd name="T17" fmla="*/ 2147483646 h 210"/>
                <a:gd name="T18" fmla="*/ 2147483646 w 223"/>
                <a:gd name="T19" fmla="*/ 2147483646 h 210"/>
                <a:gd name="T20" fmla="*/ 2147483646 w 223"/>
                <a:gd name="T21" fmla="*/ 2147483646 h 210"/>
                <a:gd name="T22" fmla="*/ 2147483646 w 223"/>
                <a:gd name="T23" fmla="*/ 2147483646 h 210"/>
                <a:gd name="T24" fmla="*/ 2147483646 w 223"/>
                <a:gd name="T25" fmla="*/ 2147483646 h 210"/>
                <a:gd name="T26" fmla="*/ 2147483646 w 223"/>
                <a:gd name="T27" fmla="*/ 2147483646 h 210"/>
                <a:gd name="T28" fmla="*/ 2147483646 w 223"/>
                <a:gd name="T29" fmla="*/ 2147483646 h 210"/>
                <a:gd name="T30" fmla="*/ 2147483646 w 223"/>
                <a:gd name="T31" fmla="*/ 2147483646 h 210"/>
                <a:gd name="T32" fmla="*/ 2147483646 w 223"/>
                <a:gd name="T33" fmla="*/ 2147483646 h 210"/>
                <a:gd name="T34" fmla="*/ 2147483646 w 223"/>
                <a:gd name="T35" fmla="*/ 2147483646 h 210"/>
                <a:gd name="T36" fmla="*/ 2147483646 w 223"/>
                <a:gd name="T37" fmla="*/ 2147483646 h 210"/>
                <a:gd name="T38" fmla="*/ 2147483646 w 223"/>
                <a:gd name="T39" fmla="*/ 2147483646 h 2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210"/>
                <a:gd name="T62" fmla="*/ 223 w 223"/>
                <a:gd name="T63" fmla="*/ 210 h 2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9" name="矩形 21"/>
            <p:cNvSpPr>
              <a:spLocks noChangeArrowheads="1"/>
            </p:cNvSpPr>
            <p:nvPr/>
          </p:nvSpPr>
          <p:spPr bwMode="auto">
            <a:xfrm>
              <a:off x="3994150" y="5237163"/>
              <a:ext cx="3894138"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20000"/>
                </a:spcBef>
                <a:buFont typeface="Arial" panose="020B0604020202020204" pitchFamily="34" charset="0"/>
                <a:buNone/>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文本框 8"/>
          <p:cNvSpPr txBox="1">
            <a:spLocks noChangeArrowheads="1"/>
          </p:cNvSpPr>
          <p:nvPr/>
        </p:nvSpPr>
        <p:spPr bwMode="auto">
          <a:xfrm>
            <a:off x="839656" y="282910"/>
            <a:ext cx="80727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通过减税降负和放管服改革改善国内营商环境</a:t>
            </a:r>
          </a:p>
        </p:txBody>
      </p:sp>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97CDD538-3B03-AA46-CB62-784CE9EE7F3E}"/>
              </a:ext>
            </a:extLst>
          </p:cNvPr>
          <p:cNvSpPr txBox="1"/>
          <p:nvPr/>
        </p:nvSpPr>
        <p:spPr>
          <a:xfrm>
            <a:off x="799627" y="1511360"/>
            <a:ext cx="7766888" cy="4175182"/>
          </a:xfrm>
          <a:prstGeom prst="rect">
            <a:avLst/>
          </a:prstGeom>
          <a:noFill/>
        </p:spPr>
        <p:txBody>
          <a:bodyPr wrap="square">
            <a:spAutoFit/>
          </a:bodyPr>
          <a:lstStyle/>
          <a:p>
            <a:pPr algn="l">
              <a:lnSpc>
                <a:spcPct val="150000"/>
              </a:lnSpc>
              <a:spcBef>
                <a:spcPts val="1125"/>
              </a:spcBef>
              <a:spcAft>
                <a:spcPts val="1125"/>
              </a:spcAft>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中长期看，经济转型升级、综合经营成本上升，叠加经贸摩擦的持续影响，此次疫情之后，中国制造业转移趋势将会进一步显现。但是，按照准入前国民待遇和负面清单管理，进一步扩大开放尤其是服务业对外开放，加上国内产业门类齐全、基础设施完备、市场潜力广阔、区域纵深较大，中国仍有望进一步巩固和提升在全球产业链供应链的地位。我们要以更大的决心和勇气，在逆周期调节稳定总需求的同时，进一步深化供给侧结构性改革、扩大高水平对外开放，促进经济高质量发展，进一步释放制度红利。同时，为巩固和提高中国在全球产业链供应链地位，还要付出更多的艰辛努力</a:t>
            </a:r>
            <a:r>
              <a:rPr lang="zh-CN" altLang="en-US"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07309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686443" y="579159"/>
            <a:ext cx="6364286" cy="6278841"/>
            <a:chOff x="1941513" y="1646238"/>
            <a:chExt cx="8142287" cy="8131175"/>
          </a:xfrm>
        </p:grpSpPr>
        <p:sp>
          <p:nvSpPr>
            <p:cNvPr id="32771" name="Freeform 6"/>
            <p:cNvSpPr>
              <a:spLocks noChangeAspect="1" noEditPoints="1"/>
            </p:cNvSpPr>
            <p:nvPr/>
          </p:nvSpPr>
          <p:spPr bwMode="auto">
            <a:xfrm rot="5400000">
              <a:off x="2790825" y="2706688"/>
              <a:ext cx="6221413" cy="7920037"/>
            </a:xfrm>
            <a:custGeom>
              <a:avLst/>
              <a:gdLst>
                <a:gd name="T0" fmla="*/ 2147483646 w 2894"/>
                <a:gd name="T1" fmla="*/ 2147483646 h 3686"/>
                <a:gd name="T2" fmla="*/ 2147483646 w 2894"/>
                <a:gd name="T3" fmla="*/ 2147483646 h 3686"/>
                <a:gd name="T4" fmla="*/ 2147483646 w 2894"/>
                <a:gd name="T5" fmla="*/ 2147483646 h 3686"/>
                <a:gd name="T6" fmla="*/ 2147483646 w 2894"/>
                <a:gd name="T7" fmla="*/ 2147483646 h 3686"/>
                <a:gd name="T8" fmla="*/ 2147483646 w 2894"/>
                <a:gd name="T9" fmla="*/ 2147483646 h 3686"/>
                <a:gd name="T10" fmla="*/ 2147483646 w 2894"/>
                <a:gd name="T11" fmla="*/ 2147483646 h 3686"/>
                <a:gd name="T12" fmla="*/ 2147483646 w 2894"/>
                <a:gd name="T13" fmla="*/ 2147483646 h 3686"/>
                <a:gd name="T14" fmla="*/ 2147483646 w 2894"/>
                <a:gd name="T15" fmla="*/ 2147483646 h 3686"/>
                <a:gd name="T16" fmla="*/ 2147483646 w 2894"/>
                <a:gd name="T17" fmla="*/ 2147483646 h 3686"/>
                <a:gd name="T18" fmla="*/ 2147483646 w 2894"/>
                <a:gd name="T19" fmla="*/ 2147483646 h 3686"/>
                <a:gd name="T20" fmla="*/ 2147483646 w 2894"/>
                <a:gd name="T21" fmla="*/ 2147483646 h 3686"/>
                <a:gd name="T22" fmla="*/ 2147483646 w 2894"/>
                <a:gd name="T23" fmla="*/ 2147483646 h 3686"/>
                <a:gd name="T24" fmla="*/ 2147483646 w 2894"/>
                <a:gd name="T25" fmla="*/ 2147483646 h 3686"/>
                <a:gd name="T26" fmla="*/ 2147483646 w 2894"/>
                <a:gd name="T27" fmla="*/ 2147483646 h 3686"/>
                <a:gd name="T28" fmla="*/ 2147483646 w 2894"/>
                <a:gd name="T29" fmla="*/ 2147483646 h 3686"/>
                <a:gd name="T30" fmla="*/ 2147483646 w 2894"/>
                <a:gd name="T31" fmla="*/ 2147483646 h 3686"/>
                <a:gd name="T32" fmla="*/ 2147483646 w 2894"/>
                <a:gd name="T33" fmla="*/ 2147483646 h 3686"/>
                <a:gd name="T34" fmla="*/ 2147483646 w 2894"/>
                <a:gd name="T35" fmla="*/ 2147483646 h 3686"/>
                <a:gd name="T36" fmla="*/ 2147483646 w 2894"/>
                <a:gd name="T37" fmla="*/ 2147483646 h 3686"/>
                <a:gd name="T38" fmla="*/ 2147483646 w 2894"/>
                <a:gd name="T39" fmla="*/ 2147483646 h 3686"/>
                <a:gd name="T40" fmla="*/ 2147483646 w 2894"/>
                <a:gd name="T41" fmla="*/ 2147483646 h 3686"/>
                <a:gd name="T42" fmla="*/ 2147483646 w 2894"/>
                <a:gd name="T43" fmla="*/ 2147483646 h 3686"/>
                <a:gd name="T44" fmla="*/ 2147483646 w 2894"/>
                <a:gd name="T45" fmla="*/ 2147483646 h 3686"/>
                <a:gd name="T46" fmla="*/ 2147483646 w 2894"/>
                <a:gd name="T47" fmla="*/ 2147483646 h 3686"/>
                <a:gd name="T48" fmla="*/ 2147483646 w 2894"/>
                <a:gd name="T49" fmla="*/ 2147483646 h 3686"/>
                <a:gd name="T50" fmla="*/ 2147483646 w 2894"/>
                <a:gd name="T51" fmla="*/ 2147483646 h 3686"/>
                <a:gd name="T52" fmla="*/ 2147483646 w 2894"/>
                <a:gd name="T53" fmla="*/ 2147483646 h 3686"/>
                <a:gd name="T54" fmla="*/ 2147483646 w 2894"/>
                <a:gd name="T55" fmla="*/ 2147483646 h 3686"/>
                <a:gd name="T56" fmla="*/ 2147483646 w 2894"/>
                <a:gd name="T57" fmla="*/ 2147483646 h 3686"/>
                <a:gd name="T58" fmla="*/ 2147483646 w 2894"/>
                <a:gd name="T59" fmla="*/ 2147483646 h 3686"/>
                <a:gd name="T60" fmla="*/ 2147483646 w 2894"/>
                <a:gd name="T61" fmla="*/ 2147483646 h 3686"/>
                <a:gd name="T62" fmla="*/ 2147483646 w 2894"/>
                <a:gd name="T63" fmla="*/ 2147483646 h 3686"/>
                <a:gd name="T64" fmla="*/ 2147483646 w 2894"/>
                <a:gd name="T65" fmla="*/ 2147483646 h 3686"/>
                <a:gd name="T66" fmla="*/ 2147483646 w 2894"/>
                <a:gd name="T67" fmla="*/ 2147483646 h 3686"/>
                <a:gd name="T68" fmla="*/ 2147483646 w 2894"/>
                <a:gd name="T69" fmla="*/ 2147483646 h 3686"/>
                <a:gd name="T70" fmla="*/ 2147483646 w 2894"/>
                <a:gd name="T71" fmla="*/ 2147483646 h 3686"/>
                <a:gd name="T72" fmla="*/ 2147483646 w 2894"/>
                <a:gd name="T73" fmla="*/ 2147483646 h 3686"/>
                <a:gd name="T74" fmla="*/ 2147483646 w 2894"/>
                <a:gd name="T75" fmla="*/ 2147483646 h 3686"/>
                <a:gd name="T76" fmla="*/ 2147483646 w 2894"/>
                <a:gd name="T77" fmla="*/ 2147483646 h 3686"/>
                <a:gd name="T78" fmla="*/ 2147483646 w 2894"/>
                <a:gd name="T79" fmla="*/ 2147483646 h 3686"/>
                <a:gd name="T80" fmla="*/ 2147483646 w 2894"/>
                <a:gd name="T81" fmla="*/ 2147483646 h 3686"/>
                <a:gd name="T82" fmla="*/ 2147483646 w 2894"/>
                <a:gd name="T83" fmla="*/ 2147483646 h 3686"/>
                <a:gd name="T84" fmla="*/ 2147483646 w 2894"/>
                <a:gd name="T85" fmla="*/ 2147483646 h 3686"/>
                <a:gd name="T86" fmla="*/ 2147483646 w 2894"/>
                <a:gd name="T87" fmla="*/ 2147483646 h 3686"/>
                <a:gd name="T88" fmla="*/ 2147483646 w 2894"/>
                <a:gd name="T89" fmla="*/ 2147483646 h 3686"/>
                <a:gd name="T90" fmla="*/ 2147483646 w 2894"/>
                <a:gd name="T91" fmla="*/ 2147483646 h 3686"/>
                <a:gd name="T92" fmla="*/ 2147483646 w 2894"/>
                <a:gd name="T93" fmla="*/ 2147483646 h 3686"/>
                <a:gd name="T94" fmla="*/ 2147483646 w 2894"/>
                <a:gd name="T95" fmla="*/ 2147483646 h 3686"/>
                <a:gd name="T96" fmla="*/ 2147483646 w 2894"/>
                <a:gd name="T97" fmla="*/ 2147483646 h 3686"/>
                <a:gd name="T98" fmla="*/ 2147483646 w 2894"/>
                <a:gd name="T99" fmla="*/ 2147483646 h 3686"/>
                <a:gd name="T100" fmla="*/ 2147483646 w 2894"/>
                <a:gd name="T101" fmla="*/ 2147483646 h 3686"/>
                <a:gd name="T102" fmla="*/ 2147483646 w 2894"/>
                <a:gd name="T103" fmla="*/ 2147483646 h 3686"/>
                <a:gd name="T104" fmla="*/ 2147483646 w 2894"/>
                <a:gd name="T105" fmla="*/ 2147483646 h 3686"/>
                <a:gd name="T106" fmla="*/ 2147483646 w 2894"/>
                <a:gd name="T107" fmla="*/ 2147483646 h 3686"/>
                <a:gd name="T108" fmla="*/ 2147483646 w 2894"/>
                <a:gd name="T109" fmla="*/ 2147483646 h 3686"/>
                <a:gd name="T110" fmla="*/ 2147483646 w 2894"/>
                <a:gd name="T111" fmla="*/ 2147483646 h 3686"/>
                <a:gd name="T112" fmla="*/ 2147483646 w 2894"/>
                <a:gd name="T113" fmla="*/ 2147483646 h 3686"/>
                <a:gd name="T114" fmla="*/ 2147483646 w 2894"/>
                <a:gd name="T115" fmla="*/ 2147483646 h 3686"/>
                <a:gd name="T116" fmla="*/ 2147483646 w 2894"/>
                <a:gd name="T117" fmla="*/ 2147483646 h 3686"/>
                <a:gd name="T118" fmla="*/ 2147483646 w 2894"/>
                <a:gd name="T119" fmla="*/ 2147483646 h 3686"/>
                <a:gd name="T120" fmla="*/ 2147483646 w 2894"/>
                <a:gd name="T121" fmla="*/ 2147483646 h 3686"/>
                <a:gd name="T122" fmla="*/ 2147483646 w 2894"/>
                <a:gd name="T123" fmla="*/ 2147483646 h 3686"/>
                <a:gd name="T124" fmla="*/ 2147483646 w 2894"/>
                <a:gd name="T125" fmla="*/ 2147483646 h 36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4"/>
                <a:gd name="T190" fmla="*/ 0 h 3686"/>
                <a:gd name="T191" fmla="*/ 2894 w 2894"/>
                <a:gd name="T192" fmla="*/ 3686 h 36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4" h="3686">
                  <a:moveTo>
                    <a:pt x="2894" y="2050"/>
                  </a:moveTo>
                  <a:cubicBezTo>
                    <a:pt x="2604" y="1992"/>
                    <a:pt x="2604" y="1992"/>
                    <a:pt x="2604" y="1992"/>
                  </a:cubicBezTo>
                  <a:cubicBezTo>
                    <a:pt x="2605" y="1991"/>
                    <a:pt x="2607" y="1991"/>
                    <a:pt x="2608" y="1990"/>
                  </a:cubicBezTo>
                  <a:cubicBezTo>
                    <a:pt x="2608" y="1991"/>
                    <a:pt x="2609" y="1991"/>
                    <a:pt x="2609" y="1991"/>
                  </a:cubicBezTo>
                  <a:cubicBezTo>
                    <a:pt x="2611" y="1991"/>
                    <a:pt x="2614" y="1991"/>
                    <a:pt x="2617" y="1990"/>
                  </a:cubicBezTo>
                  <a:cubicBezTo>
                    <a:pt x="2629" y="1989"/>
                    <a:pt x="2637" y="1980"/>
                    <a:pt x="2637" y="1969"/>
                  </a:cubicBezTo>
                  <a:cubicBezTo>
                    <a:pt x="2642" y="1966"/>
                    <a:pt x="2646" y="1963"/>
                    <a:pt x="2649" y="1958"/>
                  </a:cubicBezTo>
                  <a:cubicBezTo>
                    <a:pt x="2654" y="1950"/>
                    <a:pt x="2653" y="1940"/>
                    <a:pt x="2648" y="1933"/>
                  </a:cubicBezTo>
                  <a:cubicBezTo>
                    <a:pt x="2647" y="1933"/>
                    <a:pt x="2647" y="1933"/>
                    <a:pt x="2647" y="1933"/>
                  </a:cubicBezTo>
                  <a:cubicBezTo>
                    <a:pt x="2663" y="1920"/>
                    <a:pt x="2662" y="1894"/>
                    <a:pt x="2642" y="1883"/>
                  </a:cubicBezTo>
                  <a:cubicBezTo>
                    <a:pt x="2641" y="1882"/>
                    <a:pt x="2641" y="1882"/>
                    <a:pt x="2640" y="1881"/>
                  </a:cubicBezTo>
                  <a:cubicBezTo>
                    <a:pt x="2640" y="1881"/>
                    <a:pt x="2639" y="1881"/>
                    <a:pt x="2639" y="1881"/>
                  </a:cubicBezTo>
                  <a:cubicBezTo>
                    <a:pt x="2639" y="1874"/>
                    <a:pt x="2635" y="1866"/>
                    <a:pt x="2628" y="1864"/>
                  </a:cubicBezTo>
                  <a:cubicBezTo>
                    <a:pt x="2627" y="1864"/>
                    <a:pt x="2627" y="1864"/>
                    <a:pt x="2627" y="1864"/>
                  </a:cubicBezTo>
                  <a:cubicBezTo>
                    <a:pt x="2618" y="1858"/>
                    <a:pt x="2609" y="1857"/>
                    <a:pt x="2599" y="1861"/>
                  </a:cubicBezTo>
                  <a:cubicBezTo>
                    <a:pt x="2589" y="1865"/>
                    <a:pt x="2583" y="1872"/>
                    <a:pt x="2580" y="1883"/>
                  </a:cubicBezTo>
                  <a:cubicBezTo>
                    <a:pt x="2580" y="1883"/>
                    <a:pt x="2580" y="1883"/>
                    <a:pt x="2579" y="1883"/>
                  </a:cubicBezTo>
                  <a:cubicBezTo>
                    <a:pt x="2565" y="1890"/>
                    <a:pt x="2551" y="1896"/>
                    <a:pt x="2536" y="1901"/>
                  </a:cubicBezTo>
                  <a:cubicBezTo>
                    <a:pt x="2537" y="1880"/>
                    <a:pt x="2537" y="1860"/>
                    <a:pt x="2537" y="1839"/>
                  </a:cubicBezTo>
                  <a:cubicBezTo>
                    <a:pt x="2537" y="1824"/>
                    <a:pt x="2537" y="1808"/>
                    <a:pt x="2536" y="1793"/>
                  </a:cubicBezTo>
                  <a:cubicBezTo>
                    <a:pt x="2541" y="1796"/>
                    <a:pt x="2547" y="1797"/>
                    <a:pt x="2553" y="1797"/>
                  </a:cubicBezTo>
                  <a:cubicBezTo>
                    <a:pt x="2566" y="1795"/>
                    <a:pt x="2575" y="1782"/>
                    <a:pt x="2573" y="1768"/>
                  </a:cubicBezTo>
                  <a:cubicBezTo>
                    <a:pt x="2572" y="1754"/>
                    <a:pt x="2559" y="1745"/>
                    <a:pt x="2546" y="1746"/>
                  </a:cubicBezTo>
                  <a:cubicBezTo>
                    <a:pt x="2541" y="1747"/>
                    <a:pt x="2537" y="1749"/>
                    <a:pt x="2534" y="1752"/>
                  </a:cubicBezTo>
                  <a:cubicBezTo>
                    <a:pt x="2534" y="1750"/>
                    <a:pt x="2534" y="1748"/>
                    <a:pt x="2534" y="1746"/>
                  </a:cubicBezTo>
                  <a:cubicBezTo>
                    <a:pt x="2537" y="1744"/>
                    <a:pt x="2541" y="1743"/>
                    <a:pt x="2545" y="1742"/>
                  </a:cubicBezTo>
                  <a:cubicBezTo>
                    <a:pt x="2561" y="1740"/>
                    <a:pt x="2575" y="1751"/>
                    <a:pt x="2578" y="1768"/>
                  </a:cubicBezTo>
                  <a:cubicBezTo>
                    <a:pt x="2580" y="1784"/>
                    <a:pt x="2569" y="1799"/>
                    <a:pt x="2553" y="1801"/>
                  </a:cubicBezTo>
                  <a:cubicBezTo>
                    <a:pt x="2549" y="1802"/>
                    <a:pt x="2544" y="1801"/>
                    <a:pt x="2540" y="1800"/>
                  </a:cubicBezTo>
                  <a:cubicBezTo>
                    <a:pt x="2544" y="1830"/>
                    <a:pt x="2544" y="1830"/>
                    <a:pt x="2544" y="1830"/>
                  </a:cubicBezTo>
                  <a:cubicBezTo>
                    <a:pt x="2573" y="1827"/>
                    <a:pt x="2608" y="1813"/>
                    <a:pt x="2604" y="1776"/>
                  </a:cubicBezTo>
                  <a:cubicBezTo>
                    <a:pt x="2665" y="1739"/>
                    <a:pt x="2657" y="1648"/>
                    <a:pt x="2587" y="1629"/>
                  </a:cubicBezTo>
                  <a:cubicBezTo>
                    <a:pt x="2582" y="1620"/>
                    <a:pt x="2576" y="1614"/>
                    <a:pt x="2568" y="1610"/>
                  </a:cubicBezTo>
                  <a:cubicBezTo>
                    <a:pt x="2570" y="1610"/>
                    <a:pt x="2572" y="1610"/>
                    <a:pt x="2573" y="1610"/>
                  </a:cubicBezTo>
                  <a:cubicBezTo>
                    <a:pt x="2579" y="1609"/>
                    <a:pt x="2583" y="1607"/>
                    <a:pt x="2587" y="1603"/>
                  </a:cubicBezTo>
                  <a:cubicBezTo>
                    <a:pt x="2587" y="1603"/>
                    <a:pt x="2587" y="1603"/>
                    <a:pt x="2588" y="1603"/>
                  </a:cubicBezTo>
                  <a:cubicBezTo>
                    <a:pt x="2590" y="1602"/>
                    <a:pt x="2591" y="1601"/>
                    <a:pt x="2593" y="1600"/>
                  </a:cubicBezTo>
                  <a:cubicBezTo>
                    <a:pt x="2601" y="1596"/>
                    <a:pt x="2604" y="1586"/>
                    <a:pt x="2601" y="1578"/>
                  </a:cubicBezTo>
                  <a:cubicBezTo>
                    <a:pt x="2604" y="1574"/>
                    <a:pt x="2605" y="1570"/>
                    <a:pt x="2606" y="1566"/>
                  </a:cubicBezTo>
                  <a:cubicBezTo>
                    <a:pt x="2606" y="1559"/>
                    <a:pt x="2602" y="1552"/>
                    <a:pt x="2596" y="1549"/>
                  </a:cubicBezTo>
                  <a:cubicBezTo>
                    <a:pt x="2596" y="1549"/>
                    <a:pt x="2596" y="1549"/>
                    <a:pt x="2596" y="1549"/>
                  </a:cubicBezTo>
                  <a:cubicBezTo>
                    <a:pt x="2599" y="1542"/>
                    <a:pt x="2599" y="1536"/>
                    <a:pt x="2597" y="1530"/>
                  </a:cubicBezTo>
                  <a:cubicBezTo>
                    <a:pt x="2599" y="1530"/>
                    <a:pt x="2602" y="1529"/>
                    <a:pt x="2605" y="1528"/>
                  </a:cubicBezTo>
                  <a:cubicBezTo>
                    <a:pt x="2607" y="1528"/>
                    <a:pt x="2608" y="1529"/>
                    <a:pt x="2610" y="1531"/>
                  </a:cubicBezTo>
                  <a:cubicBezTo>
                    <a:pt x="2618" y="1543"/>
                    <a:pt x="2630" y="1547"/>
                    <a:pt x="2643" y="1542"/>
                  </a:cubicBezTo>
                  <a:cubicBezTo>
                    <a:pt x="2652" y="1539"/>
                    <a:pt x="2659" y="1533"/>
                    <a:pt x="2664" y="1526"/>
                  </a:cubicBezTo>
                  <a:cubicBezTo>
                    <a:pt x="2665" y="1526"/>
                    <a:pt x="2665" y="1525"/>
                    <a:pt x="2665" y="1525"/>
                  </a:cubicBezTo>
                  <a:cubicBezTo>
                    <a:pt x="2668" y="1523"/>
                    <a:pt x="2671" y="1521"/>
                    <a:pt x="2673" y="1518"/>
                  </a:cubicBezTo>
                  <a:cubicBezTo>
                    <a:pt x="2686" y="1507"/>
                    <a:pt x="2688" y="1490"/>
                    <a:pt x="2679" y="1477"/>
                  </a:cubicBezTo>
                  <a:cubicBezTo>
                    <a:pt x="2683" y="1470"/>
                    <a:pt x="2684" y="1462"/>
                    <a:pt x="2683" y="1454"/>
                  </a:cubicBezTo>
                  <a:cubicBezTo>
                    <a:pt x="2682" y="1441"/>
                    <a:pt x="2672" y="1431"/>
                    <a:pt x="2661" y="1428"/>
                  </a:cubicBezTo>
                  <a:cubicBezTo>
                    <a:pt x="2661" y="1428"/>
                    <a:pt x="2660" y="1428"/>
                    <a:pt x="2660" y="1428"/>
                  </a:cubicBezTo>
                  <a:cubicBezTo>
                    <a:pt x="2667" y="1399"/>
                    <a:pt x="2644" y="1372"/>
                    <a:pt x="2613" y="1376"/>
                  </a:cubicBezTo>
                  <a:cubicBezTo>
                    <a:pt x="2611" y="1376"/>
                    <a:pt x="2610" y="1376"/>
                    <a:pt x="2608" y="1376"/>
                  </a:cubicBezTo>
                  <a:cubicBezTo>
                    <a:pt x="2608" y="1376"/>
                    <a:pt x="2608" y="1376"/>
                    <a:pt x="2608" y="1376"/>
                  </a:cubicBezTo>
                  <a:cubicBezTo>
                    <a:pt x="2608" y="1376"/>
                    <a:pt x="2607" y="1375"/>
                    <a:pt x="2607" y="1375"/>
                  </a:cubicBezTo>
                  <a:cubicBezTo>
                    <a:pt x="2645" y="1355"/>
                    <a:pt x="2645" y="1355"/>
                    <a:pt x="2645" y="1355"/>
                  </a:cubicBezTo>
                  <a:cubicBezTo>
                    <a:pt x="2712" y="1217"/>
                    <a:pt x="2712" y="1217"/>
                    <a:pt x="2712" y="1217"/>
                  </a:cubicBezTo>
                  <a:cubicBezTo>
                    <a:pt x="2560" y="1193"/>
                    <a:pt x="2560" y="1193"/>
                    <a:pt x="2560" y="1193"/>
                  </a:cubicBezTo>
                  <a:cubicBezTo>
                    <a:pt x="2482" y="1234"/>
                    <a:pt x="2482" y="1234"/>
                    <a:pt x="2482" y="1234"/>
                  </a:cubicBezTo>
                  <a:cubicBezTo>
                    <a:pt x="2608" y="1137"/>
                    <a:pt x="2608" y="1137"/>
                    <a:pt x="2608" y="1137"/>
                  </a:cubicBezTo>
                  <a:cubicBezTo>
                    <a:pt x="2584" y="1106"/>
                    <a:pt x="2584" y="1106"/>
                    <a:pt x="2584" y="1106"/>
                  </a:cubicBezTo>
                  <a:cubicBezTo>
                    <a:pt x="2613" y="1084"/>
                    <a:pt x="2613" y="1084"/>
                    <a:pt x="2613" y="1084"/>
                  </a:cubicBezTo>
                  <a:cubicBezTo>
                    <a:pt x="2599" y="1065"/>
                    <a:pt x="2599" y="1065"/>
                    <a:pt x="2599" y="1065"/>
                  </a:cubicBezTo>
                  <a:cubicBezTo>
                    <a:pt x="2624" y="1046"/>
                    <a:pt x="2624" y="1046"/>
                    <a:pt x="2624" y="1046"/>
                  </a:cubicBezTo>
                  <a:cubicBezTo>
                    <a:pt x="2529" y="922"/>
                    <a:pt x="2529" y="922"/>
                    <a:pt x="2529" y="922"/>
                  </a:cubicBezTo>
                  <a:cubicBezTo>
                    <a:pt x="2504" y="942"/>
                    <a:pt x="2504" y="942"/>
                    <a:pt x="2504" y="942"/>
                  </a:cubicBezTo>
                  <a:cubicBezTo>
                    <a:pt x="2489" y="922"/>
                    <a:pt x="2489" y="922"/>
                    <a:pt x="2489" y="922"/>
                  </a:cubicBezTo>
                  <a:cubicBezTo>
                    <a:pt x="2460" y="944"/>
                    <a:pt x="2460" y="944"/>
                    <a:pt x="2460" y="944"/>
                  </a:cubicBezTo>
                  <a:cubicBezTo>
                    <a:pt x="2445" y="925"/>
                    <a:pt x="2445" y="925"/>
                    <a:pt x="2445" y="925"/>
                  </a:cubicBezTo>
                  <a:cubicBezTo>
                    <a:pt x="2309" y="1030"/>
                    <a:pt x="2309" y="1030"/>
                    <a:pt x="2309" y="1030"/>
                  </a:cubicBezTo>
                  <a:cubicBezTo>
                    <a:pt x="2630" y="698"/>
                    <a:pt x="2630" y="698"/>
                    <a:pt x="2630" y="698"/>
                  </a:cubicBezTo>
                  <a:cubicBezTo>
                    <a:pt x="2498" y="570"/>
                    <a:pt x="2498" y="570"/>
                    <a:pt x="2498" y="570"/>
                  </a:cubicBezTo>
                  <a:cubicBezTo>
                    <a:pt x="2109" y="974"/>
                    <a:pt x="2109" y="974"/>
                    <a:pt x="2109" y="974"/>
                  </a:cubicBezTo>
                  <a:cubicBezTo>
                    <a:pt x="2085" y="955"/>
                    <a:pt x="2060" y="938"/>
                    <a:pt x="2035" y="922"/>
                  </a:cubicBezTo>
                  <a:cubicBezTo>
                    <a:pt x="2035" y="921"/>
                    <a:pt x="2035" y="921"/>
                    <a:pt x="2035" y="921"/>
                  </a:cubicBezTo>
                  <a:cubicBezTo>
                    <a:pt x="2037" y="917"/>
                    <a:pt x="2038" y="913"/>
                    <a:pt x="2040" y="909"/>
                  </a:cubicBezTo>
                  <a:cubicBezTo>
                    <a:pt x="2040" y="909"/>
                    <a:pt x="2041" y="909"/>
                    <a:pt x="2042" y="908"/>
                  </a:cubicBezTo>
                  <a:cubicBezTo>
                    <a:pt x="2054" y="903"/>
                    <a:pt x="2068" y="907"/>
                    <a:pt x="2080" y="904"/>
                  </a:cubicBezTo>
                  <a:cubicBezTo>
                    <a:pt x="2088" y="902"/>
                    <a:pt x="2095" y="899"/>
                    <a:pt x="2101" y="895"/>
                  </a:cubicBezTo>
                  <a:cubicBezTo>
                    <a:pt x="2101" y="895"/>
                    <a:pt x="2102" y="895"/>
                    <a:pt x="2102" y="895"/>
                  </a:cubicBezTo>
                  <a:cubicBezTo>
                    <a:pt x="2106" y="897"/>
                    <a:pt x="2110" y="899"/>
                    <a:pt x="2116" y="900"/>
                  </a:cubicBezTo>
                  <a:cubicBezTo>
                    <a:pt x="2124" y="902"/>
                    <a:pt x="2132" y="899"/>
                    <a:pt x="2138" y="893"/>
                  </a:cubicBezTo>
                  <a:cubicBezTo>
                    <a:pt x="2140" y="892"/>
                    <a:pt x="2142" y="893"/>
                    <a:pt x="2144" y="894"/>
                  </a:cubicBezTo>
                  <a:cubicBezTo>
                    <a:pt x="2156" y="902"/>
                    <a:pt x="2168" y="900"/>
                    <a:pt x="2179" y="891"/>
                  </a:cubicBezTo>
                  <a:cubicBezTo>
                    <a:pt x="2186" y="885"/>
                    <a:pt x="2190" y="876"/>
                    <a:pt x="2192" y="867"/>
                  </a:cubicBezTo>
                  <a:cubicBezTo>
                    <a:pt x="2192" y="867"/>
                    <a:pt x="2192" y="867"/>
                    <a:pt x="2193" y="867"/>
                  </a:cubicBezTo>
                  <a:cubicBezTo>
                    <a:pt x="2195" y="864"/>
                    <a:pt x="2196" y="860"/>
                    <a:pt x="2197" y="857"/>
                  </a:cubicBezTo>
                  <a:cubicBezTo>
                    <a:pt x="2205" y="842"/>
                    <a:pt x="2199" y="825"/>
                    <a:pt x="2186" y="816"/>
                  </a:cubicBezTo>
                  <a:cubicBezTo>
                    <a:pt x="2187" y="809"/>
                    <a:pt x="2185" y="801"/>
                    <a:pt x="2181" y="794"/>
                  </a:cubicBezTo>
                  <a:cubicBezTo>
                    <a:pt x="2174" y="783"/>
                    <a:pt x="2162" y="777"/>
                    <a:pt x="2150" y="779"/>
                  </a:cubicBezTo>
                  <a:cubicBezTo>
                    <a:pt x="2150" y="779"/>
                    <a:pt x="2150" y="779"/>
                    <a:pt x="2149" y="779"/>
                  </a:cubicBezTo>
                  <a:cubicBezTo>
                    <a:pt x="2145" y="750"/>
                    <a:pt x="2112" y="734"/>
                    <a:pt x="2085" y="750"/>
                  </a:cubicBezTo>
                  <a:cubicBezTo>
                    <a:pt x="2084" y="751"/>
                    <a:pt x="2082" y="751"/>
                    <a:pt x="2081" y="752"/>
                  </a:cubicBezTo>
                  <a:cubicBezTo>
                    <a:pt x="2081" y="752"/>
                    <a:pt x="2081" y="752"/>
                    <a:pt x="2081" y="752"/>
                  </a:cubicBezTo>
                  <a:cubicBezTo>
                    <a:pt x="2072" y="748"/>
                    <a:pt x="2059" y="747"/>
                    <a:pt x="2052" y="754"/>
                  </a:cubicBezTo>
                  <a:cubicBezTo>
                    <a:pt x="2051" y="755"/>
                    <a:pt x="2051" y="755"/>
                    <a:pt x="2051" y="756"/>
                  </a:cubicBezTo>
                  <a:cubicBezTo>
                    <a:pt x="2038" y="762"/>
                    <a:pt x="2030" y="772"/>
                    <a:pt x="2028" y="787"/>
                  </a:cubicBezTo>
                  <a:cubicBezTo>
                    <a:pt x="2025" y="802"/>
                    <a:pt x="2030" y="815"/>
                    <a:pt x="2041" y="825"/>
                  </a:cubicBezTo>
                  <a:cubicBezTo>
                    <a:pt x="2041" y="826"/>
                    <a:pt x="2041" y="826"/>
                    <a:pt x="2041" y="827"/>
                  </a:cubicBezTo>
                  <a:cubicBezTo>
                    <a:pt x="2039" y="850"/>
                    <a:pt x="2036" y="873"/>
                    <a:pt x="2031" y="896"/>
                  </a:cubicBezTo>
                  <a:cubicBezTo>
                    <a:pt x="2029" y="899"/>
                    <a:pt x="2025" y="900"/>
                    <a:pt x="2021" y="903"/>
                  </a:cubicBezTo>
                  <a:cubicBezTo>
                    <a:pt x="2018" y="905"/>
                    <a:pt x="2015" y="907"/>
                    <a:pt x="2014" y="909"/>
                  </a:cubicBezTo>
                  <a:cubicBezTo>
                    <a:pt x="2002" y="902"/>
                    <a:pt x="1990" y="895"/>
                    <a:pt x="1978" y="888"/>
                  </a:cubicBezTo>
                  <a:cubicBezTo>
                    <a:pt x="1982" y="885"/>
                    <a:pt x="1986" y="882"/>
                    <a:pt x="1988" y="877"/>
                  </a:cubicBezTo>
                  <a:cubicBezTo>
                    <a:pt x="1994" y="865"/>
                    <a:pt x="1988" y="850"/>
                    <a:pt x="1976" y="844"/>
                  </a:cubicBezTo>
                  <a:cubicBezTo>
                    <a:pt x="1963" y="838"/>
                    <a:pt x="1948" y="843"/>
                    <a:pt x="1942" y="855"/>
                  </a:cubicBezTo>
                  <a:cubicBezTo>
                    <a:pt x="1940" y="859"/>
                    <a:pt x="1940" y="864"/>
                    <a:pt x="1940" y="868"/>
                  </a:cubicBezTo>
                  <a:cubicBezTo>
                    <a:pt x="1939" y="867"/>
                    <a:pt x="1937" y="866"/>
                    <a:pt x="1936" y="866"/>
                  </a:cubicBezTo>
                  <a:cubicBezTo>
                    <a:pt x="1936" y="861"/>
                    <a:pt x="1936" y="857"/>
                    <a:pt x="1938" y="853"/>
                  </a:cubicBezTo>
                  <a:cubicBezTo>
                    <a:pt x="1945" y="839"/>
                    <a:pt x="1963" y="833"/>
                    <a:pt x="1978" y="840"/>
                  </a:cubicBezTo>
                  <a:cubicBezTo>
                    <a:pt x="1992" y="847"/>
                    <a:pt x="1998" y="863"/>
                    <a:pt x="1993" y="877"/>
                  </a:cubicBezTo>
                  <a:cubicBezTo>
                    <a:pt x="1993" y="877"/>
                    <a:pt x="1993" y="878"/>
                    <a:pt x="1992" y="879"/>
                  </a:cubicBezTo>
                  <a:cubicBezTo>
                    <a:pt x="1992" y="879"/>
                    <a:pt x="1992" y="879"/>
                    <a:pt x="1992" y="879"/>
                  </a:cubicBezTo>
                  <a:cubicBezTo>
                    <a:pt x="1990" y="883"/>
                    <a:pt x="1987" y="886"/>
                    <a:pt x="1984" y="889"/>
                  </a:cubicBezTo>
                  <a:cubicBezTo>
                    <a:pt x="1998" y="896"/>
                    <a:pt x="1998" y="896"/>
                    <a:pt x="1998" y="896"/>
                  </a:cubicBezTo>
                  <a:cubicBezTo>
                    <a:pt x="1999" y="895"/>
                    <a:pt x="1999" y="894"/>
                    <a:pt x="2000" y="893"/>
                  </a:cubicBezTo>
                  <a:cubicBezTo>
                    <a:pt x="2005" y="895"/>
                    <a:pt x="2008" y="891"/>
                    <a:pt x="2011" y="884"/>
                  </a:cubicBezTo>
                  <a:cubicBezTo>
                    <a:pt x="2014" y="877"/>
                    <a:pt x="2008" y="874"/>
                    <a:pt x="2008" y="874"/>
                  </a:cubicBezTo>
                  <a:cubicBezTo>
                    <a:pt x="2008" y="874"/>
                    <a:pt x="2008" y="874"/>
                    <a:pt x="2008" y="874"/>
                  </a:cubicBezTo>
                  <a:cubicBezTo>
                    <a:pt x="2013" y="855"/>
                    <a:pt x="2012" y="835"/>
                    <a:pt x="1998" y="820"/>
                  </a:cubicBezTo>
                  <a:cubicBezTo>
                    <a:pt x="2002" y="747"/>
                    <a:pt x="1917" y="711"/>
                    <a:pt x="1863" y="758"/>
                  </a:cubicBezTo>
                  <a:cubicBezTo>
                    <a:pt x="1830" y="742"/>
                    <a:pt x="1805" y="771"/>
                    <a:pt x="1793" y="797"/>
                  </a:cubicBezTo>
                  <a:cubicBezTo>
                    <a:pt x="1821" y="811"/>
                    <a:pt x="1821" y="811"/>
                    <a:pt x="1821" y="811"/>
                  </a:cubicBezTo>
                  <a:cubicBezTo>
                    <a:pt x="1821" y="806"/>
                    <a:pt x="1822" y="802"/>
                    <a:pt x="1823" y="798"/>
                  </a:cubicBezTo>
                  <a:cubicBezTo>
                    <a:pt x="1830" y="784"/>
                    <a:pt x="1848" y="778"/>
                    <a:pt x="1863" y="785"/>
                  </a:cubicBezTo>
                  <a:cubicBezTo>
                    <a:pt x="1878" y="792"/>
                    <a:pt x="1884" y="810"/>
                    <a:pt x="1877" y="824"/>
                  </a:cubicBezTo>
                  <a:cubicBezTo>
                    <a:pt x="1875" y="828"/>
                    <a:pt x="1873" y="831"/>
                    <a:pt x="1869" y="834"/>
                  </a:cubicBezTo>
                  <a:cubicBezTo>
                    <a:pt x="1902" y="849"/>
                    <a:pt x="1902" y="849"/>
                    <a:pt x="1902" y="849"/>
                  </a:cubicBezTo>
                  <a:cubicBezTo>
                    <a:pt x="1889" y="844"/>
                    <a:pt x="1876" y="838"/>
                    <a:pt x="1863" y="833"/>
                  </a:cubicBezTo>
                  <a:cubicBezTo>
                    <a:pt x="1867" y="830"/>
                    <a:pt x="1871" y="827"/>
                    <a:pt x="1873" y="822"/>
                  </a:cubicBezTo>
                  <a:cubicBezTo>
                    <a:pt x="1879" y="810"/>
                    <a:pt x="1874" y="795"/>
                    <a:pt x="1861" y="789"/>
                  </a:cubicBezTo>
                  <a:cubicBezTo>
                    <a:pt x="1848" y="783"/>
                    <a:pt x="1833" y="788"/>
                    <a:pt x="1828" y="800"/>
                  </a:cubicBezTo>
                  <a:cubicBezTo>
                    <a:pt x="1825" y="806"/>
                    <a:pt x="1825" y="813"/>
                    <a:pt x="1827" y="818"/>
                  </a:cubicBezTo>
                  <a:cubicBezTo>
                    <a:pt x="1800" y="808"/>
                    <a:pt x="1772" y="799"/>
                    <a:pt x="1744" y="792"/>
                  </a:cubicBezTo>
                  <a:cubicBezTo>
                    <a:pt x="1822" y="264"/>
                    <a:pt x="1822" y="264"/>
                    <a:pt x="1822" y="264"/>
                  </a:cubicBezTo>
                  <a:cubicBezTo>
                    <a:pt x="1782" y="258"/>
                    <a:pt x="1782" y="258"/>
                    <a:pt x="1782" y="258"/>
                  </a:cubicBezTo>
                  <a:cubicBezTo>
                    <a:pt x="1787" y="224"/>
                    <a:pt x="1787" y="224"/>
                    <a:pt x="1787" y="224"/>
                  </a:cubicBezTo>
                  <a:cubicBezTo>
                    <a:pt x="1744" y="172"/>
                    <a:pt x="1744" y="172"/>
                    <a:pt x="1744" y="172"/>
                  </a:cubicBezTo>
                  <a:cubicBezTo>
                    <a:pt x="1687" y="209"/>
                    <a:pt x="1687" y="209"/>
                    <a:pt x="1687" y="209"/>
                  </a:cubicBezTo>
                  <a:cubicBezTo>
                    <a:pt x="1682" y="243"/>
                    <a:pt x="1682" y="243"/>
                    <a:pt x="1682" y="243"/>
                  </a:cubicBezTo>
                  <a:cubicBezTo>
                    <a:pt x="1642" y="237"/>
                    <a:pt x="1642" y="237"/>
                    <a:pt x="1642" y="237"/>
                  </a:cubicBezTo>
                  <a:cubicBezTo>
                    <a:pt x="1575" y="684"/>
                    <a:pt x="1575" y="684"/>
                    <a:pt x="1575" y="684"/>
                  </a:cubicBezTo>
                  <a:cubicBezTo>
                    <a:pt x="1571" y="0"/>
                    <a:pt x="1571" y="0"/>
                    <a:pt x="1571" y="0"/>
                  </a:cubicBezTo>
                  <a:cubicBezTo>
                    <a:pt x="1265" y="2"/>
                    <a:pt x="1265" y="2"/>
                    <a:pt x="1265" y="2"/>
                  </a:cubicBezTo>
                  <a:cubicBezTo>
                    <a:pt x="1269" y="766"/>
                    <a:pt x="1269" y="766"/>
                    <a:pt x="1269" y="766"/>
                  </a:cubicBezTo>
                  <a:cubicBezTo>
                    <a:pt x="1249" y="770"/>
                    <a:pt x="1229" y="774"/>
                    <a:pt x="1209" y="778"/>
                  </a:cubicBezTo>
                  <a:cubicBezTo>
                    <a:pt x="1209" y="778"/>
                    <a:pt x="1209" y="777"/>
                    <a:pt x="1208" y="776"/>
                  </a:cubicBezTo>
                  <a:cubicBezTo>
                    <a:pt x="1207" y="774"/>
                    <a:pt x="1206" y="771"/>
                    <a:pt x="1205" y="768"/>
                  </a:cubicBezTo>
                  <a:cubicBezTo>
                    <a:pt x="1205" y="768"/>
                    <a:pt x="1205" y="768"/>
                    <a:pt x="1205" y="767"/>
                  </a:cubicBezTo>
                  <a:cubicBezTo>
                    <a:pt x="1209" y="758"/>
                    <a:pt x="1218" y="753"/>
                    <a:pt x="1223" y="746"/>
                  </a:cubicBezTo>
                  <a:cubicBezTo>
                    <a:pt x="1225" y="741"/>
                    <a:pt x="1227" y="736"/>
                    <a:pt x="1229" y="731"/>
                  </a:cubicBezTo>
                  <a:cubicBezTo>
                    <a:pt x="1229" y="731"/>
                    <a:pt x="1229" y="730"/>
                    <a:pt x="1229" y="730"/>
                  </a:cubicBezTo>
                  <a:cubicBezTo>
                    <a:pt x="1232" y="730"/>
                    <a:pt x="1235" y="728"/>
                    <a:pt x="1239" y="726"/>
                  </a:cubicBezTo>
                  <a:cubicBezTo>
                    <a:pt x="1243" y="722"/>
                    <a:pt x="1246" y="717"/>
                    <a:pt x="1246" y="711"/>
                  </a:cubicBezTo>
                  <a:cubicBezTo>
                    <a:pt x="1247" y="710"/>
                    <a:pt x="1248" y="709"/>
                    <a:pt x="1249" y="709"/>
                  </a:cubicBezTo>
                  <a:cubicBezTo>
                    <a:pt x="1259" y="706"/>
                    <a:pt x="1265" y="700"/>
                    <a:pt x="1266" y="689"/>
                  </a:cubicBezTo>
                  <a:cubicBezTo>
                    <a:pt x="1266" y="683"/>
                    <a:pt x="1264" y="677"/>
                    <a:pt x="1260" y="671"/>
                  </a:cubicBezTo>
                  <a:cubicBezTo>
                    <a:pt x="1260" y="671"/>
                    <a:pt x="1260" y="671"/>
                    <a:pt x="1260" y="670"/>
                  </a:cubicBezTo>
                  <a:cubicBezTo>
                    <a:pt x="1260" y="668"/>
                    <a:pt x="1259" y="665"/>
                    <a:pt x="1258" y="663"/>
                  </a:cubicBezTo>
                  <a:cubicBezTo>
                    <a:pt x="1254" y="652"/>
                    <a:pt x="1243" y="646"/>
                    <a:pt x="1232" y="648"/>
                  </a:cubicBezTo>
                  <a:cubicBezTo>
                    <a:pt x="1228" y="644"/>
                    <a:pt x="1224" y="641"/>
                    <a:pt x="1218" y="640"/>
                  </a:cubicBezTo>
                  <a:cubicBezTo>
                    <a:pt x="1209" y="637"/>
                    <a:pt x="1200" y="641"/>
                    <a:pt x="1195" y="648"/>
                  </a:cubicBezTo>
                  <a:cubicBezTo>
                    <a:pt x="1195" y="648"/>
                    <a:pt x="1195" y="648"/>
                    <a:pt x="1195" y="648"/>
                  </a:cubicBezTo>
                  <a:cubicBezTo>
                    <a:pt x="1178" y="636"/>
                    <a:pt x="1153" y="644"/>
                    <a:pt x="1148" y="666"/>
                  </a:cubicBezTo>
                  <a:cubicBezTo>
                    <a:pt x="1147" y="667"/>
                    <a:pt x="1147" y="668"/>
                    <a:pt x="1147" y="669"/>
                  </a:cubicBezTo>
                  <a:cubicBezTo>
                    <a:pt x="1147" y="669"/>
                    <a:pt x="1147" y="669"/>
                    <a:pt x="1147" y="669"/>
                  </a:cubicBezTo>
                  <a:cubicBezTo>
                    <a:pt x="1140" y="671"/>
                    <a:pt x="1133" y="677"/>
                    <a:pt x="1133" y="685"/>
                  </a:cubicBezTo>
                  <a:cubicBezTo>
                    <a:pt x="1133" y="685"/>
                    <a:pt x="1133" y="685"/>
                    <a:pt x="1133" y="686"/>
                  </a:cubicBezTo>
                  <a:cubicBezTo>
                    <a:pt x="1130" y="695"/>
                    <a:pt x="1131" y="705"/>
                    <a:pt x="1137" y="713"/>
                  </a:cubicBezTo>
                  <a:cubicBezTo>
                    <a:pt x="1144" y="722"/>
                    <a:pt x="1153" y="726"/>
                    <a:pt x="1163" y="725"/>
                  </a:cubicBezTo>
                  <a:cubicBezTo>
                    <a:pt x="1164" y="726"/>
                    <a:pt x="1164" y="726"/>
                    <a:pt x="1164" y="726"/>
                  </a:cubicBezTo>
                  <a:cubicBezTo>
                    <a:pt x="1175" y="739"/>
                    <a:pt x="1185" y="753"/>
                    <a:pt x="1194" y="767"/>
                  </a:cubicBezTo>
                  <a:cubicBezTo>
                    <a:pt x="1194" y="769"/>
                    <a:pt x="1193" y="771"/>
                    <a:pt x="1192" y="775"/>
                  </a:cubicBezTo>
                  <a:cubicBezTo>
                    <a:pt x="1191" y="778"/>
                    <a:pt x="1191" y="780"/>
                    <a:pt x="1192" y="782"/>
                  </a:cubicBezTo>
                  <a:cubicBezTo>
                    <a:pt x="1180" y="785"/>
                    <a:pt x="1168" y="788"/>
                    <a:pt x="1156" y="791"/>
                  </a:cubicBezTo>
                  <a:cubicBezTo>
                    <a:pt x="1062" y="487"/>
                    <a:pt x="1062" y="487"/>
                    <a:pt x="1062" y="487"/>
                  </a:cubicBezTo>
                  <a:cubicBezTo>
                    <a:pt x="1005" y="434"/>
                    <a:pt x="1005" y="434"/>
                    <a:pt x="1005" y="434"/>
                  </a:cubicBezTo>
                  <a:cubicBezTo>
                    <a:pt x="903" y="466"/>
                    <a:pt x="903" y="466"/>
                    <a:pt x="903" y="466"/>
                  </a:cubicBezTo>
                  <a:cubicBezTo>
                    <a:pt x="887" y="541"/>
                    <a:pt x="887" y="541"/>
                    <a:pt x="887" y="541"/>
                  </a:cubicBezTo>
                  <a:cubicBezTo>
                    <a:pt x="955" y="760"/>
                    <a:pt x="955" y="760"/>
                    <a:pt x="955" y="760"/>
                  </a:cubicBezTo>
                  <a:cubicBezTo>
                    <a:pt x="752" y="368"/>
                    <a:pt x="752" y="368"/>
                    <a:pt x="752" y="368"/>
                  </a:cubicBezTo>
                  <a:cubicBezTo>
                    <a:pt x="732" y="379"/>
                    <a:pt x="732" y="379"/>
                    <a:pt x="732" y="379"/>
                  </a:cubicBezTo>
                  <a:cubicBezTo>
                    <a:pt x="712" y="340"/>
                    <a:pt x="712" y="340"/>
                    <a:pt x="712" y="340"/>
                  </a:cubicBezTo>
                  <a:cubicBezTo>
                    <a:pt x="696" y="348"/>
                    <a:pt x="696" y="348"/>
                    <a:pt x="696" y="348"/>
                  </a:cubicBezTo>
                  <a:cubicBezTo>
                    <a:pt x="676" y="311"/>
                    <a:pt x="676" y="311"/>
                    <a:pt x="676" y="311"/>
                  </a:cubicBezTo>
                  <a:cubicBezTo>
                    <a:pt x="569" y="366"/>
                    <a:pt x="569" y="366"/>
                    <a:pt x="569" y="366"/>
                  </a:cubicBezTo>
                  <a:cubicBezTo>
                    <a:pt x="589" y="403"/>
                    <a:pt x="589" y="403"/>
                    <a:pt x="589" y="403"/>
                  </a:cubicBezTo>
                  <a:cubicBezTo>
                    <a:pt x="572" y="412"/>
                    <a:pt x="572" y="412"/>
                    <a:pt x="572" y="412"/>
                  </a:cubicBezTo>
                  <a:cubicBezTo>
                    <a:pt x="593" y="451"/>
                    <a:pt x="593" y="451"/>
                    <a:pt x="593" y="451"/>
                  </a:cubicBezTo>
                  <a:cubicBezTo>
                    <a:pt x="576" y="459"/>
                    <a:pt x="576" y="459"/>
                    <a:pt x="576" y="459"/>
                  </a:cubicBezTo>
                  <a:cubicBezTo>
                    <a:pt x="753" y="801"/>
                    <a:pt x="753" y="801"/>
                    <a:pt x="753" y="801"/>
                  </a:cubicBezTo>
                  <a:cubicBezTo>
                    <a:pt x="748" y="798"/>
                    <a:pt x="742" y="796"/>
                    <a:pt x="736" y="795"/>
                  </a:cubicBezTo>
                  <a:cubicBezTo>
                    <a:pt x="736" y="795"/>
                    <a:pt x="736" y="795"/>
                    <a:pt x="736" y="794"/>
                  </a:cubicBezTo>
                  <a:cubicBezTo>
                    <a:pt x="732" y="792"/>
                    <a:pt x="728" y="790"/>
                    <a:pt x="724" y="789"/>
                  </a:cubicBezTo>
                  <a:cubicBezTo>
                    <a:pt x="706" y="781"/>
                    <a:pt x="686" y="788"/>
                    <a:pt x="677" y="803"/>
                  </a:cubicBezTo>
                  <a:cubicBezTo>
                    <a:pt x="668" y="803"/>
                    <a:pt x="659" y="805"/>
                    <a:pt x="651" y="810"/>
                  </a:cubicBezTo>
                  <a:cubicBezTo>
                    <a:pt x="638" y="818"/>
                    <a:pt x="632" y="833"/>
                    <a:pt x="634" y="847"/>
                  </a:cubicBezTo>
                  <a:cubicBezTo>
                    <a:pt x="634" y="847"/>
                    <a:pt x="634" y="847"/>
                    <a:pt x="634" y="847"/>
                  </a:cubicBezTo>
                  <a:cubicBezTo>
                    <a:pt x="601" y="854"/>
                    <a:pt x="582" y="892"/>
                    <a:pt x="602" y="923"/>
                  </a:cubicBezTo>
                  <a:cubicBezTo>
                    <a:pt x="603" y="925"/>
                    <a:pt x="604" y="927"/>
                    <a:pt x="605" y="928"/>
                  </a:cubicBezTo>
                  <a:cubicBezTo>
                    <a:pt x="605" y="928"/>
                    <a:pt x="605" y="928"/>
                    <a:pt x="605" y="928"/>
                  </a:cubicBezTo>
                  <a:cubicBezTo>
                    <a:pt x="600" y="939"/>
                    <a:pt x="600" y="954"/>
                    <a:pt x="608" y="962"/>
                  </a:cubicBezTo>
                  <a:cubicBezTo>
                    <a:pt x="609" y="963"/>
                    <a:pt x="609" y="963"/>
                    <a:pt x="610" y="964"/>
                  </a:cubicBezTo>
                  <a:cubicBezTo>
                    <a:pt x="611" y="966"/>
                    <a:pt x="613" y="968"/>
                    <a:pt x="614" y="971"/>
                  </a:cubicBezTo>
                  <a:cubicBezTo>
                    <a:pt x="613" y="974"/>
                    <a:pt x="613" y="978"/>
                    <a:pt x="614" y="981"/>
                  </a:cubicBezTo>
                  <a:cubicBezTo>
                    <a:pt x="614" y="981"/>
                    <a:pt x="614" y="981"/>
                    <a:pt x="614" y="981"/>
                  </a:cubicBezTo>
                  <a:cubicBezTo>
                    <a:pt x="596" y="986"/>
                    <a:pt x="588" y="1006"/>
                    <a:pt x="599" y="1022"/>
                  </a:cubicBezTo>
                  <a:cubicBezTo>
                    <a:pt x="600" y="1023"/>
                    <a:pt x="600" y="1024"/>
                    <a:pt x="601" y="1025"/>
                  </a:cubicBezTo>
                  <a:cubicBezTo>
                    <a:pt x="601" y="1025"/>
                    <a:pt x="601" y="1025"/>
                    <a:pt x="601" y="1025"/>
                  </a:cubicBezTo>
                  <a:cubicBezTo>
                    <a:pt x="598" y="1031"/>
                    <a:pt x="599" y="1038"/>
                    <a:pt x="603" y="1042"/>
                  </a:cubicBezTo>
                  <a:cubicBezTo>
                    <a:pt x="604" y="1043"/>
                    <a:pt x="604" y="1043"/>
                    <a:pt x="604" y="1043"/>
                  </a:cubicBezTo>
                  <a:cubicBezTo>
                    <a:pt x="609" y="1051"/>
                    <a:pt x="616" y="1055"/>
                    <a:pt x="625" y="1056"/>
                  </a:cubicBezTo>
                  <a:cubicBezTo>
                    <a:pt x="634" y="1056"/>
                    <a:pt x="642" y="1053"/>
                    <a:pt x="648" y="1045"/>
                  </a:cubicBezTo>
                  <a:cubicBezTo>
                    <a:pt x="648" y="1045"/>
                    <a:pt x="648" y="1045"/>
                    <a:pt x="648" y="1045"/>
                  </a:cubicBezTo>
                  <a:cubicBezTo>
                    <a:pt x="663" y="1045"/>
                    <a:pt x="677" y="1046"/>
                    <a:pt x="692" y="1048"/>
                  </a:cubicBezTo>
                  <a:cubicBezTo>
                    <a:pt x="693" y="1049"/>
                    <a:pt x="695" y="1051"/>
                    <a:pt x="696" y="1054"/>
                  </a:cubicBezTo>
                  <a:cubicBezTo>
                    <a:pt x="696" y="1054"/>
                    <a:pt x="696" y="1054"/>
                    <a:pt x="697" y="1054"/>
                  </a:cubicBezTo>
                  <a:cubicBezTo>
                    <a:pt x="670" y="1079"/>
                    <a:pt x="646" y="1106"/>
                    <a:pt x="622" y="1133"/>
                  </a:cubicBezTo>
                  <a:cubicBezTo>
                    <a:pt x="621" y="1127"/>
                    <a:pt x="618" y="1122"/>
                    <a:pt x="613" y="1118"/>
                  </a:cubicBezTo>
                  <a:cubicBezTo>
                    <a:pt x="602" y="1110"/>
                    <a:pt x="586" y="1113"/>
                    <a:pt x="578" y="1124"/>
                  </a:cubicBezTo>
                  <a:cubicBezTo>
                    <a:pt x="570" y="1136"/>
                    <a:pt x="572" y="1151"/>
                    <a:pt x="583" y="1159"/>
                  </a:cubicBezTo>
                  <a:cubicBezTo>
                    <a:pt x="587" y="1162"/>
                    <a:pt x="592" y="1164"/>
                    <a:pt x="597" y="1163"/>
                  </a:cubicBezTo>
                  <a:cubicBezTo>
                    <a:pt x="596" y="1164"/>
                    <a:pt x="596" y="1165"/>
                    <a:pt x="595" y="1166"/>
                  </a:cubicBezTo>
                  <a:cubicBezTo>
                    <a:pt x="578" y="1188"/>
                    <a:pt x="562" y="1209"/>
                    <a:pt x="546" y="1232"/>
                  </a:cubicBezTo>
                  <a:cubicBezTo>
                    <a:pt x="545" y="1228"/>
                    <a:pt x="542" y="1224"/>
                    <a:pt x="538" y="1221"/>
                  </a:cubicBezTo>
                  <a:cubicBezTo>
                    <a:pt x="527" y="1213"/>
                    <a:pt x="512" y="1216"/>
                    <a:pt x="504" y="1228"/>
                  </a:cubicBezTo>
                  <a:cubicBezTo>
                    <a:pt x="496" y="1239"/>
                    <a:pt x="498" y="1255"/>
                    <a:pt x="509" y="1262"/>
                  </a:cubicBezTo>
                  <a:cubicBezTo>
                    <a:pt x="513" y="1266"/>
                    <a:pt x="518" y="1267"/>
                    <a:pt x="523" y="1267"/>
                  </a:cubicBezTo>
                  <a:cubicBezTo>
                    <a:pt x="511" y="1286"/>
                    <a:pt x="500" y="1306"/>
                    <a:pt x="489" y="1326"/>
                  </a:cubicBezTo>
                  <a:cubicBezTo>
                    <a:pt x="488" y="1326"/>
                    <a:pt x="488" y="1325"/>
                    <a:pt x="488" y="1325"/>
                  </a:cubicBezTo>
                  <a:cubicBezTo>
                    <a:pt x="485" y="1325"/>
                    <a:pt x="482" y="1324"/>
                    <a:pt x="479" y="1323"/>
                  </a:cubicBezTo>
                  <a:cubicBezTo>
                    <a:pt x="479" y="1323"/>
                    <a:pt x="479" y="1323"/>
                    <a:pt x="478" y="1322"/>
                  </a:cubicBezTo>
                  <a:cubicBezTo>
                    <a:pt x="474" y="1314"/>
                    <a:pt x="475" y="1304"/>
                    <a:pt x="472" y="1296"/>
                  </a:cubicBezTo>
                  <a:cubicBezTo>
                    <a:pt x="470" y="1290"/>
                    <a:pt x="467" y="1286"/>
                    <a:pt x="463" y="1282"/>
                  </a:cubicBezTo>
                  <a:cubicBezTo>
                    <a:pt x="463" y="1282"/>
                    <a:pt x="463" y="1281"/>
                    <a:pt x="463" y="1281"/>
                  </a:cubicBezTo>
                  <a:cubicBezTo>
                    <a:pt x="464" y="1278"/>
                    <a:pt x="465" y="1275"/>
                    <a:pt x="465" y="1271"/>
                  </a:cubicBezTo>
                  <a:cubicBezTo>
                    <a:pt x="466" y="1265"/>
                    <a:pt x="463" y="1260"/>
                    <a:pt x="458" y="1256"/>
                  </a:cubicBezTo>
                  <a:cubicBezTo>
                    <a:pt x="457" y="1254"/>
                    <a:pt x="457" y="1253"/>
                    <a:pt x="458" y="1252"/>
                  </a:cubicBezTo>
                  <a:cubicBezTo>
                    <a:pt x="462" y="1243"/>
                    <a:pt x="460" y="1234"/>
                    <a:pt x="453" y="1227"/>
                  </a:cubicBezTo>
                  <a:cubicBezTo>
                    <a:pt x="447" y="1223"/>
                    <a:pt x="441" y="1221"/>
                    <a:pt x="435" y="1220"/>
                  </a:cubicBezTo>
                  <a:cubicBezTo>
                    <a:pt x="434" y="1220"/>
                    <a:pt x="434" y="1220"/>
                    <a:pt x="434" y="1220"/>
                  </a:cubicBezTo>
                  <a:cubicBezTo>
                    <a:pt x="432" y="1219"/>
                    <a:pt x="429" y="1218"/>
                    <a:pt x="426" y="1218"/>
                  </a:cubicBezTo>
                  <a:cubicBezTo>
                    <a:pt x="415" y="1214"/>
                    <a:pt x="404" y="1220"/>
                    <a:pt x="399" y="1230"/>
                  </a:cubicBezTo>
                  <a:cubicBezTo>
                    <a:pt x="394" y="1230"/>
                    <a:pt x="389" y="1232"/>
                    <a:pt x="384" y="1236"/>
                  </a:cubicBezTo>
                  <a:cubicBezTo>
                    <a:pt x="377" y="1241"/>
                    <a:pt x="374" y="1251"/>
                    <a:pt x="377" y="1259"/>
                  </a:cubicBezTo>
                  <a:cubicBezTo>
                    <a:pt x="377" y="1259"/>
                    <a:pt x="377" y="1259"/>
                    <a:pt x="377" y="1259"/>
                  </a:cubicBezTo>
                  <a:cubicBezTo>
                    <a:pt x="357" y="1266"/>
                    <a:pt x="349" y="1290"/>
                    <a:pt x="363" y="1307"/>
                  </a:cubicBezTo>
                  <a:cubicBezTo>
                    <a:pt x="363" y="1308"/>
                    <a:pt x="364" y="1309"/>
                    <a:pt x="365" y="1310"/>
                  </a:cubicBezTo>
                  <a:cubicBezTo>
                    <a:pt x="365" y="1310"/>
                    <a:pt x="365" y="1310"/>
                    <a:pt x="365" y="1310"/>
                  </a:cubicBezTo>
                  <a:cubicBezTo>
                    <a:pt x="364" y="1313"/>
                    <a:pt x="363" y="1315"/>
                    <a:pt x="363" y="1318"/>
                  </a:cubicBezTo>
                  <a:cubicBezTo>
                    <a:pt x="204" y="1259"/>
                    <a:pt x="204" y="1259"/>
                    <a:pt x="204" y="1259"/>
                  </a:cubicBezTo>
                  <a:cubicBezTo>
                    <a:pt x="195" y="1284"/>
                    <a:pt x="195" y="1284"/>
                    <a:pt x="195" y="1284"/>
                  </a:cubicBezTo>
                  <a:cubicBezTo>
                    <a:pt x="161" y="1272"/>
                    <a:pt x="161" y="1272"/>
                    <a:pt x="161" y="1272"/>
                  </a:cubicBezTo>
                  <a:cubicBezTo>
                    <a:pt x="155" y="1287"/>
                    <a:pt x="155" y="1287"/>
                    <a:pt x="155" y="1287"/>
                  </a:cubicBezTo>
                  <a:cubicBezTo>
                    <a:pt x="125" y="1276"/>
                    <a:pt x="125" y="1276"/>
                    <a:pt x="125" y="1276"/>
                  </a:cubicBezTo>
                  <a:cubicBezTo>
                    <a:pt x="88" y="1376"/>
                    <a:pt x="88" y="1376"/>
                    <a:pt x="88" y="1376"/>
                  </a:cubicBezTo>
                  <a:cubicBezTo>
                    <a:pt x="118" y="1387"/>
                    <a:pt x="118" y="1387"/>
                    <a:pt x="118" y="1387"/>
                  </a:cubicBezTo>
                  <a:cubicBezTo>
                    <a:pt x="112" y="1403"/>
                    <a:pt x="112" y="1403"/>
                    <a:pt x="112" y="1403"/>
                  </a:cubicBezTo>
                  <a:cubicBezTo>
                    <a:pt x="147" y="1415"/>
                    <a:pt x="147" y="1415"/>
                    <a:pt x="147" y="1415"/>
                  </a:cubicBezTo>
                  <a:cubicBezTo>
                    <a:pt x="141" y="1431"/>
                    <a:pt x="141" y="1431"/>
                    <a:pt x="141" y="1431"/>
                  </a:cubicBezTo>
                  <a:cubicBezTo>
                    <a:pt x="351" y="1508"/>
                    <a:pt x="351" y="1508"/>
                    <a:pt x="351" y="1508"/>
                  </a:cubicBezTo>
                  <a:cubicBezTo>
                    <a:pt x="37" y="1445"/>
                    <a:pt x="37" y="1445"/>
                    <a:pt x="37" y="1445"/>
                  </a:cubicBezTo>
                  <a:cubicBezTo>
                    <a:pt x="0" y="1636"/>
                    <a:pt x="0" y="1636"/>
                    <a:pt x="0" y="1636"/>
                  </a:cubicBezTo>
                  <a:cubicBezTo>
                    <a:pt x="289" y="1694"/>
                    <a:pt x="289" y="1694"/>
                    <a:pt x="289" y="1694"/>
                  </a:cubicBezTo>
                  <a:cubicBezTo>
                    <a:pt x="288" y="1695"/>
                    <a:pt x="286" y="1695"/>
                    <a:pt x="285" y="1695"/>
                  </a:cubicBezTo>
                  <a:cubicBezTo>
                    <a:pt x="285" y="1695"/>
                    <a:pt x="285" y="1695"/>
                    <a:pt x="285" y="1695"/>
                  </a:cubicBezTo>
                  <a:cubicBezTo>
                    <a:pt x="282" y="1695"/>
                    <a:pt x="279" y="1695"/>
                    <a:pt x="277" y="1696"/>
                  </a:cubicBezTo>
                  <a:cubicBezTo>
                    <a:pt x="265" y="1697"/>
                    <a:pt x="256" y="1706"/>
                    <a:pt x="256" y="1717"/>
                  </a:cubicBezTo>
                  <a:cubicBezTo>
                    <a:pt x="251" y="1720"/>
                    <a:pt x="247" y="1723"/>
                    <a:pt x="244" y="1728"/>
                  </a:cubicBezTo>
                  <a:cubicBezTo>
                    <a:pt x="239" y="1736"/>
                    <a:pt x="241" y="1746"/>
                    <a:pt x="246" y="1753"/>
                  </a:cubicBezTo>
                  <a:cubicBezTo>
                    <a:pt x="246" y="1753"/>
                    <a:pt x="246" y="1753"/>
                    <a:pt x="246" y="1753"/>
                  </a:cubicBezTo>
                  <a:cubicBezTo>
                    <a:pt x="230" y="1766"/>
                    <a:pt x="231" y="1792"/>
                    <a:pt x="251" y="1803"/>
                  </a:cubicBezTo>
                  <a:cubicBezTo>
                    <a:pt x="252" y="1803"/>
                    <a:pt x="253" y="1804"/>
                    <a:pt x="254" y="1805"/>
                  </a:cubicBezTo>
                  <a:cubicBezTo>
                    <a:pt x="254" y="1805"/>
                    <a:pt x="254" y="1805"/>
                    <a:pt x="254" y="1805"/>
                  </a:cubicBezTo>
                  <a:cubicBezTo>
                    <a:pt x="254" y="1812"/>
                    <a:pt x="259" y="1820"/>
                    <a:pt x="265" y="1822"/>
                  </a:cubicBezTo>
                  <a:cubicBezTo>
                    <a:pt x="266" y="1822"/>
                    <a:pt x="266" y="1822"/>
                    <a:pt x="267" y="1822"/>
                  </a:cubicBezTo>
                  <a:cubicBezTo>
                    <a:pt x="275" y="1828"/>
                    <a:pt x="284" y="1829"/>
                    <a:pt x="294" y="1825"/>
                  </a:cubicBezTo>
                  <a:cubicBezTo>
                    <a:pt x="305" y="1821"/>
                    <a:pt x="311" y="1814"/>
                    <a:pt x="313" y="1803"/>
                  </a:cubicBezTo>
                  <a:cubicBezTo>
                    <a:pt x="313" y="1803"/>
                    <a:pt x="313" y="1803"/>
                    <a:pt x="314" y="1803"/>
                  </a:cubicBezTo>
                  <a:cubicBezTo>
                    <a:pt x="328" y="1796"/>
                    <a:pt x="343" y="1790"/>
                    <a:pt x="358" y="1785"/>
                  </a:cubicBezTo>
                  <a:cubicBezTo>
                    <a:pt x="356" y="1805"/>
                    <a:pt x="356" y="1826"/>
                    <a:pt x="356" y="1847"/>
                  </a:cubicBezTo>
                  <a:cubicBezTo>
                    <a:pt x="356" y="1862"/>
                    <a:pt x="356" y="1878"/>
                    <a:pt x="357" y="1893"/>
                  </a:cubicBezTo>
                  <a:cubicBezTo>
                    <a:pt x="352" y="1890"/>
                    <a:pt x="346" y="1888"/>
                    <a:pt x="341" y="1889"/>
                  </a:cubicBezTo>
                  <a:cubicBezTo>
                    <a:pt x="327" y="1891"/>
                    <a:pt x="318" y="1904"/>
                    <a:pt x="320" y="1917"/>
                  </a:cubicBezTo>
                  <a:cubicBezTo>
                    <a:pt x="322" y="1931"/>
                    <a:pt x="334" y="1941"/>
                    <a:pt x="347" y="1939"/>
                  </a:cubicBezTo>
                  <a:cubicBezTo>
                    <a:pt x="352" y="1939"/>
                    <a:pt x="356" y="1937"/>
                    <a:pt x="359" y="1934"/>
                  </a:cubicBezTo>
                  <a:cubicBezTo>
                    <a:pt x="359" y="1936"/>
                    <a:pt x="360" y="1938"/>
                    <a:pt x="360" y="1939"/>
                  </a:cubicBezTo>
                  <a:cubicBezTo>
                    <a:pt x="356" y="1942"/>
                    <a:pt x="352" y="1943"/>
                    <a:pt x="348" y="1944"/>
                  </a:cubicBezTo>
                  <a:cubicBezTo>
                    <a:pt x="332" y="1946"/>
                    <a:pt x="318" y="1934"/>
                    <a:pt x="316" y="1918"/>
                  </a:cubicBezTo>
                  <a:cubicBezTo>
                    <a:pt x="314" y="1902"/>
                    <a:pt x="324" y="1887"/>
                    <a:pt x="340" y="1885"/>
                  </a:cubicBezTo>
                  <a:cubicBezTo>
                    <a:pt x="345" y="1884"/>
                    <a:pt x="349" y="1885"/>
                    <a:pt x="353" y="1886"/>
                  </a:cubicBezTo>
                  <a:cubicBezTo>
                    <a:pt x="349" y="1856"/>
                    <a:pt x="349" y="1856"/>
                    <a:pt x="349" y="1856"/>
                  </a:cubicBezTo>
                  <a:cubicBezTo>
                    <a:pt x="320" y="1859"/>
                    <a:pt x="285" y="1873"/>
                    <a:pt x="290" y="1909"/>
                  </a:cubicBezTo>
                  <a:cubicBezTo>
                    <a:pt x="228" y="1947"/>
                    <a:pt x="236" y="2038"/>
                    <a:pt x="306" y="2057"/>
                  </a:cubicBezTo>
                  <a:cubicBezTo>
                    <a:pt x="311" y="2066"/>
                    <a:pt x="317" y="2072"/>
                    <a:pt x="325" y="2076"/>
                  </a:cubicBezTo>
                  <a:cubicBezTo>
                    <a:pt x="323" y="2076"/>
                    <a:pt x="322" y="2076"/>
                    <a:pt x="320" y="2076"/>
                  </a:cubicBezTo>
                  <a:cubicBezTo>
                    <a:pt x="314" y="2076"/>
                    <a:pt x="310" y="2079"/>
                    <a:pt x="306" y="2083"/>
                  </a:cubicBezTo>
                  <a:cubicBezTo>
                    <a:pt x="306" y="2083"/>
                    <a:pt x="306" y="2083"/>
                    <a:pt x="306" y="2083"/>
                  </a:cubicBezTo>
                  <a:cubicBezTo>
                    <a:pt x="304" y="2083"/>
                    <a:pt x="302" y="2084"/>
                    <a:pt x="300" y="2086"/>
                  </a:cubicBezTo>
                  <a:cubicBezTo>
                    <a:pt x="292" y="2090"/>
                    <a:pt x="289" y="2100"/>
                    <a:pt x="292" y="2108"/>
                  </a:cubicBezTo>
                  <a:cubicBezTo>
                    <a:pt x="290" y="2111"/>
                    <a:pt x="288" y="2115"/>
                    <a:pt x="288" y="2120"/>
                  </a:cubicBezTo>
                  <a:cubicBezTo>
                    <a:pt x="287" y="2127"/>
                    <a:pt x="291" y="2134"/>
                    <a:pt x="297" y="2137"/>
                  </a:cubicBezTo>
                  <a:cubicBezTo>
                    <a:pt x="297" y="2137"/>
                    <a:pt x="297" y="2137"/>
                    <a:pt x="297" y="2137"/>
                  </a:cubicBezTo>
                  <a:cubicBezTo>
                    <a:pt x="294" y="2143"/>
                    <a:pt x="294" y="2150"/>
                    <a:pt x="297" y="2156"/>
                  </a:cubicBezTo>
                  <a:cubicBezTo>
                    <a:pt x="294" y="2156"/>
                    <a:pt x="291" y="2157"/>
                    <a:pt x="289" y="2158"/>
                  </a:cubicBezTo>
                  <a:cubicBezTo>
                    <a:pt x="286" y="2158"/>
                    <a:pt x="285" y="2157"/>
                    <a:pt x="284" y="2155"/>
                  </a:cubicBezTo>
                  <a:cubicBezTo>
                    <a:pt x="276" y="2143"/>
                    <a:pt x="264" y="2139"/>
                    <a:pt x="250" y="2143"/>
                  </a:cubicBezTo>
                  <a:cubicBezTo>
                    <a:pt x="241" y="2146"/>
                    <a:pt x="234" y="2153"/>
                    <a:pt x="229" y="2160"/>
                  </a:cubicBezTo>
                  <a:cubicBezTo>
                    <a:pt x="229" y="2160"/>
                    <a:pt x="228" y="2160"/>
                    <a:pt x="228" y="2160"/>
                  </a:cubicBezTo>
                  <a:cubicBezTo>
                    <a:pt x="225" y="2163"/>
                    <a:pt x="222" y="2165"/>
                    <a:pt x="220" y="2168"/>
                  </a:cubicBezTo>
                  <a:cubicBezTo>
                    <a:pt x="207" y="2179"/>
                    <a:pt x="205" y="2196"/>
                    <a:pt x="214" y="2209"/>
                  </a:cubicBezTo>
                  <a:cubicBezTo>
                    <a:pt x="211" y="2216"/>
                    <a:pt x="209" y="2224"/>
                    <a:pt x="210" y="2232"/>
                  </a:cubicBezTo>
                  <a:cubicBezTo>
                    <a:pt x="212" y="2245"/>
                    <a:pt x="221" y="2255"/>
                    <a:pt x="233" y="2258"/>
                  </a:cubicBezTo>
                  <a:cubicBezTo>
                    <a:pt x="233" y="2258"/>
                    <a:pt x="233" y="2258"/>
                    <a:pt x="233" y="2258"/>
                  </a:cubicBezTo>
                  <a:cubicBezTo>
                    <a:pt x="226" y="2287"/>
                    <a:pt x="249" y="2314"/>
                    <a:pt x="281" y="2310"/>
                  </a:cubicBezTo>
                  <a:cubicBezTo>
                    <a:pt x="282" y="2310"/>
                    <a:pt x="284" y="2310"/>
                    <a:pt x="285" y="2310"/>
                  </a:cubicBezTo>
                  <a:cubicBezTo>
                    <a:pt x="285" y="2310"/>
                    <a:pt x="285" y="2310"/>
                    <a:pt x="285" y="2310"/>
                  </a:cubicBezTo>
                  <a:cubicBezTo>
                    <a:pt x="286" y="2310"/>
                    <a:pt x="286" y="2310"/>
                    <a:pt x="286" y="2311"/>
                  </a:cubicBezTo>
                  <a:cubicBezTo>
                    <a:pt x="248" y="2330"/>
                    <a:pt x="248" y="2330"/>
                    <a:pt x="248" y="2330"/>
                  </a:cubicBezTo>
                  <a:cubicBezTo>
                    <a:pt x="181" y="2469"/>
                    <a:pt x="181" y="2469"/>
                    <a:pt x="181" y="2469"/>
                  </a:cubicBezTo>
                  <a:cubicBezTo>
                    <a:pt x="333" y="2493"/>
                    <a:pt x="333" y="2493"/>
                    <a:pt x="333" y="2493"/>
                  </a:cubicBezTo>
                  <a:cubicBezTo>
                    <a:pt x="412" y="2452"/>
                    <a:pt x="412" y="2452"/>
                    <a:pt x="412" y="2452"/>
                  </a:cubicBezTo>
                  <a:cubicBezTo>
                    <a:pt x="285" y="2549"/>
                    <a:pt x="285" y="2549"/>
                    <a:pt x="285" y="2549"/>
                  </a:cubicBezTo>
                  <a:cubicBezTo>
                    <a:pt x="309" y="2580"/>
                    <a:pt x="309" y="2580"/>
                    <a:pt x="309" y="2580"/>
                  </a:cubicBezTo>
                  <a:cubicBezTo>
                    <a:pt x="280" y="2602"/>
                    <a:pt x="280" y="2602"/>
                    <a:pt x="280" y="2602"/>
                  </a:cubicBezTo>
                  <a:cubicBezTo>
                    <a:pt x="294" y="2621"/>
                    <a:pt x="294" y="2621"/>
                    <a:pt x="294" y="2621"/>
                  </a:cubicBezTo>
                  <a:cubicBezTo>
                    <a:pt x="269" y="2640"/>
                    <a:pt x="269" y="2640"/>
                    <a:pt x="269" y="2640"/>
                  </a:cubicBezTo>
                  <a:cubicBezTo>
                    <a:pt x="364" y="2764"/>
                    <a:pt x="364" y="2764"/>
                    <a:pt x="364" y="2764"/>
                  </a:cubicBezTo>
                  <a:cubicBezTo>
                    <a:pt x="389" y="2744"/>
                    <a:pt x="389" y="2744"/>
                    <a:pt x="389" y="2744"/>
                  </a:cubicBezTo>
                  <a:cubicBezTo>
                    <a:pt x="404" y="2764"/>
                    <a:pt x="404" y="2764"/>
                    <a:pt x="404" y="2764"/>
                  </a:cubicBezTo>
                  <a:cubicBezTo>
                    <a:pt x="433" y="2742"/>
                    <a:pt x="433" y="2742"/>
                    <a:pt x="433" y="2742"/>
                  </a:cubicBezTo>
                  <a:cubicBezTo>
                    <a:pt x="448" y="2761"/>
                    <a:pt x="448" y="2761"/>
                    <a:pt x="448" y="2761"/>
                  </a:cubicBezTo>
                  <a:cubicBezTo>
                    <a:pt x="584" y="2656"/>
                    <a:pt x="584" y="2656"/>
                    <a:pt x="584" y="2656"/>
                  </a:cubicBezTo>
                  <a:cubicBezTo>
                    <a:pt x="263" y="2988"/>
                    <a:pt x="263" y="2988"/>
                    <a:pt x="263" y="2988"/>
                  </a:cubicBezTo>
                  <a:cubicBezTo>
                    <a:pt x="395" y="3115"/>
                    <a:pt x="395" y="3115"/>
                    <a:pt x="395" y="3115"/>
                  </a:cubicBezTo>
                  <a:cubicBezTo>
                    <a:pt x="785" y="2712"/>
                    <a:pt x="785" y="2712"/>
                    <a:pt x="785" y="2712"/>
                  </a:cubicBezTo>
                  <a:cubicBezTo>
                    <a:pt x="808" y="2730"/>
                    <a:pt x="833" y="2748"/>
                    <a:pt x="859" y="2764"/>
                  </a:cubicBezTo>
                  <a:cubicBezTo>
                    <a:pt x="858" y="2764"/>
                    <a:pt x="858" y="2765"/>
                    <a:pt x="858" y="2765"/>
                  </a:cubicBezTo>
                  <a:cubicBezTo>
                    <a:pt x="856" y="2769"/>
                    <a:pt x="855" y="2773"/>
                    <a:pt x="853" y="2776"/>
                  </a:cubicBezTo>
                  <a:cubicBezTo>
                    <a:pt x="853" y="2777"/>
                    <a:pt x="852" y="2777"/>
                    <a:pt x="851" y="2778"/>
                  </a:cubicBezTo>
                  <a:cubicBezTo>
                    <a:pt x="839" y="2783"/>
                    <a:pt x="825" y="2779"/>
                    <a:pt x="813" y="2782"/>
                  </a:cubicBezTo>
                  <a:cubicBezTo>
                    <a:pt x="806" y="2783"/>
                    <a:pt x="799" y="2787"/>
                    <a:pt x="792" y="2791"/>
                  </a:cubicBezTo>
                  <a:cubicBezTo>
                    <a:pt x="792" y="2791"/>
                    <a:pt x="792" y="2791"/>
                    <a:pt x="791" y="2791"/>
                  </a:cubicBezTo>
                  <a:cubicBezTo>
                    <a:pt x="788" y="2788"/>
                    <a:pt x="783" y="2786"/>
                    <a:pt x="778" y="2786"/>
                  </a:cubicBezTo>
                  <a:cubicBezTo>
                    <a:pt x="769" y="2784"/>
                    <a:pt x="761" y="2787"/>
                    <a:pt x="755" y="2793"/>
                  </a:cubicBezTo>
                  <a:cubicBezTo>
                    <a:pt x="753" y="2793"/>
                    <a:pt x="752" y="2793"/>
                    <a:pt x="750" y="2792"/>
                  </a:cubicBezTo>
                  <a:cubicBezTo>
                    <a:pt x="737" y="2784"/>
                    <a:pt x="725" y="2785"/>
                    <a:pt x="714" y="2795"/>
                  </a:cubicBezTo>
                  <a:cubicBezTo>
                    <a:pt x="707" y="2801"/>
                    <a:pt x="703" y="2809"/>
                    <a:pt x="701" y="2819"/>
                  </a:cubicBezTo>
                  <a:cubicBezTo>
                    <a:pt x="701" y="2819"/>
                    <a:pt x="701" y="2819"/>
                    <a:pt x="701" y="2819"/>
                  </a:cubicBezTo>
                  <a:cubicBezTo>
                    <a:pt x="699" y="2822"/>
                    <a:pt x="697" y="2826"/>
                    <a:pt x="696" y="2829"/>
                  </a:cubicBezTo>
                  <a:cubicBezTo>
                    <a:pt x="688" y="2844"/>
                    <a:pt x="694" y="2861"/>
                    <a:pt x="707" y="2870"/>
                  </a:cubicBezTo>
                  <a:cubicBezTo>
                    <a:pt x="707" y="2877"/>
                    <a:pt x="708" y="2885"/>
                    <a:pt x="712" y="2892"/>
                  </a:cubicBezTo>
                  <a:cubicBezTo>
                    <a:pt x="719" y="2903"/>
                    <a:pt x="731" y="2908"/>
                    <a:pt x="743" y="2907"/>
                  </a:cubicBezTo>
                  <a:cubicBezTo>
                    <a:pt x="744" y="2907"/>
                    <a:pt x="744" y="2907"/>
                    <a:pt x="744" y="2907"/>
                  </a:cubicBezTo>
                  <a:cubicBezTo>
                    <a:pt x="749" y="2936"/>
                    <a:pt x="781" y="2952"/>
                    <a:pt x="808" y="2936"/>
                  </a:cubicBezTo>
                  <a:cubicBezTo>
                    <a:pt x="809" y="2935"/>
                    <a:pt x="811" y="2935"/>
                    <a:pt x="812" y="2934"/>
                  </a:cubicBezTo>
                  <a:cubicBezTo>
                    <a:pt x="812" y="2934"/>
                    <a:pt x="812" y="2934"/>
                    <a:pt x="812" y="2934"/>
                  </a:cubicBezTo>
                  <a:cubicBezTo>
                    <a:pt x="821" y="2938"/>
                    <a:pt x="834" y="2939"/>
                    <a:pt x="841" y="2932"/>
                  </a:cubicBezTo>
                  <a:cubicBezTo>
                    <a:pt x="842" y="2931"/>
                    <a:pt x="842" y="2931"/>
                    <a:pt x="843" y="2930"/>
                  </a:cubicBezTo>
                  <a:cubicBezTo>
                    <a:pt x="855" y="2924"/>
                    <a:pt x="863" y="2913"/>
                    <a:pt x="866" y="2899"/>
                  </a:cubicBezTo>
                  <a:cubicBezTo>
                    <a:pt x="868" y="2883"/>
                    <a:pt x="863" y="2871"/>
                    <a:pt x="852" y="2861"/>
                  </a:cubicBezTo>
                  <a:cubicBezTo>
                    <a:pt x="852" y="2860"/>
                    <a:pt x="852" y="2860"/>
                    <a:pt x="852" y="2859"/>
                  </a:cubicBezTo>
                  <a:cubicBezTo>
                    <a:pt x="854" y="2836"/>
                    <a:pt x="857" y="2812"/>
                    <a:pt x="862" y="2789"/>
                  </a:cubicBezTo>
                  <a:cubicBezTo>
                    <a:pt x="865" y="2787"/>
                    <a:pt x="868" y="2785"/>
                    <a:pt x="872" y="2783"/>
                  </a:cubicBezTo>
                  <a:cubicBezTo>
                    <a:pt x="876" y="2781"/>
                    <a:pt x="878" y="2779"/>
                    <a:pt x="879" y="2777"/>
                  </a:cubicBezTo>
                  <a:cubicBezTo>
                    <a:pt x="891" y="2784"/>
                    <a:pt x="903" y="2791"/>
                    <a:pt x="916" y="2798"/>
                  </a:cubicBezTo>
                  <a:cubicBezTo>
                    <a:pt x="911" y="2800"/>
                    <a:pt x="907" y="2804"/>
                    <a:pt x="905" y="2809"/>
                  </a:cubicBezTo>
                  <a:cubicBezTo>
                    <a:pt x="899" y="2821"/>
                    <a:pt x="905" y="2836"/>
                    <a:pt x="917" y="2842"/>
                  </a:cubicBezTo>
                  <a:cubicBezTo>
                    <a:pt x="930" y="2848"/>
                    <a:pt x="945" y="2843"/>
                    <a:pt x="951" y="2831"/>
                  </a:cubicBezTo>
                  <a:cubicBezTo>
                    <a:pt x="953" y="2827"/>
                    <a:pt x="953" y="2822"/>
                    <a:pt x="953" y="2818"/>
                  </a:cubicBezTo>
                  <a:cubicBezTo>
                    <a:pt x="954" y="2819"/>
                    <a:pt x="956" y="2819"/>
                    <a:pt x="958" y="2820"/>
                  </a:cubicBezTo>
                  <a:cubicBezTo>
                    <a:pt x="958" y="2824"/>
                    <a:pt x="957" y="2829"/>
                    <a:pt x="955" y="2833"/>
                  </a:cubicBezTo>
                  <a:cubicBezTo>
                    <a:pt x="948" y="2847"/>
                    <a:pt x="931" y="2853"/>
                    <a:pt x="916" y="2846"/>
                  </a:cubicBezTo>
                  <a:cubicBezTo>
                    <a:pt x="902" y="2839"/>
                    <a:pt x="895" y="2823"/>
                    <a:pt x="900" y="2809"/>
                  </a:cubicBezTo>
                  <a:cubicBezTo>
                    <a:pt x="900" y="2809"/>
                    <a:pt x="901" y="2808"/>
                    <a:pt x="901" y="2807"/>
                  </a:cubicBezTo>
                  <a:cubicBezTo>
                    <a:pt x="901" y="2807"/>
                    <a:pt x="901" y="2807"/>
                    <a:pt x="901" y="2807"/>
                  </a:cubicBezTo>
                  <a:cubicBezTo>
                    <a:pt x="903" y="2803"/>
                    <a:pt x="906" y="2800"/>
                    <a:pt x="909" y="2797"/>
                  </a:cubicBezTo>
                  <a:cubicBezTo>
                    <a:pt x="895" y="2790"/>
                    <a:pt x="895" y="2790"/>
                    <a:pt x="895" y="2790"/>
                  </a:cubicBezTo>
                  <a:cubicBezTo>
                    <a:pt x="894" y="2791"/>
                    <a:pt x="894" y="2792"/>
                    <a:pt x="893" y="2793"/>
                  </a:cubicBezTo>
                  <a:cubicBezTo>
                    <a:pt x="888" y="2791"/>
                    <a:pt x="886" y="2795"/>
                    <a:pt x="882" y="2801"/>
                  </a:cubicBezTo>
                  <a:cubicBezTo>
                    <a:pt x="879" y="2809"/>
                    <a:pt x="885" y="2812"/>
                    <a:pt x="885" y="2812"/>
                  </a:cubicBezTo>
                  <a:cubicBezTo>
                    <a:pt x="885" y="2812"/>
                    <a:pt x="885" y="2812"/>
                    <a:pt x="885" y="2812"/>
                  </a:cubicBezTo>
                  <a:cubicBezTo>
                    <a:pt x="880" y="2831"/>
                    <a:pt x="881" y="2851"/>
                    <a:pt x="895" y="2866"/>
                  </a:cubicBezTo>
                  <a:cubicBezTo>
                    <a:pt x="892" y="2939"/>
                    <a:pt x="976" y="2975"/>
                    <a:pt x="1031" y="2928"/>
                  </a:cubicBezTo>
                  <a:cubicBezTo>
                    <a:pt x="1064" y="2944"/>
                    <a:pt x="1088" y="2915"/>
                    <a:pt x="1100" y="2888"/>
                  </a:cubicBezTo>
                  <a:cubicBezTo>
                    <a:pt x="1072" y="2875"/>
                    <a:pt x="1072" y="2875"/>
                    <a:pt x="1072" y="2875"/>
                  </a:cubicBezTo>
                  <a:cubicBezTo>
                    <a:pt x="1073" y="2879"/>
                    <a:pt x="1072" y="2884"/>
                    <a:pt x="1070" y="2888"/>
                  </a:cubicBezTo>
                  <a:cubicBezTo>
                    <a:pt x="1063" y="2902"/>
                    <a:pt x="1045" y="2908"/>
                    <a:pt x="1031" y="2901"/>
                  </a:cubicBezTo>
                  <a:cubicBezTo>
                    <a:pt x="1016" y="2893"/>
                    <a:pt x="1009" y="2876"/>
                    <a:pt x="1016" y="2862"/>
                  </a:cubicBezTo>
                  <a:cubicBezTo>
                    <a:pt x="1018" y="2858"/>
                    <a:pt x="1021" y="2855"/>
                    <a:pt x="1024" y="2852"/>
                  </a:cubicBezTo>
                  <a:cubicBezTo>
                    <a:pt x="992" y="2837"/>
                    <a:pt x="992" y="2837"/>
                    <a:pt x="992" y="2837"/>
                  </a:cubicBezTo>
                  <a:cubicBezTo>
                    <a:pt x="1004" y="2842"/>
                    <a:pt x="1017" y="2848"/>
                    <a:pt x="1030" y="2853"/>
                  </a:cubicBezTo>
                  <a:cubicBezTo>
                    <a:pt x="1026" y="2856"/>
                    <a:pt x="1022" y="2859"/>
                    <a:pt x="1020" y="2864"/>
                  </a:cubicBezTo>
                  <a:cubicBezTo>
                    <a:pt x="1014" y="2876"/>
                    <a:pt x="1020" y="2891"/>
                    <a:pt x="1032" y="2897"/>
                  </a:cubicBezTo>
                  <a:cubicBezTo>
                    <a:pt x="1045" y="2903"/>
                    <a:pt x="1060" y="2898"/>
                    <a:pt x="1066" y="2886"/>
                  </a:cubicBezTo>
                  <a:cubicBezTo>
                    <a:pt x="1069" y="2880"/>
                    <a:pt x="1069" y="2873"/>
                    <a:pt x="1066" y="2867"/>
                  </a:cubicBezTo>
                  <a:cubicBezTo>
                    <a:pt x="1094" y="2877"/>
                    <a:pt x="1121" y="2886"/>
                    <a:pt x="1150" y="2894"/>
                  </a:cubicBezTo>
                  <a:cubicBezTo>
                    <a:pt x="1071" y="3422"/>
                    <a:pt x="1071" y="3422"/>
                    <a:pt x="1071" y="3422"/>
                  </a:cubicBezTo>
                  <a:cubicBezTo>
                    <a:pt x="1111" y="3428"/>
                    <a:pt x="1111" y="3428"/>
                    <a:pt x="1111" y="3428"/>
                  </a:cubicBezTo>
                  <a:cubicBezTo>
                    <a:pt x="1106" y="3462"/>
                    <a:pt x="1106" y="3462"/>
                    <a:pt x="1106" y="3462"/>
                  </a:cubicBezTo>
                  <a:cubicBezTo>
                    <a:pt x="1150" y="3514"/>
                    <a:pt x="1150" y="3514"/>
                    <a:pt x="1150" y="3514"/>
                  </a:cubicBezTo>
                  <a:cubicBezTo>
                    <a:pt x="1206" y="3477"/>
                    <a:pt x="1206" y="3477"/>
                    <a:pt x="1206" y="3477"/>
                  </a:cubicBezTo>
                  <a:cubicBezTo>
                    <a:pt x="1211" y="3443"/>
                    <a:pt x="1211" y="3443"/>
                    <a:pt x="1211" y="3443"/>
                  </a:cubicBezTo>
                  <a:cubicBezTo>
                    <a:pt x="1251" y="3449"/>
                    <a:pt x="1251" y="3449"/>
                    <a:pt x="1251" y="3449"/>
                  </a:cubicBezTo>
                  <a:cubicBezTo>
                    <a:pt x="1318" y="3002"/>
                    <a:pt x="1318" y="3002"/>
                    <a:pt x="1318" y="3002"/>
                  </a:cubicBezTo>
                  <a:cubicBezTo>
                    <a:pt x="1322" y="3686"/>
                    <a:pt x="1322" y="3686"/>
                    <a:pt x="1322" y="3686"/>
                  </a:cubicBezTo>
                  <a:cubicBezTo>
                    <a:pt x="1628" y="3684"/>
                    <a:pt x="1628" y="3684"/>
                    <a:pt x="1628" y="3684"/>
                  </a:cubicBezTo>
                  <a:cubicBezTo>
                    <a:pt x="1624" y="2920"/>
                    <a:pt x="1624" y="2920"/>
                    <a:pt x="1624" y="2920"/>
                  </a:cubicBezTo>
                  <a:cubicBezTo>
                    <a:pt x="1644" y="2916"/>
                    <a:pt x="1665" y="2912"/>
                    <a:pt x="1685" y="2908"/>
                  </a:cubicBezTo>
                  <a:cubicBezTo>
                    <a:pt x="1685" y="2908"/>
                    <a:pt x="1685" y="2909"/>
                    <a:pt x="1685" y="2909"/>
                  </a:cubicBezTo>
                  <a:cubicBezTo>
                    <a:pt x="1686" y="2912"/>
                    <a:pt x="1687" y="2915"/>
                    <a:pt x="1688" y="2917"/>
                  </a:cubicBezTo>
                  <a:cubicBezTo>
                    <a:pt x="1688" y="2918"/>
                    <a:pt x="1688" y="2918"/>
                    <a:pt x="1688" y="2919"/>
                  </a:cubicBezTo>
                  <a:cubicBezTo>
                    <a:pt x="1684" y="2927"/>
                    <a:pt x="1675" y="2933"/>
                    <a:pt x="1671" y="2940"/>
                  </a:cubicBezTo>
                  <a:cubicBezTo>
                    <a:pt x="1668" y="2945"/>
                    <a:pt x="1666" y="2950"/>
                    <a:pt x="1665" y="2955"/>
                  </a:cubicBezTo>
                  <a:cubicBezTo>
                    <a:pt x="1665" y="2955"/>
                    <a:pt x="1665" y="2956"/>
                    <a:pt x="1664" y="2956"/>
                  </a:cubicBezTo>
                  <a:cubicBezTo>
                    <a:pt x="1661" y="2956"/>
                    <a:pt x="1658" y="2958"/>
                    <a:pt x="1655" y="2960"/>
                  </a:cubicBezTo>
                  <a:cubicBezTo>
                    <a:pt x="1650" y="2963"/>
                    <a:pt x="1647" y="2969"/>
                    <a:pt x="1647" y="2975"/>
                  </a:cubicBezTo>
                  <a:cubicBezTo>
                    <a:pt x="1646" y="2976"/>
                    <a:pt x="1646" y="2977"/>
                    <a:pt x="1644" y="2977"/>
                  </a:cubicBezTo>
                  <a:cubicBezTo>
                    <a:pt x="1634" y="2979"/>
                    <a:pt x="1628" y="2986"/>
                    <a:pt x="1628" y="2996"/>
                  </a:cubicBezTo>
                  <a:cubicBezTo>
                    <a:pt x="1627" y="3003"/>
                    <a:pt x="1629" y="3009"/>
                    <a:pt x="1633" y="3015"/>
                  </a:cubicBezTo>
                  <a:cubicBezTo>
                    <a:pt x="1633" y="3015"/>
                    <a:pt x="1633" y="3015"/>
                    <a:pt x="1633" y="3015"/>
                  </a:cubicBezTo>
                  <a:cubicBezTo>
                    <a:pt x="1633" y="3018"/>
                    <a:pt x="1634" y="3021"/>
                    <a:pt x="1636" y="3023"/>
                  </a:cubicBezTo>
                  <a:cubicBezTo>
                    <a:pt x="1639" y="3034"/>
                    <a:pt x="1651" y="3040"/>
                    <a:pt x="1662" y="3038"/>
                  </a:cubicBezTo>
                  <a:cubicBezTo>
                    <a:pt x="1665" y="3042"/>
                    <a:pt x="1670" y="3045"/>
                    <a:pt x="1675" y="3046"/>
                  </a:cubicBezTo>
                  <a:cubicBezTo>
                    <a:pt x="1684" y="3049"/>
                    <a:pt x="1693" y="3045"/>
                    <a:pt x="1699" y="3038"/>
                  </a:cubicBezTo>
                  <a:cubicBezTo>
                    <a:pt x="1699" y="3038"/>
                    <a:pt x="1699" y="3038"/>
                    <a:pt x="1699" y="3038"/>
                  </a:cubicBezTo>
                  <a:cubicBezTo>
                    <a:pt x="1716" y="3050"/>
                    <a:pt x="1740" y="3042"/>
                    <a:pt x="1746" y="3020"/>
                  </a:cubicBezTo>
                  <a:cubicBezTo>
                    <a:pt x="1746" y="3019"/>
                    <a:pt x="1746" y="3018"/>
                    <a:pt x="1747" y="3017"/>
                  </a:cubicBezTo>
                  <a:cubicBezTo>
                    <a:pt x="1747" y="3017"/>
                    <a:pt x="1747" y="3017"/>
                    <a:pt x="1747" y="3017"/>
                  </a:cubicBezTo>
                  <a:cubicBezTo>
                    <a:pt x="1754" y="3015"/>
                    <a:pt x="1760" y="3008"/>
                    <a:pt x="1760" y="3001"/>
                  </a:cubicBezTo>
                  <a:cubicBezTo>
                    <a:pt x="1760" y="3001"/>
                    <a:pt x="1760" y="3000"/>
                    <a:pt x="1760" y="3000"/>
                  </a:cubicBezTo>
                  <a:cubicBezTo>
                    <a:pt x="1763" y="2990"/>
                    <a:pt x="1762" y="2981"/>
                    <a:pt x="1756" y="2973"/>
                  </a:cubicBezTo>
                  <a:cubicBezTo>
                    <a:pt x="1749" y="2964"/>
                    <a:pt x="1741" y="2960"/>
                    <a:pt x="1730" y="2960"/>
                  </a:cubicBezTo>
                  <a:cubicBezTo>
                    <a:pt x="1730" y="2960"/>
                    <a:pt x="1729" y="2960"/>
                    <a:pt x="1729" y="2960"/>
                  </a:cubicBezTo>
                  <a:cubicBezTo>
                    <a:pt x="1718" y="2947"/>
                    <a:pt x="1708" y="2933"/>
                    <a:pt x="1699" y="2919"/>
                  </a:cubicBezTo>
                  <a:cubicBezTo>
                    <a:pt x="1699" y="2917"/>
                    <a:pt x="1700" y="2914"/>
                    <a:pt x="1701" y="2911"/>
                  </a:cubicBezTo>
                  <a:cubicBezTo>
                    <a:pt x="1702" y="2908"/>
                    <a:pt x="1702" y="2906"/>
                    <a:pt x="1701" y="2904"/>
                  </a:cubicBezTo>
                  <a:cubicBezTo>
                    <a:pt x="1713" y="2901"/>
                    <a:pt x="1725" y="2898"/>
                    <a:pt x="1737" y="2894"/>
                  </a:cubicBezTo>
                  <a:cubicBezTo>
                    <a:pt x="1831" y="3199"/>
                    <a:pt x="1831" y="3199"/>
                    <a:pt x="1831" y="3199"/>
                  </a:cubicBezTo>
                  <a:cubicBezTo>
                    <a:pt x="1888" y="3252"/>
                    <a:pt x="1888" y="3252"/>
                    <a:pt x="1888" y="3252"/>
                  </a:cubicBezTo>
                  <a:cubicBezTo>
                    <a:pt x="1990" y="3220"/>
                    <a:pt x="1990" y="3220"/>
                    <a:pt x="1990" y="3220"/>
                  </a:cubicBezTo>
                  <a:cubicBezTo>
                    <a:pt x="2006" y="3145"/>
                    <a:pt x="2006" y="3145"/>
                    <a:pt x="2006" y="3145"/>
                  </a:cubicBezTo>
                  <a:cubicBezTo>
                    <a:pt x="1939" y="2926"/>
                    <a:pt x="1939" y="2926"/>
                    <a:pt x="1939" y="2926"/>
                  </a:cubicBezTo>
                  <a:cubicBezTo>
                    <a:pt x="2141" y="3318"/>
                    <a:pt x="2141" y="3318"/>
                    <a:pt x="2141" y="3318"/>
                  </a:cubicBezTo>
                  <a:cubicBezTo>
                    <a:pt x="2161" y="3307"/>
                    <a:pt x="2161" y="3307"/>
                    <a:pt x="2161" y="3307"/>
                  </a:cubicBezTo>
                  <a:cubicBezTo>
                    <a:pt x="2181" y="3346"/>
                    <a:pt x="2181" y="3346"/>
                    <a:pt x="2181" y="3346"/>
                  </a:cubicBezTo>
                  <a:cubicBezTo>
                    <a:pt x="2198" y="3338"/>
                    <a:pt x="2198" y="3338"/>
                    <a:pt x="2198" y="3338"/>
                  </a:cubicBezTo>
                  <a:cubicBezTo>
                    <a:pt x="2217" y="3375"/>
                    <a:pt x="2217" y="3375"/>
                    <a:pt x="2217" y="3375"/>
                  </a:cubicBezTo>
                  <a:cubicBezTo>
                    <a:pt x="2324" y="3320"/>
                    <a:pt x="2324" y="3320"/>
                    <a:pt x="2324" y="3320"/>
                  </a:cubicBezTo>
                  <a:cubicBezTo>
                    <a:pt x="2305" y="3282"/>
                    <a:pt x="2305" y="3282"/>
                    <a:pt x="2305" y="3282"/>
                  </a:cubicBezTo>
                  <a:cubicBezTo>
                    <a:pt x="2321" y="3274"/>
                    <a:pt x="2321" y="3274"/>
                    <a:pt x="2321" y="3274"/>
                  </a:cubicBezTo>
                  <a:cubicBezTo>
                    <a:pt x="2301" y="3235"/>
                    <a:pt x="2301" y="3235"/>
                    <a:pt x="2301" y="3235"/>
                  </a:cubicBezTo>
                  <a:cubicBezTo>
                    <a:pt x="2317" y="3227"/>
                    <a:pt x="2317" y="3227"/>
                    <a:pt x="2317" y="3227"/>
                  </a:cubicBezTo>
                  <a:cubicBezTo>
                    <a:pt x="2140" y="2885"/>
                    <a:pt x="2140" y="2885"/>
                    <a:pt x="2140" y="2885"/>
                  </a:cubicBezTo>
                  <a:cubicBezTo>
                    <a:pt x="2145" y="2888"/>
                    <a:pt x="2151" y="2890"/>
                    <a:pt x="2157" y="2891"/>
                  </a:cubicBezTo>
                  <a:cubicBezTo>
                    <a:pt x="2157" y="2891"/>
                    <a:pt x="2157" y="2891"/>
                    <a:pt x="2158" y="2891"/>
                  </a:cubicBezTo>
                  <a:cubicBezTo>
                    <a:pt x="2161" y="2894"/>
                    <a:pt x="2165" y="2896"/>
                    <a:pt x="2170" y="2897"/>
                  </a:cubicBezTo>
                  <a:cubicBezTo>
                    <a:pt x="2187" y="2905"/>
                    <a:pt x="2207" y="2898"/>
                    <a:pt x="2216" y="2883"/>
                  </a:cubicBezTo>
                  <a:cubicBezTo>
                    <a:pt x="2225" y="2883"/>
                    <a:pt x="2234" y="2881"/>
                    <a:pt x="2242" y="2876"/>
                  </a:cubicBezTo>
                  <a:cubicBezTo>
                    <a:pt x="2255" y="2868"/>
                    <a:pt x="2261" y="2853"/>
                    <a:pt x="2259" y="2839"/>
                  </a:cubicBezTo>
                  <a:cubicBezTo>
                    <a:pt x="2259" y="2839"/>
                    <a:pt x="2259" y="2839"/>
                    <a:pt x="2259" y="2839"/>
                  </a:cubicBezTo>
                  <a:cubicBezTo>
                    <a:pt x="2293" y="2832"/>
                    <a:pt x="2311" y="2794"/>
                    <a:pt x="2291" y="2763"/>
                  </a:cubicBezTo>
                  <a:cubicBezTo>
                    <a:pt x="2290" y="2761"/>
                    <a:pt x="2290" y="2759"/>
                    <a:pt x="2289" y="2758"/>
                  </a:cubicBezTo>
                  <a:cubicBezTo>
                    <a:pt x="2289" y="2758"/>
                    <a:pt x="2289" y="2758"/>
                    <a:pt x="2288" y="2758"/>
                  </a:cubicBezTo>
                  <a:cubicBezTo>
                    <a:pt x="2294" y="2747"/>
                    <a:pt x="2294" y="2732"/>
                    <a:pt x="2285" y="2724"/>
                  </a:cubicBezTo>
                  <a:cubicBezTo>
                    <a:pt x="2285" y="2723"/>
                    <a:pt x="2284" y="2723"/>
                    <a:pt x="2284" y="2722"/>
                  </a:cubicBezTo>
                  <a:cubicBezTo>
                    <a:pt x="2282" y="2720"/>
                    <a:pt x="2281" y="2717"/>
                    <a:pt x="2279" y="2715"/>
                  </a:cubicBezTo>
                  <a:cubicBezTo>
                    <a:pt x="2280" y="2712"/>
                    <a:pt x="2280" y="2708"/>
                    <a:pt x="2280" y="2705"/>
                  </a:cubicBezTo>
                  <a:cubicBezTo>
                    <a:pt x="2280" y="2705"/>
                    <a:pt x="2280" y="2705"/>
                    <a:pt x="2280" y="2705"/>
                  </a:cubicBezTo>
                  <a:cubicBezTo>
                    <a:pt x="2297" y="2700"/>
                    <a:pt x="2305" y="2679"/>
                    <a:pt x="2294" y="2664"/>
                  </a:cubicBezTo>
                  <a:cubicBezTo>
                    <a:pt x="2294" y="2663"/>
                    <a:pt x="2293" y="2662"/>
                    <a:pt x="2293" y="2661"/>
                  </a:cubicBezTo>
                  <a:cubicBezTo>
                    <a:pt x="2293" y="2661"/>
                    <a:pt x="2293" y="2661"/>
                    <a:pt x="2293" y="2661"/>
                  </a:cubicBezTo>
                  <a:cubicBezTo>
                    <a:pt x="2295" y="2655"/>
                    <a:pt x="2295" y="2648"/>
                    <a:pt x="2290" y="2643"/>
                  </a:cubicBezTo>
                  <a:cubicBezTo>
                    <a:pt x="2290" y="2643"/>
                    <a:pt x="2289" y="2643"/>
                    <a:pt x="2289" y="2643"/>
                  </a:cubicBezTo>
                  <a:cubicBezTo>
                    <a:pt x="2284" y="2635"/>
                    <a:pt x="2278" y="2631"/>
                    <a:pt x="2268" y="2630"/>
                  </a:cubicBezTo>
                  <a:cubicBezTo>
                    <a:pt x="2259" y="2630"/>
                    <a:pt x="2251" y="2633"/>
                    <a:pt x="2246" y="2641"/>
                  </a:cubicBezTo>
                  <a:cubicBezTo>
                    <a:pt x="2245" y="2641"/>
                    <a:pt x="2245" y="2641"/>
                    <a:pt x="2245" y="2641"/>
                  </a:cubicBezTo>
                  <a:cubicBezTo>
                    <a:pt x="2230" y="2640"/>
                    <a:pt x="2216" y="2640"/>
                    <a:pt x="2201" y="2638"/>
                  </a:cubicBezTo>
                  <a:cubicBezTo>
                    <a:pt x="2200" y="2636"/>
                    <a:pt x="2199" y="2635"/>
                    <a:pt x="2197" y="2632"/>
                  </a:cubicBezTo>
                  <a:cubicBezTo>
                    <a:pt x="2197" y="2632"/>
                    <a:pt x="2197" y="2632"/>
                    <a:pt x="2197" y="2632"/>
                  </a:cubicBezTo>
                  <a:cubicBezTo>
                    <a:pt x="2223" y="2607"/>
                    <a:pt x="2248" y="2580"/>
                    <a:pt x="2271" y="2553"/>
                  </a:cubicBezTo>
                  <a:cubicBezTo>
                    <a:pt x="2272" y="2559"/>
                    <a:pt x="2275" y="2564"/>
                    <a:pt x="2281" y="2568"/>
                  </a:cubicBezTo>
                  <a:cubicBezTo>
                    <a:pt x="2291" y="2576"/>
                    <a:pt x="2307" y="2573"/>
                    <a:pt x="2315" y="2562"/>
                  </a:cubicBezTo>
                  <a:cubicBezTo>
                    <a:pt x="2323" y="2550"/>
                    <a:pt x="2321" y="2535"/>
                    <a:pt x="2310" y="2527"/>
                  </a:cubicBezTo>
                  <a:cubicBezTo>
                    <a:pt x="2306" y="2524"/>
                    <a:pt x="2301" y="2522"/>
                    <a:pt x="2296" y="2522"/>
                  </a:cubicBezTo>
                  <a:cubicBezTo>
                    <a:pt x="2297" y="2521"/>
                    <a:pt x="2297" y="2521"/>
                    <a:pt x="2298" y="2520"/>
                  </a:cubicBezTo>
                  <a:cubicBezTo>
                    <a:pt x="2315" y="2498"/>
                    <a:pt x="2332" y="2477"/>
                    <a:pt x="2347" y="2454"/>
                  </a:cubicBezTo>
                  <a:cubicBezTo>
                    <a:pt x="2349" y="2458"/>
                    <a:pt x="2351" y="2462"/>
                    <a:pt x="2355" y="2465"/>
                  </a:cubicBezTo>
                  <a:cubicBezTo>
                    <a:pt x="2366" y="2472"/>
                    <a:pt x="2381" y="2470"/>
                    <a:pt x="2390" y="2458"/>
                  </a:cubicBezTo>
                  <a:cubicBezTo>
                    <a:pt x="2398" y="2447"/>
                    <a:pt x="2396" y="2431"/>
                    <a:pt x="2385" y="2423"/>
                  </a:cubicBezTo>
                  <a:cubicBezTo>
                    <a:pt x="2380" y="2420"/>
                    <a:pt x="2375" y="2419"/>
                    <a:pt x="2370" y="2419"/>
                  </a:cubicBezTo>
                  <a:cubicBezTo>
                    <a:pt x="2382" y="2400"/>
                    <a:pt x="2394" y="2380"/>
                    <a:pt x="2405" y="2360"/>
                  </a:cubicBezTo>
                  <a:cubicBezTo>
                    <a:pt x="2405" y="2360"/>
                    <a:pt x="2405" y="2360"/>
                    <a:pt x="2406" y="2360"/>
                  </a:cubicBezTo>
                  <a:cubicBezTo>
                    <a:pt x="2408" y="2361"/>
                    <a:pt x="2411" y="2362"/>
                    <a:pt x="2414" y="2363"/>
                  </a:cubicBezTo>
                  <a:cubicBezTo>
                    <a:pt x="2414" y="2363"/>
                    <a:pt x="2415" y="2363"/>
                    <a:pt x="2415" y="2364"/>
                  </a:cubicBezTo>
                  <a:cubicBezTo>
                    <a:pt x="2420" y="2372"/>
                    <a:pt x="2418" y="2382"/>
                    <a:pt x="2422" y="2390"/>
                  </a:cubicBezTo>
                  <a:cubicBezTo>
                    <a:pt x="2424" y="2395"/>
                    <a:pt x="2426" y="2400"/>
                    <a:pt x="2430" y="2404"/>
                  </a:cubicBezTo>
                  <a:cubicBezTo>
                    <a:pt x="2430" y="2404"/>
                    <a:pt x="2430" y="2405"/>
                    <a:pt x="2430" y="2405"/>
                  </a:cubicBezTo>
                  <a:cubicBezTo>
                    <a:pt x="2429" y="2408"/>
                    <a:pt x="2428" y="2411"/>
                    <a:pt x="2428" y="2415"/>
                  </a:cubicBezTo>
                  <a:cubicBezTo>
                    <a:pt x="2428" y="2421"/>
                    <a:pt x="2431" y="2426"/>
                    <a:pt x="2435" y="2430"/>
                  </a:cubicBezTo>
                  <a:cubicBezTo>
                    <a:pt x="2436" y="2431"/>
                    <a:pt x="2436" y="2432"/>
                    <a:pt x="2435" y="2434"/>
                  </a:cubicBezTo>
                  <a:cubicBezTo>
                    <a:pt x="2431" y="2443"/>
                    <a:pt x="2433" y="2452"/>
                    <a:pt x="2441" y="2459"/>
                  </a:cubicBezTo>
                  <a:cubicBezTo>
                    <a:pt x="2446" y="2463"/>
                    <a:pt x="2452" y="2465"/>
                    <a:pt x="2459" y="2465"/>
                  </a:cubicBezTo>
                  <a:cubicBezTo>
                    <a:pt x="2459" y="2466"/>
                    <a:pt x="2459" y="2466"/>
                    <a:pt x="2459" y="2466"/>
                  </a:cubicBezTo>
                  <a:cubicBezTo>
                    <a:pt x="2462" y="2467"/>
                    <a:pt x="2464" y="2468"/>
                    <a:pt x="2467" y="2468"/>
                  </a:cubicBezTo>
                  <a:cubicBezTo>
                    <a:pt x="2478" y="2472"/>
                    <a:pt x="2489" y="2466"/>
                    <a:pt x="2494" y="2456"/>
                  </a:cubicBezTo>
                  <a:cubicBezTo>
                    <a:pt x="2499" y="2456"/>
                    <a:pt x="2505" y="2454"/>
                    <a:pt x="2509" y="2450"/>
                  </a:cubicBezTo>
                  <a:cubicBezTo>
                    <a:pt x="2516" y="2445"/>
                    <a:pt x="2519" y="2435"/>
                    <a:pt x="2517" y="2427"/>
                  </a:cubicBezTo>
                  <a:cubicBezTo>
                    <a:pt x="2517" y="2427"/>
                    <a:pt x="2517" y="2427"/>
                    <a:pt x="2517" y="2427"/>
                  </a:cubicBezTo>
                  <a:cubicBezTo>
                    <a:pt x="2536" y="2420"/>
                    <a:pt x="2545" y="2396"/>
                    <a:pt x="2531" y="2378"/>
                  </a:cubicBezTo>
                  <a:cubicBezTo>
                    <a:pt x="2530" y="2378"/>
                    <a:pt x="2529" y="2377"/>
                    <a:pt x="2529" y="2376"/>
                  </a:cubicBezTo>
                  <a:cubicBezTo>
                    <a:pt x="2529" y="2376"/>
                    <a:pt x="2529" y="2376"/>
                    <a:pt x="2529" y="2376"/>
                  </a:cubicBezTo>
                  <a:cubicBezTo>
                    <a:pt x="2529" y="2373"/>
                    <a:pt x="2530" y="2371"/>
                    <a:pt x="2530" y="2368"/>
                  </a:cubicBezTo>
                  <a:cubicBezTo>
                    <a:pt x="2689" y="2427"/>
                    <a:pt x="2689" y="2427"/>
                    <a:pt x="2689" y="2427"/>
                  </a:cubicBezTo>
                  <a:cubicBezTo>
                    <a:pt x="2698" y="2402"/>
                    <a:pt x="2698" y="2402"/>
                    <a:pt x="2698" y="2402"/>
                  </a:cubicBezTo>
                  <a:cubicBezTo>
                    <a:pt x="2733" y="2414"/>
                    <a:pt x="2733" y="2414"/>
                    <a:pt x="2733" y="2414"/>
                  </a:cubicBezTo>
                  <a:cubicBezTo>
                    <a:pt x="2738" y="2399"/>
                    <a:pt x="2738" y="2399"/>
                    <a:pt x="2738" y="2399"/>
                  </a:cubicBezTo>
                  <a:cubicBezTo>
                    <a:pt x="2768" y="2410"/>
                    <a:pt x="2768" y="2410"/>
                    <a:pt x="2768" y="2410"/>
                  </a:cubicBezTo>
                  <a:cubicBezTo>
                    <a:pt x="2805" y="2310"/>
                    <a:pt x="2805" y="2310"/>
                    <a:pt x="2805" y="2310"/>
                  </a:cubicBezTo>
                  <a:cubicBezTo>
                    <a:pt x="2775" y="2299"/>
                    <a:pt x="2775" y="2299"/>
                    <a:pt x="2775" y="2299"/>
                  </a:cubicBezTo>
                  <a:cubicBezTo>
                    <a:pt x="2781" y="2283"/>
                    <a:pt x="2781" y="2283"/>
                    <a:pt x="2781" y="2283"/>
                  </a:cubicBezTo>
                  <a:cubicBezTo>
                    <a:pt x="2747" y="2270"/>
                    <a:pt x="2747" y="2270"/>
                    <a:pt x="2747" y="2270"/>
                  </a:cubicBezTo>
                  <a:cubicBezTo>
                    <a:pt x="2752" y="2255"/>
                    <a:pt x="2752" y="2255"/>
                    <a:pt x="2752" y="2255"/>
                  </a:cubicBezTo>
                  <a:cubicBezTo>
                    <a:pt x="2543" y="2178"/>
                    <a:pt x="2543" y="2178"/>
                    <a:pt x="2543" y="2178"/>
                  </a:cubicBezTo>
                  <a:cubicBezTo>
                    <a:pt x="2856" y="2241"/>
                    <a:pt x="2856" y="2241"/>
                    <a:pt x="2856" y="2241"/>
                  </a:cubicBezTo>
                  <a:lnTo>
                    <a:pt x="2894" y="2050"/>
                  </a:lnTo>
                  <a:close/>
                  <a:moveTo>
                    <a:pt x="2549" y="1763"/>
                  </a:moveTo>
                  <a:cubicBezTo>
                    <a:pt x="2554" y="1762"/>
                    <a:pt x="2559" y="1766"/>
                    <a:pt x="2560" y="1771"/>
                  </a:cubicBezTo>
                  <a:cubicBezTo>
                    <a:pt x="2561" y="1777"/>
                    <a:pt x="2557" y="1782"/>
                    <a:pt x="2551" y="1782"/>
                  </a:cubicBezTo>
                  <a:cubicBezTo>
                    <a:pt x="2546" y="1783"/>
                    <a:pt x="2541" y="1779"/>
                    <a:pt x="2540" y="1774"/>
                  </a:cubicBezTo>
                  <a:cubicBezTo>
                    <a:pt x="2540" y="1768"/>
                    <a:pt x="2543" y="1763"/>
                    <a:pt x="2549" y="1763"/>
                  </a:cubicBezTo>
                  <a:close/>
                  <a:moveTo>
                    <a:pt x="2597" y="1760"/>
                  </a:moveTo>
                  <a:cubicBezTo>
                    <a:pt x="2597" y="1760"/>
                    <a:pt x="2597" y="1760"/>
                    <a:pt x="2596" y="1760"/>
                  </a:cubicBezTo>
                  <a:cubicBezTo>
                    <a:pt x="2589" y="1707"/>
                    <a:pt x="2589" y="1707"/>
                    <a:pt x="2589" y="1707"/>
                  </a:cubicBezTo>
                  <a:cubicBezTo>
                    <a:pt x="2630" y="1702"/>
                    <a:pt x="2630" y="1702"/>
                    <a:pt x="2630" y="1702"/>
                  </a:cubicBezTo>
                  <a:cubicBezTo>
                    <a:pt x="2631" y="1733"/>
                    <a:pt x="2614" y="1758"/>
                    <a:pt x="2597" y="1760"/>
                  </a:cubicBezTo>
                  <a:close/>
                  <a:moveTo>
                    <a:pt x="2628" y="1689"/>
                  </a:moveTo>
                  <a:cubicBezTo>
                    <a:pt x="2588" y="1694"/>
                    <a:pt x="2588" y="1694"/>
                    <a:pt x="2588" y="1694"/>
                  </a:cubicBezTo>
                  <a:cubicBezTo>
                    <a:pt x="2581" y="1645"/>
                    <a:pt x="2581" y="1645"/>
                    <a:pt x="2581" y="1645"/>
                  </a:cubicBezTo>
                  <a:cubicBezTo>
                    <a:pt x="2598" y="1644"/>
                    <a:pt x="2621" y="1661"/>
                    <a:pt x="2628" y="1689"/>
                  </a:cubicBezTo>
                  <a:close/>
                  <a:moveTo>
                    <a:pt x="2081" y="879"/>
                  </a:moveTo>
                  <a:cubicBezTo>
                    <a:pt x="2083" y="879"/>
                    <a:pt x="2085" y="878"/>
                    <a:pt x="2086" y="877"/>
                  </a:cubicBezTo>
                  <a:cubicBezTo>
                    <a:pt x="2088" y="877"/>
                    <a:pt x="2089" y="877"/>
                    <a:pt x="2090" y="877"/>
                  </a:cubicBezTo>
                  <a:cubicBezTo>
                    <a:pt x="2091" y="881"/>
                    <a:pt x="2093" y="885"/>
                    <a:pt x="2096" y="888"/>
                  </a:cubicBezTo>
                  <a:cubicBezTo>
                    <a:pt x="2096" y="888"/>
                    <a:pt x="2096" y="889"/>
                    <a:pt x="2096" y="889"/>
                  </a:cubicBezTo>
                  <a:cubicBezTo>
                    <a:pt x="2089" y="893"/>
                    <a:pt x="2081" y="896"/>
                    <a:pt x="2072" y="897"/>
                  </a:cubicBezTo>
                  <a:cubicBezTo>
                    <a:pt x="2066" y="897"/>
                    <a:pt x="2060" y="897"/>
                    <a:pt x="2054" y="897"/>
                  </a:cubicBezTo>
                  <a:cubicBezTo>
                    <a:pt x="2061" y="891"/>
                    <a:pt x="2071" y="884"/>
                    <a:pt x="2081" y="879"/>
                  </a:cubicBezTo>
                  <a:close/>
                  <a:moveTo>
                    <a:pt x="2057" y="861"/>
                  </a:moveTo>
                  <a:cubicBezTo>
                    <a:pt x="2057" y="861"/>
                    <a:pt x="2057" y="861"/>
                    <a:pt x="2057" y="861"/>
                  </a:cubicBezTo>
                  <a:cubicBezTo>
                    <a:pt x="2061" y="864"/>
                    <a:pt x="2065" y="868"/>
                    <a:pt x="2069" y="871"/>
                  </a:cubicBezTo>
                  <a:cubicBezTo>
                    <a:pt x="2071" y="872"/>
                    <a:pt x="2073" y="873"/>
                    <a:pt x="2074" y="875"/>
                  </a:cubicBezTo>
                  <a:cubicBezTo>
                    <a:pt x="2074" y="875"/>
                    <a:pt x="2075" y="875"/>
                    <a:pt x="2075" y="875"/>
                  </a:cubicBezTo>
                  <a:cubicBezTo>
                    <a:pt x="2074" y="875"/>
                    <a:pt x="2074" y="876"/>
                    <a:pt x="2073" y="876"/>
                  </a:cubicBezTo>
                  <a:cubicBezTo>
                    <a:pt x="2070" y="877"/>
                    <a:pt x="2063" y="882"/>
                    <a:pt x="2058" y="884"/>
                  </a:cubicBezTo>
                  <a:cubicBezTo>
                    <a:pt x="2056" y="884"/>
                    <a:pt x="2054" y="884"/>
                    <a:pt x="2053" y="884"/>
                  </a:cubicBezTo>
                  <a:cubicBezTo>
                    <a:pt x="2051" y="882"/>
                    <a:pt x="2055" y="867"/>
                    <a:pt x="2057" y="861"/>
                  </a:cubicBezTo>
                  <a:close/>
                  <a:moveTo>
                    <a:pt x="2049" y="838"/>
                  </a:moveTo>
                  <a:cubicBezTo>
                    <a:pt x="2049" y="838"/>
                    <a:pt x="2049" y="837"/>
                    <a:pt x="2049" y="837"/>
                  </a:cubicBezTo>
                  <a:cubicBezTo>
                    <a:pt x="2049" y="837"/>
                    <a:pt x="2049" y="838"/>
                    <a:pt x="2049" y="838"/>
                  </a:cubicBezTo>
                  <a:cubicBezTo>
                    <a:pt x="2049" y="843"/>
                    <a:pt x="2050" y="848"/>
                    <a:pt x="2049" y="852"/>
                  </a:cubicBezTo>
                  <a:cubicBezTo>
                    <a:pt x="2049" y="852"/>
                    <a:pt x="2049" y="852"/>
                    <a:pt x="2049" y="853"/>
                  </a:cubicBezTo>
                  <a:cubicBezTo>
                    <a:pt x="2049" y="856"/>
                    <a:pt x="2047" y="860"/>
                    <a:pt x="2045" y="865"/>
                  </a:cubicBezTo>
                  <a:cubicBezTo>
                    <a:pt x="2047" y="856"/>
                    <a:pt x="2048" y="847"/>
                    <a:pt x="2049" y="838"/>
                  </a:cubicBezTo>
                  <a:close/>
                  <a:moveTo>
                    <a:pt x="1211" y="733"/>
                  </a:moveTo>
                  <a:cubicBezTo>
                    <a:pt x="1211" y="731"/>
                    <a:pt x="1212" y="730"/>
                    <a:pt x="1212" y="729"/>
                  </a:cubicBezTo>
                  <a:cubicBezTo>
                    <a:pt x="1213" y="728"/>
                    <a:pt x="1213" y="728"/>
                    <a:pt x="1214" y="727"/>
                  </a:cubicBezTo>
                  <a:cubicBezTo>
                    <a:pt x="1217" y="729"/>
                    <a:pt x="1220" y="730"/>
                    <a:pt x="1223" y="730"/>
                  </a:cubicBezTo>
                  <a:cubicBezTo>
                    <a:pt x="1223" y="730"/>
                    <a:pt x="1223" y="730"/>
                    <a:pt x="1223" y="730"/>
                  </a:cubicBezTo>
                  <a:cubicBezTo>
                    <a:pt x="1221" y="736"/>
                    <a:pt x="1219" y="741"/>
                    <a:pt x="1215" y="746"/>
                  </a:cubicBezTo>
                  <a:cubicBezTo>
                    <a:pt x="1212" y="750"/>
                    <a:pt x="1209" y="753"/>
                    <a:pt x="1206" y="756"/>
                  </a:cubicBezTo>
                  <a:cubicBezTo>
                    <a:pt x="1207" y="749"/>
                    <a:pt x="1208" y="740"/>
                    <a:pt x="1211" y="733"/>
                  </a:cubicBezTo>
                  <a:close/>
                  <a:moveTo>
                    <a:pt x="516" y="1250"/>
                  </a:moveTo>
                  <a:cubicBezTo>
                    <a:pt x="512" y="1247"/>
                    <a:pt x="511" y="1241"/>
                    <a:pt x="514" y="1237"/>
                  </a:cubicBezTo>
                  <a:cubicBezTo>
                    <a:pt x="517" y="1232"/>
                    <a:pt x="524" y="1231"/>
                    <a:pt x="528" y="1234"/>
                  </a:cubicBezTo>
                  <a:cubicBezTo>
                    <a:pt x="532" y="1238"/>
                    <a:pt x="533" y="1244"/>
                    <a:pt x="530" y="1248"/>
                  </a:cubicBezTo>
                  <a:cubicBezTo>
                    <a:pt x="527" y="1252"/>
                    <a:pt x="521" y="1253"/>
                    <a:pt x="516" y="1250"/>
                  </a:cubicBezTo>
                  <a:close/>
                  <a:moveTo>
                    <a:pt x="344" y="1923"/>
                  </a:moveTo>
                  <a:cubicBezTo>
                    <a:pt x="339" y="1924"/>
                    <a:pt x="334" y="1920"/>
                    <a:pt x="333" y="1915"/>
                  </a:cubicBezTo>
                  <a:cubicBezTo>
                    <a:pt x="333" y="1909"/>
                    <a:pt x="337" y="1904"/>
                    <a:pt x="342" y="1904"/>
                  </a:cubicBezTo>
                  <a:cubicBezTo>
                    <a:pt x="347" y="1903"/>
                    <a:pt x="352" y="1907"/>
                    <a:pt x="353" y="1912"/>
                  </a:cubicBezTo>
                  <a:cubicBezTo>
                    <a:pt x="354" y="1917"/>
                    <a:pt x="350" y="1922"/>
                    <a:pt x="344" y="1923"/>
                  </a:cubicBezTo>
                  <a:close/>
                  <a:moveTo>
                    <a:pt x="296" y="1926"/>
                  </a:moveTo>
                  <a:cubicBezTo>
                    <a:pt x="297" y="1926"/>
                    <a:pt x="297" y="1926"/>
                    <a:pt x="297" y="1926"/>
                  </a:cubicBezTo>
                  <a:cubicBezTo>
                    <a:pt x="304" y="1979"/>
                    <a:pt x="304" y="1979"/>
                    <a:pt x="304" y="1979"/>
                  </a:cubicBezTo>
                  <a:cubicBezTo>
                    <a:pt x="264" y="1984"/>
                    <a:pt x="264" y="1984"/>
                    <a:pt x="264" y="1984"/>
                  </a:cubicBezTo>
                  <a:cubicBezTo>
                    <a:pt x="262" y="1953"/>
                    <a:pt x="279" y="1928"/>
                    <a:pt x="296" y="1926"/>
                  </a:cubicBezTo>
                  <a:close/>
                  <a:moveTo>
                    <a:pt x="266" y="1997"/>
                  </a:moveTo>
                  <a:cubicBezTo>
                    <a:pt x="306" y="1991"/>
                    <a:pt x="306" y="1991"/>
                    <a:pt x="306" y="1991"/>
                  </a:cubicBezTo>
                  <a:cubicBezTo>
                    <a:pt x="312" y="2041"/>
                    <a:pt x="312" y="2041"/>
                    <a:pt x="312" y="2041"/>
                  </a:cubicBezTo>
                  <a:cubicBezTo>
                    <a:pt x="295" y="2042"/>
                    <a:pt x="273" y="2025"/>
                    <a:pt x="266" y="1997"/>
                  </a:cubicBezTo>
                  <a:close/>
                  <a:moveTo>
                    <a:pt x="812" y="2806"/>
                  </a:moveTo>
                  <a:cubicBezTo>
                    <a:pt x="810" y="2807"/>
                    <a:pt x="809" y="2808"/>
                    <a:pt x="807" y="2808"/>
                  </a:cubicBezTo>
                  <a:cubicBezTo>
                    <a:pt x="806" y="2809"/>
                    <a:pt x="804" y="2809"/>
                    <a:pt x="804" y="2808"/>
                  </a:cubicBezTo>
                  <a:cubicBezTo>
                    <a:pt x="802" y="2804"/>
                    <a:pt x="800" y="2801"/>
                    <a:pt x="797" y="2797"/>
                  </a:cubicBezTo>
                  <a:cubicBezTo>
                    <a:pt x="797" y="2797"/>
                    <a:pt x="797" y="2797"/>
                    <a:pt x="797" y="2797"/>
                  </a:cubicBezTo>
                  <a:cubicBezTo>
                    <a:pt x="804" y="2793"/>
                    <a:pt x="813" y="2790"/>
                    <a:pt x="821" y="2789"/>
                  </a:cubicBezTo>
                  <a:cubicBezTo>
                    <a:pt x="827" y="2788"/>
                    <a:pt x="834" y="2789"/>
                    <a:pt x="840" y="2788"/>
                  </a:cubicBezTo>
                  <a:cubicBezTo>
                    <a:pt x="832" y="2795"/>
                    <a:pt x="822" y="2802"/>
                    <a:pt x="812" y="2806"/>
                  </a:cubicBezTo>
                  <a:close/>
                  <a:moveTo>
                    <a:pt x="837" y="2825"/>
                  </a:moveTo>
                  <a:cubicBezTo>
                    <a:pt x="837" y="2825"/>
                    <a:pt x="837" y="2825"/>
                    <a:pt x="837" y="2825"/>
                  </a:cubicBezTo>
                  <a:cubicBezTo>
                    <a:pt x="833" y="2822"/>
                    <a:pt x="828" y="2818"/>
                    <a:pt x="824" y="2815"/>
                  </a:cubicBezTo>
                  <a:cubicBezTo>
                    <a:pt x="822" y="2814"/>
                    <a:pt x="821" y="2812"/>
                    <a:pt x="819" y="2811"/>
                  </a:cubicBezTo>
                  <a:cubicBezTo>
                    <a:pt x="819" y="2811"/>
                    <a:pt x="819" y="2811"/>
                    <a:pt x="819" y="2811"/>
                  </a:cubicBezTo>
                  <a:cubicBezTo>
                    <a:pt x="819" y="2811"/>
                    <a:pt x="820" y="2810"/>
                    <a:pt x="820" y="2810"/>
                  </a:cubicBezTo>
                  <a:cubicBezTo>
                    <a:pt x="824" y="2809"/>
                    <a:pt x="830" y="2803"/>
                    <a:pt x="835" y="2802"/>
                  </a:cubicBezTo>
                  <a:cubicBezTo>
                    <a:pt x="837" y="2801"/>
                    <a:pt x="839" y="2801"/>
                    <a:pt x="840" y="2802"/>
                  </a:cubicBezTo>
                  <a:cubicBezTo>
                    <a:pt x="843" y="2804"/>
                    <a:pt x="838" y="2819"/>
                    <a:pt x="837" y="2825"/>
                  </a:cubicBezTo>
                  <a:close/>
                  <a:moveTo>
                    <a:pt x="845" y="2848"/>
                  </a:moveTo>
                  <a:cubicBezTo>
                    <a:pt x="845" y="2848"/>
                    <a:pt x="845" y="2849"/>
                    <a:pt x="845" y="2849"/>
                  </a:cubicBezTo>
                  <a:cubicBezTo>
                    <a:pt x="845" y="2848"/>
                    <a:pt x="845" y="2848"/>
                    <a:pt x="844" y="2847"/>
                  </a:cubicBezTo>
                  <a:cubicBezTo>
                    <a:pt x="844" y="2843"/>
                    <a:pt x="844" y="2838"/>
                    <a:pt x="844" y="2834"/>
                  </a:cubicBezTo>
                  <a:cubicBezTo>
                    <a:pt x="844" y="2834"/>
                    <a:pt x="844" y="2833"/>
                    <a:pt x="844" y="2833"/>
                  </a:cubicBezTo>
                  <a:cubicBezTo>
                    <a:pt x="844" y="2830"/>
                    <a:pt x="846" y="2826"/>
                    <a:pt x="848" y="2821"/>
                  </a:cubicBezTo>
                  <a:cubicBezTo>
                    <a:pt x="847" y="2830"/>
                    <a:pt x="846" y="2839"/>
                    <a:pt x="845" y="2848"/>
                  </a:cubicBezTo>
                  <a:close/>
                  <a:moveTo>
                    <a:pt x="1682" y="2953"/>
                  </a:moveTo>
                  <a:cubicBezTo>
                    <a:pt x="1682" y="2954"/>
                    <a:pt x="1681" y="2956"/>
                    <a:pt x="1681" y="2957"/>
                  </a:cubicBezTo>
                  <a:cubicBezTo>
                    <a:pt x="1681" y="2958"/>
                    <a:pt x="1680" y="2958"/>
                    <a:pt x="1679" y="2958"/>
                  </a:cubicBezTo>
                  <a:cubicBezTo>
                    <a:pt x="1676" y="2957"/>
                    <a:pt x="1673" y="2956"/>
                    <a:pt x="1671" y="2956"/>
                  </a:cubicBezTo>
                  <a:cubicBezTo>
                    <a:pt x="1671" y="2956"/>
                    <a:pt x="1671" y="2956"/>
                    <a:pt x="1671" y="2956"/>
                  </a:cubicBezTo>
                  <a:cubicBezTo>
                    <a:pt x="1672" y="2950"/>
                    <a:pt x="1674" y="2945"/>
                    <a:pt x="1678" y="2940"/>
                  </a:cubicBezTo>
                  <a:cubicBezTo>
                    <a:pt x="1681" y="2936"/>
                    <a:pt x="1684" y="2933"/>
                    <a:pt x="1687" y="2930"/>
                  </a:cubicBezTo>
                  <a:cubicBezTo>
                    <a:pt x="1687" y="2937"/>
                    <a:pt x="1685" y="2946"/>
                    <a:pt x="1682" y="2953"/>
                  </a:cubicBezTo>
                  <a:close/>
                  <a:moveTo>
                    <a:pt x="2377" y="2436"/>
                  </a:moveTo>
                  <a:cubicBezTo>
                    <a:pt x="2381" y="2439"/>
                    <a:pt x="2382" y="2445"/>
                    <a:pt x="2379" y="2449"/>
                  </a:cubicBezTo>
                  <a:cubicBezTo>
                    <a:pt x="2376" y="2454"/>
                    <a:pt x="2370" y="2455"/>
                    <a:pt x="2365" y="2452"/>
                  </a:cubicBezTo>
                  <a:cubicBezTo>
                    <a:pt x="2361" y="2448"/>
                    <a:pt x="2360" y="2442"/>
                    <a:pt x="2363" y="2438"/>
                  </a:cubicBezTo>
                  <a:cubicBezTo>
                    <a:pt x="2366" y="2433"/>
                    <a:pt x="2372" y="2432"/>
                    <a:pt x="2377" y="2436"/>
                  </a:cubicBezTo>
                  <a:close/>
                  <a:moveTo>
                    <a:pt x="2575" y="1892"/>
                  </a:moveTo>
                  <a:cubicBezTo>
                    <a:pt x="2575" y="1892"/>
                    <a:pt x="2576" y="1892"/>
                    <a:pt x="2576" y="1891"/>
                  </a:cubicBezTo>
                  <a:cubicBezTo>
                    <a:pt x="2576" y="1892"/>
                    <a:pt x="2575" y="1892"/>
                    <a:pt x="2575" y="1892"/>
                  </a:cubicBezTo>
                  <a:cubicBezTo>
                    <a:pt x="2572" y="1894"/>
                    <a:pt x="2570" y="1896"/>
                    <a:pt x="2567" y="1897"/>
                  </a:cubicBezTo>
                  <a:cubicBezTo>
                    <a:pt x="2567" y="1897"/>
                    <a:pt x="2566" y="1897"/>
                    <a:pt x="2566" y="1897"/>
                  </a:cubicBezTo>
                  <a:cubicBezTo>
                    <a:pt x="2565" y="1898"/>
                    <a:pt x="2561" y="1899"/>
                    <a:pt x="2558" y="1899"/>
                  </a:cubicBezTo>
                  <a:cubicBezTo>
                    <a:pt x="2563" y="1897"/>
                    <a:pt x="2569" y="1894"/>
                    <a:pt x="2575" y="1892"/>
                  </a:cubicBezTo>
                  <a:close/>
                  <a:moveTo>
                    <a:pt x="2564" y="1905"/>
                  </a:moveTo>
                  <a:cubicBezTo>
                    <a:pt x="2564" y="1905"/>
                    <a:pt x="2564" y="1905"/>
                    <a:pt x="2564" y="1905"/>
                  </a:cubicBezTo>
                  <a:cubicBezTo>
                    <a:pt x="2563" y="1909"/>
                    <a:pt x="2563" y="1912"/>
                    <a:pt x="2562" y="1916"/>
                  </a:cubicBezTo>
                  <a:cubicBezTo>
                    <a:pt x="2562" y="1918"/>
                    <a:pt x="2562" y="1919"/>
                    <a:pt x="2562" y="1921"/>
                  </a:cubicBezTo>
                  <a:cubicBezTo>
                    <a:pt x="2562" y="1921"/>
                    <a:pt x="2562" y="1921"/>
                    <a:pt x="2562" y="1921"/>
                  </a:cubicBezTo>
                  <a:cubicBezTo>
                    <a:pt x="2561" y="1921"/>
                    <a:pt x="2561" y="1921"/>
                    <a:pt x="2561" y="1920"/>
                  </a:cubicBezTo>
                  <a:cubicBezTo>
                    <a:pt x="2559" y="1919"/>
                    <a:pt x="2553" y="1917"/>
                    <a:pt x="2550" y="1914"/>
                  </a:cubicBezTo>
                  <a:cubicBezTo>
                    <a:pt x="2549" y="1913"/>
                    <a:pt x="2549" y="1912"/>
                    <a:pt x="2549" y="1911"/>
                  </a:cubicBezTo>
                  <a:cubicBezTo>
                    <a:pt x="2549" y="1909"/>
                    <a:pt x="2560" y="1906"/>
                    <a:pt x="2564" y="1905"/>
                  </a:cubicBezTo>
                  <a:close/>
                  <a:moveTo>
                    <a:pt x="2561" y="1927"/>
                  </a:moveTo>
                  <a:cubicBezTo>
                    <a:pt x="2562" y="1928"/>
                    <a:pt x="2563" y="1928"/>
                    <a:pt x="2564" y="1929"/>
                  </a:cubicBezTo>
                  <a:cubicBezTo>
                    <a:pt x="2565" y="1930"/>
                    <a:pt x="2565" y="1930"/>
                    <a:pt x="2566" y="1931"/>
                  </a:cubicBezTo>
                  <a:cubicBezTo>
                    <a:pt x="2564" y="1934"/>
                    <a:pt x="2562" y="1936"/>
                    <a:pt x="2561" y="1939"/>
                  </a:cubicBezTo>
                  <a:cubicBezTo>
                    <a:pt x="2561" y="1939"/>
                    <a:pt x="2561" y="1939"/>
                    <a:pt x="2561" y="1939"/>
                  </a:cubicBezTo>
                  <a:cubicBezTo>
                    <a:pt x="2556" y="1936"/>
                    <a:pt x="2551" y="1932"/>
                    <a:pt x="2547" y="1927"/>
                  </a:cubicBezTo>
                  <a:cubicBezTo>
                    <a:pt x="2545" y="1924"/>
                    <a:pt x="2543" y="1920"/>
                    <a:pt x="2540" y="1916"/>
                  </a:cubicBezTo>
                  <a:cubicBezTo>
                    <a:pt x="2547" y="1918"/>
                    <a:pt x="2555" y="1922"/>
                    <a:pt x="2561" y="1927"/>
                  </a:cubicBezTo>
                  <a:close/>
                  <a:moveTo>
                    <a:pt x="2546" y="1935"/>
                  </a:moveTo>
                  <a:cubicBezTo>
                    <a:pt x="2549" y="1939"/>
                    <a:pt x="2554" y="1942"/>
                    <a:pt x="2559" y="1944"/>
                  </a:cubicBezTo>
                  <a:cubicBezTo>
                    <a:pt x="2559" y="1945"/>
                    <a:pt x="2559" y="1945"/>
                    <a:pt x="2559" y="1945"/>
                  </a:cubicBezTo>
                  <a:cubicBezTo>
                    <a:pt x="2559" y="1948"/>
                    <a:pt x="2559" y="1952"/>
                    <a:pt x="2561" y="1955"/>
                  </a:cubicBezTo>
                  <a:cubicBezTo>
                    <a:pt x="2563" y="1961"/>
                    <a:pt x="2568" y="1965"/>
                    <a:pt x="2573" y="1967"/>
                  </a:cubicBezTo>
                  <a:cubicBezTo>
                    <a:pt x="2574" y="1968"/>
                    <a:pt x="2575" y="1968"/>
                    <a:pt x="2575" y="1970"/>
                  </a:cubicBezTo>
                  <a:cubicBezTo>
                    <a:pt x="2574" y="1977"/>
                    <a:pt x="2577" y="1983"/>
                    <a:pt x="2582" y="1987"/>
                  </a:cubicBezTo>
                  <a:cubicBezTo>
                    <a:pt x="2529" y="1976"/>
                    <a:pt x="2529" y="1976"/>
                    <a:pt x="2529" y="1976"/>
                  </a:cubicBezTo>
                  <a:cubicBezTo>
                    <a:pt x="2531" y="1957"/>
                    <a:pt x="2533" y="1937"/>
                    <a:pt x="2535" y="1918"/>
                  </a:cubicBezTo>
                  <a:cubicBezTo>
                    <a:pt x="2539" y="1923"/>
                    <a:pt x="2541" y="1930"/>
                    <a:pt x="2546" y="1935"/>
                  </a:cubicBezTo>
                  <a:close/>
                  <a:moveTo>
                    <a:pt x="2454" y="1164"/>
                  </a:moveTo>
                  <a:cubicBezTo>
                    <a:pt x="2470" y="1185"/>
                    <a:pt x="2470" y="1185"/>
                    <a:pt x="2470" y="1185"/>
                  </a:cubicBezTo>
                  <a:cubicBezTo>
                    <a:pt x="2437" y="1211"/>
                    <a:pt x="2437" y="1211"/>
                    <a:pt x="2437" y="1211"/>
                  </a:cubicBezTo>
                  <a:cubicBezTo>
                    <a:pt x="2420" y="1190"/>
                    <a:pt x="2420" y="1190"/>
                    <a:pt x="2420" y="1190"/>
                  </a:cubicBezTo>
                  <a:lnTo>
                    <a:pt x="2454" y="1164"/>
                  </a:lnTo>
                  <a:close/>
                  <a:moveTo>
                    <a:pt x="2406" y="1172"/>
                  </a:moveTo>
                  <a:cubicBezTo>
                    <a:pt x="2390" y="1151"/>
                    <a:pt x="2390" y="1151"/>
                    <a:pt x="2390" y="1151"/>
                  </a:cubicBezTo>
                  <a:cubicBezTo>
                    <a:pt x="2424" y="1125"/>
                    <a:pt x="2424" y="1125"/>
                    <a:pt x="2424" y="1125"/>
                  </a:cubicBezTo>
                  <a:cubicBezTo>
                    <a:pt x="2440" y="1146"/>
                    <a:pt x="2440" y="1146"/>
                    <a:pt x="2440" y="1146"/>
                  </a:cubicBezTo>
                  <a:lnTo>
                    <a:pt x="2406" y="1172"/>
                  </a:lnTo>
                  <a:close/>
                  <a:moveTo>
                    <a:pt x="2453" y="1136"/>
                  </a:moveTo>
                  <a:cubicBezTo>
                    <a:pt x="2436" y="1115"/>
                    <a:pt x="2436" y="1115"/>
                    <a:pt x="2436" y="1115"/>
                  </a:cubicBezTo>
                  <a:cubicBezTo>
                    <a:pt x="2470" y="1089"/>
                    <a:pt x="2470" y="1089"/>
                    <a:pt x="2470" y="1089"/>
                  </a:cubicBezTo>
                  <a:cubicBezTo>
                    <a:pt x="2486" y="1110"/>
                    <a:pt x="2486" y="1110"/>
                    <a:pt x="2486" y="1110"/>
                  </a:cubicBezTo>
                  <a:lnTo>
                    <a:pt x="2453" y="1136"/>
                  </a:lnTo>
                  <a:close/>
                  <a:moveTo>
                    <a:pt x="2423" y="1097"/>
                  </a:moveTo>
                  <a:cubicBezTo>
                    <a:pt x="2406" y="1076"/>
                    <a:pt x="2406" y="1076"/>
                    <a:pt x="2406" y="1076"/>
                  </a:cubicBezTo>
                  <a:cubicBezTo>
                    <a:pt x="2440" y="1050"/>
                    <a:pt x="2440" y="1050"/>
                    <a:pt x="2440" y="1050"/>
                  </a:cubicBezTo>
                  <a:cubicBezTo>
                    <a:pt x="2456" y="1071"/>
                    <a:pt x="2456" y="1071"/>
                    <a:pt x="2456" y="1071"/>
                  </a:cubicBezTo>
                  <a:lnTo>
                    <a:pt x="2423" y="1097"/>
                  </a:lnTo>
                  <a:close/>
                  <a:moveTo>
                    <a:pt x="2410" y="1107"/>
                  </a:moveTo>
                  <a:cubicBezTo>
                    <a:pt x="2376" y="1133"/>
                    <a:pt x="2376" y="1133"/>
                    <a:pt x="2376" y="1133"/>
                  </a:cubicBezTo>
                  <a:cubicBezTo>
                    <a:pt x="2360" y="1112"/>
                    <a:pt x="2360" y="1112"/>
                    <a:pt x="2360" y="1112"/>
                  </a:cubicBezTo>
                  <a:cubicBezTo>
                    <a:pt x="2394" y="1086"/>
                    <a:pt x="2394" y="1086"/>
                    <a:pt x="2394" y="1086"/>
                  </a:cubicBezTo>
                  <a:lnTo>
                    <a:pt x="2410" y="1107"/>
                  </a:lnTo>
                  <a:close/>
                  <a:moveTo>
                    <a:pt x="2544" y="1443"/>
                  </a:moveTo>
                  <a:cubicBezTo>
                    <a:pt x="2543" y="1447"/>
                    <a:pt x="2541" y="1451"/>
                    <a:pt x="2539" y="1455"/>
                  </a:cubicBezTo>
                  <a:cubicBezTo>
                    <a:pt x="2539" y="1456"/>
                    <a:pt x="2539" y="1456"/>
                    <a:pt x="2539" y="1456"/>
                  </a:cubicBezTo>
                  <a:cubicBezTo>
                    <a:pt x="2538" y="1458"/>
                    <a:pt x="2534" y="1462"/>
                    <a:pt x="2531" y="1465"/>
                  </a:cubicBezTo>
                  <a:cubicBezTo>
                    <a:pt x="2535" y="1458"/>
                    <a:pt x="2540" y="1450"/>
                    <a:pt x="2544" y="1442"/>
                  </a:cubicBezTo>
                  <a:cubicBezTo>
                    <a:pt x="2544" y="1442"/>
                    <a:pt x="2545" y="1441"/>
                    <a:pt x="2545" y="1441"/>
                  </a:cubicBezTo>
                  <a:cubicBezTo>
                    <a:pt x="2545" y="1442"/>
                    <a:pt x="2544" y="1442"/>
                    <a:pt x="2544" y="1443"/>
                  </a:cubicBezTo>
                  <a:close/>
                  <a:moveTo>
                    <a:pt x="2550" y="1480"/>
                  </a:moveTo>
                  <a:cubicBezTo>
                    <a:pt x="2551" y="1482"/>
                    <a:pt x="2552" y="1484"/>
                    <a:pt x="2553" y="1486"/>
                  </a:cubicBezTo>
                  <a:cubicBezTo>
                    <a:pt x="2553" y="1486"/>
                    <a:pt x="2554" y="1486"/>
                    <a:pt x="2554" y="1486"/>
                  </a:cubicBezTo>
                  <a:cubicBezTo>
                    <a:pt x="2553" y="1486"/>
                    <a:pt x="2552" y="1487"/>
                    <a:pt x="2552" y="1487"/>
                  </a:cubicBezTo>
                  <a:cubicBezTo>
                    <a:pt x="2548" y="1486"/>
                    <a:pt x="2540" y="1489"/>
                    <a:pt x="2535" y="1488"/>
                  </a:cubicBezTo>
                  <a:cubicBezTo>
                    <a:pt x="2533" y="1488"/>
                    <a:pt x="2531" y="1487"/>
                    <a:pt x="2530" y="1486"/>
                  </a:cubicBezTo>
                  <a:cubicBezTo>
                    <a:pt x="2529" y="1483"/>
                    <a:pt x="2539" y="1471"/>
                    <a:pt x="2542" y="1467"/>
                  </a:cubicBezTo>
                  <a:cubicBezTo>
                    <a:pt x="2542" y="1467"/>
                    <a:pt x="2542" y="1466"/>
                    <a:pt x="2543" y="1466"/>
                  </a:cubicBezTo>
                  <a:cubicBezTo>
                    <a:pt x="2545" y="1471"/>
                    <a:pt x="2548" y="1476"/>
                    <a:pt x="2550" y="1480"/>
                  </a:cubicBezTo>
                  <a:close/>
                  <a:moveTo>
                    <a:pt x="2542" y="1429"/>
                  </a:moveTo>
                  <a:cubicBezTo>
                    <a:pt x="2531" y="1449"/>
                    <a:pt x="2519" y="1469"/>
                    <a:pt x="2505" y="1489"/>
                  </a:cubicBezTo>
                  <a:cubicBezTo>
                    <a:pt x="2502" y="1490"/>
                    <a:pt x="2498" y="1490"/>
                    <a:pt x="2494" y="1491"/>
                  </a:cubicBezTo>
                  <a:cubicBezTo>
                    <a:pt x="2487" y="1491"/>
                    <a:pt x="2483" y="1494"/>
                    <a:pt x="2483" y="1498"/>
                  </a:cubicBezTo>
                  <a:cubicBezTo>
                    <a:pt x="2477" y="1481"/>
                    <a:pt x="2472" y="1465"/>
                    <a:pt x="2465" y="1449"/>
                  </a:cubicBezTo>
                  <a:cubicBezTo>
                    <a:pt x="2539" y="1411"/>
                    <a:pt x="2539" y="1411"/>
                    <a:pt x="2539" y="1411"/>
                  </a:cubicBezTo>
                  <a:cubicBezTo>
                    <a:pt x="2539" y="1416"/>
                    <a:pt x="2540" y="1422"/>
                    <a:pt x="2543" y="1427"/>
                  </a:cubicBezTo>
                  <a:cubicBezTo>
                    <a:pt x="2542" y="1428"/>
                    <a:pt x="2542" y="1428"/>
                    <a:pt x="2542" y="1429"/>
                  </a:cubicBezTo>
                  <a:close/>
                  <a:moveTo>
                    <a:pt x="2526" y="1557"/>
                  </a:moveTo>
                  <a:cubicBezTo>
                    <a:pt x="2526" y="1557"/>
                    <a:pt x="2526" y="1557"/>
                    <a:pt x="2526" y="1557"/>
                  </a:cubicBezTo>
                  <a:cubicBezTo>
                    <a:pt x="2527" y="1559"/>
                    <a:pt x="2528" y="1562"/>
                    <a:pt x="2529" y="1565"/>
                  </a:cubicBezTo>
                  <a:cubicBezTo>
                    <a:pt x="2530" y="1566"/>
                    <a:pt x="2530" y="1567"/>
                    <a:pt x="2530" y="1569"/>
                  </a:cubicBezTo>
                  <a:cubicBezTo>
                    <a:pt x="2530" y="1569"/>
                    <a:pt x="2530" y="1569"/>
                    <a:pt x="2530" y="1569"/>
                  </a:cubicBezTo>
                  <a:cubicBezTo>
                    <a:pt x="2530" y="1569"/>
                    <a:pt x="2530" y="1569"/>
                    <a:pt x="2529" y="1569"/>
                  </a:cubicBezTo>
                  <a:cubicBezTo>
                    <a:pt x="2527" y="1568"/>
                    <a:pt x="2523" y="1569"/>
                    <a:pt x="2520" y="1568"/>
                  </a:cubicBezTo>
                  <a:cubicBezTo>
                    <a:pt x="2519" y="1567"/>
                    <a:pt x="2518" y="1567"/>
                    <a:pt x="2517" y="1566"/>
                  </a:cubicBezTo>
                  <a:cubicBezTo>
                    <a:pt x="2517" y="1564"/>
                    <a:pt x="2524" y="1559"/>
                    <a:pt x="2526" y="1557"/>
                  </a:cubicBezTo>
                  <a:close/>
                  <a:moveTo>
                    <a:pt x="2520" y="1555"/>
                  </a:moveTo>
                  <a:cubicBezTo>
                    <a:pt x="2523" y="1551"/>
                    <a:pt x="2527" y="1547"/>
                    <a:pt x="2530" y="1543"/>
                  </a:cubicBezTo>
                  <a:cubicBezTo>
                    <a:pt x="2530" y="1543"/>
                    <a:pt x="2530" y="1543"/>
                    <a:pt x="2531" y="1543"/>
                  </a:cubicBezTo>
                  <a:cubicBezTo>
                    <a:pt x="2530" y="1543"/>
                    <a:pt x="2530" y="1543"/>
                    <a:pt x="2530" y="1544"/>
                  </a:cubicBezTo>
                  <a:cubicBezTo>
                    <a:pt x="2529" y="1546"/>
                    <a:pt x="2528" y="1548"/>
                    <a:pt x="2526" y="1550"/>
                  </a:cubicBezTo>
                  <a:cubicBezTo>
                    <a:pt x="2526" y="1550"/>
                    <a:pt x="2526" y="1550"/>
                    <a:pt x="2526" y="1550"/>
                  </a:cubicBezTo>
                  <a:cubicBezTo>
                    <a:pt x="2525" y="1552"/>
                    <a:pt x="2522" y="1553"/>
                    <a:pt x="2520" y="1555"/>
                  </a:cubicBezTo>
                  <a:close/>
                  <a:moveTo>
                    <a:pt x="2532" y="1573"/>
                  </a:moveTo>
                  <a:cubicBezTo>
                    <a:pt x="2533" y="1573"/>
                    <a:pt x="2534" y="1574"/>
                    <a:pt x="2535" y="1574"/>
                  </a:cubicBezTo>
                  <a:cubicBezTo>
                    <a:pt x="2536" y="1574"/>
                    <a:pt x="2536" y="1574"/>
                    <a:pt x="2537" y="1575"/>
                  </a:cubicBezTo>
                  <a:cubicBezTo>
                    <a:pt x="2536" y="1577"/>
                    <a:pt x="2536" y="1580"/>
                    <a:pt x="2536" y="1582"/>
                  </a:cubicBezTo>
                  <a:cubicBezTo>
                    <a:pt x="2536" y="1582"/>
                    <a:pt x="2536" y="1582"/>
                    <a:pt x="2536" y="1582"/>
                  </a:cubicBezTo>
                  <a:cubicBezTo>
                    <a:pt x="2531" y="1582"/>
                    <a:pt x="2526" y="1581"/>
                    <a:pt x="2522" y="1578"/>
                  </a:cubicBezTo>
                  <a:cubicBezTo>
                    <a:pt x="2519" y="1576"/>
                    <a:pt x="2516" y="1574"/>
                    <a:pt x="2513" y="1572"/>
                  </a:cubicBezTo>
                  <a:cubicBezTo>
                    <a:pt x="2519" y="1572"/>
                    <a:pt x="2526" y="1572"/>
                    <a:pt x="2532" y="1573"/>
                  </a:cubicBezTo>
                  <a:close/>
                  <a:moveTo>
                    <a:pt x="2531" y="1535"/>
                  </a:moveTo>
                  <a:cubicBezTo>
                    <a:pt x="2531" y="1535"/>
                    <a:pt x="2531" y="1535"/>
                    <a:pt x="2530" y="1536"/>
                  </a:cubicBezTo>
                  <a:cubicBezTo>
                    <a:pt x="2522" y="1546"/>
                    <a:pt x="2513" y="1556"/>
                    <a:pt x="2503" y="1565"/>
                  </a:cubicBezTo>
                  <a:cubicBezTo>
                    <a:pt x="2503" y="1565"/>
                    <a:pt x="2503" y="1565"/>
                    <a:pt x="2503" y="1565"/>
                  </a:cubicBezTo>
                  <a:cubicBezTo>
                    <a:pt x="2498" y="1547"/>
                    <a:pt x="2493" y="1529"/>
                    <a:pt x="2487" y="1512"/>
                  </a:cubicBezTo>
                  <a:cubicBezTo>
                    <a:pt x="2490" y="1516"/>
                    <a:pt x="2495" y="1516"/>
                    <a:pt x="2500" y="1513"/>
                  </a:cubicBezTo>
                  <a:cubicBezTo>
                    <a:pt x="2503" y="1510"/>
                    <a:pt x="2505" y="1507"/>
                    <a:pt x="2508" y="1504"/>
                  </a:cubicBezTo>
                  <a:cubicBezTo>
                    <a:pt x="2509" y="1504"/>
                    <a:pt x="2509" y="1504"/>
                    <a:pt x="2511" y="1503"/>
                  </a:cubicBezTo>
                  <a:cubicBezTo>
                    <a:pt x="2520" y="1504"/>
                    <a:pt x="2529" y="1509"/>
                    <a:pt x="2538" y="1512"/>
                  </a:cubicBezTo>
                  <a:cubicBezTo>
                    <a:pt x="2537" y="1513"/>
                    <a:pt x="2537" y="1513"/>
                    <a:pt x="2537" y="1513"/>
                  </a:cubicBezTo>
                  <a:cubicBezTo>
                    <a:pt x="2531" y="1519"/>
                    <a:pt x="2529" y="1527"/>
                    <a:pt x="2531" y="1535"/>
                  </a:cubicBezTo>
                  <a:close/>
                  <a:moveTo>
                    <a:pt x="2532" y="1635"/>
                  </a:moveTo>
                  <a:cubicBezTo>
                    <a:pt x="2537" y="1635"/>
                    <a:pt x="2542" y="1638"/>
                    <a:pt x="2543" y="1644"/>
                  </a:cubicBezTo>
                  <a:cubicBezTo>
                    <a:pt x="2544" y="1649"/>
                    <a:pt x="2540" y="1654"/>
                    <a:pt x="2535" y="1655"/>
                  </a:cubicBezTo>
                  <a:cubicBezTo>
                    <a:pt x="2529" y="1656"/>
                    <a:pt x="2524" y="1652"/>
                    <a:pt x="2523" y="1646"/>
                  </a:cubicBezTo>
                  <a:cubicBezTo>
                    <a:pt x="2523" y="1641"/>
                    <a:pt x="2527" y="1636"/>
                    <a:pt x="2532" y="1635"/>
                  </a:cubicBezTo>
                  <a:close/>
                  <a:moveTo>
                    <a:pt x="2537" y="1675"/>
                  </a:moveTo>
                  <a:cubicBezTo>
                    <a:pt x="2533" y="1675"/>
                    <a:pt x="2529" y="1675"/>
                    <a:pt x="2525" y="1674"/>
                  </a:cubicBezTo>
                  <a:cubicBezTo>
                    <a:pt x="2525" y="1672"/>
                    <a:pt x="2524" y="1671"/>
                    <a:pt x="2524" y="1669"/>
                  </a:cubicBezTo>
                  <a:cubicBezTo>
                    <a:pt x="2528" y="1670"/>
                    <a:pt x="2532" y="1671"/>
                    <a:pt x="2536" y="1670"/>
                  </a:cubicBezTo>
                  <a:cubicBezTo>
                    <a:pt x="2549" y="1669"/>
                    <a:pt x="2559" y="1656"/>
                    <a:pt x="2557" y="1642"/>
                  </a:cubicBezTo>
                  <a:cubicBezTo>
                    <a:pt x="2555" y="1628"/>
                    <a:pt x="2543" y="1618"/>
                    <a:pt x="2529" y="1620"/>
                  </a:cubicBezTo>
                  <a:cubicBezTo>
                    <a:pt x="2524" y="1621"/>
                    <a:pt x="2520" y="1623"/>
                    <a:pt x="2517" y="1626"/>
                  </a:cubicBezTo>
                  <a:cubicBezTo>
                    <a:pt x="2513" y="1608"/>
                    <a:pt x="2509" y="1591"/>
                    <a:pt x="2505" y="1573"/>
                  </a:cubicBezTo>
                  <a:cubicBezTo>
                    <a:pt x="2512" y="1575"/>
                    <a:pt x="2517" y="1581"/>
                    <a:pt x="2523" y="1584"/>
                  </a:cubicBezTo>
                  <a:cubicBezTo>
                    <a:pt x="2527" y="1586"/>
                    <a:pt x="2532" y="1587"/>
                    <a:pt x="2536" y="1587"/>
                  </a:cubicBezTo>
                  <a:cubicBezTo>
                    <a:pt x="2536" y="1587"/>
                    <a:pt x="2536" y="1587"/>
                    <a:pt x="2537" y="1587"/>
                  </a:cubicBezTo>
                  <a:cubicBezTo>
                    <a:pt x="2537" y="1589"/>
                    <a:pt x="2539" y="1592"/>
                    <a:pt x="2541" y="1594"/>
                  </a:cubicBezTo>
                  <a:cubicBezTo>
                    <a:pt x="2545" y="1597"/>
                    <a:pt x="2549" y="1598"/>
                    <a:pt x="2554" y="1598"/>
                  </a:cubicBezTo>
                  <a:cubicBezTo>
                    <a:pt x="2555" y="1598"/>
                    <a:pt x="2556" y="1599"/>
                    <a:pt x="2556" y="1600"/>
                  </a:cubicBezTo>
                  <a:cubicBezTo>
                    <a:pt x="2557" y="1603"/>
                    <a:pt x="2559" y="1605"/>
                    <a:pt x="2561" y="1607"/>
                  </a:cubicBezTo>
                  <a:cubicBezTo>
                    <a:pt x="2554" y="1604"/>
                    <a:pt x="2546" y="1603"/>
                    <a:pt x="2538" y="1602"/>
                  </a:cubicBezTo>
                  <a:cubicBezTo>
                    <a:pt x="2538" y="1602"/>
                    <a:pt x="2538" y="1602"/>
                    <a:pt x="2538" y="1602"/>
                  </a:cubicBezTo>
                  <a:cubicBezTo>
                    <a:pt x="2538" y="1602"/>
                    <a:pt x="2537" y="1595"/>
                    <a:pt x="2529" y="1596"/>
                  </a:cubicBezTo>
                  <a:cubicBezTo>
                    <a:pt x="2522" y="1597"/>
                    <a:pt x="2517" y="1598"/>
                    <a:pt x="2517" y="1604"/>
                  </a:cubicBezTo>
                  <a:cubicBezTo>
                    <a:pt x="2517" y="1604"/>
                    <a:pt x="2516" y="1604"/>
                    <a:pt x="2515" y="1604"/>
                  </a:cubicBezTo>
                  <a:cubicBezTo>
                    <a:pt x="2517" y="1620"/>
                    <a:pt x="2517" y="1620"/>
                    <a:pt x="2517" y="1620"/>
                  </a:cubicBezTo>
                  <a:cubicBezTo>
                    <a:pt x="2520" y="1618"/>
                    <a:pt x="2524" y="1616"/>
                    <a:pt x="2529" y="1616"/>
                  </a:cubicBezTo>
                  <a:cubicBezTo>
                    <a:pt x="2529" y="1616"/>
                    <a:pt x="2529" y="1616"/>
                    <a:pt x="2529" y="1616"/>
                  </a:cubicBezTo>
                  <a:cubicBezTo>
                    <a:pt x="2530" y="1616"/>
                    <a:pt x="2531" y="1616"/>
                    <a:pt x="2531" y="1615"/>
                  </a:cubicBezTo>
                  <a:cubicBezTo>
                    <a:pt x="2546" y="1615"/>
                    <a:pt x="2559" y="1626"/>
                    <a:pt x="2561" y="1642"/>
                  </a:cubicBezTo>
                  <a:cubicBezTo>
                    <a:pt x="2563" y="1658"/>
                    <a:pt x="2552" y="1673"/>
                    <a:pt x="2537" y="1675"/>
                  </a:cubicBezTo>
                  <a:close/>
                  <a:moveTo>
                    <a:pt x="2568" y="1507"/>
                  </a:moveTo>
                  <a:cubicBezTo>
                    <a:pt x="2567" y="1507"/>
                    <a:pt x="2567" y="1507"/>
                    <a:pt x="2567" y="1507"/>
                  </a:cubicBezTo>
                  <a:cubicBezTo>
                    <a:pt x="2564" y="1506"/>
                    <a:pt x="2562" y="1505"/>
                    <a:pt x="2559" y="1506"/>
                  </a:cubicBezTo>
                  <a:cubicBezTo>
                    <a:pt x="2559" y="1506"/>
                    <a:pt x="2558" y="1506"/>
                    <a:pt x="2558" y="1506"/>
                  </a:cubicBezTo>
                  <a:cubicBezTo>
                    <a:pt x="2554" y="1505"/>
                    <a:pt x="2551" y="1506"/>
                    <a:pt x="2547" y="1507"/>
                  </a:cubicBezTo>
                  <a:cubicBezTo>
                    <a:pt x="2546" y="1506"/>
                    <a:pt x="2544" y="1506"/>
                    <a:pt x="2543" y="1505"/>
                  </a:cubicBezTo>
                  <a:cubicBezTo>
                    <a:pt x="2537" y="1503"/>
                    <a:pt x="2531" y="1501"/>
                    <a:pt x="2525" y="1499"/>
                  </a:cubicBezTo>
                  <a:cubicBezTo>
                    <a:pt x="2535" y="1496"/>
                    <a:pt x="2547" y="1493"/>
                    <a:pt x="2558" y="1493"/>
                  </a:cubicBezTo>
                  <a:cubicBezTo>
                    <a:pt x="2560" y="1493"/>
                    <a:pt x="2562" y="1493"/>
                    <a:pt x="2563" y="1493"/>
                  </a:cubicBezTo>
                  <a:cubicBezTo>
                    <a:pt x="2565" y="1493"/>
                    <a:pt x="2566" y="1494"/>
                    <a:pt x="2567" y="1495"/>
                  </a:cubicBezTo>
                  <a:cubicBezTo>
                    <a:pt x="2566" y="1499"/>
                    <a:pt x="2567" y="1503"/>
                    <a:pt x="2568" y="1507"/>
                  </a:cubicBezTo>
                  <a:cubicBezTo>
                    <a:pt x="2568" y="1507"/>
                    <a:pt x="2568" y="1507"/>
                    <a:pt x="2568" y="1507"/>
                  </a:cubicBezTo>
                  <a:close/>
                  <a:moveTo>
                    <a:pt x="2622" y="1300"/>
                  </a:moveTo>
                  <a:cubicBezTo>
                    <a:pt x="2628" y="1311"/>
                    <a:pt x="2624" y="1325"/>
                    <a:pt x="2613" y="1330"/>
                  </a:cubicBezTo>
                  <a:cubicBezTo>
                    <a:pt x="2602" y="1336"/>
                    <a:pt x="2589" y="1332"/>
                    <a:pt x="2583" y="1321"/>
                  </a:cubicBezTo>
                  <a:cubicBezTo>
                    <a:pt x="2578" y="1310"/>
                    <a:pt x="2582" y="1297"/>
                    <a:pt x="2593" y="1291"/>
                  </a:cubicBezTo>
                  <a:cubicBezTo>
                    <a:pt x="2603" y="1285"/>
                    <a:pt x="2617" y="1290"/>
                    <a:pt x="2622" y="1300"/>
                  </a:cubicBezTo>
                  <a:close/>
                  <a:moveTo>
                    <a:pt x="2563" y="1234"/>
                  </a:moveTo>
                  <a:cubicBezTo>
                    <a:pt x="2574" y="1228"/>
                    <a:pt x="2587" y="1232"/>
                    <a:pt x="2593" y="1243"/>
                  </a:cubicBezTo>
                  <a:cubicBezTo>
                    <a:pt x="2598" y="1254"/>
                    <a:pt x="2594" y="1267"/>
                    <a:pt x="2583" y="1273"/>
                  </a:cubicBezTo>
                  <a:cubicBezTo>
                    <a:pt x="2572" y="1279"/>
                    <a:pt x="2559" y="1274"/>
                    <a:pt x="2553" y="1264"/>
                  </a:cubicBezTo>
                  <a:cubicBezTo>
                    <a:pt x="2548" y="1253"/>
                    <a:pt x="2552" y="1239"/>
                    <a:pt x="2563" y="1234"/>
                  </a:cubicBezTo>
                  <a:close/>
                  <a:moveTo>
                    <a:pt x="2567" y="1329"/>
                  </a:moveTo>
                  <a:cubicBezTo>
                    <a:pt x="2572" y="1340"/>
                    <a:pt x="2568" y="1354"/>
                    <a:pt x="2557" y="1359"/>
                  </a:cubicBezTo>
                  <a:cubicBezTo>
                    <a:pt x="2547" y="1365"/>
                    <a:pt x="2533" y="1361"/>
                    <a:pt x="2528" y="1350"/>
                  </a:cubicBezTo>
                  <a:cubicBezTo>
                    <a:pt x="2522" y="1339"/>
                    <a:pt x="2526" y="1326"/>
                    <a:pt x="2537" y="1320"/>
                  </a:cubicBezTo>
                  <a:cubicBezTo>
                    <a:pt x="2548" y="1314"/>
                    <a:pt x="2561" y="1319"/>
                    <a:pt x="2567" y="1329"/>
                  </a:cubicBezTo>
                  <a:close/>
                  <a:moveTo>
                    <a:pt x="2507" y="1263"/>
                  </a:moveTo>
                  <a:cubicBezTo>
                    <a:pt x="2518" y="1257"/>
                    <a:pt x="2531" y="1261"/>
                    <a:pt x="2537" y="1272"/>
                  </a:cubicBezTo>
                  <a:cubicBezTo>
                    <a:pt x="2543" y="1283"/>
                    <a:pt x="2538" y="1296"/>
                    <a:pt x="2528" y="1302"/>
                  </a:cubicBezTo>
                  <a:cubicBezTo>
                    <a:pt x="2517" y="1308"/>
                    <a:pt x="2503" y="1303"/>
                    <a:pt x="2498" y="1293"/>
                  </a:cubicBezTo>
                  <a:cubicBezTo>
                    <a:pt x="2492" y="1282"/>
                    <a:pt x="2496" y="1268"/>
                    <a:pt x="2507" y="1263"/>
                  </a:cubicBezTo>
                  <a:close/>
                  <a:moveTo>
                    <a:pt x="2511" y="1358"/>
                  </a:moveTo>
                  <a:cubicBezTo>
                    <a:pt x="2517" y="1369"/>
                    <a:pt x="2513" y="1383"/>
                    <a:pt x="2502" y="1388"/>
                  </a:cubicBezTo>
                  <a:cubicBezTo>
                    <a:pt x="2491" y="1394"/>
                    <a:pt x="2478" y="1390"/>
                    <a:pt x="2472" y="1379"/>
                  </a:cubicBezTo>
                  <a:cubicBezTo>
                    <a:pt x="2466" y="1368"/>
                    <a:pt x="2471" y="1355"/>
                    <a:pt x="2481" y="1349"/>
                  </a:cubicBezTo>
                  <a:cubicBezTo>
                    <a:pt x="2492" y="1344"/>
                    <a:pt x="2505" y="1348"/>
                    <a:pt x="2511" y="1358"/>
                  </a:cubicBezTo>
                  <a:close/>
                  <a:moveTo>
                    <a:pt x="2472" y="1331"/>
                  </a:moveTo>
                  <a:cubicBezTo>
                    <a:pt x="2461" y="1337"/>
                    <a:pt x="2448" y="1332"/>
                    <a:pt x="2442" y="1322"/>
                  </a:cubicBezTo>
                  <a:cubicBezTo>
                    <a:pt x="2436" y="1311"/>
                    <a:pt x="2441" y="1297"/>
                    <a:pt x="2451" y="1292"/>
                  </a:cubicBezTo>
                  <a:cubicBezTo>
                    <a:pt x="2462" y="1286"/>
                    <a:pt x="2476" y="1290"/>
                    <a:pt x="2481" y="1301"/>
                  </a:cubicBezTo>
                  <a:cubicBezTo>
                    <a:pt x="2487" y="1312"/>
                    <a:pt x="2483" y="1325"/>
                    <a:pt x="2472" y="1331"/>
                  </a:cubicBezTo>
                  <a:close/>
                  <a:moveTo>
                    <a:pt x="2483" y="1175"/>
                  </a:moveTo>
                  <a:cubicBezTo>
                    <a:pt x="2467" y="1154"/>
                    <a:pt x="2467" y="1154"/>
                    <a:pt x="2467" y="1154"/>
                  </a:cubicBezTo>
                  <a:cubicBezTo>
                    <a:pt x="2501" y="1128"/>
                    <a:pt x="2501" y="1128"/>
                    <a:pt x="2501" y="1128"/>
                  </a:cubicBezTo>
                  <a:cubicBezTo>
                    <a:pt x="2517" y="1149"/>
                    <a:pt x="2517" y="1149"/>
                    <a:pt x="2517" y="1149"/>
                  </a:cubicBezTo>
                  <a:lnTo>
                    <a:pt x="2483" y="1175"/>
                  </a:lnTo>
                  <a:close/>
                  <a:moveTo>
                    <a:pt x="2564" y="1113"/>
                  </a:moveTo>
                  <a:cubicBezTo>
                    <a:pt x="2530" y="1140"/>
                    <a:pt x="2530" y="1140"/>
                    <a:pt x="2530" y="1140"/>
                  </a:cubicBezTo>
                  <a:cubicBezTo>
                    <a:pt x="2514" y="1118"/>
                    <a:pt x="2514" y="1118"/>
                    <a:pt x="2514" y="1118"/>
                  </a:cubicBezTo>
                  <a:cubicBezTo>
                    <a:pt x="2547" y="1092"/>
                    <a:pt x="2547" y="1092"/>
                    <a:pt x="2547" y="1092"/>
                  </a:cubicBezTo>
                  <a:lnTo>
                    <a:pt x="2564" y="1113"/>
                  </a:lnTo>
                  <a:close/>
                  <a:moveTo>
                    <a:pt x="2517" y="1053"/>
                  </a:moveTo>
                  <a:cubicBezTo>
                    <a:pt x="2533" y="1074"/>
                    <a:pt x="2533" y="1074"/>
                    <a:pt x="2533" y="1074"/>
                  </a:cubicBezTo>
                  <a:cubicBezTo>
                    <a:pt x="2499" y="1100"/>
                    <a:pt x="2499" y="1100"/>
                    <a:pt x="2499" y="1100"/>
                  </a:cubicBezTo>
                  <a:cubicBezTo>
                    <a:pt x="2483" y="1079"/>
                    <a:pt x="2483" y="1079"/>
                    <a:pt x="2483" y="1079"/>
                  </a:cubicBezTo>
                  <a:lnTo>
                    <a:pt x="2517" y="1053"/>
                  </a:lnTo>
                  <a:close/>
                  <a:moveTo>
                    <a:pt x="2503" y="1035"/>
                  </a:moveTo>
                  <a:cubicBezTo>
                    <a:pt x="2469" y="1061"/>
                    <a:pt x="2469" y="1061"/>
                    <a:pt x="2469" y="1061"/>
                  </a:cubicBezTo>
                  <a:cubicBezTo>
                    <a:pt x="2453" y="1040"/>
                    <a:pt x="2453" y="1040"/>
                    <a:pt x="2453" y="1040"/>
                  </a:cubicBezTo>
                  <a:cubicBezTo>
                    <a:pt x="2487" y="1014"/>
                    <a:pt x="2487" y="1014"/>
                    <a:pt x="2487" y="1014"/>
                  </a:cubicBezTo>
                  <a:lnTo>
                    <a:pt x="2503" y="1035"/>
                  </a:lnTo>
                  <a:close/>
                  <a:moveTo>
                    <a:pt x="2456" y="974"/>
                  </a:moveTo>
                  <a:cubicBezTo>
                    <a:pt x="2472" y="995"/>
                    <a:pt x="2472" y="995"/>
                    <a:pt x="2472" y="995"/>
                  </a:cubicBezTo>
                  <a:cubicBezTo>
                    <a:pt x="2439" y="1021"/>
                    <a:pt x="2439" y="1021"/>
                    <a:pt x="2439" y="1021"/>
                  </a:cubicBezTo>
                  <a:cubicBezTo>
                    <a:pt x="2422" y="1000"/>
                    <a:pt x="2422" y="1000"/>
                    <a:pt x="2422" y="1000"/>
                  </a:cubicBezTo>
                  <a:lnTo>
                    <a:pt x="2456" y="974"/>
                  </a:lnTo>
                  <a:close/>
                  <a:moveTo>
                    <a:pt x="2410" y="1010"/>
                  </a:moveTo>
                  <a:cubicBezTo>
                    <a:pt x="2426" y="1031"/>
                    <a:pt x="2426" y="1031"/>
                    <a:pt x="2426" y="1031"/>
                  </a:cubicBezTo>
                  <a:cubicBezTo>
                    <a:pt x="2392" y="1057"/>
                    <a:pt x="2392" y="1057"/>
                    <a:pt x="2392" y="1057"/>
                  </a:cubicBezTo>
                  <a:cubicBezTo>
                    <a:pt x="2376" y="1036"/>
                    <a:pt x="2376" y="1036"/>
                    <a:pt x="2376" y="1036"/>
                  </a:cubicBezTo>
                  <a:lnTo>
                    <a:pt x="2410" y="1010"/>
                  </a:lnTo>
                  <a:close/>
                  <a:moveTo>
                    <a:pt x="2363" y="1046"/>
                  </a:moveTo>
                  <a:cubicBezTo>
                    <a:pt x="2379" y="1067"/>
                    <a:pt x="2379" y="1067"/>
                    <a:pt x="2379" y="1067"/>
                  </a:cubicBezTo>
                  <a:cubicBezTo>
                    <a:pt x="2345" y="1093"/>
                    <a:pt x="2345" y="1093"/>
                    <a:pt x="2345" y="1093"/>
                  </a:cubicBezTo>
                  <a:cubicBezTo>
                    <a:pt x="2329" y="1072"/>
                    <a:pt x="2329" y="1072"/>
                    <a:pt x="2329" y="1072"/>
                  </a:cubicBezTo>
                  <a:lnTo>
                    <a:pt x="2363" y="1046"/>
                  </a:lnTo>
                  <a:close/>
                  <a:moveTo>
                    <a:pt x="2294" y="887"/>
                  </a:moveTo>
                  <a:cubicBezTo>
                    <a:pt x="2315" y="866"/>
                    <a:pt x="2315" y="866"/>
                    <a:pt x="2315" y="866"/>
                  </a:cubicBezTo>
                  <a:cubicBezTo>
                    <a:pt x="2341" y="891"/>
                    <a:pt x="2341" y="891"/>
                    <a:pt x="2341" y="891"/>
                  </a:cubicBezTo>
                  <a:cubicBezTo>
                    <a:pt x="2320" y="913"/>
                    <a:pt x="2320" y="913"/>
                    <a:pt x="2320" y="913"/>
                  </a:cubicBezTo>
                  <a:lnTo>
                    <a:pt x="2294" y="887"/>
                  </a:lnTo>
                  <a:close/>
                  <a:moveTo>
                    <a:pt x="2455" y="774"/>
                  </a:moveTo>
                  <a:cubicBezTo>
                    <a:pt x="2434" y="795"/>
                    <a:pt x="2434" y="795"/>
                    <a:pt x="2434" y="795"/>
                  </a:cubicBezTo>
                  <a:cubicBezTo>
                    <a:pt x="2407" y="770"/>
                    <a:pt x="2407" y="770"/>
                    <a:pt x="2407" y="770"/>
                  </a:cubicBezTo>
                  <a:cubicBezTo>
                    <a:pt x="2428" y="748"/>
                    <a:pt x="2428" y="748"/>
                    <a:pt x="2428" y="748"/>
                  </a:cubicBezTo>
                  <a:lnTo>
                    <a:pt x="2455" y="774"/>
                  </a:lnTo>
                  <a:close/>
                  <a:moveTo>
                    <a:pt x="2445" y="731"/>
                  </a:moveTo>
                  <a:cubicBezTo>
                    <a:pt x="2466" y="709"/>
                    <a:pt x="2466" y="709"/>
                    <a:pt x="2466" y="709"/>
                  </a:cubicBezTo>
                  <a:cubicBezTo>
                    <a:pt x="2492" y="735"/>
                    <a:pt x="2492" y="735"/>
                    <a:pt x="2492" y="735"/>
                  </a:cubicBezTo>
                  <a:cubicBezTo>
                    <a:pt x="2472" y="756"/>
                    <a:pt x="2472" y="756"/>
                    <a:pt x="2472" y="756"/>
                  </a:cubicBezTo>
                  <a:lnTo>
                    <a:pt x="2445" y="731"/>
                  </a:lnTo>
                  <a:close/>
                  <a:moveTo>
                    <a:pt x="2417" y="813"/>
                  </a:moveTo>
                  <a:cubicBezTo>
                    <a:pt x="2396" y="835"/>
                    <a:pt x="2396" y="835"/>
                    <a:pt x="2396" y="835"/>
                  </a:cubicBezTo>
                  <a:cubicBezTo>
                    <a:pt x="2370" y="809"/>
                    <a:pt x="2370" y="809"/>
                    <a:pt x="2370" y="809"/>
                  </a:cubicBezTo>
                  <a:cubicBezTo>
                    <a:pt x="2390" y="787"/>
                    <a:pt x="2390" y="787"/>
                    <a:pt x="2390" y="787"/>
                  </a:cubicBezTo>
                  <a:lnTo>
                    <a:pt x="2417" y="813"/>
                  </a:lnTo>
                  <a:close/>
                  <a:moveTo>
                    <a:pt x="2379" y="852"/>
                  </a:moveTo>
                  <a:cubicBezTo>
                    <a:pt x="2358" y="874"/>
                    <a:pt x="2358" y="874"/>
                    <a:pt x="2358" y="874"/>
                  </a:cubicBezTo>
                  <a:cubicBezTo>
                    <a:pt x="2332" y="848"/>
                    <a:pt x="2332" y="848"/>
                    <a:pt x="2332" y="848"/>
                  </a:cubicBezTo>
                  <a:cubicBezTo>
                    <a:pt x="2353" y="827"/>
                    <a:pt x="2353" y="827"/>
                    <a:pt x="2353" y="827"/>
                  </a:cubicBezTo>
                  <a:lnTo>
                    <a:pt x="2379" y="852"/>
                  </a:lnTo>
                  <a:close/>
                  <a:moveTo>
                    <a:pt x="2351" y="943"/>
                  </a:moveTo>
                  <a:cubicBezTo>
                    <a:pt x="2325" y="917"/>
                    <a:pt x="2325" y="917"/>
                    <a:pt x="2325" y="917"/>
                  </a:cubicBezTo>
                  <a:cubicBezTo>
                    <a:pt x="2346" y="896"/>
                    <a:pt x="2346" y="896"/>
                    <a:pt x="2346" y="896"/>
                  </a:cubicBezTo>
                  <a:cubicBezTo>
                    <a:pt x="2372" y="921"/>
                    <a:pt x="2372" y="921"/>
                    <a:pt x="2372" y="921"/>
                  </a:cubicBezTo>
                  <a:lnTo>
                    <a:pt x="2351" y="943"/>
                  </a:lnTo>
                  <a:close/>
                  <a:moveTo>
                    <a:pt x="2389" y="904"/>
                  </a:moveTo>
                  <a:cubicBezTo>
                    <a:pt x="2363" y="878"/>
                    <a:pt x="2363" y="878"/>
                    <a:pt x="2363" y="878"/>
                  </a:cubicBezTo>
                  <a:cubicBezTo>
                    <a:pt x="2384" y="857"/>
                    <a:pt x="2384" y="857"/>
                    <a:pt x="2384" y="857"/>
                  </a:cubicBezTo>
                  <a:cubicBezTo>
                    <a:pt x="2410" y="882"/>
                    <a:pt x="2410" y="882"/>
                    <a:pt x="2410" y="882"/>
                  </a:cubicBezTo>
                  <a:lnTo>
                    <a:pt x="2389" y="904"/>
                  </a:lnTo>
                  <a:close/>
                  <a:moveTo>
                    <a:pt x="2427" y="865"/>
                  </a:moveTo>
                  <a:cubicBezTo>
                    <a:pt x="2401" y="839"/>
                    <a:pt x="2401" y="839"/>
                    <a:pt x="2401" y="839"/>
                  </a:cubicBezTo>
                  <a:cubicBezTo>
                    <a:pt x="2422" y="818"/>
                    <a:pt x="2422" y="818"/>
                    <a:pt x="2422" y="818"/>
                  </a:cubicBezTo>
                  <a:cubicBezTo>
                    <a:pt x="2448" y="843"/>
                    <a:pt x="2448" y="843"/>
                    <a:pt x="2448" y="843"/>
                  </a:cubicBezTo>
                  <a:lnTo>
                    <a:pt x="2427" y="865"/>
                  </a:lnTo>
                  <a:close/>
                  <a:moveTo>
                    <a:pt x="2465" y="826"/>
                  </a:moveTo>
                  <a:cubicBezTo>
                    <a:pt x="2438" y="800"/>
                    <a:pt x="2438" y="800"/>
                    <a:pt x="2438" y="800"/>
                  </a:cubicBezTo>
                  <a:cubicBezTo>
                    <a:pt x="2459" y="778"/>
                    <a:pt x="2459" y="778"/>
                    <a:pt x="2459" y="778"/>
                  </a:cubicBezTo>
                  <a:cubicBezTo>
                    <a:pt x="2486" y="804"/>
                    <a:pt x="2486" y="804"/>
                    <a:pt x="2486" y="804"/>
                  </a:cubicBezTo>
                  <a:lnTo>
                    <a:pt x="2465" y="826"/>
                  </a:lnTo>
                  <a:close/>
                  <a:moveTo>
                    <a:pt x="2503" y="786"/>
                  </a:moveTo>
                  <a:cubicBezTo>
                    <a:pt x="2476" y="761"/>
                    <a:pt x="2476" y="761"/>
                    <a:pt x="2476" y="761"/>
                  </a:cubicBezTo>
                  <a:cubicBezTo>
                    <a:pt x="2497" y="739"/>
                    <a:pt x="2497" y="739"/>
                    <a:pt x="2497" y="739"/>
                  </a:cubicBezTo>
                  <a:cubicBezTo>
                    <a:pt x="2523" y="765"/>
                    <a:pt x="2523" y="765"/>
                    <a:pt x="2523" y="765"/>
                  </a:cubicBezTo>
                  <a:lnTo>
                    <a:pt x="2503" y="786"/>
                  </a:lnTo>
                  <a:close/>
                  <a:moveTo>
                    <a:pt x="2561" y="726"/>
                  </a:moveTo>
                  <a:cubicBezTo>
                    <a:pt x="2540" y="747"/>
                    <a:pt x="2540" y="747"/>
                    <a:pt x="2540" y="747"/>
                  </a:cubicBezTo>
                  <a:cubicBezTo>
                    <a:pt x="2514" y="722"/>
                    <a:pt x="2514" y="722"/>
                    <a:pt x="2514" y="722"/>
                  </a:cubicBezTo>
                  <a:cubicBezTo>
                    <a:pt x="2535" y="700"/>
                    <a:pt x="2535" y="700"/>
                    <a:pt x="2535" y="700"/>
                  </a:cubicBezTo>
                  <a:lnTo>
                    <a:pt x="2561" y="726"/>
                  </a:lnTo>
                  <a:close/>
                  <a:moveTo>
                    <a:pt x="2530" y="696"/>
                  </a:moveTo>
                  <a:cubicBezTo>
                    <a:pt x="2509" y="717"/>
                    <a:pt x="2509" y="717"/>
                    <a:pt x="2509" y="717"/>
                  </a:cubicBezTo>
                  <a:cubicBezTo>
                    <a:pt x="2483" y="692"/>
                    <a:pt x="2483" y="692"/>
                    <a:pt x="2483" y="692"/>
                  </a:cubicBezTo>
                  <a:cubicBezTo>
                    <a:pt x="2504" y="670"/>
                    <a:pt x="2504" y="670"/>
                    <a:pt x="2504" y="670"/>
                  </a:cubicBezTo>
                  <a:lnTo>
                    <a:pt x="2530" y="696"/>
                  </a:lnTo>
                  <a:close/>
                  <a:moveTo>
                    <a:pt x="2473" y="640"/>
                  </a:moveTo>
                  <a:cubicBezTo>
                    <a:pt x="2499" y="666"/>
                    <a:pt x="2499" y="666"/>
                    <a:pt x="2499" y="666"/>
                  </a:cubicBezTo>
                  <a:cubicBezTo>
                    <a:pt x="2478" y="687"/>
                    <a:pt x="2478" y="687"/>
                    <a:pt x="2478" y="687"/>
                  </a:cubicBezTo>
                  <a:cubicBezTo>
                    <a:pt x="2452" y="662"/>
                    <a:pt x="2452" y="662"/>
                    <a:pt x="2452" y="662"/>
                  </a:cubicBezTo>
                  <a:lnTo>
                    <a:pt x="2473" y="640"/>
                  </a:lnTo>
                  <a:close/>
                  <a:moveTo>
                    <a:pt x="2435" y="679"/>
                  </a:moveTo>
                  <a:cubicBezTo>
                    <a:pt x="2461" y="705"/>
                    <a:pt x="2461" y="705"/>
                    <a:pt x="2461" y="705"/>
                  </a:cubicBezTo>
                  <a:cubicBezTo>
                    <a:pt x="2440" y="726"/>
                    <a:pt x="2440" y="726"/>
                    <a:pt x="2440" y="726"/>
                  </a:cubicBezTo>
                  <a:cubicBezTo>
                    <a:pt x="2414" y="701"/>
                    <a:pt x="2414" y="701"/>
                    <a:pt x="2414" y="701"/>
                  </a:cubicBezTo>
                  <a:lnTo>
                    <a:pt x="2435" y="679"/>
                  </a:lnTo>
                  <a:close/>
                  <a:moveTo>
                    <a:pt x="2397" y="718"/>
                  </a:moveTo>
                  <a:cubicBezTo>
                    <a:pt x="2424" y="744"/>
                    <a:pt x="2424" y="744"/>
                    <a:pt x="2424" y="744"/>
                  </a:cubicBezTo>
                  <a:cubicBezTo>
                    <a:pt x="2403" y="765"/>
                    <a:pt x="2403" y="765"/>
                    <a:pt x="2403" y="765"/>
                  </a:cubicBezTo>
                  <a:cubicBezTo>
                    <a:pt x="2376" y="740"/>
                    <a:pt x="2376" y="740"/>
                    <a:pt x="2376" y="740"/>
                  </a:cubicBezTo>
                  <a:lnTo>
                    <a:pt x="2397" y="718"/>
                  </a:lnTo>
                  <a:close/>
                  <a:moveTo>
                    <a:pt x="2359" y="757"/>
                  </a:moveTo>
                  <a:cubicBezTo>
                    <a:pt x="2386" y="783"/>
                    <a:pt x="2386" y="783"/>
                    <a:pt x="2386" y="783"/>
                  </a:cubicBezTo>
                  <a:cubicBezTo>
                    <a:pt x="2365" y="805"/>
                    <a:pt x="2365" y="805"/>
                    <a:pt x="2365" y="805"/>
                  </a:cubicBezTo>
                  <a:cubicBezTo>
                    <a:pt x="2339" y="779"/>
                    <a:pt x="2339" y="779"/>
                    <a:pt x="2339" y="779"/>
                  </a:cubicBezTo>
                  <a:lnTo>
                    <a:pt x="2359" y="757"/>
                  </a:lnTo>
                  <a:close/>
                  <a:moveTo>
                    <a:pt x="2322" y="797"/>
                  </a:moveTo>
                  <a:cubicBezTo>
                    <a:pt x="2348" y="822"/>
                    <a:pt x="2348" y="822"/>
                    <a:pt x="2348" y="822"/>
                  </a:cubicBezTo>
                  <a:cubicBezTo>
                    <a:pt x="2327" y="844"/>
                    <a:pt x="2327" y="844"/>
                    <a:pt x="2327" y="844"/>
                  </a:cubicBezTo>
                  <a:cubicBezTo>
                    <a:pt x="2301" y="818"/>
                    <a:pt x="2301" y="818"/>
                    <a:pt x="2301" y="818"/>
                  </a:cubicBezTo>
                  <a:lnTo>
                    <a:pt x="2322" y="797"/>
                  </a:lnTo>
                  <a:close/>
                  <a:moveTo>
                    <a:pt x="2284" y="836"/>
                  </a:moveTo>
                  <a:cubicBezTo>
                    <a:pt x="2310" y="861"/>
                    <a:pt x="2310" y="861"/>
                    <a:pt x="2310" y="861"/>
                  </a:cubicBezTo>
                  <a:cubicBezTo>
                    <a:pt x="2289" y="883"/>
                    <a:pt x="2289" y="883"/>
                    <a:pt x="2289" y="883"/>
                  </a:cubicBezTo>
                  <a:cubicBezTo>
                    <a:pt x="2263" y="857"/>
                    <a:pt x="2263" y="857"/>
                    <a:pt x="2263" y="857"/>
                  </a:cubicBezTo>
                  <a:lnTo>
                    <a:pt x="2284" y="836"/>
                  </a:lnTo>
                  <a:close/>
                  <a:moveTo>
                    <a:pt x="2125" y="2829"/>
                  </a:moveTo>
                  <a:cubicBezTo>
                    <a:pt x="2126" y="2831"/>
                    <a:pt x="2126" y="2833"/>
                    <a:pt x="2124" y="2835"/>
                  </a:cubicBezTo>
                  <a:cubicBezTo>
                    <a:pt x="2122" y="2839"/>
                    <a:pt x="2121" y="2842"/>
                    <a:pt x="2120" y="2846"/>
                  </a:cubicBezTo>
                  <a:cubicBezTo>
                    <a:pt x="2065" y="2740"/>
                    <a:pt x="2065" y="2740"/>
                    <a:pt x="2065" y="2740"/>
                  </a:cubicBezTo>
                  <a:cubicBezTo>
                    <a:pt x="2077" y="2731"/>
                    <a:pt x="2089" y="2722"/>
                    <a:pt x="2101" y="2713"/>
                  </a:cubicBezTo>
                  <a:cubicBezTo>
                    <a:pt x="2102" y="2714"/>
                    <a:pt x="2103" y="2714"/>
                    <a:pt x="2103" y="2715"/>
                  </a:cubicBezTo>
                  <a:cubicBezTo>
                    <a:pt x="2103" y="2715"/>
                    <a:pt x="2104" y="2715"/>
                    <a:pt x="2106" y="2717"/>
                  </a:cubicBezTo>
                  <a:cubicBezTo>
                    <a:pt x="2111" y="2730"/>
                    <a:pt x="2107" y="2747"/>
                    <a:pt x="2111" y="2761"/>
                  </a:cubicBezTo>
                  <a:cubicBezTo>
                    <a:pt x="2113" y="2770"/>
                    <a:pt x="2117" y="2778"/>
                    <a:pt x="2122" y="2785"/>
                  </a:cubicBezTo>
                  <a:cubicBezTo>
                    <a:pt x="2122" y="2786"/>
                    <a:pt x="2122" y="2786"/>
                    <a:pt x="2122" y="2786"/>
                  </a:cubicBezTo>
                  <a:cubicBezTo>
                    <a:pt x="2119" y="2791"/>
                    <a:pt x="2117" y="2796"/>
                    <a:pt x="2116" y="2802"/>
                  </a:cubicBezTo>
                  <a:cubicBezTo>
                    <a:pt x="2115" y="2812"/>
                    <a:pt x="2119" y="2822"/>
                    <a:pt x="2125" y="2829"/>
                  </a:cubicBezTo>
                  <a:close/>
                  <a:moveTo>
                    <a:pt x="2118" y="3067"/>
                  </a:moveTo>
                  <a:cubicBezTo>
                    <a:pt x="2142" y="3115"/>
                    <a:pt x="2142" y="3115"/>
                    <a:pt x="2142" y="3115"/>
                  </a:cubicBezTo>
                  <a:cubicBezTo>
                    <a:pt x="2121" y="3126"/>
                    <a:pt x="2121" y="3126"/>
                    <a:pt x="2121" y="3126"/>
                  </a:cubicBezTo>
                  <a:cubicBezTo>
                    <a:pt x="2096" y="3078"/>
                    <a:pt x="2096" y="3078"/>
                    <a:pt x="2096" y="3078"/>
                  </a:cubicBezTo>
                  <a:lnTo>
                    <a:pt x="2118" y="3067"/>
                  </a:lnTo>
                  <a:close/>
                  <a:moveTo>
                    <a:pt x="2087" y="3061"/>
                  </a:moveTo>
                  <a:cubicBezTo>
                    <a:pt x="2062" y="3013"/>
                    <a:pt x="2062" y="3013"/>
                    <a:pt x="2062" y="3013"/>
                  </a:cubicBezTo>
                  <a:cubicBezTo>
                    <a:pt x="2084" y="3001"/>
                    <a:pt x="2084" y="3001"/>
                    <a:pt x="2084" y="3001"/>
                  </a:cubicBezTo>
                  <a:cubicBezTo>
                    <a:pt x="2109" y="3049"/>
                    <a:pt x="2109" y="3049"/>
                    <a:pt x="2109" y="3049"/>
                  </a:cubicBezTo>
                  <a:lnTo>
                    <a:pt x="2087" y="3061"/>
                  </a:lnTo>
                  <a:close/>
                  <a:moveTo>
                    <a:pt x="2151" y="3132"/>
                  </a:moveTo>
                  <a:cubicBezTo>
                    <a:pt x="2176" y="3180"/>
                    <a:pt x="2176" y="3180"/>
                    <a:pt x="2176" y="3180"/>
                  </a:cubicBezTo>
                  <a:cubicBezTo>
                    <a:pt x="2155" y="3192"/>
                    <a:pt x="2155" y="3192"/>
                    <a:pt x="2155" y="3192"/>
                  </a:cubicBezTo>
                  <a:cubicBezTo>
                    <a:pt x="2130" y="3144"/>
                    <a:pt x="2130" y="3144"/>
                    <a:pt x="2130" y="3144"/>
                  </a:cubicBezTo>
                  <a:lnTo>
                    <a:pt x="2151" y="3132"/>
                  </a:lnTo>
                  <a:close/>
                  <a:moveTo>
                    <a:pt x="2164" y="3126"/>
                  </a:moveTo>
                  <a:cubicBezTo>
                    <a:pt x="2185" y="3115"/>
                    <a:pt x="2185" y="3115"/>
                    <a:pt x="2185" y="3115"/>
                  </a:cubicBezTo>
                  <a:cubicBezTo>
                    <a:pt x="2210" y="3163"/>
                    <a:pt x="2210" y="3163"/>
                    <a:pt x="2210" y="3163"/>
                  </a:cubicBezTo>
                  <a:cubicBezTo>
                    <a:pt x="2188" y="3174"/>
                    <a:pt x="2188" y="3174"/>
                    <a:pt x="2188" y="3174"/>
                  </a:cubicBezTo>
                  <a:lnTo>
                    <a:pt x="2164" y="3126"/>
                  </a:lnTo>
                  <a:close/>
                  <a:moveTo>
                    <a:pt x="2155" y="3109"/>
                  </a:moveTo>
                  <a:cubicBezTo>
                    <a:pt x="2130" y="3061"/>
                    <a:pt x="2130" y="3061"/>
                    <a:pt x="2130" y="3061"/>
                  </a:cubicBezTo>
                  <a:cubicBezTo>
                    <a:pt x="2151" y="3049"/>
                    <a:pt x="2151" y="3049"/>
                    <a:pt x="2151" y="3049"/>
                  </a:cubicBezTo>
                  <a:cubicBezTo>
                    <a:pt x="2176" y="3097"/>
                    <a:pt x="2176" y="3097"/>
                    <a:pt x="2176" y="3097"/>
                  </a:cubicBezTo>
                  <a:lnTo>
                    <a:pt x="2155" y="3109"/>
                  </a:lnTo>
                  <a:close/>
                  <a:moveTo>
                    <a:pt x="2121" y="3043"/>
                  </a:moveTo>
                  <a:cubicBezTo>
                    <a:pt x="2096" y="2995"/>
                    <a:pt x="2096" y="2995"/>
                    <a:pt x="2096" y="2995"/>
                  </a:cubicBezTo>
                  <a:cubicBezTo>
                    <a:pt x="2118" y="2984"/>
                    <a:pt x="2118" y="2984"/>
                    <a:pt x="2118" y="2984"/>
                  </a:cubicBezTo>
                  <a:cubicBezTo>
                    <a:pt x="2142" y="3032"/>
                    <a:pt x="2142" y="3032"/>
                    <a:pt x="2142" y="3032"/>
                  </a:cubicBezTo>
                  <a:lnTo>
                    <a:pt x="2121" y="3043"/>
                  </a:lnTo>
                  <a:close/>
                  <a:moveTo>
                    <a:pt x="1894" y="3050"/>
                  </a:moveTo>
                  <a:cubicBezTo>
                    <a:pt x="1910" y="3102"/>
                    <a:pt x="1910" y="3102"/>
                    <a:pt x="1910" y="3102"/>
                  </a:cubicBezTo>
                  <a:cubicBezTo>
                    <a:pt x="1886" y="3109"/>
                    <a:pt x="1886" y="3109"/>
                    <a:pt x="1886" y="3109"/>
                  </a:cubicBezTo>
                  <a:cubicBezTo>
                    <a:pt x="1870" y="3057"/>
                    <a:pt x="1870" y="3057"/>
                    <a:pt x="1870" y="3057"/>
                  </a:cubicBezTo>
                  <a:lnTo>
                    <a:pt x="1894" y="3050"/>
                  </a:lnTo>
                  <a:close/>
                  <a:moveTo>
                    <a:pt x="1866" y="3044"/>
                  </a:moveTo>
                  <a:cubicBezTo>
                    <a:pt x="1851" y="2993"/>
                    <a:pt x="1851" y="2993"/>
                    <a:pt x="1851" y="2993"/>
                  </a:cubicBezTo>
                  <a:cubicBezTo>
                    <a:pt x="1874" y="2986"/>
                    <a:pt x="1874" y="2986"/>
                    <a:pt x="1874" y="2986"/>
                  </a:cubicBezTo>
                  <a:cubicBezTo>
                    <a:pt x="1890" y="3037"/>
                    <a:pt x="1890" y="3037"/>
                    <a:pt x="1890" y="3037"/>
                  </a:cubicBezTo>
                  <a:lnTo>
                    <a:pt x="1866" y="3044"/>
                  </a:lnTo>
                  <a:close/>
                  <a:moveTo>
                    <a:pt x="1887" y="2982"/>
                  </a:moveTo>
                  <a:cubicBezTo>
                    <a:pt x="1910" y="2974"/>
                    <a:pt x="1910" y="2974"/>
                    <a:pt x="1910" y="2974"/>
                  </a:cubicBezTo>
                  <a:cubicBezTo>
                    <a:pt x="1926" y="3026"/>
                    <a:pt x="1926" y="3026"/>
                    <a:pt x="1926" y="3026"/>
                  </a:cubicBezTo>
                  <a:cubicBezTo>
                    <a:pt x="1903" y="3033"/>
                    <a:pt x="1903" y="3033"/>
                    <a:pt x="1903" y="3033"/>
                  </a:cubicBezTo>
                  <a:lnTo>
                    <a:pt x="1887" y="2982"/>
                  </a:lnTo>
                  <a:close/>
                  <a:moveTo>
                    <a:pt x="1158" y="3280"/>
                  </a:moveTo>
                  <a:cubicBezTo>
                    <a:pt x="1165" y="3238"/>
                    <a:pt x="1165" y="3238"/>
                    <a:pt x="1165" y="3238"/>
                  </a:cubicBezTo>
                  <a:cubicBezTo>
                    <a:pt x="1183" y="3240"/>
                    <a:pt x="1183" y="3240"/>
                    <a:pt x="1183" y="3240"/>
                  </a:cubicBezTo>
                  <a:cubicBezTo>
                    <a:pt x="1176" y="3283"/>
                    <a:pt x="1176" y="3283"/>
                    <a:pt x="1176" y="3283"/>
                  </a:cubicBezTo>
                  <a:lnTo>
                    <a:pt x="1158" y="3280"/>
                  </a:lnTo>
                  <a:close/>
                  <a:moveTo>
                    <a:pt x="1174" y="3298"/>
                  </a:moveTo>
                  <a:cubicBezTo>
                    <a:pt x="1168" y="3341"/>
                    <a:pt x="1168" y="3341"/>
                    <a:pt x="1168" y="3341"/>
                  </a:cubicBezTo>
                  <a:cubicBezTo>
                    <a:pt x="1150" y="3338"/>
                    <a:pt x="1150" y="3338"/>
                    <a:pt x="1150" y="3338"/>
                  </a:cubicBezTo>
                  <a:cubicBezTo>
                    <a:pt x="1156" y="3296"/>
                    <a:pt x="1156" y="3296"/>
                    <a:pt x="1156" y="3296"/>
                  </a:cubicBezTo>
                  <a:lnTo>
                    <a:pt x="1174" y="3298"/>
                  </a:lnTo>
                  <a:close/>
                  <a:moveTo>
                    <a:pt x="1167" y="3222"/>
                  </a:moveTo>
                  <a:cubicBezTo>
                    <a:pt x="1173" y="3179"/>
                    <a:pt x="1173" y="3179"/>
                    <a:pt x="1173" y="3179"/>
                  </a:cubicBezTo>
                  <a:cubicBezTo>
                    <a:pt x="1191" y="3182"/>
                    <a:pt x="1191" y="3182"/>
                    <a:pt x="1191" y="3182"/>
                  </a:cubicBezTo>
                  <a:cubicBezTo>
                    <a:pt x="1185" y="3224"/>
                    <a:pt x="1185" y="3224"/>
                    <a:pt x="1185" y="3224"/>
                  </a:cubicBezTo>
                  <a:lnTo>
                    <a:pt x="1167" y="3222"/>
                  </a:lnTo>
                  <a:close/>
                  <a:moveTo>
                    <a:pt x="1217" y="3008"/>
                  </a:moveTo>
                  <a:cubicBezTo>
                    <a:pt x="1211" y="3050"/>
                    <a:pt x="1211" y="3050"/>
                    <a:pt x="1211" y="3050"/>
                  </a:cubicBezTo>
                  <a:cubicBezTo>
                    <a:pt x="1193" y="3047"/>
                    <a:pt x="1193" y="3047"/>
                    <a:pt x="1193" y="3047"/>
                  </a:cubicBezTo>
                  <a:cubicBezTo>
                    <a:pt x="1199" y="3005"/>
                    <a:pt x="1199" y="3005"/>
                    <a:pt x="1199" y="3005"/>
                  </a:cubicBezTo>
                  <a:lnTo>
                    <a:pt x="1217" y="3008"/>
                  </a:lnTo>
                  <a:close/>
                  <a:moveTo>
                    <a:pt x="1202" y="2989"/>
                  </a:moveTo>
                  <a:cubicBezTo>
                    <a:pt x="1208" y="2947"/>
                    <a:pt x="1208" y="2947"/>
                    <a:pt x="1208" y="2947"/>
                  </a:cubicBezTo>
                  <a:cubicBezTo>
                    <a:pt x="1226" y="2949"/>
                    <a:pt x="1226" y="2949"/>
                    <a:pt x="1226" y="2949"/>
                  </a:cubicBezTo>
                  <a:cubicBezTo>
                    <a:pt x="1220" y="2992"/>
                    <a:pt x="1220" y="2992"/>
                    <a:pt x="1220" y="2992"/>
                  </a:cubicBezTo>
                  <a:lnTo>
                    <a:pt x="1202" y="2989"/>
                  </a:lnTo>
                  <a:close/>
                  <a:moveTo>
                    <a:pt x="1208" y="3066"/>
                  </a:moveTo>
                  <a:cubicBezTo>
                    <a:pt x="1202" y="3108"/>
                    <a:pt x="1202" y="3108"/>
                    <a:pt x="1202" y="3108"/>
                  </a:cubicBezTo>
                  <a:cubicBezTo>
                    <a:pt x="1184" y="3105"/>
                    <a:pt x="1184" y="3105"/>
                    <a:pt x="1184" y="3105"/>
                  </a:cubicBezTo>
                  <a:cubicBezTo>
                    <a:pt x="1190" y="3063"/>
                    <a:pt x="1190" y="3063"/>
                    <a:pt x="1190" y="3063"/>
                  </a:cubicBezTo>
                  <a:lnTo>
                    <a:pt x="1208" y="3066"/>
                  </a:lnTo>
                  <a:close/>
                  <a:moveTo>
                    <a:pt x="1186" y="2987"/>
                  </a:moveTo>
                  <a:cubicBezTo>
                    <a:pt x="1168" y="2984"/>
                    <a:pt x="1168" y="2984"/>
                    <a:pt x="1168" y="2984"/>
                  </a:cubicBezTo>
                  <a:cubicBezTo>
                    <a:pt x="1174" y="2942"/>
                    <a:pt x="1174" y="2942"/>
                    <a:pt x="1174" y="2942"/>
                  </a:cubicBezTo>
                  <a:cubicBezTo>
                    <a:pt x="1192" y="2944"/>
                    <a:pt x="1192" y="2944"/>
                    <a:pt x="1192" y="2944"/>
                  </a:cubicBezTo>
                  <a:lnTo>
                    <a:pt x="1186" y="2987"/>
                  </a:lnTo>
                  <a:close/>
                  <a:moveTo>
                    <a:pt x="1183" y="3003"/>
                  </a:moveTo>
                  <a:cubicBezTo>
                    <a:pt x="1177" y="3045"/>
                    <a:pt x="1177" y="3045"/>
                    <a:pt x="1177" y="3045"/>
                  </a:cubicBezTo>
                  <a:cubicBezTo>
                    <a:pt x="1159" y="3042"/>
                    <a:pt x="1159" y="3042"/>
                    <a:pt x="1159" y="3042"/>
                  </a:cubicBezTo>
                  <a:cubicBezTo>
                    <a:pt x="1165" y="3000"/>
                    <a:pt x="1165" y="3000"/>
                    <a:pt x="1165" y="3000"/>
                  </a:cubicBezTo>
                  <a:lnTo>
                    <a:pt x="1183" y="3003"/>
                  </a:lnTo>
                  <a:close/>
                  <a:moveTo>
                    <a:pt x="1175" y="3061"/>
                  </a:moveTo>
                  <a:cubicBezTo>
                    <a:pt x="1168" y="3103"/>
                    <a:pt x="1168" y="3103"/>
                    <a:pt x="1168" y="3103"/>
                  </a:cubicBezTo>
                  <a:cubicBezTo>
                    <a:pt x="1150" y="3100"/>
                    <a:pt x="1150" y="3100"/>
                    <a:pt x="1150" y="3100"/>
                  </a:cubicBezTo>
                  <a:cubicBezTo>
                    <a:pt x="1157" y="3058"/>
                    <a:pt x="1157" y="3058"/>
                    <a:pt x="1157" y="3058"/>
                  </a:cubicBezTo>
                  <a:lnTo>
                    <a:pt x="1175" y="3061"/>
                  </a:lnTo>
                  <a:close/>
                  <a:moveTo>
                    <a:pt x="1176" y="3164"/>
                  </a:moveTo>
                  <a:cubicBezTo>
                    <a:pt x="1182" y="3121"/>
                    <a:pt x="1182" y="3121"/>
                    <a:pt x="1182" y="3121"/>
                  </a:cubicBezTo>
                  <a:cubicBezTo>
                    <a:pt x="1200" y="3124"/>
                    <a:pt x="1200" y="3124"/>
                    <a:pt x="1200" y="3124"/>
                  </a:cubicBezTo>
                  <a:cubicBezTo>
                    <a:pt x="1194" y="3166"/>
                    <a:pt x="1194" y="3166"/>
                    <a:pt x="1194" y="3166"/>
                  </a:cubicBezTo>
                  <a:lnTo>
                    <a:pt x="1176" y="3164"/>
                  </a:lnTo>
                  <a:close/>
                  <a:moveTo>
                    <a:pt x="1198" y="3243"/>
                  </a:moveTo>
                  <a:cubicBezTo>
                    <a:pt x="1216" y="3245"/>
                    <a:pt x="1216" y="3245"/>
                    <a:pt x="1216" y="3245"/>
                  </a:cubicBezTo>
                  <a:cubicBezTo>
                    <a:pt x="1210" y="3287"/>
                    <a:pt x="1210" y="3287"/>
                    <a:pt x="1210" y="3287"/>
                  </a:cubicBezTo>
                  <a:cubicBezTo>
                    <a:pt x="1192" y="3285"/>
                    <a:pt x="1192" y="3285"/>
                    <a:pt x="1192" y="3285"/>
                  </a:cubicBezTo>
                  <a:lnTo>
                    <a:pt x="1198" y="3243"/>
                  </a:lnTo>
                  <a:close/>
                  <a:moveTo>
                    <a:pt x="1200" y="3227"/>
                  </a:moveTo>
                  <a:cubicBezTo>
                    <a:pt x="1207" y="3184"/>
                    <a:pt x="1207" y="3184"/>
                    <a:pt x="1207" y="3184"/>
                  </a:cubicBezTo>
                  <a:cubicBezTo>
                    <a:pt x="1225" y="3187"/>
                    <a:pt x="1225" y="3187"/>
                    <a:pt x="1225" y="3187"/>
                  </a:cubicBezTo>
                  <a:cubicBezTo>
                    <a:pt x="1218" y="3229"/>
                    <a:pt x="1218" y="3229"/>
                    <a:pt x="1218" y="3229"/>
                  </a:cubicBezTo>
                  <a:lnTo>
                    <a:pt x="1200" y="3227"/>
                  </a:lnTo>
                  <a:close/>
                  <a:moveTo>
                    <a:pt x="1209" y="3168"/>
                  </a:moveTo>
                  <a:cubicBezTo>
                    <a:pt x="1215" y="3126"/>
                    <a:pt x="1215" y="3126"/>
                    <a:pt x="1215" y="3126"/>
                  </a:cubicBezTo>
                  <a:cubicBezTo>
                    <a:pt x="1233" y="3129"/>
                    <a:pt x="1233" y="3129"/>
                    <a:pt x="1233" y="3129"/>
                  </a:cubicBezTo>
                  <a:cubicBezTo>
                    <a:pt x="1227" y="3171"/>
                    <a:pt x="1227" y="3171"/>
                    <a:pt x="1227" y="3171"/>
                  </a:cubicBezTo>
                  <a:lnTo>
                    <a:pt x="1209" y="3168"/>
                  </a:lnTo>
                  <a:close/>
                  <a:moveTo>
                    <a:pt x="1218" y="3110"/>
                  </a:moveTo>
                  <a:cubicBezTo>
                    <a:pt x="1224" y="3068"/>
                    <a:pt x="1224" y="3068"/>
                    <a:pt x="1224" y="3068"/>
                  </a:cubicBezTo>
                  <a:cubicBezTo>
                    <a:pt x="1242" y="3071"/>
                    <a:pt x="1242" y="3071"/>
                    <a:pt x="1242" y="3071"/>
                  </a:cubicBezTo>
                  <a:cubicBezTo>
                    <a:pt x="1236" y="3113"/>
                    <a:pt x="1236" y="3113"/>
                    <a:pt x="1236" y="3113"/>
                  </a:cubicBezTo>
                  <a:lnTo>
                    <a:pt x="1218" y="3110"/>
                  </a:lnTo>
                  <a:close/>
                  <a:moveTo>
                    <a:pt x="1226" y="3052"/>
                  </a:moveTo>
                  <a:cubicBezTo>
                    <a:pt x="1232" y="3010"/>
                    <a:pt x="1232" y="3010"/>
                    <a:pt x="1232" y="3010"/>
                  </a:cubicBezTo>
                  <a:cubicBezTo>
                    <a:pt x="1250" y="3013"/>
                    <a:pt x="1250" y="3013"/>
                    <a:pt x="1250" y="3013"/>
                  </a:cubicBezTo>
                  <a:cubicBezTo>
                    <a:pt x="1244" y="3055"/>
                    <a:pt x="1244" y="3055"/>
                    <a:pt x="1244" y="3055"/>
                  </a:cubicBezTo>
                  <a:lnTo>
                    <a:pt x="1226" y="3052"/>
                  </a:lnTo>
                  <a:close/>
                  <a:moveTo>
                    <a:pt x="1235" y="2994"/>
                  </a:moveTo>
                  <a:cubicBezTo>
                    <a:pt x="1241" y="2952"/>
                    <a:pt x="1241" y="2952"/>
                    <a:pt x="1241" y="2952"/>
                  </a:cubicBezTo>
                  <a:cubicBezTo>
                    <a:pt x="1259" y="2954"/>
                    <a:pt x="1259" y="2954"/>
                    <a:pt x="1259" y="2954"/>
                  </a:cubicBezTo>
                  <a:cubicBezTo>
                    <a:pt x="1253" y="2997"/>
                    <a:pt x="1253" y="2997"/>
                    <a:pt x="1253" y="2997"/>
                  </a:cubicBezTo>
                  <a:lnTo>
                    <a:pt x="1235" y="2994"/>
                  </a:lnTo>
                  <a:close/>
                  <a:moveTo>
                    <a:pt x="768" y="857"/>
                  </a:moveTo>
                  <a:cubicBezTo>
                    <a:pt x="767" y="855"/>
                    <a:pt x="767" y="853"/>
                    <a:pt x="769" y="851"/>
                  </a:cubicBezTo>
                  <a:cubicBezTo>
                    <a:pt x="771" y="847"/>
                    <a:pt x="773" y="843"/>
                    <a:pt x="773" y="840"/>
                  </a:cubicBezTo>
                  <a:cubicBezTo>
                    <a:pt x="828" y="946"/>
                    <a:pt x="828" y="946"/>
                    <a:pt x="828" y="946"/>
                  </a:cubicBezTo>
                  <a:cubicBezTo>
                    <a:pt x="816" y="955"/>
                    <a:pt x="804" y="963"/>
                    <a:pt x="792" y="972"/>
                  </a:cubicBezTo>
                  <a:cubicBezTo>
                    <a:pt x="791" y="972"/>
                    <a:pt x="791" y="972"/>
                    <a:pt x="790" y="971"/>
                  </a:cubicBezTo>
                  <a:cubicBezTo>
                    <a:pt x="790" y="971"/>
                    <a:pt x="789" y="970"/>
                    <a:pt x="788" y="969"/>
                  </a:cubicBezTo>
                  <a:cubicBezTo>
                    <a:pt x="782" y="956"/>
                    <a:pt x="786" y="939"/>
                    <a:pt x="783" y="925"/>
                  </a:cubicBezTo>
                  <a:cubicBezTo>
                    <a:pt x="780" y="916"/>
                    <a:pt x="777" y="908"/>
                    <a:pt x="772" y="901"/>
                  </a:cubicBezTo>
                  <a:cubicBezTo>
                    <a:pt x="771" y="900"/>
                    <a:pt x="771" y="900"/>
                    <a:pt x="771" y="900"/>
                  </a:cubicBezTo>
                  <a:cubicBezTo>
                    <a:pt x="774" y="895"/>
                    <a:pt x="776" y="890"/>
                    <a:pt x="777" y="883"/>
                  </a:cubicBezTo>
                  <a:cubicBezTo>
                    <a:pt x="778" y="874"/>
                    <a:pt x="775" y="864"/>
                    <a:pt x="768" y="857"/>
                  </a:cubicBezTo>
                  <a:close/>
                  <a:moveTo>
                    <a:pt x="776" y="619"/>
                  </a:moveTo>
                  <a:cubicBezTo>
                    <a:pt x="751" y="571"/>
                    <a:pt x="751" y="571"/>
                    <a:pt x="751" y="571"/>
                  </a:cubicBezTo>
                  <a:cubicBezTo>
                    <a:pt x="773" y="560"/>
                    <a:pt x="773" y="560"/>
                    <a:pt x="773" y="560"/>
                  </a:cubicBezTo>
                  <a:cubicBezTo>
                    <a:pt x="797" y="608"/>
                    <a:pt x="797" y="608"/>
                    <a:pt x="797" y="608"/>
                  </a:cubicBezTo>
                  <a:lnTo>
                    <a:pt x="776" y="619"/>
                  </a:lnTo>
                  <a:close/>
                  <a:moveTo>
                    <a:pt x="806" y="625"/>
                  </a:moveTo>
                  <a:cubicBezTo>
                    <a:pt x="831" y="673"/>
                    <a:pt x="831" y="673"/>
                    <a:pt x="831" y="673"/>
                  </a:cubicBezTo>
                  <a:cubicBezTo>
                    <a:pt x="810" y="684"/>
                    <a:pt x="810" y="684"/>
                    <a:pt x="810" y="684"/>
                  </a:cubicBezTo>
                  <a:cubicBezTo>
                    <a:pt x="785" y="636"/>
                    <a:pt x="785" y="636"/>
                    <a:pt x="785" y="636"/>
                  </a:cubicBezTo>
                  <a:lnTo>
                    <a:pt x="806" y="625"/>
                  </a:lnTo>
                  <a:close/>
                  <a:moveTo>
                    <a:pt x="742" y="554"/>
                  </a:moveTo>
                  <a:cubicBezTo>
                    <a:pt x="717" y="506"/>
                    <a:pt x="717" y="506"/>
                    <a:pt x="717" y="506"/>
                  </a:cubicBezTo>
                  <a:cubicBezTo>
                    <a:pt x="739" y="494"/>
                    <a:pt x="739" y="494"/>
                    <a:pt x="739" y="494"/>
                  </a:cubicBezTo>
                  <a:cubicBezTo>
                    <a:pt x="764" y="542"/>
                    <a:pt x="764" y="542"/>
                    <a:pt x="764" y="542"/>
                  </a:cubicBezTo>
                  <a:lnTo>
                    <a:pt x="742" y="554"/>
                  </a:lnTo>
                  <a:close/>
                  <a:moveTo>
                    <a:pt x="730" y="560"/>
                  </a:moveTo>
                  <a:cubicBezTo>
                    <a:pt x="708" y="571"/>
                    <a:pt x="708" y="571"/>
                    <a:pt x="708" y="571"/>
                  </a:cubicBezTo>
                  <a:cubicBezTo>
                    <a:pt x="683" y="523"/>
                    <a:pt x="683" y="523"/>
                    <a:pt x="683" y="523"/>
                  </a:cubicBezTo>
                  <a:cubicBezTo>
                    <a:pt x="705" y="512"/>
                    <a:pt x="705" y="512"/>
                    <a:pt x="705" y="512"/>
                  </a:cubicBezTo>
                  <a:lnTo>
                    <a:pt x="730" y="560"/>
                  </a:lnTo>
                  <a:close/>
                  <a:moveTo>
                    <a:pt x="739" y="577"/>
                  </a:moveTo>
                  <a:cubicBezTo>
                    <a:pt x="764" y="625"/>
                    <a:pt x="764" y="625"/>
                    <a:pt x="764" y="625"/>
                  </a:cubicBezTo>
                  <a:cubicBezTo>
                    <a:pt x="742" y="636"/>
                    <a:pt x="742" y="636"/>
                    <a:pt x="742" y="636"/>
                  </a:cubicBezTo>
                  <a:cubicBezTo>
                    <a:pt x="717" y="589"/>
                    <a:pt x="717" y="589"/>
                    <a:pt x="717" y="589"/>
                  </a:cubicBezTo>
                  <a:lnTo>
                    <a:pt x="739" y="577"/>
                  </a:lnTo>
                  <a:close/>
                  <a:moveTo>
                    <a:pt x="773" y="643"/>
                  </a:moveTo>
                  <a:cubicBezTo>
                    <a:pt x="797" y="691"/>
                    <a:pt x="797" y="691"/>
                    <a:pt x="797" y="691"/>
                  </a:cubicBezTo>
                  <a:cubicBezTo>
                    <a:pt x="776" y="702"/>
                    <a:pt x="776" y="702"/>
                    <a:pt x="776" y="702"/>
                  </a:cubicBezTo>
                  <a:cubicBezTo>
                    <a:pt x="751" y="654"/>
                    <a:pt x="751" y="654"/>
                    <a:pt x="751" y="654"/>
                  </a:cubicBezTo>
                  <a:lnTo>
                    <a:pt x="773" y="643"/>
                  </a:lnTo>
                  <a:close/>
                  <a:moveTo>
                    <a:pt x="999" y="636"/>
                  </a:moveTo>
                  <a:cubicBezTo>
                    <a:pt x="984" y="584"/>
                    <a:pt x="984" y="584"/>
                    <a:pt x="984" y="584"/>
                  </a:cubicBezTo>
                  <a:cubicBezTo>
                    <a:pt x="1007" y="577"/>
                    <a:pt x="1007" y="577"/>
                    <a:pt x="1007" y="577"/>
                  </a:cubicBezTo>
                  <a:cubicBezTo>
                    <a:pt x="1023" y="628"/>
                    <a:pt x="1023" y="628"/>
                    <a:pt x="1023" y="628"/>
                  </a:cubicBezTo>
                  <a:lnTo>
                    <a:pt x="999" y="636"/>
                  </a:lnTo>
                  <a:close/>
                  <a:moveTo>
                    <a:pt x="1027" y="642"/>
                  </a:moveTo>
                  <a:cubicBezTo>
                    <a:pt x="1043" y="693"/>
                    <a:pt x="1043" y="693"/>
                    <a:pt x="1043" y="693"/>
                  </a:cubicBezTo>
                  <a:cubicBezTo>
                    <a:pt x="1019" y="700"/>
                    <a:pt x="1019" y="700"/>
                    <a:pt x="1019" y="700"/>
                  </a:cubicBezTo>
                  <a:cubicBezTo>
                    <a:pt x="1004" y="649"/>
                    <a:pt x="1004" y="649"/>
                    <a:pt x="1004" y="649"/>
                  </a:cubicBezTo>
                  <a:lnTo>
                    <a:pt x="1027" y="642"/>
                  </a:lnTo>
                  <a:close/>
                  <a:moveTo>
                    <a:pt x="1006" y="704"/>
                  </a:moveTo>
                  <a:cubicBezTo>
                    <a:pt x="983" y="712"/>
                    <a:pt x="983" y="712"/>
                    <a:pt x="983" y="712"/>
                  </a:cubicBezTo>
                  <a:cubicBezTo>
                    <a:pt x="967" y="660"/>
                    <a:pt x="967" y="660"/>
                    <a:pt x="967" y="660"/>
                  </a:cubicBezTo>
                  <a:cubicBezTo>
                    <a:pt x="990" y="653"/>
                    <a:pt x="990" y="653"/>
                    <a:pt x="990" y="653"/>
                  </a:cubicBezTo>
                  <a:lnTo>
                    <a:pt x="1006" y="704"/>
                  </a:lnTo>
                  <a:close/>
                  <a:moveTo>
                    <a:pt x="1735" y="406"/>
                  </a:moveTo>
                  <a:cubicBezTo>
                    <a:pt x="1729" y="448"/>
                    <a:pt x="1729" y="448"/>
                    <a:pt x="1729" y="448"/>
                  </a:cubicBezTo>
                  <a:cubicBezTo>
                    <a:pt x="1711" y="446"/>
                    <a:pt x="1711" y="446"/>
                    <a:pt x="1711" y="446"/>
                  </a:cubicBezTo>
                  <a:cubicBezTo>
                    <a:pt x="1717" y="403"/>
                    <a:pt x="1717" y="403"/>
                    <a:pt x="1717" y="403"/>
                  </a:cubicBezTo>
                  <a:lnTo>
                    <a:pt x="1735" y="406"/>
                  </a:lnTo>
                  <a:close/>
                  <a:moveTo>
                    <a:pt x="1719" y="387"/>
                  </a:moveTo>
                  <a:cubicBezTo>
                    <a:pt x="1726" y="345"/>
                    <a:pt x="1726" y="345"/>
                    <a:pt x="1726" y="345"/>
                  </a:cubicBezTo>
                  <a:cubicBezTo>
                    <a:pt x="1744" y="348"/>
                    <a:pt x="1744" y="348"/>
                    <a:pt x="1744" y="348"/>
                  </a:cubicBezTo>
                  <a:cubicBezTo>
                    <a:pt x="1737" y="390"/>
                    <a:pt x="1737" y="390"/>
                    <a:pt x="1737" y="390"/>
                  </a:cubicBezTo>
                  <a:lnTo>
                    <a:pt x="1719" y="387"/>
                  </a:lnTo>
                  <a:close/>
                  <a:moveTo>
                    <a:pt x="1726" y="464"/>
                  </a:moveTo>
                  <a:cubicBezTo>
                    <a:pt x="1720" y="506"/>
                    <a:pt x="1720" y="506"/>
                    <a:pt x="1720" y="506"/>
                  </a:cubicBezTo>
                  <a:cubicBezTo>
                    <a:pt x="1702" y="504"/>
                    <a:pt x="1702" y="504"/>
                    <a:pt x="1702" y="504"/>
                  </a:cubicBezTo>
                  <a:cubicBezTo>
                    <a:pt x="1708" y="461"/>
                    <a:pt x="1708" y="461"/>
                    <a:pt x="1708" y="461"/>
                  </a:cubicBezTo>
                  <a:lnTo>
                    <a:pt x="1726" y="464"/>
                  </a:lnTo>
                  <a:close/>
                  <a:moveTo>
                    <a:pt x="1676" y="678"/>
                  </a:moveTo>
                  <a:cubicBezTo>
                    <a:pt x="1682" y="636"/>
                    <a:pt x="1682" y="636"/>
                    <a:pt x="1682" y="636"/>
                  </a:cubicBezTo>
                  <a:cubicBezTo>
                    <a:pt x="1700" y="639"/>
                    <a:pt x="1700" y="639"/>
                    <a:pt x="1700" y="639"/>
                  </a:cubicBezTo>
                  <a:cubicBezTo>
                    <a:pt x="1694" y="681"/>
                    <a:pt x="1694" y="681"/>
                    <a:pt x="1694" y="681"/>
                  </a:cubicBezTo>
                  <a:lnTo>
                    <a:pt x="1676" y="678"/>
                  </a:lnTo>
                  <a:close/>
                  <a:moveTo>
                    <a:pt x="1692" y="697"/>
                  </a:moveTo>
                  <a:cubicBezTo>
                    <a:pt x="1685" y="739"/>
                    <a:pt x="1685" y="739"/>
                    <a:pt x="1685" y="739"/>
                  </a:cubicBezTo>
                  <a:cubicBezTo>
                    <a:pt x="1667" y="736"/>
                    <a:pt x="1667" y="736"/>
                    <a:pt x="1667" y="736"/>
                  </a:cubicBezTo>
                  <a:cubicBezTo>
                    <a:pt x="1674" y="694"/>
                    <a:pt x="1674" y="694"/>
                    <a:pt x="1674" y="694"/>
                  </a:cubicBezTo>
                  <a:lnTo>
                    <a:pt x="1692" y="697"/>
                  </a:lnTo>
                  <a:close/>
                  <a:moveTo>
                    <a:pt x="1685" y="620"/>
                  </a:moveTo>
                  <a:cubicBezTo>
                    <a:pt x="1691" y="578"/>
                    <a:pt x="1691" y="578"/>
                    <a:pt x="1691" y="578"/>
                  </a:cubicBezTo>
                  <a:cubicBezTo>
                    <a:pt x="1709" y="580"/>
                    <a:pt x="1709" y="580"/>
                    <a:pt x="1709" y="580"/>
                  </a:cubicBezTo>
                  <a:cubicBezTo>
                    <a:pt x="1703" y="623"/>
                    <a:pt x="1703" y="623"/>
                    <a:pt x="1703" y="623"/>
                  </a:cubicBezTo>
                  <a:lnTo>
                    <a:pt x="1685" y="620"/>
                  </a:lnTo>
                  <a:close/>
                  <a:moveTo>
                    <a:pt x="1708" y="699"/>
                  </a:moveTo>
                  <a:cubicBezTo>
                    <a:pt x="1726" y="702"/>
                    <a:pt x="1726" y="702"/>
                    <a:pt x="1726" y="702"/>
                  </a:cubicBezTo>
                  <a:cubicBezTo>
                    <a:pt x="1719" y="744"/>
                    <a:pt x="1719" y="744"/>
                    <a:pt x="1719" y="744"/>
                  </a:cubicBezTo>
                  <a:cubicBezTo>
                    <a:pt x="1701" y="741"/>
                    <a:pt x="1701" y="741"/>
                    <a:pt x="1701" y="741"/>
                  </a:cubicBezTo>
                  <a:lnTo>
                    <a:pt x="1708" y="699"/>
                  </a:lnTo>
                  <a:close/>
                  <a:moveTo>
                    <a:pt x="1710" y="683"/>
                  </a:moveTo>
                  <a:cubicBezTo>
                    <a:pt x="1716" y="641"/>
                    <a:pt x="1716" y="641"/>
                    <a:pt x="1716" y="641"/>
                  </a:cubicBezTo>
                  <a:cubicBezTo>
                    <a:pt x="1734" y="644"/>
                    <a:pt x="1734" y="644"/>
                    <a:pt x="1734" y="644"/>
                  </a:cubicBezTo>
                  <a:cubicBezTo>
                    <a:pt x="1728" y="686"/>
                    <a:pt x="1728" y="686"/>
                    <a:pt x="1728" y="686"/>
                  </a:cubicBezTo>
                  <a:lnTo>
                    <a:pt x="1710" y="683"/>
                  </a:lnTo>
                  <a:close/>
                  <a:moveTo>
                    <a:pt x="1719" y="625"/>
                  </a:moveTo>
                  <a:cubicBezTo>
                    <a:pt x="1725" y="583"/>
                    <a:pt x="1725" y="583"/>
                    <a:pt x="1725" y="583"/>
                  </a:cubicBezTo>
                  <a:cubicBezTo>
                    <a:pt x="1743" y="586"/>
                    <a:pt x="1743" y="586"/>
                    <a:pt x="1743" y="586"/>
                  </a:cubicBezTo>
                  <a:cubicBezTo>
                    <a:pt x="1737" y="628"/>
                    <a:pt x="1737" y="628"/>
                    <a:pt x="1737" y="628"/>
                  </a:cubicBezTo>
                  <a:lnTo>
                    <a:pt x="1719" y="625"/>
                  </a:lnTo>
                  <a:close/>
                  <a:moveTo>
                    <a:pt x="1718" y="522"/>
                  </a:moveTo>
                  <a:cubicBezTo>
                    <a:pt x="1711" y="565"/>
                    <a:pt x="1711" y="565"/>
                    <a:pt x="1711" y="565"/>
                  </a:cubicBezTo>
                  <a:cubicBezTo>
                    <a:pt x="1693" y="562"/>
                    <a:pt x="1693" y="562"/>
                    <a:pt x="1693" y="562"/>
                  </a:cubicBezTo>
                  <a:cubicBezTo>
                    <a:pt x="1700" y="520"/>
                    <a:pt x="1700" y="520"/>
                    <a:pt x="1700" y="520"/>
                  </a:cubicBezTo>
                  <a:lnTo>
                    <a:pt x="1718" y="522"/>
                  </a:lnTo>
                  <a:close/>
                  <a:moveTo>
                    <a:pt x="1695" y="443"/>
                  </a:moveTo>
                  <a:cubicBezTo>
                    <a:pt x="1677" y="441"/>
                    <a:pt x="1677" y="441"/>
                    <a:pt x="1677" y="441"/>
                  </a:cubicBezTo>
                  <a:cubicBezTo>
                    <a:pt x="1684" y="398"/>
                    <a:pt x="1684" y="398"/>
                    <a:pt x="1684" y="398"/>
                  </a:cubicBezTo>
                  <a:cubicBezTo>
                    <a:pt x="1702" y="401"/>
                    <a:pt x="1702" y="401"/>
                    <a:pt x="1702" y="401"/>
                  </a:cubicBezTo>
                  <a:lnTo>
                    <a:pt x="1695" y="443"/>
                  </a:lnTo>
                  <a:close/>
                  <a:moveTo>
                    <a:pt x="1693" y="459"/>
                  </a:moveTo>
                  <a:cubicBezTo>
                    <a:pt x="1687" y="501"/>
                    <a:pt x="1687" y="501"/>
                    <a:pt x="1687" y="501"/>
                  </a:cubicBezTo>
                  <a:cubicBezTo>
                    <a:pt x="1669" y="499"/>
                    <a:pt x="1669" y="499"/>
                    <a:pt x="1669" y="499"/>
                  </a:cubicBezTo>
                  <a:cubicBezTo>
                    <a:pt x="1675" y="457"/>
                    <a:pt x="1675" y="457"/>
                    <a:pt x="1675" y="457"/>
                  </a:cubicBezTo>
                  <a:lnTo>
                    <a:pt x="1693" y="459"/>
                  </a:lnTo>
                  <a:close/>
                  <a:moveTo>
                    <a:pt x="1684" y="517"/>
                  </a:moveTo>
                  <a:cubicBezTo>
                    <a:pt x="1678" y="560"/>
                    <a:pt x="1678" y="560"/>
                    <a:pt x="1678" y="560"/>
                  </a:cubicBezTo>
                  <a:cubicBezTo>
                    <a:pt x="1660" y="557"/>
                    <a:pt x="1660" y="557"/>
                    <a:pt x="1660" y="557"/>
                  </a:cubicBezTo>
                  <a:cubicBezTo>
                    <a:pt x="1666" y="515"/>
                    <a:pt x="1666" y="515"/>
                    <a:pt x="1666" y="515"/>
                  </a:cubicBezTo>
                  <a:lnTo>
                    <a:pt x="1684" y="517"/>
                  </a:lnTo>
                  <a:close/>
                  <a:moveTo>
                    <a:pt x="1676" y="576"/>
                  </a:moveTo>
                  <a:cubicBezTo>
                    <a:pt x="1669" y="618"/>
                    <a:pt x="1669" y="618"/>
                    <a:pt x="1669" y="618"/>
                  </a:cubicBezTo>
                  <a:cubicBezTo>
                    <a:pt x="1651" y="615"/>
                    <a:pt x="1651" y="615"/>
                    <a:pt x="1651" y="615"/>
                  </a:cubicBezTo>
                  <a:cubicBezTo>
                    <a:pt x="1658" y="573"/>
                    <a:pt x="1658" y="573"/>
                    <a:pt x="1658" y="573"/>
                  </a:cubicBezTo>
                  <a:lnTo>
                    <a:pt x="1676" y="576"/>
                  </a:lnTo>
                  <a:close/>
                  <a:moveTo>
                    <a:pt x="1667" y="634"/>
                  </a:moveTo>
                  <a:cubicBezTo>
                    <a:pt x="1661" y="676"/>
                    <a:pt x="1661" y="676"/>
                    <a:pt x="1661" y="676"/>
                  </a:cubicBezTo>
                  <a:cubicBezTo>
                    <a:pt x="1643" y="673"/>
                    <a:pt x="1643" y="673"/>
                    <a:pt x="1643" y="673"/>
                  </a:cubicBezTo>
                  <a:cubicBezTo>
                    <a:pt x="1649" y="631"/>
                    <a:pt x="1649" y="631"/>
                    <a:pt x="1649" y="631"/>
                  </a:cubicBezTo>
                  <a:lnTo>
                    <a:pt x="1667" y="634"/>
                  </a:lnTo>
                  <a:close/>
                  <a:moveTo>
                    <a:pt x="1658" y="692"/>
                  </a:moveTo>
                  <a:cubicBezTo>
                    <a:pt x="1652" y="734"/>
                    <a:pt x="1652" y="734"/>
                    <a:pt x="1652" y="734"/>
                  </a:cubicBezTo>
                  <a:cubicBezTo>
                    <a:pt x="1634" y="731"/>
                    <a:pt x="1634" y="731"/>
                    <a:pt x="1634" y="731"/>
                  </a:cubicBezTo>
                  <a:cubicBezTo>
                    <a:pt x="1640" y="689"/>
                    <a:pt x="1640" y="689"/>
                    <a:pt x="1640" y="689"/>
                  </a:cubicBezTo>
                  <a:lnTo>
                    <a:pt x="1658" y="692"/>
                  </a:lnTo>
                  <a:close/>
                  <a:moveTo>
                    <a:pt x="1957" y="861"/>
                  </a:moveTo>
                  <a:cubicBezTo>
                    <a:pt x="1959" y="856"/>
                    <a:pt x="1965" y="854"/>
                    <a:pt x="1970" y="857"/>
                  </a:cubicBezTo>
                  <a:cubicBezTo>
                    <a:pt x="1975" y="859"/>
                    <a:pt x="1977" y="865"/>
                    <a:pt x="1975" y="870"/>
                  </a:cubicBezTo>
                  <a:cubicBezTo>
                    <a:pt x="1972" y="875"/>
                    <a:pt x="1966" y="877"/>
                    <a:pt x="1961" y="874"/>
                  </a:cubicBezTo>
                  <a:cubicBezTo>
                    <a:pt x="1956" y="872"/>
                    <a:pt x="1954" y="866"/>
                    <a:pt x="1957" y="861"/>
                  </a:cubicBezTo>
                  <a:close/>
                  <a:moveTo>
                    <a:pt x="1980" y="820"/>
                  </a:moveTo>
                  <a:cubicBezTo>
                    <a:pt x="1936" y="798"/>
                    <a:pt x="1936" y="798"/>
                    <a:pt x="1936" y="798"/>
                  </a:cubicBezTo>
                  <a:cubicBezTo>
                    <a:pt x="1953" y="762"/>
                    <a:pt x="1953" y="762"/>
                    <a:pt x="1953" y="762"/>
                  </a:cubicBezTo>
                  <a:cubicBezTo>
                    <a:pt x="1977" y="777"/>
                    <a:pt x="1987" y="804"/>
                    <a:pt x="1980" y="820"/>
                  </a:cubicBezTo>
                  <a:close/>
                  <a:moveTo>
                    <a:pt x="1876" y="770"/>
                  </a:moveTo>
                  <a:cubicBezTo>
                    <a:pt x="1876" y="770"/>
                    <a:pt x="1876" y="769"/>
                    <a:pt x="1876" y="769"/>
                  </a:cubicBezTo>
                  <a:cubicBezTo>
                    <a:pt x="1884" y="754"/>
                    <a:pt x="1913" y="745"/>
                    <a:pt x="1941" y="756"/>
                  </a:cubicBezTo>
                  <a:cubicBezTo>
                    <a:pt x="1924" y="793"/>
                    <a:pt x="1924" y="793"/>
                    <a:pt x="1924" y="793"/>
                  </a:cubicBezTo>
                  <a:lnTo>
                    <a:pt x="1876" y="770"/>
                  </a:lnTo>
                  <a:close/>
                  <a:moveTo>
                    <a:pt x="1841" y="806"/>
                  </a:moveTo>
                  <a:cubicBezTo>
                    <a:pt x="1843" y="801"/>
                    <a:pt x="1849" y="799"/>
                    <a:pt x="1854" y="801"/>
                  </a:cubicBezTo>
                  <a:cubicBezTo>
                    <a:pt x="1859" y="803"/>
                    <a:pt x="1861" y="809"/>
                    <a:pt x="1859" y="814"/>
                  </a:cubicBezTo>
                  <a:cubicBezTo>
                    <a:pt x="1856" y="819"/>
                    <a:pt x="1850" y="821"/>
                    <a:pt x="1845" y="819"/>
                  </a:cubicBezTo>
                  <a:cubicBezTo>
                    <a:pt x="1841" y="817"/>
                    <a:pt x="1838" y="811"/>
                    <a:pt x="1841" y="806"/>
                  </a:cubicBezTo>
                  <a:close/>
                  <a:moveTo>
                    <a:pt x="1745" y="570"/>
                  </a:moveTo>
                  <a:cubicBezTo>
                    <a:pt x="1727" y="567"/>
                    <a:pt x="1727" y="567"/>
                    <a:pt x="1727" y="567"/>
                  </a:cubicBezTo>
                  <a:cubicBezTo>
                    <a:pt x="1734" y="525"/>
                    <a:pt x="1734" y="525"/>
                    <a:pt x="1734" y="525"/>
                  </a:cubicBezTo>
                  <a:cubicBezTo>
                    <a:pt x="1752" y="527"/>
                    <a:pt x="1752" y="527"/>
                    <a:pt x="1752" y="527"/>
                  </a:cubicBezTo>
                  <a:lnTo>
                    <a:pt x="1745" y="570"/>
                  </a:lnTo>
                  <a:close/>
                  <a:moveTo>
                    <a:pt x="1754" y="511"/>
                  </a:moveTo>
                  <a:cubicBezTo>
                    <a:pt x="1736" y="509"/>
                    <a:pt x="1736" y="509"/>
                    <a:pt x="1736" y="509"/>
                  </a:cubicBezTo>
                  <a:cubicBezTo>
                    <a:pt x="1742" y="467"/>
                    <a:pt x="1742" y="467"/>
                    <a:pt x="1742" y="467"/>
                  </a:cubicBezTo>
                  <a:cubicBezTo>
                    <a:pt x="1760" y="469"/>
                    <a:pt x="1760" y="469"/>
                    <a:pt x="1760" y="469"/>
                  </a:cubicBezTo>
                  <a:lnTo>
                    <a:pt x="1754" y="511"/>
                  </a:lnTo>
                  <a:close/>
                  <a:moveTo>
                    <a:pt x="1763" y="453"/>
                  </a:moveTo>
                  <a:cubicBezTo>
                    <a:pt x="1745" y="451"/>
                    <a:pt x="1745" y="451"/>
                    <a:pt x="1745" y="451"/>
                  </a:cubicBezTo>
                  <a:cubicBezTo>
                    <a:pt x="1751" y="408"/>
                    <a:pt x="1751" y="408"/>
                    <a:pt x="1751" y="408"/>
                  </a:cubicBezTo>
                  <a:cubicBezTo>
                    <a:pt x="1769" y="411"/>
                    <a:pt x="1769" y="411"/>
                    <a:pt x="1769" y="411"/>
                  </a:cubicBezTo>
                  <a:lnTo>
                    <a:pt x="1763" y="453"/>
                  </a:lnTo>
                  <a:close/>
                  <a:moveTo>
                    <a:pt x="1771" y="395"/>
                  </a:moveTo>
                  <a:cubicBezTo>
                    <a:pt x="1753" y="392"/>
                    <a:pt x="1753" y="392"/>
                    <a:pt x="1753" y="392"/>
                  </a:cubicBezTo>
                  <a:cubicBezTo>
                    <a:pt x="1760" y="350"/>
                    <a:pt x="1760" y="350"/>
                    <a:pt x="1760" y="350"/>
                  </a:cubicBezTo>
                  <a:cubicBezTo>
                    <a:pt x="1778" y="353"/>
                    <a:pt x="1778" y="353"/>
                    <a:pt x="1778" y="353"/>
                  </a:cubicBezTo>
                  <a:lnTo>
                    <a:pt x="1771" y="395"/>
                  </a:lnTo>
                  <a:close/>
                  <a:moveTo>
                    <a:pt x="1786" y="295"/>
                  </a:moveTo>
                  <a:cubicBezTo>
                    <a:pt x="1780" y="337"/>
                    <a:pt x="1780" y="337"/>
                    <a:pt x="1780" y="337"/>
                  </a:cubicBezTo>
                  <a:cubicBezTo>
                    <a:pt x="1762" y="334"/>
                    <a:pt x="1762" y="334"/>
                    <a:pt x="1762" y="334"/>
                  </a:cubicBezTo>
                  <a:cubicBezTo>
                    <a:pt x="1768" y="292"/>
                    <a:pt x="1768" y="292"/>
                    <a:pt x="1768" y="292"/>
                  </a:cubicBezTo>
                  <a:lnTo>
                    <a:pt x="1786" y="295"/>
                  </a:lnTo>
                  <a:close/>
                  <a:moveTo>
                    <a:pt x="1745" y="219"/>
                  </a:moveTo>
                  <a:cubicBezTo>
                    <a:pt x="1763" y="221"/>
                    <a:pt x="1763" y="221"/>
                    <a:pt x="1763" y="221"/>
                  </a:cubicBezTo>
                  <a:cubicBezTo>
                    <a:pt x="1757" y="264"/>
                    <a:pt x="1757" y="264"/>
                    <a:pt x="1757" y="264"/>
                  </a:cubicBezTo>
                  <a:cubicBezTo>
                    <a:pt x="1739" y="261"/>
                    <a:pt x="1739" y="261"/>
                    <a:pt x="1739" y="261"/>
                  </a:cubicBezTo>
                  <a:lnTo>
                    <a:pt x="1745" y="219"/>
                  </a:lnTo>
                  <a:close/>
                  <a:moveTo>
                    <a:pt x="1752" y="290"/>
                  </a:moveTo>
                  <a:cubicBezTo>
                    <a:pt x="1746" y="332"/>
                    <a:pt x="1746" y="332"/>
                    <a:pt x="1746" y="332"/>
                  </a:cubicBezTo>
                  <a:cubicBezTo>
                    <a:pt x="1728" y="329"/>
                    <a:pt x="1728" y="329"/>
                    <a:pt x="1728" y="329"/>
                  </a:cubicBezTo>
                  <a:cubicBezTo>
                    <a:pt x="1734" y="287"/>
                    <a:pt x="1734" y="287"/>
                    <a:pt x="1734" y="287"/>
                  </a:cubicBezTo>
                  <a:lnTo>
                    <a:pt x="1752" y="290"/>
                  </a:lnTo>
                  <a:close/>
                  <a:moveTo>
                    <a:pt x="1711" y="214"/>
                  </a:moveTo>
                  <a:cubicBezTo>
                    <a:pt x="1729" y="216"/>
                    <a:pt x="1729" y="216"/>
                    <a:pt x="1729" y="216"/>
                  </a:cubicBezTo>
                  <a:cubicBezTo>
                    <a:pt x="1723" y="259"/>
                    <a:pt x="1723" y="259"/>
                    <a:pt x="1723" y="259"/>
                  </a:cubicBezTo>
                  <a:cubicBezTo>
                    <a:pt x="1705" y="256"/>
                    <a:pt x="1705" y="256"/>
                    <a:pt x="1705" y="256"/>
                  </a:cubicBezTo>
                  <a:lnTo>
                    <a:pt x="1711" y="214"/>
                  </a:lnTo>
                  <a:close/>
                  <a:moveTo>
                    <a:pt x="1701" y="282"/>
                  </a:moveTo>
                  <a:cubicBezTo>
                    <a:pt x="1719" y="285"/>
                    <a:pt x="1719" y="285"/>
                    <a:pt x="1719" y="285"/>
                  </a:cubicBezTo>
                  <a:cubicBezTo>
                    <a:pt x="1713" y="327"/>
                    <a:pt x="1713" y="327"/>
                    <a:pt x="1713" y="327"/>
                  </a:cubicBezTo>
                  <a:cubicBezTo>
                    <a:pt x="1695" y="324"/>
                    <a:pt x="1695" y="324"/>
                    <a:pt x="1695" y="324"/>
                  </a:cubicBezTo>
                  <a:lnTo>
                    <a:pt x="1701" y="282"/>
                  </a:lnTo>
                  <a:close/>
                  <a:moveTo>
                    <a:pt x="1692" y="340"/>
                  </a:moveTo>
                  <a:cubicBezTo>
                    <a:pt x="1710" y="343"/>
                    <a:pt x="1710" y="343"/>
                    <a:pt x="1710" y="343"/>
                  </a:cubicBezTo>
                  <a:cubicBezTo>
                    <a:pt x="1704" y="385"/>
                    <a:pt x="1704" y="385"/>
                    <a:pt x="1704" y="385"/>
                  </a:cubicBezTo>
                  <a:cubicBezTo>
                    <a:pt x="1686" y="382"/>
                    <a:pt x="1686" y="382"/>
                    <a:pt x="1686" y="382"/>
                  </a:cubicBezTo>
                  <a:lnTo>
                    <a:pt x="1692" y="340"/>
                  </a:lnTo>
                  <a:close/>
                  <a:moveTo>
                    <a:pt x="1667" y="277"/>
                  </a:moveTo>
                  <a:cubicBezTo>
                    <a:pt x="1685" y="280"/>
                    <a:pt x="1685" y="280"/>
                    <a:pt x="1685" y="280"/>
                  </a:cubicBezTo>
                  <a:cubicBezTo>
                    <a:pt x="1679" y="322"/>
                    <a:pt x="1679" y="322"/>
                    <a:pt x="1679" y="322"/>
                  </a:cubicBezTo>
                  <a:cubicBezTo>
                    <a:pt x="1661" y="319"/>
                    <a:pt x="1661" y="319"/>
                    <a:pt x="1661" y="319"/>
                  </a:cubicBezTo>
                  <a:lnTo>
                    <a:pt x="1667" y="277"/>
                  </a:lnTo>
                  <a:close/>
                  <a:moveTo>
                    <a:pt x="1658" y="335"/>
                  </a:moveTo>
                  <a:cubicBezTo>
                    <a:pt x="1676" y="338"/>
                    <a:pt x="1676" y="338"/>
                    <a:pt x="1676" y="338"/>
                  </a:cubicBezTo>
                  <a:cubicBezTo>
                    <a:pt x="1670" y="380"/>
                    <a:pt x="1670" y="380"/>
                    <a:pt x="1670" y="380"/>
                  </a:cubicBezTo>
                  <a:cubicBezTo>
                    <a:pt x="1652" y="377"/>
                    <a:pt x="1652" y="377"/>
                    <a:pt x="1652" y="377"/>
                  </a:cubicBezTo>
                  <a:lnTo>
                    <a:pt x="1658" y="335"/>
                  </a:lnTo>
                  <a:close/>
                  <a:moveTo>
                    <a:pt x="1650" y="393"/>
                  </a:moveTo>
                  <a:cubicBezTo>
                    <a:pt x="1668" y="396"/>
                    <a:pt x="1668" y="396"/>
                    <a:pt x="1668" y="396"/>
                  </a:cubicBezTo>
                  <a:cubicBezTo>
                    <a:pt x="1662" y="438"/>
                    <a:pt x="1662" y="438"/>
                    <a:pt x="1662" y="438"/>
                  </a:cubicBezTo>
                  <a:cubicBezTo>
                    <a:pt x="1644" y="436"/>
                    <a:pt x="1644" y="436"/>
                    <a:pt x="1644" y="436"/>
                  </a:cubicBezTo>
                  <a:lnTo>
                    <a:pt x="1650" y="393"/>
                  </a:lnTo>
                  <a:close/>
                  <a:moveTo>
                    <a:pt x="1641" y="451"/>
                  </a:moveTo>
                  <a:cubicBezTo>
                    <a:pt x="1659" y="454"/>
                    <a:pt x="1659" y="454"/>
                    <a:pt x="1659" y="454"/>
                  </a:cubicBezTo>
                  <a:cubicBezTo>
                    <a:pt x="1653" y="496"/>
                    <a:pt x="1653" y="496"/>
                    <a:pt x="1653" y="496"/>
                  </a:cubicBezTo>
                  <a:cubicBezTo>
                    <a:pt x="1635" y="494"/>
                    <a:pt x="1635" y="494"/>
                    <a:pt x="1635" y="494"/>
                  </a:cubicBezTo>
                  <a:lnTo>
                    <a:pt x="1641" y="451"/>
                  </a:lnTo>
                  <a:close/>
                  <a:moveTo>
                    <a:pt x="1632" y="510"/>
                  </a:moveTo>
                  <a:cubicBezTo>
                    <a:pt x="1650" y="512"/>
                    <a:pt x="1650" y="512"/>
                    <a:pt x="1650" y="512"/>
                  </a:cubicBezTo>
                  <a:cubicBezTo>
                    <a:pt x="1644" y="555"/>
                    <a:pt x="1644" y="555"/>
                    <a:pt x="1644" y="555"/>
                  </a:cubicBezTo>
                  <a:cubicBezTo>
                    <a:pt x="1626" y="552"/>
                    <a:pt x="1626" y="552"/>
                    <a:pt x="1626" y="552"/>
                  </a:cubicBezTo>
                  <a:lnTo>
                    <a:pt x="1632" y="510"/>
                  </a:lnTo>
                  <a:close/>
                  <a:moveTo>
                    <a:pt x="1624" y="568"/>
                  </a:moveTo>
                  <a:cubicBezTo>
                    <a:pt x="1642" y="570"/>
                    <a:pt x="1642" y="570"/>
                    <a:pt x="1642" y="570"/>
                  </a:cubicBezTo>
                  <a:cubicBezTo>
                    <a:pt x="1636" y="613"/>
                    <a:pt x="1636" y="613"/>
                    <a:pt x="1636" y="613"/>
                  </a:cubicBezTo>
                  <a:cubicBezTo>
                    <a:pt x="1618" y="610"/>
                    <a:pt x="1618" y="610"/>
                    <a:pt x="1618" y="610"/>
                  </a:cubicBezTo>
                  <a:lnTo>
                    <a:pt x="1624" y="568"/>
                  </a:lnTo>
                  <a:close/>
                  <a:moveTo>
                    <a:pt x="1615" y="626"/>
                  </a:moveTo>
                  <a:cubicBezTo>
                    <a:pt x="1633" y="629"/>
                    <a:pt x="1633" y="629"/>
                    <a:pt x="1633" y="629"/>
                  </a:cubicBezTo>
                  <a:cubicBezTo>
                    <a:pt x="1627" y="671"/>
                    <a:pt x="1627" y="671"/>
                    <a:pt x="1627" y="671"/>
                  </a:cubicBezTo>
                  <a:cubicBezTo>
                    <a:pt x="1609" y="668"/>
                    <a:pt x="1609" y="668"/>
                    <a:pt x="1609" y="668"/>
                  </a:cubicBezTo>
                  <a:lnTo>
                    <a:pt x="1615" y="626"/>
                  </a:lnTo>
                  <a:close/>
                  <a:moveTo>
                    <a:pt x="1607" y="684"/>
                  </a:moveTo>
                  <a:cubicBezTo>
                    <a:pt x="1625" y="687"/>
                    <a:pt x="1625" y="687"/>
                    <a:pt x="1625" y="687"/>
                  </a:cubicBezTo>
                  <a:cubicBezTo>
                    <a:pt x="1618" y="729"/>
                    <a:pt x="1618" y="729"/>
                    <a:pt x="1618" y="729"/>
                  </a:cubicBezTo>
                  <a:cubicBezTo>
                    <a:pt x="1600" y="726"/>
                    <a:pt x="1600" y="726"/>
                    <a:pt x="1600" y="726"/>
                  </a:cubicBezTo>
                  <a:lnTo>
                    <a:pt x="1607" y="684"/>
                  </a:lnTo>
                  <a:close/>
                  <a:moveTo>
                    <a:pt x="1545" y="738"/>
                  </a:moveTo>
                  <a:cubicBezTo>
                    <a:pt x="1300" y="739"/>
                    <a:pt x="1300" y="739"/>
                    <a:pt x="1300" y="739"/>
                  </a:cubicBezTo>
                  <a:cubicBezTo>
                    <a:pt x="1300" y="730"/>
                    <a:pt x="1300" y="730"/>
                    <a:pt x="1300" y="730"/>
                  </a:cubicBezTo>
                  <a:cubicBezTo>
                    <a:pt x="1544" y="729"/>
                    <a:pt x="1544" y="729"/>
                    <a:pt x="1544" y="729"/>
                  </a:cubicBezTo>
                  <a:lnTo>
                    <a:pt x="1545" y="738"/>
                  </a:lnTo>
                  <a:close/>
                  <a:moveTo>
                    <a:pt x="1544" y="706"/>
                  </a:moveTo>
                  <a:cubicBezTo>
                    <a:pt x="1300" y="707"/>
                    <a:pt x="1300" y="707"/>
                    <a:pt x="1300" y="707"/>
                  </a:cubicBezTo>
                  <a:cubicBezTo>
                    <a:pt x="1300" y="698"/>
                    <a:pt x="1300" y="698"/>
                    <a:pt x="1300" y="698"/>
                  </a:cubicBezTo>
                  <a:cubicBezTo>
                    <a:pt x="1544" y="697"/>
                    <a:pt x="1544" y="697"/>
                    <a:pt x="1544" y="697"/>
                  </a:cubicBezTo>
                  <a:lnTo>
                    <a:pt x="1544" y="706"/>
                  </a:lnTo>
                  <a:close/>
                  <a:moveTo>
                    <a:pt x="1544" y="674"/>
                  </a:moveTo>
                  <a:cubicBezTo>
                    <a:pt x="1300" y="675"/>
                    <a:pt x="1300" y="675"/>
                    <a:pt x="1300" y="675"/>
                  </a:cubicBezTo>
                  <a:cubicBezTo>
                    <a:pt x="1300" y="666"/>
                    <a:pt x="1300" y="666"/>
                    <a:pt x="1300" y="666"/>
                  </a:cubicBezTo>
                  <a:cubicBezTo>
                    <a:pt x="1544" y="665"/>
                    <a:pt x="1544" y="665"/>
                    <a:pt x="1544" y="665"/>
                  </a:cubicBezTo>
                  <a:lnTo>
                    <a:pt x="1544" y="674"/>
                  </a:lnTo>
                  <a:close/>
                  <a:moveTo>
                    <a:pt x="1544" y="642"/>
                  </a:moveTo>
                  <a:cubicBezTo>
                    <a:pt x="1300" y="643"/>
                    <a:pt x="1300" y="643"/>
                    <a:pt x="1300" y="643"/>
                  </a:cubicBezTo>
                  <a:cubicBezTo>
                    <a:pt x="1299" y="634"/>
                    <a:pt x="1299" y="634"/>
                    <a:pt x="1299" y="634"/>
                  </a:cubicBezTo>
                  <a:cubicBezTo>
                    <a:pt x="1544" y="632"/>
                    <a:pt x="1544" y="632"/>
                    <a:pt x="1544" y="632"/>
                  </a:cubicBezTo>
                  <a:lnTo>
                    <a:pt x="1544" y="642"/>
                  </a:lnTo>
                  <a:close/>
                  <a:moveTo>
                    <a:pt x="1544" y="610"/>
                  </a:moveTo>
                  <a:cubicBezTo>
                    <a:pt x="1299" y="611"/>
                    <a:pt x="1299" y="611"/>
                    <a:pt x="1299" y="611"/>
                  </a:cubicBezTo>
                  <a:cubicBezTo>
                    <a:pt x="1299" y="602"/>
                    <a:pt x="1299" y="602"/>
                    <a:pt x="1299" y="602"/>
                  </a:cubicBezTo>
                  <a:cubicBezTo>
                    <a:pt x="1544" y="600"/>
                    <a:pt x="1544" y="600"/>
                    <a:pt x="1544" y="600"/>
                  </a:cubicBezTo>
                  <a:lnTo>
                    <a:pt x="1544" y="610"/>
                  </a:lnTo>
                  <a:close/>
                  <a:moveTo>
                    <a:pt x="1544" y="578"/>
                  </a:moveTo>
                  <a:cubicBezTo>
                    <a:pt x="1299" y="579"/>
                    <a:pt x="1299" y="579"/>
                    <a:pt x="1299" y="579"/>
                  </a:cubicBezTo>
                  <a:cubicBezTo>
                    <a:pt x="1299" y="570"/>
                    <a:pt x="1299" y="570"/>
                    <a:pt x="1299" y="570"/>
                  </a:cubicBezTo>
                  <a:cubicBezTo>
                    <a:pt x="1544" y="568"/>
                    <a:pt x="1544" y="568"/>
                    <a:pt x="1544" y="568"/>
                  </a:cubicBezTo>
                  <a:lnTo>
                    <a:pt x="1544" y="578"/>
                  </a:lnTo>
                  <a:close/>
                  <a:moveTo>
                    <a:pt x="1543" y="545"/>
                  </a:moveTo>
                  <a:cubicBezTo>
                    <a:pt x="1299" y="547"/>
                    <a:pt x="1299" y="547"/>
                    <a:pt x="1299" y="547"/>
                  </a:cubicBezTo>
                  <a:cubicBezTo>
                    <a:pt x="1299" y="538"/>
                    <a:pt x="1299" y="538"/>
                    <a:pt x="1299" y="538"/>
                  </a:cubicBezTo>
                  <a:cubicBezTo>
                    <a:pt x="1543" y="536"/>
                    <a:pt x="1543" y="536"/>
                    <a:pt x="1543" y="536"/>
                  </a:cubicBezTo>
                  <a:lnTo>
                    <a:pt x="1543" y="545"/>
                  </a:lnTo>
                  <a:close/>
                  <a:moveTo>
                    <a:pt x="1543" y="513"/>
                  </a:moveTo>
                  <a:cubicBezTo>
                    <a:pt x="1299" y="515"/>
                    <a:pt x="1299" y="515"/>
                    <a:pt x="1299" y="515"/>
                  </a:cubicBezTo>
                  <a:cubicBezTo>
                    <a:pt x="1299" y="506"/>
                    <a:pt x="1299" y="506"/>
                    <a:pt x="1299" y="506"/>
                  </a:cubicBezTo>
                  <a:cubicBezTo>
                    <a:pt x="1543" y="504"/>
                    <a:pt x="1543" y="504"/>
                    <a:pt x="1543" y="504"/>
                  </a:cubicBezTo>
                  <a:lnTo>
                    <a:pt x="1543" y="513"/>
                  </a:lnTo>
                  <a:close/>
                  <a:moveTo>
                    <a:pt x="1543" y="481"/>
                  </a:moveTo>
                  <a:cubicBezTo>
                    <a:pt x="1299" y="483"/>
                    <a:pt x="1299" y="483"/>
                    <a:pt x="1299" y="483"/>
                  </a:cubicBezTo>
                  <a:cubicBezTo>
                    <a:pt x="1299" y="474"/>
                    <a:pt x="1299" y="474"/>
                    <a:pt x="1299" y="474"/>
                  </a:cubicBezTo>
                  <a:cubicBezTo>
                    <a:pt x="1543" y="472"/>
                    <a:pt x="1543" y="472"/>
                    <a:pt x="1543" y="472"/>
                  </a:cubicBezTo>
                  <a:lnTo>
                    <a:pt x="1543" y="481"/>
                  </a:lnTo>
                  <a:close/>
                  <a:moveTo>
                    <a:pt x="1543" y="449"/>
                  </a:moveTo>
                  <a:cubicBezTo>
                    <a:pt x="1298" y="451"/>
                    <a:pt x="1298" y="451"/>
                    <a:pt x="1298" y="451"/>
                  </a:cubicBezTo>
                  <a:cubicBezTo>
                    <a:pt x="1298" y="442"/>
                    <a:pt x="1298" y="442"/>
                    <a:pt x="1298" y="442"/>
                  </a:cubicBezTo>
                  <a:cubicBezTo>
                    <a:pt x="1543" y="440"/>
                    <a:pt x="1543" y="440"/>
                    <a:pt x="1543" y="440"/>
                  </a:cubicBezTo>
                  <a:lnTo>
                    <a:pt x="1543" y="449"/>
                  </a:lnTo>
                  <a:close/>
                  <a:moveTo>
                    <a:pt x="1543" y="417"/>
                  </a:moveTo>
                  <a:cubicBezTo>
                    <a:pt x="1298" y="419"/>
                    <a:pt x="1298" y="419"/>
                    <a:pt x="1298" y="419"/>
                  </a:cubicBezTo>
                  <a:cubicBezTo>
                    <a:pt x="1298" y="410"/>
                    <a:pt x="1298" y="410"/>
                    <a:pt x="1298" y="410"/>
                  </a:cubicBezTo>
                  <a:cubicBezTo>
                    <a:pt x="1543" y="408"/>
                    <a:pt x="1543" y="408"/>
                    <a:pt x="1543" y="408"/>
                  </a:cubicBezTo>
                  <a:lnTo>
                    <a:pt x="1543" y="417"/>
                  </a:lnTo>
                  <a:close/>
                  <a:moveTo>
                    <a:pt x="1543" y="385"/>
                  </a:moveTo>
                  <a:cubicBezTo>
                    <a:pt x="1298" y="387"/>
                    <a:pt x="1298" y="387"/>
                    <a:pt x="1298" y="387"/>
                  </a:cubicBezTo>
                  <a:cubicBezTo>
                    <a:pt x="1298" y="378"/>
                    <a:pt x="1298" y="378"/>
                    <a:pt x="1298" y="378"/>
                  </a:cubicBezTo>
                  <a:cubicBezTo>
                    <a:pt x="1542" y="376"/>
                    <a:pt x="1542" y="376"/>
                    <a:pt x="1542" y="376"/>
                  </a:cubicBezTo>
                  <a:lnTo>
                    <a:pt x="1543" y="385"/>
                  </a:lnTo>
                  <a:close/>
                  <a:moveTo>
                    <a:pt x="1542" y="353"/>
                  </a:moveTo>
                  <a:cubicBezTo>
                    <a:pt x="1298" y="355"/>
                    <a:pt x="1298" y="355"/>
                    <a:pt x="1298" y="355"/>
                  </a:cubicBezTo>
                  <a:cubicBezTo>
                    <a:pt x="1298" y="345"/>
                    <a:pt x="1298" y="345"/>
                    <a:pt x="1298" y="345"/>
                  </a:cubicBezTo>
                  <a:cubicBezTo>
                    <a:pt x="1542" y="344"/>
                    <a:pt x="1542" y="344"/>
                    <a:pt x="1542" y="344"/>
                  </a:cubicBezTo>
                  <a:lnTo>
                    <a:pt x="1542" y="353"/>
                  </a:lnTo>
                  <a:close/>
                  <a:moveTo>
                    <a:pt x="1542" y="321"/>
                  </a:moveTo>
                  <a:cubicBezTo>
                    <a:pt x="1298" y="323"/>
                    <a:pt x="1298" y="323"/>
                    <a:pt x="1298" y="323"/>
                  </a:cubicBezTo>
                  <a:cubicBezTo>
                    <a:pt x="1298" y="313"/>
                    <a:pt x="1298" y="313"/>
                    <a:pt x="1298" y="313"/>
                  </a:cubicBezTo>
                  <a:cubicBezTo>
                    <a:pt x="1542" y="312"/>
                    <a:pt x="1542" y="312"/>
                    <a:pt x="1542" y="312"/>
                  </a:cubicBezTo>
                  <a:lnTo>
                    <a:pt x="1542" y="321"/>
                  </a:lnTo>
                  <a:close/>
                  <a:moveTo>
                    <a:pt x="1542" y="289"/>
                  </a:moveTo>
                  <a:cubicBezTo>
                    <a:pt x="1298" y="290"/>
                    <a:pt x="1298" y="290"/>
                    <a:pt x="1298" y="290"/>
                  </a:cubicBezTo>
                  <a:cubicBezTo>
                    <a:pt x="1297" y="281"/>
                    <a:pt x="1297" y="281"/>
                    <a:pt x="1297" y="281"/>
                  </a:cubicBezTo>
                  <a:cubicBezTo>
                    <a:pt x="1542" y="280"/>
                    <a:pt x="1542" y="280"/>
                    <a:pt x="1542" y="280"/>
                  </a:cubicBezTo>
                  <a:lnTo>
                    <a:pt x="1542" y="289"/>
                  </a:lnTo>
                  <a:close/>
                  <a:moveTo>
                    <a:pt x="1542" y="257"/>
                  </a:moveTo>
                  <a:cubicBezTo>
                    <a:pt x="1297" y="258"/>
                    <a:pt x="1297" y="258"/>
                    <a:pt x="1297" y="258"/>
                  </a:cubicBezTo>
                  <a:cubicBezTo>
                    <a:pt x="1297" y="249"/>
                    <a:pt x="1297" y="249"/>
                    <a:pt x="1297" y="249"/>
                  </a:cubicBezTo>
                  <a:cubicBezTo>
                    <a:pt x="1542" y="248"/>
                    <a:pt x="1542" y="248"/>
                    <a:pt x="1542" y="248"/>
                  </a:cubicBezTo>
                  <a:lnTo>
                    <a:pt x="1542" y="257"/>
                  </a:lnTo>
                  <a:close/>
                  <a:moveTo>
                    <a:pt x="1542" y="225"/>
                  </a:moveTo>
                  <a:cubicBezTo>
                    <a:pt x="1297" y="226"/>
                    <a:pt x="1297" y="226"/>
                    <a:pt x="1297" y="226"/>
                  </a:cubicBezTo>
                  <a:cubicBezTo>
                    <a:pt x="1297" y="217"/>
                    <a:pt x="1297" y="217"/>
                    <a:pt x="1297" y="217"/>
                  </a:cubicBezTo>
                  <a:cubicBezTo>
                    <a:pt x="1542" y="216"/>
                    <a:pt x="1542" y="216"/>
                    <a:pt x="1542" y="216"/>
                  </a:cubicBezTo>
                  <a:lnTo>
                    <a:pt x="1542" y="225"/>
                  </a:lnTo>
                  <a:close/>
                  <a:moveTo>
                    <a:pt x="1541" y="193"/>
                  </a:moveTo>
                  <a:cubicBezTo>
                    <a:pt x="1297" y="194"/>
                    <a:pt x="1297" y="194"/>
                    <a:pt x="1297" y="194"/>
                  </a:cubicBezTo>
                  <a:cubicBezTo>
                    <a:pt x="1297" y="185"/>
                    <a:pt x="1297" y="185"/>
                    <a:pt x="1297" y="185"/>
                  </a:cubicBezTo>
                  <a:cubicBezTo>
                    <a:pt x="1541" y="184"/>
                    <a:pt x="1541" y="184"/>
                    <a:pt x="1541" y="184"/>
                  </a:cubicBezTo>
                  <a:lnTo>
                    <a:pt x="1541" y="193"/>
                  </a:lnTo>
                  <a:close/>
                  <a:moveTo>
                    <a:pt x="1541" y="161"/>
                  </a:moveTo>
                  <a:cubicBezTo>
                    <a:pt x="1297" y="162"/>
                    <a:pt x="1297" y="162"/>
                    <a:pt x="1297" y="162"/>
                  </a:cubicBezTo>
                  <a:cubicBezTo>
                    <a:pt x="1297" y="153"/>
                    <a:pt x="1297" y="153"/>
                    <a:pt x="1297" y="153"/>
                  </a:cubicBezTo>
                  <a:cubicBezTo>
                    <a:pt x="1541" y="152"/>
                    <a:pt x="1541" y="152"/>
                    <a:pt x="1541" y="152"/>
                  </a:cubicBezTo>
                  <a:lnTo>
                    <a:pt x="1541" y="161"/>
                  </a:lnTo>
                  <a:close/>
                  <a:moveTo>
                    <a:pt x="1541" y="129"/>
                  </a:moveTo>
                  <a:cubicBezTo>
                    <a:pt x="1297" y="130"/>
                    <a:pt x="1297" y="130"/>
                    <a:pt x="1297" y="130"/>
                  </a:cubicBezTo>
                  <a:cubicBezTo>
                    <a:pt x="1297" y="121"/>
                    <a:pt x="1297" y="121"/>
                    <a:pt x="1297" y="121"/>
                  </a:cubicBezTo>
                  <a:cubicBezTo>
                    <a:pt x="1541" y="120"/>
                    <a:pt x="1541" y="120"/>
                    <a:pt x="1541" y="120"/>
                  </a:cubicBezTo>
                  <a:lnTo>
                    <a:pt x="1541" y="129"/>
                  </a:lnTo>
                  <a:close/>
                  <a:moveTo>
                    <a:pt x="1541" y="97"/>
                  </a:moveTo>
                  <a:cubicBezTo>
                    <a:pt x="1296" y="98"/>
                    <a:pt x="1296" y="98"/>
                    <a:pt x="1296" y="98"/>
                  </a:cubicBezTo>
                  <a:cubicBezTo>
                    <a:pt x="1296" y="89"/>
                    <a:pt x="1296" y="89"/>
                    <a:pt x="1296" y="89"/>
                  </a:cubicBezTo>
                  <a:cubicBezTo>
                    <a:pt x="1541" y="88"/>
                    <a:pt x="1541" y="88"/>
                    <a:pt x="1541" y="88"/>
                  </a:cubicBezTo>
                  <a:lnTo>
                    <a:pt x="1541" y="97"/>
                  </a:lnTo>
                  <a:close/>
                  <a:moveTo>
                    <a:pt x="1541" y="65"/>
                  </a:moveTo>
                  <a:cubicBezTo>
                    <a:pt x="1296" y="66"/>
                    <a:pt x="1296" y="66"/>
                    <a:pt x="1296" y="66"/>
                  </a:cubicBezTo>
                  <a:cubicBezTo>
                    <a:pt x="1296" y="57"/>
                    <a:pt x="1296" y="57"/>
                    <a:pt x="1296" y="57"/>
                  </a:cubicBezTo>
                  <a:cubicBezTo>
                    <a:pt x="1541" y="56"/>
                    <a:pt x="1541" y="56"/>
                    <a:pt x="1541" y="56"/>
                  </a:cubicBezTo>
                  <a:lnTo>
                    <a:pt x="1541" y="65"/>
                  </a:lnTo>
                  <a:close/>
                  <a:moveTo>
                    <a:pt x="1540" y="24"/>
                  </a:moveTo>
                  <a:cubicBezTo>
                    <a:pt x="1541" y="33"/>
                    <a:pt x="1541" y="33"/>
                    <a:pt x="1541" y="33"/>
                  </a:cubicBezTo>
                  <a:cubicBezTo>
                    <a:pt x="1296" y="34"/>
                    <a:pt x="1296" y="34"/>
                    <a:pt x="1296" y="34"/>
                  </a:cubicBezTo>
                  <a:cubicBezTo>
                    <a:pt x="1296" y="25"/>
                    <a:pt x="1296" y="25"/>
                    <a:pt x="1296" y="25"/>
                  </a:cubicBezTo>
                  <a:lnTo>
                    <a:pt x="1540" y="24"/>
                  </a:lnTo>
                  <a:close/>
                  <a:moveTo>
                    <a:pt x="1173" y="728"/>
                  </a:moveTo>
                  <a:cubicBezTo>
                    <a:pt x="1173" y="728"/>
                    <a:pt x="1173" y="728"/>
                    <a:pt x="1173" y="728"/>
                  </a:cubicBezTo>
                  <a:cubicBezTo>
                    <a:pt x="1173" y="728"/>
                    <a:pt x="1174" y="728"/>
                    <a:pt x="1174" y="728"/>
                  </a:cubicBezTo>
                  <a:cubicBezTo>
                    <a:pt x="1176" y="731"/>
                    <a:pt x="1179" y="733"/>
                    <a:pt x="1181" y="735"/>
                  </a:cubicBezTo>
                  <a:cubicBezTo>
                    <a:pt x="1181" y="735"/>
                    <a:pt x="1181" y="735"/>
                    <a:pt x="1181" y="735"/>
                  </a:cubicBezTo>
                  <a:cubicBezTo>
                    <a:pt x="1183" y="737"/>
                    <a:pt x="1184" y="740"/>
                    <a:pt x="1185" y="743"/>
                  </a:cubicBezTo>
                  <a:cubicBezTo>
                    <a:pt x="1181" y="738"/>
                    <a:pt x="1177" y="733"/>
                    <a:pt x="1173" y="728"/>
                  </a:cubicBezTo>
                  <a:close/>
                  <a:moveTo>
                    <a:pt x="1189" y="736"/>
                  </a:moveTo>
                  <a:cubicBezTo>
                    <a:pt x="1189" y="736"/>
                    <a:pt x="1189" y="736"/>
                    <a:pt x="1189" y="736"/>
                  </a:cubicBezTo>
                  <a:cubicBezTo>
                    <a:pt x="1193" y="735"/>
                    <a:pt x="1197" y="735"/>
                    <a:pt x="1200" y="734"/>
                  </a:cubicBezTo>
                  <a:cubicBezTo>
                    <a:pt x="1202" y="734"/>
                    <a:pt x="1203" y="734"/>
                    <a:pt x="1205" y="734"/>
                  </a:cubicBezTo>
                  <a:cubicBezTo>
                    <a:pt x="1205" y="734"/>
                    <a:pt x="1205" y="734"/>
                    <a:pt x="1205" y="734"/>
                  </a:cubicBezTo>
                  <a:cubicBezTo>
                    <a:pt x="1205" y="734"/>
                    <a:pt x="1205" y="735"/>
                    <a:pt x="1205" y="735"/>
                  </a:cubicBezTo>
                  <a:cubicBezTo>
                    <a:pt x="1204" y="737"/>
                    <a:pt x="1203" y="743"/>
                    <a:pt x="1201" y="747"/>
                  </a:cubicBezTo>
                  <a:cubicBezTo>
                    <a:pt x="1201" y="748"/>
                    <a:pt x="1200" y="749"/>
                    <a:pt x="1199" y="749"/>
                  </a:cubicBezTo>
                  <a:cubicBezTo>
                    <a:pt x="1197" y="749"/>
                    <a:pt x="1191" y="739"/>
                    <a:pt x="1189" y="736"/>
                  </a:cubicBezTo>
                  <a:close/>
                  <a:moveTo>
                    <a:pt x="1063" y="630"/>
                  </a:moveTo>
                  <a:cubicBezTo>
                    <a:pt x="1079" y="682"/>
                    <a:pt x="1079" y="682"/>
                    <a:pt x="1079" y="682"/>
                  </a:cubicBezTo>
                  <a:cubicBezTo>
                    <a:pt x="1056" y="689"/>
                    <a:pt x="1056" y="689"/>
                    <a:pt x="1056" y="689"/>
                  </a:cubicBezTo>
                  <a:cubicBezTo>
                    <a:pt x="1040" y="638"/>
                    <a:pt x="1040" y="638"/>
                    <a:pt x="1040" y="638"/>
                  </a:cubicBezTo>
                  <a:lnTo>
                    <a:pt x="1063" y="630"/>
                  </a:lnTo>
                  <a:close/>
                  <a:moveTo>
                    <a:pt x="1059" y="617"/>
                  </a:moveTo>
                  <a:cubicBezTo>
                    <a:pt x="1036" y="624"/>
                    <a:pt x="1036" y="624"/>
                    <a:pt x="1036" y="624"/>
                  </a:cubicBezTo>
                  <a:cubicBezTo>
                    <a:pt x="1020" y="573"/>
                    <a:pt x="1020" y="573"/>
                    <a:pt x="1020" y="573"/>
                  </a:cubicBezTo>
                  <a:cubicBezTo>
                    <a:pt x="1043" y="566"/>
                    <a:pt x="1043" y="566"/>
                    <a:pt x="1043" y="566"/>
                  </a:cubicBezTo>
                  <a:lnTo>
                    <a:pt x="1059" y="617"/>
                  </a:lnTo>
                  <a:close/>
                  <a:moveTo>
                    <a:pt x="1023" y="501"/>
                  </a:moveTo>
                  <a:cubicBezTo>
                    <a:pt x="1039" y="552"/>
                    <a:pt x="1039" y="552"/>
                    <a:pt x="1039" y="552"/>
                  </a:cubicBezTo>
                  <a:cubicBezTo>
                    <a:pt x="1016" y="560"/>
                    <a:pt x="1016" y="560"/>
                    <a:pt x="1016" y="560"/>
                  </a:cubicBezTo>
                  <a:cubicBezTo>
                    <a:pt x="1000" y="508"/>
                    <a:pt x="1000" y="508"/>
                    <a:pt x="1000" y="508"/>
                  </a:cubicBezTo>
                  <a:lnTo>
                    <a:pt x="1023" y="501"/>
                  </a:lnTo>
                  <a:close/>
                  <a:moveTo>
                    <a:pt x="987" y="512"/>
                  </a:moveTo>
                  <a:cubicBezTo>
                    <a:pt x="1003" y="564"/>
                    <a:pt x="1003" y="564"/>
                    <a:pt x="1003" y="564"/>
                  </a:cubicBezTo>
                  <a:cubicBezTo>
                    <a:pt x="980" y="571"/>
                    <a:pt x="980" y="571"/>
                    <a:pt x="980" y="571"/>
                  </a:cubicBezTo>
                  <a:cubicBezTo>
                    <a:pt x="964" y="519"/>
                    <a:pt x="964" y="519"/>
                    <a:pt x="964" y="519"/>
                  </a:cubicBezTo>
                  <a:lnTo>
                    <a:pt x="987" y="512"/>
                  </a:lnTo>
                  <a:close/>
                  <a:moveTo>
                    <a:pt x="927" y="531"/>
                  </a:moveTo>
                  <a:cubicBezTo>
                    <a:pt x="951" y="523"/>
                    <a:pt x="951" y="523"/>
                    <a:pt x="951" y="523"/>
                  </a:cubicBezTo>
                  <a:cubicBezTo>
                    <a:pt x="966" y="575"/>
                    <a:pt x="966" y="575"/>
                    <a:pt x="966" y="575"/>
                  </a:cubicBezTo>
                  <a:cubicBezTo>
                    <a:pt x="943" y="582"/>
                    <a:pt x="943" y="582"/>
                    <a:pt x="943" y="582"/>
                  </a:cubicBezTo>
                  <a:lnTo>
                    <a:pt x="927" y="531"/>
                  </a:lnTo>
                  <a:close/>
                  <a:moveTo>
                    <a:pt x="947" y="595"/>
                  </a:moveTo>
                  <a:cubicBezTo>
                    <a:pt x="971" y="588"/>
                    <a:pt x="971" y="588"/>
                    <a:pt x="971" y="588"/>
                  </a:cubicBezTo>
                  <a:cubicBezTo>
                    <a:pt x="986" y="640"/>
                    <a:pt x="986" y="640"/>
                    <a:pt x="986" y="640"/>
                  </a:cubicBezTo>
                  <a:cubicBezTo>
                    <a:pt x="963" y="647"/>
                    <a:pt x="963" y="647"/>
                    <a:pt x="963" y="647"/>
                  </a:cubicBezTo>
                  <a:lnTo>
                    <a:pt x="947" y="595"/>
                  </a:lnTo>
                  <a:close/>
                  <a:moveTo>
                    <a:pt x="865" y="656"/>
                  </a:moveTo>
                  <a:cubicBezTo>
                    <a:pt x="843" y="667"/>
                    <a:pt x="843" y="667"/>
                    <a:pt x="843" y="667"/>
                  </a:cubicBezTo>
                  <a:cubicBezTo>
                    <a:pt x="819" y="619"/>
                    <a:pt x="819" y="619"/>
                    <a:pt x="819" y="619"/>
                  </a:cubicBezTo>
                  <a:cubicBezTo>
                    <a:pt x="840" y="608"/>
                    <a:pt x="840" y="608"/>
                    <a:pt x="840" y="608"/>
                  </a:cubicBezTo>
                  <a:lnTo>
                    <a:pt x="865" y="656"/>
                  </a:lnTo>
                  <a:close/>
                  <a:moveTo>
                    <a:pt x="831" y="590"/>
                  </a:moveTo>
                  <a:cubicBezTo>
                    <a:pt x="809" y="601"/>
                    <a:pt x="809" y="601"/>
                    <a:pt x="809" y="601"/>
                  </a:cubicBezTo>
                  <a:cubicBezTo>
                    <a:pt x="785" y="554"/>
                    <a:pt x="785" y="554"/>
                    <a:pt x="785" y="554"/>
                  </a:cubicBezTo>
                  <a:cubicBezTo>
                    <a:pt x="806" y="542"/>
                    <a:pt x="806" y="542"/>
                    <a:pt x="806" y="542"/>
                  </a:cubicBezTo>
                  <a:lnTo>
                    <a:pt x="831" y="590"/>
                  </a:lnTo>
                  <a:close/>
                  <a:moveTo>
                    <a:pt x="797" y="525"/>
                  </a:moveTo>
                  <a:cubicBezTo>
                    <a:pt x="776" y="536"/>
                    <a:pt x="776" y="536"/>
                    <a:pt x="776" y="536"/>
                  </a:cubicBezTo>
                  <a:cubicBezTo>
                    <a:pt x="751" y="488"/>
                    <a:pt x="751" y="488"/>
                    <a:pt x="751" y="488"/>
                  </a:cubicBezTo>
                  <a:cubicBezTo>
                    <a:pt x="773" y="477"/>
                    <a:pt x="773" y="477"/>
                    <a:pt x="773" y="477"/>
                  </a:cubicBezTo>
                  <a:lnTo>
                    <a:pt x="797" y="525"/>
                  </a:lnTo>
                  <a:close/>
                  <a:moveTo>
                    <a:pt x="739" y="411"/>
                  </a:moveTo>
                  <a:cubicBezTo>
                    <a:pt x="763" y="459"/>
                    <a:pt x="763" y="459"/>
                    <a:pt x="763" y="459"/>
                  </a:cubicBezTo>
                  <a:cubicBezTo>
                    <a:pt x="742" y="471"/>
                    <a:pt x="742" y="471"/>
                    <a:pt x="742" y="471"/>
                  </a:cubicBezTo>
                  <a:cubicBezTo>
                    <a:pt x="717" y="423"/>
                    <a:pt x="717" y="423"/>
                    <a:pt x="717" y="423"/>
                  </a:cubicBezTo>
                  <a:lnTo>
                    <a:pt x="739" y="411"/>
                  </a:lnTo>
                  <a:close/>
                  <a:moveTo>
                    <a:pt x="705" y="429"/>
                  </a:moveTo>
                  <a:cubicBezTo>
                    <a:pt x="730" y="477"/>
                    <a:pt x="730" y="477"/>
                    <a:pt x="730" y="477"/>
                  </a:cubicBezTo>
                  <a:cubicBezTo>
                    <a:pt x="708" y="488"/>
                    <a:pt x="708" y="488"/>
                    <a:pt x="708" y="488"/>
                  </a:cubicBezTo>
                  <a:cubicBezTo>
                    <a:pt x="683" y="440"/>
                    <a:pt x="683" y="440"/>
                    <a:pt x="683" y="440"/>
                  </a:cubicBezTo>
                  <a:lnTo>
                    <a:pt x="705" y="429"/>
                  </a:lnTo>
                  <a:close/>
                  <a:moveTo>
                    <a:pt x="671" y="446"/>
                  </a:moveTo>
                  <a:cubicBezTo>
                    <a:pt x="696" y="494"/>
                    <a:pt x="696" y="494"/>
                    <a:pt x="696" y="494"/>
                  </a:cubicBezTo>
                  <a:cubicBezTo>
                    <a:pt x="674" y="506"/>
                    <a:pt x="674" y="506"/>
                    <a:pt x="674" y="506"/>
                  </a:cubicBezTo>
                  <a:cubicBezTo>
                    <a:pt x="649" y="458"/>
                    <a:pt x="649" y="458"/>
                    <a:pt x="649" y="458"/>
                  </a:cubicBezTo>
                  <a:lnTo>
                    <a:pt x="671" y="446"/>
                  </a:lnTo>
                  <a:close/>
                  <a:moveTo>
                    <a:pt x="616" y="475"/>
                  </a:moveTo>
                  <a:cubicBezTo>
                    <a:pt x="637" y="464"/>
                    <a:pt x="637" y="464"/>
                    <a:pt x="637" y="464"/>
                  </a:cubicBezTo>
                  <a:cubicBezTo>
                    <a:pt x="662" y="512"/>
                    <a:pt x="662" y="512"/>
                    <a:pt x="662" y="512"/>
                  </a:cubicBezTo>
                  <a:cubicBezTo>
                    <a:pt x="640" y="523"/>
                    <a:pt x="640" y="523"/>
                    <a:pt x="640" y="523"/>
                  </a:cubicBezTo>
                  <a:lnTo>
                    <a:pt x="616" y="475"/>
                  </a:lnTo>
                  <a:close/>
                  <a:moveTo>
                    <a:pt x="649" y="541"/>
                  </a:moveTo>
                  <a:cubicBezTo>
                    <a:pt x="671" y="529"/>
                    <a:pt x="671" y="529"/>
                    <a:pt x="671" y="529"/>
                  </a:cubicBezTo>
                  <a:cubicBezTo>
                    <a:pt x="696" y="577"/>
                    <a:pt x="696" y="577"/>
                    <a:pt x="696" y="577"/>
                  </a:cubicBezTo>
                  <a:cubicBezTo>
                    <a:pt x="674" y="588"/>
                    <a:pt x="674" y="588"/>
                    <a:pt x="674" y="588"/>
                  </a:cubicBezTo>
                  <a:lnTo>
                    <a:pt x="649" y="541"/>
                  </a:lnTo>
                  <a:close/>
                  <a:moveTo>
                    <a:pt x="683" y="606"/>
                  </a:moveTo>
                  <a:cubicBezTo>
                    <a:pt x="705" y="595"/>
                    <a:pt x="705" y="595"/>
                    <a:pt x="705" y="595"/>
                  </a:cubicBezTo>
                  <a:cubicBezTo>
                    <a:pt x="730" y="643"/>
                    <a:pt x="730" y="643"/>
                    <a:pt x="730" y="643"/>
                  </a:cubicBezTo>
                  <a:cubicBezTo>
                    <a:pt x="708" y="654"/>
                    <a:pt x="708" y="654"/>
                    <a:pt x="708" y="654"/>
                  </a:cubicBezTo>
                  <a:lnTo>
                    <a:pt x="683" y="606"/>
                  </a:lnTo>
                  <a:close/>
                  <a:moveTo>
                    <a:pt x="742" y="719"/>
                  </a:moveTo>
                  <a:cubicBezTo>
                    <a:pt x="717" y="671"/>
                    <a:pt x="717" y="671"/>
                    <a:pt x="717" y="671"/>
                  </a:cubicBezTo>
                  <a:cubicBezTo>
                    <a:pt x="739" y="660"/>
                    <a:pt x="739" y="660"/>
                    <a:pt x="739" y="660"/>
                  </a:cubicBezTo>
                  <a:cubicBezTo>
                    <a:pt x="764" y="708"/>
                    <a:pt x="764" y="708"/>
                    <a:pt x="764" y="708"/>
                  </a:cubicBezTo>
                  <a:lnTo>
                    <a:pt x="742" y="719"/>
                  </a:lnTo>
                  <a:close/>
                  <a:moveTo>
                    <a:pt x="751" y="914"/>
                  </a:moveTo>
                  <a:cubicBezTo>
                    <a:pt x="756" y="912"/>
                    <a:pt x="760" y="910"/>
                    <a:pt x="764" y="907"/>
                  </a:cubicBezTo>
                  <a:cubicBezTo>
                    <a:pt x="764" y="907"/>
                    <a:pt x="764" y="907"/>
                    <a:pt x="764" y="907"/>
                  </a:cubicBezTo>
                  <a:cubicBezTo>
                    <a:pt x="769" y="915"/>
                    <a:pt x="773" y="924"/>
                    <a:pt x="774" y="935"/>
                  </a:cubicBezTo>
                  <a:cubicBezTo>
                    <a:pt x="775" y="942"/>
                    <a:pt x="775" y="949"/>
                    <a:pt x="775" y="956"/>
                  </a:cubicBezTo>
                  <a:cubicBezTo>
                    <a:pt x="768" y="947"/>
                    <a:pt x="759" y="936"/>
                    <a:pt x="754" y="924"/>
                  </a:cubicBezTo>
                  <a:cubicBezTo>
                    <a:pt x="753" y="922"/>
                    <a:pt x="752" y="920"/>
                    <a:pt x="751" y="918"/>
                  </a:cubicBezTo>
                  <a:cubicBezTo>
                    <a:pt x="751" y="917"/>
                    <a:pt x="751" y="915"/>
                    <a:pt x="751" y="914"/>
                  </a:cubicBezTo>
                  <a:close/>
                  <a:moveTo>
                    <a:pt x="744" y="938"/>
                  </a:moveTo>
                  <a:cubicBezTo>
                    <a:pt x="745" y="936"/>
                    <a:pt x="747" y="935"/>
                    <a:pt x="748" y="932"/>
                  </a:cubicBezTo>
                  <a:cubicBezTo>
                    <a:pt x="748" y="932"/>
                    <a:pt x="749" y="932"/>
                    <a:pt x="749" y="932"/>
                  </a:cubicBezTo>
                  <a:cubicBezTo>
                    <a:pt x="749" y="933"/>
                    <a:pt x="749" y="933"/>
                    <a:pt x="750" y="934"/>
                  </a:cubicBezTo>
                  <a:cubicBezTo>
                    <a:pt x="751" y="938"/>
                    <a:pt x="758" y="945"/>
                    <a:pt x="760" y="951"/>
                  </a:cubicBezTo>
                  <a:cubicBezTo>
                    <a:pt x="760" y="954"/>
                    <a:pt x="760" y="956"/>
                    <a:pt x="759" y="957"/>
                  </a:cubicBezTo>
                  <a:cubicBezTo>
                    <a:pt x="758" y="960"/>
                    <a:pt x="739" y="955"/>
                    <a:pt x="733" y="954"/>
                  </a:cubicBezTo>
                  <a:cubicBezTo>
                    <a:pt x="733" y="954"/>
                    <a:pt x="733" y="954"/>
                    <a:pt x="733" y="954"/>
                  </a:cubicBezTo>
                  <a:cubicBezTo>
                    <a:pt x="737" y="949"/>
                    <a:pt x="740" y="944"/>
                    <a:pt x="744" y="938"/>
                  </a:cubicBezTo>
                  <a:close/>
                  <a:moveTo>
                    <a:pt x="707" y="963"/>
                  </a:moveTo>
                  <a:cubicBezTo>
                    <a:pt x="712" y="963"/>
                    <a:pt x="717" y="962"/>
                    <a:pt x="723" y="962"/>
                  </a:cubicBezTo>
                  <a:cubicBezTo>
                    <a:pt x="723" y="962"/>
                    <a:pt x="723" y="962"/>
                    <a:pt x="723" y="962"/>
                  </a:cubicBezTo>
                  <a:cubicBezTo>
                    <a:pt x="727" y="962"/>
                    <a:pt x="732" y="965"/>
                    <a:pt x="737" y="967"/>
                  </a:cubicBezTo>
                  <a:cubicBezTo>
                    <a:pt x="727" y="966"/>
                    <a:pt x="717" y="965"/>
                    <a:pt x="706" y="964"/>
                  </a:cubicBezTo>
                  <a:cubicBezTo>
                    <a:pt x="706" y="964"/>
                    <a:pt x="705" y="964"/>
                    <a:pt x="705" y="964"/>
                  </a:cubicBezTo>
                  <a:cubicBezTo>
                    <a:pt x="705" y="964"/>
                    <a:pt x="706" y="963"/>
                    <a:pt x="707" y="963"/>
                  </a:cubicBezTo>
                  <a:close/>
                  <a:moveTo>
                    <a:pt x="655" y="1040"/>
                  </a:moveTo>
                  <a:cubicBezTo>
                    <a:pt x="655" y="1040"/>
                    <a:pt x="655" y="1040"/>
                    <a:pt x="654" y="1040"/>
                  </a:cubicBezTo>
                  <a:cubicBezTo>
                    <a:pt x="655" y="1040"/>
                    <a:pt x="655" y="1040"/>
                    <a:pt x="655" y="1040"/>
                  </a:cubicBezTo>
                  <a:cubicBezTo>
                    <a:pt x="658" y="1040"/>
                    <a:pt x="661" y="1039"/>
                    <a:pt x="664" y="1039"/>
                  </a:cubicBezTo>
                  <a:cubicBezTo>
                    <a:pt x="664" y="1039"/>
                    <a:pt x="664" y="1039"/>
                    <a:pt x="664" y="1039"/>
                  </a:cubicBezTo>
                  <a:cubicBezTo>
                    <a:pt x="666" y="1039"/>
                    <a:pt x="669" y="1040"/>
                    <a:pt x="672" y="1041"/>
                  </a:cubicBezTo>
                  <a:cubicBezTo>
                    <a:pt x="666" y="1041"/>
                    <a:pt x="661" y="1040"/>
                    <a:pt x="655" y="1040"/>
                  </a:cubicBezTo>
                  <a:close/>
                  <a:moveTo>
                    <a:pt x="683" y="1035"/>
                  </a:moveTo>
                  <a:cubicBezTo>
                    <a:pt x="682" y="1037"/>
                    <a:pt x="672" y="1035"/>
                    <a:pt x="669" y="1034"/>
                  </a:cubicBezTo>
                  <a:cubicBezTo>
                    <a:pt x="669" y="1034"/>
                    <a:pt x="669" y="1034"/>
                    <a:pt x="669" y="1034"/>
                  </a:cubicBezTo>
                  <a:cubicBezTo>
                    <a:pt x="671" y="1031"/>
                    <a:pt x="672" y="1029"/>
                    <a:pt x="674" y="1026"/>
                  </a:cubicBezTo>
                  <a:cubicBezTo>
                    <a:pt x="675" y="1025"/>
                    <a:pt x="676" y="1024"/>
                    <a:pt x="676" y="1023"/>
                  </a:cubicBezTo>
                  <a:cubicBezTo>
                    <a:pt x="676" y="1022"/>
                    <a:pt x="676" y="1022"/>
                    <a:pt x="676" y="1022"/>
                  </a:cubicBezTo>
                  <a:cubicBezTo>
                    <a:pt x="677" y="1023"/>
                    <a:pt x="677" y="1023"/>
                    <a:pt x="677" y="1023"/>
                  </a:cubicBezTo>
                  <a:cubicBezTo>
                    <a:pt x="678" y="1025"/>
                    <a:pt x="682" y="1029"/>
                    <a:pt x="683" y="1032"/>
                  </a:cubicBezTo>
                  <a:cubicBezTo>
                    <a:pt x="683" y="1033"/>
                    <a:pt x="683" y="1034"/>
                    <a:pt x="683" y="1035"/>
                  </a:cubicBezTo>
                  <a:close/>
                  <a:moveTo>
                    <a:pt x="679" y="1018"/>
                  </a:moveTo>
                  <a:cubicBezTo>
                    <a:pt x="678" y="1017"/>
                    <a:pt x="678" y="1016"/>
                    <a:pt x="677" y="1015"/>
                  </a:cubicBezTo>
                  <a:cubicBezTo>
                    <a:pt x="677" y="1014"/>
                    <a:pt x="677" y="1014"/>
                    <a:pt x="677" y="1013"/>
                  </a:cubicBezTo>
                  <a:cubicBezTo>
                    <a:pt x="680" y="1012"/>
                    <a:pt x="682" y="1010"/>
                    <a:pt x="684" y="1009"/>
                  </a:cubicBezTo>
                  <a:cubicBezTo>
                    <a:pt x="684" y="1009"/>
                    <a:pt x="684" y="1009"/>
                    <a:pt x="684" y="1009"/>
                  </a:cubicBezTo>
                  <a:cubicBezTo>
                    <a:pt x="687" y="1013"/>
                    <a:pt x="689" y="1018"/>
                    <a:pt x="690" y="1023"/>
                  </a:cubicBezTo>
                  <a:cubicBezTo>
                    <a:pt x="691" y="1027"/>
                    <a:pt x="691" y="1030"/>
                    <a:pt x="691" y="1034"/>
                  </a:cubicBezTo>
                  <a:cubicBezTo>
                    <a:pt x="687" y="1030"/>
                    <a:pt x="682" y="1024"/>
                    <a:pt x="679" y="1018"/>
                  </a:cubicBezTo>
                  <a:close/>
                  <a:moveTo>
                    <a:pt x="694" y="1017"/>
                  </a:moveTo>
                  <a:cubicBezTo>
                    <a:pt x="693" y="1013"/>
                    <a:pt x="690" y="1009"/>
                    <a:pt x="688" y="1005"/>
                  </a:cubicBezTo>
                  <a:cubicBezTo>
                    <a:pt x="687" y="1005"/>
                    <a:pt x="687" y="1005"/>
                    <a:pt x="687" y="1005"/>
                  </a:cubicBezTo>
                  <a:cubicBezTo>
                    <a:pt x="689" y="1002"/>
                    <a:pt x="690" y="999"/>
                    <a:pt x="690" y="996"/>
                  </a:cubicBezTo>
                  <a:cubicBezTo>
                    <a:pt x="690" y="991"/>
                    <a:pt x="688" y="986"/>
                    <a:pt x="684" y="982"/>
                  </a:cubicBezTo>
                  <a:cubicBezTo>
                    <a:pt x="684" y="981"/>
                    <a:pt x="684" y="980"/>
                    <a:pt x="684" y="979"/>
                  </a:cubicBezTo>
                  <a:cubicBezTo>
                    <a:pt x="687" y="977"/>
                    <a:pt x="689" y="975"/>
                    <a:pt x="691" y="972"/>
                  </a:cubicBezTo>
                  <a:cubicBezTo>
                    <a:pt x="692" y="973"/>
                    <a:pt x="692" y="973"/>
                    <a:pt x="693" y="973"/>
                  </a:cubicBezTo>
                  <a:cubicBezTo>
                    <a:pt x="721" y="974"/>
                    <a:pt x="748" y="978"/>
                    <a:pt x="775" y="982"/>
                  </a:cubicBezTo>
                  <a:cubicBezTo>
                    <a:pt x="776" y="983"/>
                    <a:pt x="776" y="984"/>
                    <a:pt x="777" y="985"/>
                  </a:cubicBezTo>
                  <a:cubicBezTo>
                    <a:pt x="753" y="1004"/>
                    <a:pt x="729" y="1023"/>
                    <a:pt x="707" y="1044"/>
                  </a:cubicBezTo>
                  <a:cubicBezTo>
                    <a:pt x="707" y="1044"/>
                    <a:pt x="707" y="1044"/>
                    <a:pt x="706" y="1044"/>
                  </a:cubicBezTo>
                  <a:cubicBezTo>
                    <a:pt x="704" y="1043"/>
                    <a:pt x="702" y="1043"/>
                    <a:pt x="699" y="1042"/>
                  </a:cubicBezTo>
                  <a:cubicBezTo>
                    <a:pt x="699" y="1042"/>
                    <a:pt x="699" y="1041"/>
                    <a:pt x="698" y="1041"/>
                  </a:cubicBezTo>
                  <a:cubicBezTo>
                    <a:pt x="695" y="1034"/>
                    <a:pt x="696" y="1025"/>
                    <a:pt x="694" y="1017"/>
                  </a:cubicBezTo>
                  <a:close/>
                  <a:moveTo>
                    <a:pt x="592" y="1146"/>
                  </a:moveTo>
                  <a:cubicBezTo>
                    <a:pt x="587" y="1143"/>
                    <a:pt x="586" y="1137"/>
                    <a:pt x="589" y="1132"/>
                  </a:cubicBezTo>
                  <a:cubicBezTo>
                    <a:pt x="593" y="1128"/>
                    <a:pt x="599" y="1127"/>
                    <a:pt x="603" y="1130"/>
                  </a:cubicBezTo>
                  <a:cubicBezTo>
                    <a:pt x="608" y="1133"/>
                    <a:pt x="609" y="1139"/>
                    <a:pt x="605" y="1144"/>
                  </a:cubicBezTo>
                  <a:cubicBezTo>
                    <a:pt x="602" y="1148"/>
                    <a:pt x="596" y="1149"/>
                    <a:pt x="592" y="1146"/>
                  </a:cubicBezTo>
                  <a:close/>
                  <a:moveTo>
                    <a:pt x="439" y="2522"/>
                  </a:moveTo>
                  <a:cubicBezTo>
                    <a:pt x="423" y="2501"/>
                    <a:pt x="423" y="2501"/>
                    <a:pt x="423" y="2501"/>
                  </a:cubicBezTo>
                  <a:cubicBezTo>
                    <a:pt x="457" y="2475"/>
                    <a:pt x="457" y="2475"/>
                    <a:pt x="457" y="2475"/>
                  </a:cubicBezTo>
                  <a:cubicBezTo>
                    <a:pt x="473" y="2496"/>
                    <a:pt x="473" y="2496"/>
                    <a:pt x="473" y="2496"/>
                  </a:cubicBezTo>
                  <a:lnTo>
                    <a:pt x="439" y="2522"/>
                  </a:lnTo>
                  <a:close/>
                  <a:moveTo>
                    <a:pt x="487" y="2514"/>
                  </a:moveTo>
                  <a:cubicBezTo>
                    <a:pt x="503" y="2535"/>
                    <a:pt x="503" y="2535"/>
                    <a:pt x="503" y="2535"/>
                  </a:cubicBezTo>
                  <a:cubicBezTo>
                    <a:pt x="470" y="2561"/>
                    <a:pt x="470" y="2561"/>
                    <a:pt x="470" y="2561"/>
                  </a:cubicBezTo>
                  <a:cubicBezTo>
                    <a:pt x="453" y="2540"/>
                    <a:pt x="453" y="2540"/>
                    <a:pt x="453" y="2540"/>
                  </a:cubicBezTo>
                  <a:lnTo>
                    <a:pt x="487" y="2514"/>
                  </a:lnTo>
                  <a:close/>
                  <a:moveTo>
                    <a:pt x="441" y="2550"/>
                  </a:moveTo>
                  <a:cubicBezTo>
                    <a:pt x="457" y="2571"/>
                    <a:pt x="457" y="2571"/>
                    <a:pt x="457" y="2571"/>
                  </a:cubicBezTo>
                  <a:cubicBezTo>
                    <a:pt x="423" y="2597"/>
                    <a:pt x="423" y="2597"/>
                    <a:pt x="423" y="2597"/>
                  </a:cubicBezTo>
                  <a:cubicBezTo>
                    <a:pt x="407" y="2576"/>
                    <a:pt x="407" y="2576"/>
                    <a:pt x="407" y="2576"/>
                  </a:cubicBezTo>
                  <a:lnTo>
                    <a:pt x="441" y="2550"/>
                  </a:lnTo>
                  <a:close/>
                  <a:moveTo>
                    <a:pt x="471" y="2589"/>
                  </a:moveTo>
                  <a:cubicBezTo>
                    <a:pt x="487" y="2610"/>
                    <a:pt x="487" y="2610"/>
                    <a:pt x="487" y="2610"/>
                  </a:cubicBezTo>
                  <a:cubicBezTo>
                    <a:pt x="453" y="2636"/>
                    <a:pt x="453" y="2636"/>
                    <a:pt x="453" y="2636"/>
                  </a:cubicBezTo>
                  <a:cubicBezTo>
                    <a:pt x="437" y="2615"/>
                    <a:pt x="437" y="2615"/>
                    <a:pt x="437" y="2615"/>
                  </a:cubicBezTo>
                  <a:lnTo>
                    <a:pt x="471" y="2589"/>
                  </a:lnTo>
                  <a:close/>
                  <a:moveTo>
                    <a:pt x="483" y="2579"/>
                  </a:moveTo>
                  <a:cubicBezTo>
                    <a:pt x="517" y="2553"/>
                    <a:pt x="517" y="2553"/>
                    <a:pt x="517" y="2553"/>
                  </a:cubicBezTo>
                  <a:cubicBezTo>
                    <a:pt x="534" y="2574"/>
                    <a:pt x="534" y="2574"/>
                    <a:pt x="534" y="2574"/>
                  </a:cubicBezTo>
                  <a:cubicBezTo>
                    <a:pt x="500" y="2600"/>
                    <a:pt x="500" y="2600"/>
                    <a:pt x="500" y="2600"/>
                  </a:cubicBezTo>
                  <a:lnTo>
                    <a:pt x="483" y="2579"/>
                  </a:lnTo>
                  <a:close/>
                  <a:moveTo>
                    <a:pt x="349" y="2243"/>
                  </a:moveTo>
                  <a:cubicBezTo>
                    <a:pt x="350" y="2239"/>
                    <a:pt x="352" y="2235"/>
                    <a:pt x="354" y="2230"/>
                  </a:cubicBezTo>
                  <a:cubicBezTo>
                    <a:pt x="354" y="2230"/>
                    <a:pt x="354" y="2230"/>
                    <a:pt x="354" y="2230"/>
                  </a:cubicBezTo>
                  <a:cubicBezTo>
                    <a:pt x="355" y="2227"/>
                    <a:pt x="359" y="2224"/>
                    <a:pt x="363" y="2221"/>
                  </a:cubicBezTo>
                  <a:cubicBezTo>
                    <a:pt x="358" y="2228"/>
                    <a:pt x="353" y="2236"/>
                    <a:pt x="349" y="2244"/>
                  </a:cubicBezTo>
                  <a:cubicBezTo>
                    <a:pt x="349" y="2244"/>
                    <a:pt x="349" y="2244"/>
                    <a:pt x="348" y="2245"/>
                  </a:cubicBezTo>
                  <a:cubicBezTo>
                    <a:pt x="349" y="2244"/>
                    <a:pt x="349" y="2244"/>
                    <a:pt x="349" y="2243"/>
                  </a:cubicBezTo>
                  <a:close/>
                  <a:moveTo>
                    <a:pt x="343" y="2205"/>
                  </a:moveTo>
                  <a:cubicBezTo>
                    <a:pt x="342" y="2204"/>
                    <a:pt x="341" y="2202"/>
                    <a:pt x="340" y="2200"/>
                  </a:cubicBezTo>
                  <a:cubicBezTo>
                    <a:pt x="340" y="2200"/>
                    <a:pt x="340" y="2200"/>
                    <a:pt x="340" y="2199"/>
                  </a:cubicBezTo>
                  <a:cubicBezTo>
                    <a:pt x="340" y="2199"/>
                    <a:pt x="341" y="2199"/>
                    <a:pt x="341" y="2199"/>
                  </a:cubicBezTo>
                  <a:cubicBezTo>
                    <a:pt x="345" y="2200"/>
                    <a:pt x="353" y="2197"/>
                    <a:pt x="359" y="2198"/>
                  </a:cubicBezTo>
                  <a:cubicBezTo>
                    <a:pt x="360" y="2198"/>
                    <a:pt x="362" y="2199"/>
                    <a:pt x="363" y="2200"/>
                  </a:cubicBezTo>
                  <a:cubicBezTo>
                    <a:pt x="365" y="2203"/>
                    <a:pt x="354" y="2215"/>
                    <a:pt x="351" y="2219"/>
                  </a:cubicBezTo>
                  <a:cubicBezTo>
                    <a:pt x="351" y="2219"/>
                    <a:pt x="351" y="2219"/>
                    <a:pt x="351" y="2219"/>
                  </a:cubicBezTo>
                  <a:cubicBezTo>
                    <a:pt x="348" y="2215"/>
                    <a:pt x="346" y="2210"/>
                    <a:pt x="343" y="2205"/>
                  </a:cubicBezTo>
                  <a:close/>
                  <a:moveTo>
                    <a:pt x="351" y="2257"/>
                  </a:moveTo>
                  <a:cubicBezTo>
                    <a:pt x="362" y="2236"/>
                    <a:pt x="375" y="2216"/>
                    <a:pt x="388" y="2197"/>
                  </a:cubicBezTo>
                  <a:cubicBezTo>
                    <a:pt x="391" y="2196"/>
                    <a:pt x="395" y="2196"/>
                    <a:pt x="400" y="2195"/>
                  </a:cubicBezTo>
                  <a:cubicBezTo>
                    <a:pt x="406" y="2194"/>
                    <a:pt x="410" y="2192"/>
                    <a:pt x="410" y="2188"/>
                  </a:cubicBezTo>
                  <a:cubicBezTo>
                    <a:pt x="416" y="2204"/>
                    <a:pt x="422" y="2221"/>
                    <a:pt x="428" y="2237"/>
                  </a:cubicBezTo>
                  <a:cubicBezTo>
                    <a:pt x="355" y="2275"/>
                    <a:pt x="355" y="2275"/>
                    <a:pt x="355" y="2275"/>
                  </a:cubicBezTo>
                  <a:cubicBezTo>
                    <a:pt x="354" y="2269"/>
                    <a:pt x="353" y="2264"/>
                    <a:pt x="351" y="2258"/>
                  </a:cubicBezTo>
                  <a:cubicBezTo>
                    <a:pt x="351" y="2258"/>
                    <a:pt x="351" y="2258"/>
                    <a:pt x="351" y="2257"/>
                  </a:cubicBezTo>
                  <a:close/>
                  <a:moveTo>
                    <a:pt x="367" y="2129"/>
                  </a:moveTo>
                  <a:cubicBezTo>
                    <a:pt x="367" y="2129"/>
                    <a:pt x="367" y="2129"/>
                    <a:pt x="367" y="2129"/>
                  </a:cubicBezTo>
                  <a:cubicBezTo>
                    <a:pt x="366" y="2126"/>
                    <a:pt x="365" y="2124"/>
                    <a:pt x="364" y="2121"/>
                  </a:cubicBezTo>
                  <a:cubicBezTo>
                    <a:pt x="364" y="2119"/>
                    <a:pt x="363" y="2118"/>
                    <a:pt x="363" y="2117"/>
                  </a:cubicBezTo>
                  <a:cubicBezTo>
                    <a:pt x="363" y="2117"/>
                    <a:pt x="363" y="2117"/>
                    <a:pt x="363" y="2117"/>
                  </a:cubicBezTo>
                  <a:cubicBezTo>
                    <a:pt x="363" y="2117"/>
                    <a:pt x="364" y="2117"/>
                    <a:pt x="364" y="2117"/>
                  </a:cubicBezTo>
                  <a:cubicBezTo>
                    <a:pt x="366" y="2118"/>
                    <a:pt x="371" y="2117"/>
                    <a:pt x="374" y="2118"/>
                  </a:cubicBezTo>
                  <a:cubicBezTo>
                    <a:pt x="375" y="2119"/>
                    <a:pt x="375" y="2119"/>
                    <a:pt x="376" y="2120"/>
                  </a:cubicBezTo>
                  <a:cubicBezTo>
                    <a:pt x="376" y="2122"/>
                    <a:pt x="369" y="2127"/>
                    <a:pt x="367" y="2129"/>
                  </a:cubicBezTo>
                  <a:close/>
                  <a:moveTo>
                    <a:pt x="373" y="2131"/>
                  </a:moveTo>
                  <a:cubicBezTo>
                    <a:pt x="370" y="2135"/>
                    <a:pt x="366" y="2139"/>
                    <a:pt x="363" y="2143"/>
                  </a:cubicBezTo>
                  <a:cubicBezTo>
                    <a:pt x="363" y="2143"/>
                    <a:pt x="363" y="2143"/>
                    <a:pt x="363" y="2143"/>
                  </a:cubicBezTo>
                  <a:cubicBezTo>
                    <a:pt x="363" y="2143"/>
                    <a:pt x="363" y="2143"/>
                    <a:pt x="363" y="2142"/>
                  </a:cubicBezTo>
                  <a:cubicBezTo>
                    <a:pt x="364" y="2140"/>
                    <a:pt x="366" y="2138"/>
                    <a:pt x="367" y="2136"/>
                  </a:cubicBezTo>
                  <a:cubicBezTo>
                    <a:pt x="367" y="2136"/>
                    <a:pt x="367" y="2136"/>
                    <a:pt x="367" y="2136"/>
                  </a:cubicBezTo>
                  <a:cubicBezTo>
                    <a:pt x="368" y="2134"/>
                    <a:pt x="371" y="2133"/>
                    <a:pt x="373" y="2131"/>
                  </a:cubicBezTo>
                  <a:close/>
                  <a:moveTo>
                    <a:pt x="361" y="2113"/>
                  </a:moveTo>
                  <a:cubicBezTo>
                    <a:pt x="360" y="2113"/>
                    <a:pt x="359" y="2112"/>
                    <a:pt x="358" y="2112"/>
                  </a:cubicBezTo>
                  <a:cubicBezTo>
                    <a:pt x="358" y="2112"/>
                    <a:pt x="357" y="2111"/>
                    <a:pt x="357" y="2111"/>
                  </a:cubicBezTo>
                  <a:cubicBezTo>
                    <a:pt x="357" y="2109"/>
                    <a:pt x="358" y="2106"/>
                    <a:pt x="357" y="2104"/>
                  </a:cubicBezTo>
                  <a:cubicBezTo>
                    <a:pt x="358" y="2104"/>
                    <a:pt x="358" y="2104"/>
                    <a:pt x="358" y="2104"/>
                  </a:cubicBezTo>
                  <a:cubicBezTo>
                    <a:pt x="362" y="2104"/>
                    <a:pt x="367" y="2105"/>
                    <a:pt x="371" y="2108"/>
                  </a:cubicBezTo>
                  <a:cubicBezTo>
                    <a:pt x="374" y="2109"/>
                    <a:pt x="377" y="2112"/>
                    <a:pt x="380" y="2113"/>
                  </a:cubicBezTo>
                  <a:cubicBezTo>
                    <a:pt x="374" y="2114"/>
                    <a:pt x="367" y="2114"/>
                    <a:pt x="361" y="2113"/>
                  </a:cubicBezTo>
                  <a:close/>
                  <a:moveTo>
                    <a:pt x="362" y="2151"/>
                  </a:moveTo>
                  <a:cubicBezTo>
                    <a:pt x="362" y="2151"/>
                    <a:pt x="363" y="2150"/>
                    <a:pt x="363" y="2150"/>
                  </a:cubicBezTo>
                  <a:cubicBezTo>
                    <a:pt x="371" y="2140"/>
                    <a:pt x="380" y="2130"/>
                    <a:pt x="390" y="2121"/>
                  </a:cubicBezTo>
                  <a:cubicBezTo>
                    <a:pt x="390" y="2121"/>
                    <a:pt x="390" y="2121"/>
                    <a:pt x="391" y="2121"/>
                  </a:cubicBezTo>
                  <a:cubicBezTo>
                    <a:pt x="395" y="2139"/>
                    <a:pt x="400" y="2157"/>
                    <a:pt x="406" y="2174"/>
                  </a:cubicBezTo>
                  <a:cubicBezTo>
                    <a:pt x="403" y="2170"/>
                    <a:pt x="398" y="2169"/>
                    <a:pt x="394" y="2173"/>
                  </a:cubicBezTo>
                  <a:cubicBezTo>
                    <a:pt x="391" y="2176"/>
                    <a:pt x="388" y="2179"/>
                    <a:pt x="385" y="2181"/>
                  </a:cubicBezTo>
                  <a:cubicBezTo>
                    <a:pt x="385" y="2181"/>
                    <a:pt x="384" y="2182"/>
                    <a:pt x="382" y="2182"/>
                  </a:cubicBezTo>
                  <a:cubicBezTo>
                    <a:pt x="373" y="2182"/>
                    <a:pt x="364" y="2177"/>
                    <a:pt x="356" y="2173"/>
                  </a:cubicBezTo>
                  <a:cubicBezTo>
                    <a:pt x="356" y="2173"/>
                    <a:pt x="356" y="2173"/>
                    <a:pt x="356" y="2173"/>
                  </a:cubicBezTo>
                  <a:cubicBezTo>
                    <a:pt x="362" y="2167"/>
                    <a:pt x="364" y="2159"/>
                    <a:pt x="362" y="2151"/>
                  </a:cubicBezTo>
                  <a:close/>
                  <a:moveTo>
                    <a:pt x="361" y="2050"/>
                  </a:moveTo>
                  <a:cubicBezTo>
                    <a:pt x="356" y="2051"/>
                    <a:pt x="351" y="2047"/>
                    <a:pt x="350" y="2042"/>
                  </a:cubicBezTo>
                  <a:cubicBezTo>
                    <a:pt x="350" y="2037"/>
                    <a:pt x="353" y="2032"/>
                    <a:pt x="359" y="2031"/>
                  </a:cubicBezTo>
                  <a:cubicBezTo>
                    <a:pt x="364" y="2030"/>
                    <a:pt x="369" y="2034"/>
                    <a:pt x="370" y="2039"/>
                  </a:cubicBezTo>
                  <a:cubicBezTo>
                    <a:pt x="371" y="2045"/>
                    <a:pt x="367" y="2050"/>
                    <a:pt x="361" y="2050"/>
                  </a:cubicBezTo>
                  <a:close/>
                  <a:moveTo>
                    <a:pt x="452" y="1291"/>
                  </a:moveTo>
                  <a:cubicBezTo>
                    <a:pt x="455" y="1290"/>
                    <a:pt x="457" y="1288"/>
                    <a:pt x="459" y="1286"/>
                  </a:cubicBezTo>
                  <a:cubicBezTo>
                    <a:pt x="459" y="1286"/>
                    <a:pt x="459" y="1286"/>
                    <a:pt x="459" y="1286"/>
                  </a:cubicBezTo>
                  <a:cubicBezTo>
                    <a:pt x="463" y="1291"/>
                    <a:pt x="466" y="1296"/>
                    <a:pt x="467" y="1302"/>
                  </a:cubicBezTo>
                  <a:cubicBezTo>
                    <a:pt x="468" y="1306"/>
                    <a:pt x="469" y="1311"/>
                    <a:pt x="470" y="1315"/>
                  </a:cubicBezTo>
                  <a:cubicBezTo>
                    <a:pt x="464" y="1310"/>
                    <a:pt x="458" y="1304"/>
                    <a:pt x="454" y="1297"/>
                  </a:cubicBezTo>
                  <a:cubicBezTo>
                    <a:pt x="453" y="1296"/>
                    <a:pt x="453" y="1295"/>
                    <a:pt x="452" y="1294"/>
                  </a:cubicBezTo>
                  <a:cubicBezTo>
                    <a:pt x="452" y="1293"/>
                    <a:pt x="452" y="1292"/>
                    <a:pt x="452" y="1291"/>
                  </a:cubicBezTo>
                  <a:close/>
                  <a:moveTo>
                    <a:pt x="449" y="1306"/>
                  </a:moveTo>
                  <a:cubicBezTo>
                    <a:pt x="450" y="1305"/>
                    <a:pt x="451" y="1304"/>
                    <a:pt x="452" y="1303"/>
                  </a:cubicBezTo>
                  <a:cubicBezTo>
                    <a:pt x="452" y="1302"/>
                    <a:pt x="452" y="1302"/>
                    <a:pt x="452" y="1302"/>
                  </a:cubicBezTo>
                  <a:cubicBezTo>
                    <a:pt x="452" y="1303"/>
                    <a:pt x="452" y="1303"/>
                    <a:pt x="452" y="1303"/>
                  </a:cubicBezTo>
                  <a:cubicBezTo>
                    <a:pt x="454" y="1306"/>
                    <a:pt x="458" y="1310"/>
                    <a:pt x="460" y="1313"/>
                  </a:cubicBezTo>
                  <a:cubicBezTo>
                    <a:pt x="460" y="1314"/>
                    <a:pt x="460" y="1316"/>
                    <a:pt x="460" y="1317"/>
                  </a:cubicBezTo>
                  <a:cubicBezTo>
                    <a:pt x="459" y="1319"/>
                    <a:pt x="448" y="1317"/>
                    <a:pt x="444" y="1316"/>
                  </a:cubicBezTo>
                  <a:cubicBezTo>
                    <a:pt x="444" y="1316"/>
                    <a:pt x="444" y="1316"/>
                    <a:pt x="444" y="1316"/>
                  </a:cubicBezTo>
                  <a:cubicBezTo>
                    <a:pt x="446" y="1313"/>
                    <a:pt x="447" y="1310"/>
                    <a:pt x="449" y="1306"/>
                  </a:cubicBezTo>
                  <a:close/>
                  <a:moveTo>
                    <a:pt x="429" y="1324"/>
                  </a:moveTo>
                  <a:cubicBezTo>
                    <a:pt x="432" y="1323"/>
                    <a:pt x="435" y="1323"/>
                    <a:pt x="438" y="1322"/>
                  </a:cubicBezTo>
                  <a:cubicBezTo>
                    <a:pt x="438" y="1322"/>
                    <a:pt x="438" y="1322"/>
                    <a:pt x="438" y="1322"/>
                  </a:cubicBezTo>
                  <a:cubicBezTo>
                    <a:pt x="441" y="1322"/>
                    <a:pt x="444" y="1323"/>
                    <a:pt x="447" y="1324"/>
                  </a:cubicBezTo>
                  <a:cubicBezTo>
                    <a:pt x="441" y="1324"/>
                    <a:pt x="435" y="1324"/>
                    <a:pt x="428" y="1324"/>
                  </a:cubicBezTo>
                  <a:cubicBezTo>
                    <a:pt x="428" y="1324"/>
                    <a:pt x="428" y="1324"/>
                    <a:pt x="427" y="1324"/>
                  </a:cubicBezTo>
                  <a:cubicBezTo>
                    <a:pt x="428" y="1324"/>
                    <a:pt x="428" y="1324"/>
                    <a:pt x="429" y="1324"/>
                  </a:cubicBezTo>
                  <a:close/>
                  <a:moveTo>
                    <a:pt x="420" y="1331"/>
                  </a:moveTo>
                  <a:cubicBezTo>
                    <a:pt x="420" y="1331"/>
                    <a:pt x="421" y="1331"/>
                    <a:pt x="421" y="1331"/>
                  </a:cubicBezTo>
                  <a:cubicBezTo>
                    <a:pt x="438" y="1330"/>
                    <a:pt x="454" y="1330"/>
                    <a:pt x="471" y="1331"/>
                  </a:cubicBezTo>
                  <a:cubicBezTo>
                    <a:pt x="473" y="1332"/>
                    <a:pt x="475" y="1334"/>
                    <a:pt x="477" y="1337"/>
                  </a:cubicBezTo>
                  <a:cubicBezTo>
                    <a:pt x="478" y="1339"/>
                    <a:pt x="479" y="1340"/>
                    <a:pt x="481" y="1341"/>
                  </a:cubicBezTo>
                  <a:cubicBezTo>
                    <a:pt x="478" y="1346"/>
                    <a:pt x="475" y="1352"/>
                    <a:pt x="472" y="1358"/>
                  </a:cubicBezTo>
                  <a:cubicBezTo>
                    <a:pt x="415" y="1337"/>
                    <a:pt x="415" y="1337"/>
                    <a:pt x="415" y="1337"/>
                  </a:cubicBezTo>
                  <a:cubicBezTo>
                    <a:pt x="417" y="1335"/>
                    <a:pt x="418" y="1333"/>
                    <a:pt x="420" y="1331"/>
                  </a:cubicBezTo>
                  <a:close/>
                  <a:moveTo>
                    <a:pt x="324" y="1336"/>
                  </a:moveTo>
                  <a:cubicBezTo>
                    <a:pt x="364" y="1351"/>
                    <a:pt x="364" y="1351"/>
                    <a:pt x="364" y="1351"/>
                  </a:cubicBezTo>
                  <a:cubicBezTo>
                    <a:pt x="357" y="1368"/>
                    <a:pt x="357" y="1368"/>
                    <a:pt x="357" y="1368"/>
                  </a:cubicBezTo>
                  <a:cubicBezTo>
                    <a:pt x="317" y="1353"/>
                    <a:pt x="317" y="1353"/>
                    <a:pt x="317" y="1353"/>
                  </a:cubicBezTo>
                  <a:lnTo>
                    <a:pt x="324" y="1336"/>
                  </a:lnTo>
                  <a:close/>
                  <a:moveTo>
                    <a:pt x="268" y="1316"/>
                  </a:moveTo>
                  <a:cubicBezTo>
                    <a:pt x="308" y="1331"/>
                    <a:pt x="308" y="1331"/>
                    <a:pt x="308" y="1331"/>
                  </a:cubicBezTo>
                  <a:cubicBezTo>
                    <a:pt x="302" y="1348"/>
                    <a:pt x="302" y="1348"/>
                    <a:pt x="302" y="1348"/>
                  </a:cubicBezTo>
                  <a:cubicBezTo>
                    <a:pt x="262" y="1333"/>
                    <a:pt x="262" y="1333"/>
                    <a:pt x="262" y="1333"/>
                  </a:cubicBezTo>
                  <a:lnTo>
                    <a:pt x="268" y="1316"/>
                  </a:lnTo>
                  <a:close/>
                  <a:moveTo>
                    <a:pt x="297" y="1363"/>
                  </a:moveTo>
                  <a:cubicBezTo>
                    <a:pt x="290" y="1380"/>
                    <a:pt x="290" y="1380"/>
                    <a:pt x="290" y="1380"/>
                  </a:cubicBezTo>
                  <a:cubicBezTo>
                    <a:pt x="250" y="1365"/>
                    <a:pt x="250" y="1365"/>
                    <a:pt x="250" y="1365"/>
                  </a:cubicBezTo>
                  <a:cubicBezTo>
                    <a:pt x="257" y="1348"/>
                    <a:pt x="257" y="1348"/>
                    <a:pt x="257" y="1348"/>
                  </a:cubicBezTo>
                  <a:lnTo>
                    <a:pt x="297" y="1363"/>
                  </a:lnTo>
                  <a:close/>
                  <a:moveTo>
                    <a:pt x="213" y="1296"/>
                  </a:moveTo>
                  <a:cubicBezTo>
                    <a:pt x="253" y="1311"/>
                    <a:pt x="253" y="1311"/>
                    <a:pt x="253" y="1311"/>
                  </a:cubicBezTo>
                  <a:cubicBezTo>
                    <a:pt x="247" y="1328"/>
                    <a:pt x="247" y="1328"/>
                    <a:pt x="247" y="1328"/>
                  </a:cubicBezTo>
                  <a:cubicBezTo>
                    <a:pt x="207" y="1313"/>
                    <a:pt x="207" y="1313"/>
                    <a:pt x="207" y="1313"/>
                  </a:cubicBezTo>
                  <a:lnTo>
                    <a:pt x="213" y="1296"/>
                  </a:lnTo>
                  <a:close/>
                  <a:moveTo>
                    <a:pt x="201" y="1328"/>
                  </a:moveTo>
                  <a:cubicBezTo>
                    <a:pt x="241" y="1343"/>
                    <a:pt x="241" y="1343"/>
                    <a:pt x="241" y="1343"/>
                  </a:cubicBezTo>
                  <a:cubicBezTo>
                    <a:pt x="235" y="1360"/>
                    <a:pt x="235" y="1360"/>
                    <a:pt x="235" y="1360"/>
                  </a:cubicBezTo>
                  <a:cubicBezTo>
                    <a:pt x="195" y="1345"/>
                    <a:pt x="195" y="1345"/>
                    <a:pt x="195" y="1345"/>
                  </a:cubicBezTo>
                  <a:lnTo>
                    <a:pt x="201" y="1328"/>
                  </a:lnTo>
                  <a:close/>
                  <a:moveTo>
                    <a:pt x="212" y="1424"/>
                  </a:moveTo>
                  <a:cubicBezTo>
                    <a:pt x="172" y="1409"/>
                    <a:pt x="172" y="1409"/>
                    <a:pt x="172" y="1409"/>
                  </a:cubicBezTo>
                  <a:cubicBezTo>
                    <a:pt x="178" y="1392"/>
                    <a:pt x="178" y="1392"/>
                    <a:pt x="178" y="1392"/>
                  </a:cubicBezTo>
                  <a:cubicBezTo>
                    <a:pt x="218" y="1407"/>
                    <a:pt x="218" y="1407"/>
                    <a:pt x="218" y="1407"/>
                  </a:cubicBezTo>
                  <a:lnTo>
                    <a:pt x="212" y="1424"/>
                  </a:lnTo>
                  <a:close/>
                  <a:moveTo>
                    <a:pt x="183" y="1377"/>
                  </a:moveTo>
                  <a:cubicBezTo>
                    <a:pt x="190" y="1360"/>
                    <a:pt x="190" y="1360"/>
                    <a:pt x="190" y="1360"/>
                  </a:cubicBezTo>
                  <a:cubicBezTo>
                    <a:pt x="230" y="1374"/>
                    <a:pt x="230" y="1374"/>
                    <a:pt x="230" y="1374"/>
                  </a:cubicBezTo>
                  <a:cubicBezTo>
                    <a:pt x="224" y="1391"/>
                    <a:pt x="224" y="1391"/>
                    <a:pt x="224" y="1391"/>
                  </a:cubicBezTo>
                  <a:lnTo>
                    <a:pt x="183" y="1377"/>
                  </a:lnTo>
                  <a:close/>
                  <a:moveTo>
                    <a:pt x="267" y="1444"/>
                  </a:moveTo>
                  <a:cubicBezTo>
                    <a:pt x="227" y="1429"/>
                    <a:pt x="227" y="1429"/>
                    <a:pt x="227" y="1429"/>
                  </a:cubicBezTo>
                  <a:cubicBezTo>
                    <a:pt x="233" y="1412"/>
                    <a:pt x="233" y="1412"/>
                    <a:pt x="233" y="1412"/>
                  </a:cubicBezTo>
                  <a:cubicBezTo>
                    <a:pt x="273" y="1427"/>
                    <a:pt x="273" y="1427"/>
                    <a:pt x="273" y="1427"/>
                  </a:cubicBezTo>
                  <a:lnTo>
                    <a:pt x="267" y="1444"/>
                  </a:lnTo>
                  <a:close/>
                  <a:moveTo>
                    <a:pt x="239" y="1397"/>
                  </a:moveTo>
                  <a:cubicBezTo>
                    <a:pt x="245" y="1380"/>
                    <a:pt x="245" y="1380"/>
                    <a:pt x="245" y="1380"/>
                  </a:cubicBezTo>
                  <a:cubicBezTo>
                    <a:pt x="285" y="1395"/>
                    <a:pt x="285" y="1395"/>
                    <a:pt x="285" y="1395"/>
                  </a:cubicBezTo>
                  <a:cubicBezTo>
                    <a:pt x="279" y="1412"/>
                    <a:pt x="279" y="1412"/>
                    <a:pt x="279" y="1412"/>
                  </a:cubicBezTo>
                  <a:lnTo>
                    <a:pt x="239" y="1397"/>
                  </a:lnTo>
                  <a:close/>
                  <a:moveTo>
                    <a:pt x="322" y="1464"/>
                  </a:moveTo>
                  <a:cubicBezTo>
                    <a:pt x="282" y="1449"/>
                    <a:pt x="282" y="1449"/>
                    <a:pt x="282" y="1449"/>
                  </a:cubicBezTo>
                  <a:cubicBezTo>
                    <a:pt x="288" y="1432"/>
                    <a:pt x="288" y="1432"/>
                    <a:pt x="288" y="1432"/>
                  </a:cubicBezTo>
                  <a:cubicBezTo>
                    <a:pt x="328" y="1447"/>
                    <a:pt x="328" y="1447"/>
                    <a:pt x="328" y="1447"/>
                  </a:cubicBezTo>
                  <a:lnTo>
                    <a:pt x="322" y="1464"/>
                  </a:lnTo>
                  <a:close/>
                  <a:moveTo>
                    <a:pt x="334" y="1432"/>
                  </a:moveTo>
                  <a:cubicBezTo>
                    <a:pt x="294" y="1417"/>
                    <a:pt x="294" y="1417"/>
                    <a:pt x="294" y="1417"/>
                  </a:cubicBezTo>
                  <a:cubicBezTo>
                    <a:pt x="300" y="1400"/>
                    <a:pt x="300" y="1400"/>
                    <a:pt x="300" y="1400"/>
                  </a:cubicBezTo>
                  <a:cubicBezTo>
                    <a:pt x="340" y="1415"/>
                    <a:pt x="340" y="1415"/>
                    <a:pt x="340" y="1415"/>
                  </a:cubicBezTo>
                  <a:lnTo>
                    <a:pt x="334" y="1432"/>
                  </a:lnTo>
                  <a:close/>
                  <a:moveTo>
                    <a:pt x="346" y="1400"/>
                  </a:moveTo>
                  <a:cubicBezTo>
                    <a:pt x="305" y="1386"/>
                    <a:pt x="305" y="1386"/>
                    <a:pt x="305" y="1386"/>
                  </a:cubicBezTo>
                  <a:cubicBezTo>
                    <a:pt x="312" y="1369"/>
                    <a:pt x="312" y="1369"/>
                    <a:pt x="312" y="1369"/>
                  </a:cubicBezTo>
                  <a:cubicBezTo>
                    <a:pt x="352" y="1383"/>
                    <a:pt x="352" y="1383"/>
                    <a:pt x="352" y="1383"/>
                  </a:cubicBezTo>
                  <a:lnTo>
                    <a:pt x="346" y="1400"/>
                  </a:lnTo>
                  <a:close/>
                  <a:moveTo>
                    <a:pt x="319" y="1556"/>
                  </a:moveTo>
                  <a:cubicBezTo>
                    <a:pt x="323" y="1539"/>
                    <a:pt x="334" y="1527"/>
                    <a:pt x="345" y="1529"/>
                  </a:cubicBezTo>
                  <a:cubicBezTo>
                    <a:pt x="355" y="1531"/>
                    <a:pt x="361" y="1547"/>
                    <a:pt x="358" y="1564"/>
                  </a:cubicBezTo>
                  <a:cubicBezTo>
                    <a:pt x="354" y="1581"/>
                    <a:pt x="343" y="1594"/>
                    <a:pt x="332" y="1591"/>
                  </a:cubicBezTo>
                  <a:cubicBezTo>
                    <a:pt x="322" y="1589"/>
                    <a:pt x="316" y="1574"/>
                    <a:pt x="319" y="1556"/>
                  </a:cubicBezTo>
                  <a:close/>
                  <a:moveTo>
                    <a:pt x="73" y="1596"/>
                  </a:moveTo>
                  <a:cubicBezTo>
                    <a:pt x="70" y="1613"/>
                    <a:pt x="58" y="1626"/>
                    <a:pt x="48" y="1624"/>
                  </a:cubicBezTo>
                  <a:cubicBezTo>
                    <a:pt x="37" y="1621"/>
                    <a:pt x="31" y="1606"/>
                    <a:pt x="35" y="1588"/>
                  </a:cubicBezTo>
                  <a:cubicBezTo>
                    <a:pt x="39" y="1571"/>
                    <a:pt x="50" y="1559"/>
                    <a:pt x="60" y="1561"/>
                  </a:cubicBezTo>
                  <a:cubicBezTo>
                    <a:pt x="71" y="1563"/>
                    <a:pt x="77" y="1579"/>
                    <a:pt x="73" y="1596"/>
                  </a:cubicBezTo>
                  <a:close/>
                  <a:moveTo>
                    <a:pt x="65" y="1537"/>
                  </a:moveTo>
                  <a:cubicBezTo>
                    <a:pt x="55" y="1535"/>
                    <a:pt x="49" y="1519"/>
                    <a:pt x="52" y="1502"/>
                  </a:cubicBezTo>
                  <a:cubicBezTo>
                    <a:pt x="56" y="1485"/>
                    <a:pt x="67" y="1472"/>
                    <a:pt x="78" y="1475"/>
                  </a:cubicBezTo>
                  <a:cubicBezTo>
                    <a:pt x="88" y="1477"/>
                    <a:pt x="94" y="1493"/>
                    <a:pt x="91" y="1510"/>
                  </a:cubicBezTo>
                  <a:cubicBezTo>
                    <a:pt x="87" y="1527"/>
                    <a:pt x="76" y="1540"/>
                    <a:pt x="65" y="1537"/>
                  </a:cubicBezTo>
                  <a:close/>
                  <a:moveTo>
                    <a:pt x="127" y="1607"/>
                  </a:moveTo>
                  <a:cubicBezTo>
                    <a:pt x="123" y="1624"/>
                    <a:pt x="112" y="1637"/>
                    <a:pt x="101" y="1634"/>
                  </a:cubicBezTo>
                  <a:cubicBezTo>
                    <a:pt x="91" y="1632"/>
                    <a:pt x="85" y="1616"/>
                    <a:pt x="88" y="1599"/>
                  </a:cubicBezTo>
                  <a:cubicBezTo>
                    <a:pt x="92" y="1582"/>
                    <a:pt x="103" y="1569"/>
                    <a:pt x="114" y="1572"/>
                  </a:cubicBezTo>
                  <a:cubicBezTo>
                    <a:pt x="124" y="1574"/>
                    <a:pt x="130" y="1589"/>
                    <a:pt x="127" y="1607"/>
                  </a:cubicBezTo>
                  <a:close/>
                  <a:moveTo>
                    <a:pt x="119" y="1548"/>
                  </a:moveTo>
                  <a:cubicBezTo>
                    <a:pt x="108" y="1546"/>
                    <a:pt x="102" y="1530"/>
                    <a:pt x="106" y="1513"/>
                  </a:cubicBezTo>
                  <a:cubicBezTo>
                    <a:pt x="109" y="1496"/>
                    <a:pt x="121" y="1483"/>
                    <a:pt x="131" y="1485"/>
                  </a:cubicBezTo>
                  <a:cubicBezTo>
                    <a:pt x="142" y="1488"/>
                    <a:pt x="148" y="1503"/>
                    <a:pt x="144" y="1521"/>
                  </a:cubicBezTo>
                  <a:cubicBezTo>
                    <a:pt x="141" y="1538"/>
                    <a:pt x="129" y="1550"/>
                    <a:pt x="119" y="1548"/>
                  </a:cubicBezTo>
                  <a:close/>
                  <a:moveTo>
                    <a:pt x="180" y="1618"/>
                  </a:moveTo>
                  <a:cubicBezTo>
                    <a:pt x="177" y="1635"/>
                    <a:pt x="165" y="1647"/>
                    <a:pt x="155" y="1645"/>
                  </a:cubicBezTo>
                  <a:cubicBezTo>
                    <a:pt x="144" y="1643"/>
                    <a:pt x="138" y="1627"/>
                    <a:pt x="142" y="1610"/>
                  </a:cubicBezTo>
                  <a:cubicBezTo>
                    <a:pt x="145" y="1593"/>
                    <a:pt x="157" y="1580"/>
                    <a:pt x="167" y="1582"/>
                  </a:cubicBezTo>
                  <a:cubicBezTo>
                    <a:pt x="178" y="1584"/>
                    <a:pt x="184" y="1600"/>
                    <a:pt x="180" y="1618"/>
                  </a:cubicBezTo>
                  <a:close/>
                  <a:moveTo>
                    <a:pt x="172" y="1559"/>
                  </a:moveTo>
                  <a:cubicBezTo>
                    <a:pt x="161" y="1557"/>
                    <a:pt x="156" y="1541"/>
                    <a:pt x="159" y="1524"/>
                  </a:cubicBezTo>
                  <a:cubicBezTo>
                    <a:pt x="163" y="1506"/>
                    <a:pt x="174" y="1494"/>
                    <a:pt x="185" y="1496"/>
                  </a:cubicBezTo>
                  <a:cubicBezTo>
                    <a:pt x="195" y="1498"/>
                    <a:pt x="201" y="1514"/>
                    <a:pt x="197" y="1532"/>
                  </a:cubicBezTo>
                  <a:cubicBezTo>
                    <a:pt x="194" y="1549"/>
                    <a:pt x="183" y="1561"/>
                    <a:pt x="172" y="1559"/>
                  </a:cubicBezTo>
                  <a:close/>
                  <a:moveTo>
                    <a:pt x="233" y="1628"/>
                  </a:moveTo>
                  <a:cubicBezTo>
                    <a:pt x="230" y="1646"/>
                    <a:pt x="219" y="1658"/>
                    <a:pt x="208" y="1656"/>
                  </a:cubicBezTo>
                  <a:cubicBezTo>
                    <a:pt x="197" y="1654"/>
                    <a:pt x="192" y="1638"/>
                    <a:pt x="195" y="1621"/>
                  </a:cubicBezTo>
                  <a:cubicBezTo>
                    <a:pt x="199" y="1603"/>
                    <a:pt x="210" y="1591"/>
                    <a:pt x="221" y="1593"/>
                  </a:cubicBezTo>
                  <a:cubicBezTo>
                    <a:pt x="231" y="1595"/>
                    <a:pt x="237" y="1611"/>
                    <a:pt x="233" y="1628"/>
                  </a:cubicBezTo>
                  <a:close/>
                  <a:moveTo>
                    <a:pt x="225" y="1570"/>
                  </a:moveTo>
                  <a:cubicBezTo>
                    <a:pt x="215" y="1568"/>
                    <a:pt x="209" y="1552"/>
                    <a:pt x="213" y="1535"/>
                  </a:cubicBezTo>
                  <a:cubicBezTo>
                    <a:pt x="216" y="1517"/>
                    <a:pt x="228" y="1505"/>
                    <a:pt x="238" y="1507"/>
                  </a:cubicBezTo>
                  <a:cubicBezTo>
                    <a:pt x="249" y="1509"/>
                    <a:pt x="254" y="1525"/>
                    <a:pt x="251" y="1542"/>
                  </a:cubicBezTo>
                  <a:cubicBezTo>
                    <a:pt x="247" y="1560"/>
                    <a:pt x="236" y="1572"/>
                    <a:pt x="225" y="1570"/>
                  </a:cubicBezTo>
                  <a:close/>
                  <a:moveTo>
                    <a:pt x="287" y="1639"/>
                  </a:moveTo>
                  <a:cubicBezTo>
                    <a:pt x="283" y="1657"/>
                    <a:pt x="272" y="1669"/>
                    <a:pt x="261" y="1667"/>
                  </a:cubicBezTo>
                  <a:cubicBezTo>
                    <a:pt x="251" y="1665"/>
                    <a:pt x="245" y="1649"/>
                    <a:pt x="249" y="1632"/>
                  </a:cubicBezTo>
                  <a:cubicBezTo>
                    <a:pt x="252" y="1614"/>
                    <a:pt x="264" y="1602"/>
                    <a:pt x="274" y="1604"/>
                  </a:cubicBezTo>
                  <a:cubicBezTo>
                    <a:pt x="285" y="1606"/>
                    <a:pt x="290" y="1622"/>
                    <a:pt x="287" y="1639"/>
                  </a:cubicBezTo>
                  <a:close/>
                  <a:moveTo>
                    <a:pt x="279" y="1581"/>
                  </a:moveTo>
                  <a:cubicBezTo>
                    <a:pt x="268" y="1579"/>
                    <a:pt x="263" y="1563"/>
                    <a:pt x="266" y="1545"/>
                  </a:cubicBezTo>
                  <a:cubicBezTo>
                    <a:pt x="270" y="1528"/>
                    <a:pt x="281" y="1516"/>
                    <a:pt x="292" y="1518"/>
                  </a:cubicBezTo>
                  <a:cubicBezTo>
                    <a:pt x="302" y="1520"/>
                    <a:pt x="308" y="1536"/>
                    <a:pt x="304" y="1553"/>
                  </a:cubicBezTo>
                  <a:cubicBezTo>
                    <a:pt x="301" y="1570"/>
                    <a:pt x="289" y="1583"/>
                    <a:pt x="279" y="1581"/>
                  </a:cubicBezTo>
                  <a:close/>
                  <a:moveTo>
                    <a:pt x="302" y="1642"/>
                  </a:moveTo>
                  <a:cubicBezTo>
                    <a:pt x="306" y="1625"/>
                    <a:pt x="317" y="1613"/>
                    <a:pt x="327" y="1615"/>
                  </a:cubicBezTo>
                  <a:cubicBezTo>
                    <a:pt x="338" y="1617"/>
                    <a:pt x="344" y="1633"/>
                    <a:pt x="340" y="1650"/>
                  </a:cubicBezTo>
                  <a:cubicBezTo>
                    <a:pt x="337" y="1667"/>
                    <a:pt x="325" y="1680"/>
                    <a:pt x="315" y="1678"/>
                  </a:cubicBezTo>
                  <a:cubicBezTo>
                    <a:pt x="304" y="1675"/>
                    <a:pt x="299" y="1660"/>
                    <a:pt x="302" y="1642"/>
                  </a:cubicBezTo>
                  <a:close/>
                  <a:moveTo>
                    <a:pt x="318" y="1794"/>
                  </a:moveTo>
                  <a:cubicBezTo>
                    <a:pt x="318" y="1794"/>
                    <a:pt x="318" y="1794"/>
                    <a:pt x="317" y="1794"/>
                  </a:cubicBezTo>
                  <a:cubicBezTo>
                    <a:pt x="318" y="1794"/>
                    <a:pt x="318" y="1794"/>
                    <a:pt x="318" y="1794"/>
                  </a:cubicBezTo>
                  <a:cubicBezTo>
                    <a:pt x="321" y="1792"/>
                    <a:pt x="324" y="1790"/>
                    <a:pt x="327" y="1789"/>
                  </a:cubicBezTo>
                  <a:cubicBezTo>
                    <a:pt x="327" y="1788"/>
                    <a:pt x="327" y="1788"/>
                    <a:pt x="327" y="1788"/>
                  </a:cubicBezTo>
                  <a:cubicBezTo>
                    <a:pt x="329" y="1787"/>
                    <a:pt x="332" y="1787"/>
                    <a:pt x="336" y="1787"/>
                  </a:cubicBezTo>
                  <a:cubicBezTo>
                    <a:pt x="330" y="1789"/>
                    <a:pt x="324" y="1791"/>
                    <a:pt x="318" y="1794"/>
                  </a:cubicBezTo>
                  <a:close/>
                  <a:moveTo>
                    <a:pt x="330" y="1781"/>
                  </a:moveTo>
                  <a:cubicBezTo>
                    <a:pt x="330" y="1781"/>
                    <a:pt x="330" y="1781"/>
                    <a:pt x="329" y="1781"/>
                  </a:cubicBezTo>
                  <a:cubicBezTo>
                    <a:pt x="330" y="1777"/>
                    <a:pt x="330" y="1773"/>
                    <a:pt x="331" y="1770"/>
                  </a:cubicBezTo>
                  <a:cubicBezTo>
                    <a:pt x="331" y="1768"/>
                    <a:pt x="331" y="1767"/>
                    <a:pt x="332" y="1765"/>
                  </a:cubicBezTo>
                  <a:cubicBezTo>
                    <a:pt x="332" y="1765"/>
                    <a:pt x="332" y="1765"/>
                    <a:pt x="332" y="1765"/>
                  </a:cubicBezTo>
                  <a:cubicBezTo>
                    <a:pt x="332" y="1765"/>
                    <a:pt x="332" y="1765"/>
                    <a:pt x="333" y="1765"/>
                  </a:cubicBezTo>
                  <a:cubicBezTo>
                    <a:pt x="335" y="1767"/>
                    <a:pt x="340" y="1769"/>
                    <a:pt x="343" y="1772"/>
                  </a:cubicBezTo>
                  <a:cubicBezTo>
                    <a:pt x="344" y="1773"/>
                    <a:pt x="345" y="1774"/>
                    <a:pt x="345" y="1775"/>
                  </a:cubicBezTo>
                  <a:cubicBezTo>
                    <a:pt x="345" y="1777"/>
                    <a:pt x="333" y="1780"/>
                    <a:pt x="330" y="1781"/>
                  </a:cubicBezTo>
                  <a:close/>
                  <a:moveTo>
                    <a:pt x="332" y="1759"/>
                  </a:moveTo>
                  <a:cubicBezTo>
                    <a:pt x="331" y="1758"/>
                    <a:pt x="330" y="1758"/>
                    <a:pt x="329" y="1757"/>
                  </a:cubicBezTo>
                  <a:cubicBezTo>
                    <a:pt x="328" y="1756"/>
                    <a:pt x="328" y="1755"/>
                    <a:pt x="328" y="1755"/>
                  </a:cubicBezTo>
                  <a:cubicBezTo>
                    <a:pt x="330" y="1752"/>
                    <a:pt x="331" y="1750"/>
                    <a:pt x="332" y="1747"/>
                  </a:cubicBezTo>
                  <a:cubicBezTo>
                    <a:pt x="332" y="1747"/>
                    <a:pt x="332" y="1747"/>
                    <a:pt x="332" y="1747"/>
                  </a:cubicBezTo>
                  <a:cubicBezTo>
                    <a:pt x="338" y="1750"/>
                    <a:pt x="342" y="1754"/>
                    <a:pt x="346" y="1759"/>
                  </a:cubicBezTo>
                  <a:cubicBezTo>
                    <a:pt x="349" y="1762"/>
                    <a:pt x="351" y="1766"/>
                    <a:pt x="353" y="1770"/>
                  </a:cubicBezTo>
                  <a:cubicBezTo>
                    <a:pt x="346" y="1767"/>
                    <a:pt x="338" y="1764"/>
                    <a:pt x="332" y="1759"/>
                  </a:cubicBezTo>
                  <a:close/>
                  <a:moveTo>
                    <a:pt x="348" y="1751"/>
                  </a:moveTo>
                  <a:cubicBezTo>
                    <a:pt x="344" y="1747"/>
                    <a:pt x="339" y="1744"/>
                    <a:pt x="335" y="1741"/>
                  </a:cubicBezTo>
                  <a:cubicBezTo>
                    <a:pt x="334" y="1741"/>
                    <a:pt x="334" y="1741"/>
                    <a:pt x="334" y="1741"/>
                  </a:cubicBezTo>
                  <a:cubicBezTo>
                    <a:pt x="334" y="1738"/>
                    <a:pt x="334" y="1734"/>
                    <a:pt x="333" y="1731"/>
                  </a:cubicBezTo>
                  <a:cubicBezTo>
                    <a:pt x="330" y="1725"/>
                    <a:pt x="326" y="1721"/>
                    <a:pt x="320" y="1719"/>
                  </a:cubicBezTo>
                  <a:cubicBezTo>
                    <a:pt x="319" y="1718"/>
                    <a:pt x="319" y="1717"/>
                    <a:pt x="319" y="1716"/>
                  </a:cubicBezTo>
                  <a:cubicBezTo>
                    <a:pt x="319" y="1708"/>
                    <a:pt x="316" y="1703"/>
                    <a:pt x="312" y="1699"/>
                  </a:cubicBezTo>
                  <a:cubicBezTo>
                    <a:pt x="364" y="1709"/>
                    <a:pt x="364" y="1709"/>
                    <a:pt x="364" y="1709"/>
                  </a:cubicBezTo>
                  <a:cubicBezTo>
                    <a:pt x="362" y="1729"/>
                    <a:pt x="360" y="1748"/>
                    <a:pt x="359" y="1768"/>
                  </a:cubicBezTo>
                  <a:cubicBezTo>
                    <a:pt x="355" y="1763"/>
                    <a:pt x="352" y="1756"/>
                    <a:pt x="348" y="1751"/>
                  </a:cubicBezTo>
                  <a:close/>
                  <a:moveTo>
                    <a:pt x="357" y="2011"/>
                  </a:moveTo>
                  <a:cubicBezTo>
                    <a:pt x="361" y="2010"/>
                    <a:pt x="365" y="2011"/>
                    <a:pt x="368" y="2012"/>
                  </a:cubicBezTo>
                  <a:cubicBezTo>
                    <a:pt x="369" y="2014"/>
                    <a:pt x="369" y="2015"/>
                    <a:pt x="369" y="2017"/>
                  </a:cubicBezTo>
                  <a:cubicBezTo>
                    <a:pt x="365" y="2015"/>
                    <a:pt x="361" y="2015"/>
                    <a:pt x="357" y="2015"/>
                  </a:cubicBezTo>
                  <a:cubicBezTo>
                    <a:pt x="344" y="2017"/>
                    <a:pt x="335" y="2030"/>
                    <a:pt x="337" y="2044"/>
                  </a:cubicBezTo>
                  <a:cubicBezTo>
                    <a:pt x="338" y="2058"/>
                    <a:pt x="351" y="2067"/>
                    <a:pt x="364" y="2066"/>
                  </a:cubicBezTo>
                  <a:cubicBezTo>
                    <a:pt x="369" y="2065"/>
                    <a:pt x="373" y="2063"/>
                    <a:pt x="377" y="2060"/>
                  </a:cubicBezTo>
                  <a:cubicBezTo>
                    <a:pt x="380" y="2077"/>
                    <a:pt x="384" y="2095"/>
                    <a:pt x="388" y="2112"/>
                  </a:cubicBezTo>
                  <a:cubicBezTo>
                    <a:pt x="382" y="2111"/>
                    <a:pt x="376" y="2104"/>
                    <a:pt x="370" y="2102"/>
                  </a:cubicBezTo>
                  <a:cubicBezTo>
                    <a:pt x="366" y="2100"/>
                    <a:pt x="362" y="2099"/>
                    <a:pt x="357" y="2099"/>
                  </a:cubicBezTo>
                  <a:cubicBezTo>
                    <a:pt x="357" y="2099"/>
                    <a:pt x="357" y="2099"/>
                    <a:pt x="357" y="2099"/>
                  </a:cubicBezTo>
                  <a:cubicBezTo>
                    <a:pt x="356" y="2097"/>
                    <a:pt x="354" y="2094"/>
                    <a:pt x="352" y="2092"/>
                  </a:cubicBezTo>
                  <a:cubicBezTo>
                    <a:pt x="349" y="2089"/>
                    <a:pt x="344" y="2087"/>
                    <a:pt x="340" y="2088"/>
                  </a:cubicBezTo>
                  <a:cubicBezTo>
                    <a:pt x="338" y="2088"/>
                    <a:pt x="338" y="2087"/>
                    <a:pt x="337" y="2086"/>
                  </a:cubicBezTo>
                  <a:cubicBezTo>
                    <a:pt x="336" y="2083"/>
                    <a:pt x="334" y="2081"/>
                    <a:pt x="333" y="2079"/>
                  </a:cubicBezTo>
                  <a:cubicBezTo>
                    <a:pt x="340" y="2082"/>
                    <a:pt x="347" y="2083"/>
                    <a:pt x="355" y="2083"/>
                  </a:cubicBezTo>
                  <a:cubicBezTo>
                    <a:pt x="355" y="2084"/>
                    <a:pt x="355" y="2084"/>
                    <a:pt x="355" y="2084"/>
                  </a:cubicBezTo>
                  <a:cubicBezTo>
                    <a:pt x="355" y="2084"/>
                    <a:pt x="356" y="2091"/>
                    <a:pt x="364" y="2090"/>
                  </a:cubicBezTo>
                  <a:cubicBezTo>
                    <a:pt x="371" y="2089"/>
                    <a:pt x="376" y="2088"/>
                    <a:pt x="376" y="2082"/>
                  </a:cubicBezTo>
                  <a:cubicBezTo>
                    <a:pt x="377" y="2082"/>
                    <a:pt x="378" y="2082"/>
                    <a:pt x="379" y="2081"/>
                  </a:cubicBezTo>
                  <a:cubicBezTo>
                    <a:pt x="377" y="2066"/>
                    <a:pt x="377" y="2066"/>
                    <a:pt x="377" y="2066"/>
                  </a:cubicBezTo>
                  <a:cubicBezTo>
                    <a:pt x="373" y="2068"/>
                    <a:pt x="369" y="2070"/>
                    <a:pt x="365" y="2070"/>
                  </a:cubicBezTo>
                  <a:cubicBezTo>
                    <a:pt x="364" y="2070"/>
                    <a:pt x="364" y="2070"/>
                    <a:pt x="364" y="2070"/>
                  </a:cubicBezTo>
                  <a:cubicBezTo>
                    <a:pt x="363" y="2070"/>
                    <a:pt x="363" y="2070"/>
                    <a:pt x="362" y="2070"/>
                  </a:cubicBezTo>
                  <a:cubicBezTo>
                    <a:pt x="347" y="2071"/>
                    <a:pt x="334" y="2060"/>
                    <a:pt x="332" y="2044"/>
                  </a:cubicBezTo>
                  <a:cubicBezTo>
                    <a:pt x="330" y="2028"/>
                    <a:pt x="341" y="2013"/>
                    <a:pt x="357" y="2011"/>
                  </a:cubicBezTo>
                  <a:close/>
                  <a:moveTo>
                    <a:pt x="326" y="2179"/>
                  </a:moveTo>
                  <a:cubicBezTo>
                    <a:pt x="326" y="2179"/>
                    <a:pt x="326" y="2179"/>
                    <a:pt x="327" y="2179"/>
                  </a:cubicBezTo>
                  <a:cubicBezTo>
                    <a:pt x="329" y="2180"/>
                    <a:pt x="332" y="2181"/>
                    <a:pt x="334" y="2180"/>
                  </a:cubicBezTo>
                  <a:cubicBezTo>
                    <a:pt x="335" y="2180"/>
                    <a:pt x="335" y="2180"/>
                    <a:pt x="335" y="2180"/>
                  </a:cubicBezTo>
                  <a:cubicBezTo>
                    <a:pt x="339" y="2180"/>
                    <a:pt x="343" y="2180"/>
                    <a:pt x="346" y="2179"/>
                  </a:cubicBezTo>
                  <a:cubicBezTo>
                    <a:pt x="348" y="2180"/>
                    <a:pt x="349" y="2180"/>
                    <a:pt x="351" y="2180"/>
                  </a:cubicBezTo>
                  <a:cubicBezTo>
                    <a:pt x="357" y="2182"/>
                    <a:pt x="362" y="2185"/>
                    <a:pt x="368" y="2187"/>
                  </a:cubicBezTo>
                  <a:cubicBezTo>
                    <a:pt x="358" y="2190"/>
                    <a:pt x="346" y="2193"/>
                    <a:pt x="335" y="2193"/>
                  </a:cubicBezTo>
                  <a:cubicBezTo>
                    <a:pt x="333" y="2193"/>
                    <a:pt x="332" y="2193"/>
                    <a:pt x="330" y="2193"/>
                  </a:cubicBezTo>
                  <a:cubicBezTo>
                    <a:pt x="328" y="2193"/>
                    <a:pt x="327" y="2192"/>
                    <a:pt x="327" y="2191"/>
                  </a:cubicBezTo>
                  <a:cubicBezTo>
                    <a:pt x="327" y="2187"/>
                    <a:pt x="326" y="2183"/>
                    <a:pt x="325" y="2179"/>
                  </a:cubicBezTo>
                  <a:cubicBezTo>
                    <a:pt x="326" y="2179"/>
                    <a:pt x="326" y="2179"/>
                    <a:pt x="326" y="2179"/>
                  </a:cubicBezTo>
                  <a:close/>
                  <a:moveTo>
                    <a:pt x="271" y="2385"/>
                  </a:moveTo>
                  <a:cubicBezTo>
                    <a:pt x="265" y="2375"/>
                    <a:pt x="269" y="2361"/>
                    <a:pt x="280" y="2356"/>
                  </a:cubicBezTo>
                  <a:cubicBezTo>
                    <a:pt x="291" y="2350"/>
                    <a:pt x="304" y="2354"/>
                    <a:pt x="310" y="2365"/>
                  </a:cubicBezTo>
                  <a:cubicBezTo>
                    <a:pt x="316" y="2376"/>
                    <a:pt x="311" y="2389"/>
                    <a:pt x="301" y="2395"/>
                  </a:cubicBezTo>
                  <a:cubicBezTo>
                    <a:pt x="290" y="2400"/>
                    <a:pt x="276" y="2396"/>
                    <a:pt x="271" y="2385"/>
                  </a:cubicBezTo>
                  <a:close/>
                  <a:moveTo>
                    <a:pt x="330" y="2452"/>
                  </a:moveTo>
                  <a:cubicBezTo>
                    <a:pt x="320" y="2458"/>
                    <a:pt x="306" y="2454"/>
                    <a:pt x="301" y="2443"/>
                  </a:cubicBezTo>
                  <a:cubicBezTo>
                    <a:pt x="295" y="2432"/>
                    <a:pt x="299" y="2419"/>
                    <a:pt x="310" y="2413"/>
                  </a:cubicBezTo>
                  <a:cubicBezTo>
                    <a:pt x="321" y="2407"/>
                    <a:pt x="334" y="2412"/>
                    <a:pt x="340" y="2422"/>
                  </a:cubicBezTo>
                  <a:cubicBezTo>
                    <a:pt x="345" y="2433"/>
                    <a:pt x="341" y="2446"/>
                    <a:pt x="330" y="2452"/>
                  </a:cubicBezTo>
                  <a:close/>
                  <a:moveTo>
                    <a:pt x="326" y="2356"/>
                  </a:moveTo>
                  <a:cubicBezTo>
                    <a:pt x="321" y="2346"/>
                    <a:pt x="325" y="2332"/>
                    <a:pt x="336" y="2327"/>
                  </a:cubicBezTo>
                  <a:cubicBezTo>
                    <a:pt x="347" y="2321"/>
                    <a:pt x="360" y="2325"/>
                    <a:pt x="366" y="2336"/>
                  </a:cubicBezTo>
                  <a:cubicBezTo>
                    <a:pt x="371" y="2347"/>
                    <a:pt x="367" y="2360"/>
                    <a:pt x="356" y="2366"/>
                  </a:cubicBezTo>
                  <a:cubicBezTo>
                    <a:pt x="345" y="2371"/>
                    <a:pt x="332" y="2367"/>
                    <a:pt x="326" y="2356"/>
                  </a:cubicBezTo>
                  <a:close/>
                  <a:moveTo>
                    <a:pt x="386" y="2423"/>
                  </a:moveTo>
                  <a:cubicBezTo>
                    <a:pt x="375" y="2429"/>
                    <a:pt x="362" y="2424"/>
                    <a:pt x="356" y="2414"/>
                  </a:cubicBezTo>
                  <a:cubicBezTo>
                    <a:pt x="351" y="2403"/>
                    <a:pt x="355" y="2390"/>
                    <a:pt x="366" y="2384"/>
                  </a:cubicBezTo>
                  <a:cubicBezTo>
                    <a:pt x="377" y="2378"/>
                    <a:pt x="390" y="2382"/>
                    <a:pt x="395" y="2393"/>
                  </a:cubicBezTo>
                  <a:cubicBezTo>
                    <a:pt x="401" y="2404"/>
                    <a:pt x="397" y="2417"/>
                    <a:pt x="386" y="2423"/>
                  </a:cubicBezTo>
                  <a:close/>
                  <a:moveTo>
                    <a:pt x="382" y="2327"/>
                  </a:moveTo>
                  <a:cubicBezTo>
                    <a:pt x="377" y="2317"/>
                    <a:pt x="381" y="2303"/>
                    <a:pt x="392" y="2298"/>
                  </a:cubicBezTo>
                  <a:cubicBezTo>
                    <a:pt x="402" y="2292"/>
                    <a:pt x="416" y="2296"/>
                    <a:pt x="421" y="2307"/>
                  </a:cubicBezTo>
                  <a:cubicBezTo>
                    <a:pt x="427" y="2318"/>
                    <a:pt x="423" y="2331"/>
                    <a:pt x="412" y="2337"/>
                  </a:cubicBezTo>
                  <a:cubicBezTo>
                    <a:pt x="401" y="2342"/>
                    <a:pt x="388" y="2338"/>
                    <a:pt x="382" y="2327"/>
                  </a:cubicBezTo>
                  <a:close/>
                  <a:moveTo>
                    <a:pt x="421" y="2355"/>
                  </a:moveTo>
                  <a:cubicBezTo>
                    <a:pt x="432" y="2349"/>
                    <a:pt x="446" y="2353"/>
                    <a:pt x="451" y="2364"/>
                  </a:cubicBezTo>
                  <a:cubicBezTo>
                    <a:pt x="457" y="2375"/>
                    <a:pt x="453" y="2388"/>
                    <a:pt x="442" y="2394"/>
                  </a:cubicBezTo>
                  <a:cubicBezTo>
                    <a:pt x="431" y="2400"/>
                    <a:pt x="418" y="2395"/>
                    <a:pt x="412" y="2385"/>
                  </a:cubicBezTo>
                  <a:cubicBezTo>
                    <a:pt x="406" y="2374"/>
                    <a:pt x="411" y="2361"/>
                    <a:pt x="421" y="2355"/>
                  </a:cubicBezTo>
                  <a:close/>
                  <a:moveTo>
                    <a:pt x="410" y="2510"/>
                  </a:moveTo>
                  <a:cubicBezTo>
                    <a:pt x="426" y="2531"/>
                    <a:pt x="426" y="2531"/>
                    <a:pt x="426" y="2531"/>
                  </a:cubicBezTo>
                  <a:cubicBezTo>
                    <a:pt x="393" y="2558"/>
                    <a:pt x="393" y="2558"/>
                    <a:pt x="393" y="2558"/>
                  </a:cubicBezTo>
                  <a:cubicBezTo>
                    <a:pt x="376" y="2536"/>
                    <a:pt x="376" y="2536"/>
                    <a:pt x="376" y="2536"/>
                  </a:cubicBezTo>
                  <a:lnTo>
                    <a:pt x="410" y="2510"/>
                  </a:lnTo>
                  <a:close/>
                  <a:moveTo>
                    <a:pt x="330" y="2572"/>
                  </a:moveTo>
                  <a:cubicBezTo>
                    <a:pt x="364" y="2546"/>
                    <a:pt x="364" y="2546"/>
                    <a:pt x="364" y="2546"/>
                  </a:cubicBezTo>
                  <a:cubicBezTo>
                    <a:pt x="380" y="2567"/>
                    <a:pt x="380" y="2567"/>
                    <a:pt x="380" y="2567"/>
                  </a:cubicBezTo>
                  <a:cubicBezTo>
                    <a:pt x="346" y="2593"/>
                    <a:pt x="346" y="2593"/>
                    <a:pt x="346" y="2593"/>
                  </a:cubicBezTo>
                  <a:lnTo>
                    <a:pt x="330" y="2572"/>
                  </a:lnTo>
                  <a:close/>
                  <a:moveTo>
                    <a:pt x="376" y="2633"/>
                  </a:moveTo>
                  <a:cubicBezTo>
                    <a:pt x="360" y="2612"/>
                    <a:pt x="360" y="2612"/>
                    <a:pt x="360" y="2612"/>
                  </a:cubicBezTo>
                  <a:cubicBezTo>
                    <a:pt x="394" y="2586"/>
                    <a:pt x="394" y="2586"/>
                    <a:pt x="394" y="2586"/>
                  </a:cubicBezTo>
                  <a:cubicBezTo>
                    <a:pt x="410" y="2607"/>
                    <a:pt x="410" y="2607"/>
                    <a:pt x="410" y="2607"/>
                  </a:cubicBezTo>
                  <a:lnTo>
                    <a:pt x="376" y="2633"/>
                  </a:lnTo>
                  <a:close/>
                  <a:moveTo>
                    <a:pt x="390" y="2651"/>
                  </a:moveTo>
                  <a:cubicBezTo>
                    <a:pt x="424" y="2625"/>
                    <a:pt x="424" y="2625"/>
                    <a:pt x="424" y="2625"/>
                  </a:cubicBezTo>
                  <a:cubicBezTo>
                    <a:pt x="440" y="2646"/>
                    <a:pt x="440" y="2646"/>
                    <a:pt x="440" y="2646"/>
                  </a:cubicBezTo>
                  <a:cubicBezTo>
                    <a:pt x="406" y="2672"/>
                    <a:pt x="406" y="2672"/>
                    <a:pt x="406" y="2672"/>
                  </a:cubicBezTo>
                  <a:lnTo>
                    <a:pt x="390" y="2651"/>
                  </a:lnTo>
                  <a:close/>
                  <a:moveTo>
                    <a:pt x="437" y="2712"/>
                  </a:moveTo>
                  <a:cubicBezTo>
                    <a:pt x="421" y="2691"/>
                    <a:pt x="421" y="2691"/>
                    <a:pt x="421" y="2691"/>
                  </a:cubicBezTo>
                  <a:cubicBezTo>
                    <a:pt x="455" y="2665"/>
                    <a:pt x="455" y="2665"/>
                    <a:pt x="455" y="2665"/>
                  </a:cubicBezTo>
                  <a:cubicBezTo>
                    <a:pt x="471" y="2686"/>
                    <a:pt x="471" y="2686"/>
                    <a:pt x="471" y="2686"/>
                  </a:cubicBezTo>
                  <a:lnTo>
                    <a:pt x="437" y="2712"/>
                  </a:lnTo>
                  <a:close/>
                  <a:moveTo>
                    <a:pt x="484" y="2676"/>
                  </a:moveTo>
                  <a:cubicBezTo>
                    <a:pt x="467" y="2655"/>
                    <a:pt x="467" y="2655"/>
                    <a:pt x="467" y="2655"/>
                  </a:cubicBezTo>
                  <a:cubicBezTo>
                    <a:pt x="501" y="2629"/>
                    <a:pt x="501" y="2629"/>
                    <a:pt x="501" y="2629"/>
                  </a:cubicBezTo>
                  <a:cubicBezTo>
                    <a:pt x="517" y="2650"/>
                    <a:pt x="517" y="2650"/>
                    <a:pt x="517" y="2650"/>
                  </a:cubicBezTo>
                  <a:lnTo>
                    <a:pt x="484" y="2676"/>
                  </a:lnTo>
                  <a:close/>
                  <a:moveTo>
                    <a:pt x="530" y="2640"/>
                  </a:moveTo>
                  <a:cubicBezTo>
                    <a:pt x="514" y="2619"/>
                    <a:pt x="514" y="2619"/>
                    <a:pt x="514" y="2619"/>
                  </a:cubicBezTo>
                  <a:cubicBezTo>
                    <a:pt x="548" y="2593"/>
                    <a:pt x="548" y="2593"/>
                    <a:pt x="548" y="2593"/>
                  </a:cubicBezTo>
                  <a:cubicBezTo>
                    <a:pt x="564" y="2614"/>
                    <a:pt x="564" y="2614"/>
                    <a:pt x="564" y="2614"/>
                  </a:cubicBezTo>
                  <a:lnTo>
                    <a:pt x="530" y="2640"/>
                  </a:lnTo>
                  <a:close/>
                  <a:moveTo>
                    <a:pt x="599" y="2799"/>
                  </a:moveTo>
                  <a:cubicBezTo>
                    <a:pt x="578" y="2820"/>
                    <a:pt x="578" y="2820"/>
                    <a:pt x="578" y="2820"/>
                  </a:cubicBezTo>
                  <a:cubicBezTo>
                    <a:pt x="552" y="2795"/>
                    <a:pt x="552" y="2795"/>
                    <a:pt x="552" y="2795"/>
                  </a:cubicBezTo>
                  <a:cubicBezTo>
                    <a:pt x="573" y="2773"/>
                    <a:pt x="573" y="2773"/>
                    <a:pt x="573" y="2773"/>
                  </a:cubicBezTo>
                  <a:lnTo>
                    <a:pt x="599" y="2799"/>
                  </a:lnTo>
                  <a:close/>
                  <a:moveTo>
                    <a:pt x="439" y="2912"/>
                  </a:moveTo>
                  <a:cubicBezTo>
                    <a:pt x="460" y="2890"/>
                    <a:pt x="460" y="2890"/>
                    <a:pt x="460" y="2890"/>
                  </a:cubicBezTo>
                  <a:cubicBezTo>
                    <a:pt x="486" y="2916"/>
                    <a:pt x="486" y="2916"/>
                    <a:pt x="486" y="2916"/>
                  </a:cubicBezTo>
                  <a:cubicBezTo>
                    <a:pt x="465" y="2937"/>
                    <a:pt x="465" y="2937"/>
                    <a:pt x="465" y="2937"/>
                  </a:cubicBezTo>
                  <a:lnTo>
                    <a:pt x="439" y="2912"/>
                  </a:lnTo>
                  <a:close/>
                  <a:moveTo>
                    <a:pt x="448" y="2955"/>
                  </a:moveTo>
                  <a:cubicBezTo>
                    <a:pt x="427" y="2977"/>
                    <a:pt x="427" y="2977"/>
                    <a:pt x="427" y="2977"/>
                  </a:cubicBezTo>
                  <a:cubicBezTo>
                    <a:pt x="401" y="2951"/>
                    <a:pt x="401" y="2951"/>
                    <a:pt x="401" y="2951"/>
                  </a:cubicBezTo>
                  <a:cubicBezTo>
                    <a:pt x="422" y="2929"/>
                    <a:pt x="422" y="2929"/>
                    <a:pt x="422" y="2929"/>
                  </a:cubicBezTo>
                  <a:lnTo>
                    <a:pt x="448" y="2955"/>
                  </a:lnTo>
                  <a:close/>
                  <a:moveTo>
                    <a:pt x="476" y="2873"/>
                  </a:moveTo>
                  <a:cubicBezTo>
                    <a:pt x="497" y="2851"/>
                    <a:pt x="497" y="2851"/>
                    <a:pt x="497" y="2851"/>
                  </a:cubicBezTo>
                  <a:cubicBezTo>
                    <a:pt x="524" y="2877"/>
                    <a:pt x="524" y="2877"/>
                    <a:pt x="524" y="2877"/>
                  </a:cubicBezTo>
                  <a:cubicBezTo>
                    <a:pt x="503" y="2898"/>
                    <a:pt x="503" y="2898"/>
                    <a:pt x="503" y="2898"/>
                  </a:cubicBezTo>
                  <a:lnTo>
                    <a:pt x="476" y="2873"/>
                  </a:lnTo>
                  <a:close/>
                  <a:moveTo>
                    <a:pt x="514" y="2834"/>
                  </a:moveTo>
                  <a:cubicBezTo>
                    <a:pt x="535" y="2812"/>
                    <a:pt x="535" y="2812"/>
                    <a:pt x="535" y="2812"/>
                  </a:cubicBezTo>
                  <a:cubicBezTo>
                    <a:pt x="561" y="2838"/>
                    <a:pt x="561" y="2838"/>
                    <a:pt x="561" y="2838"/>
                  </a:cubicBezTo>
                  <a:cubicBezTo>
                    <a:pt x="541" y="2859"/>
                    <a:pt x="541" y="2859"/>
                    <a:pt x="541" y="2859"/>
                  </a:cubicBezTo>
                  <a:lnTo>
                    <a:pt x="514" y="2834"/>
                  </a:lnTo>
                  <a:close/>
                  <a:moveTo>
                    <a:pt x="542" y="2743"/>
                  </a:moveTo>
                  <a:cubicBezTo>
                    <a:pt x="568" y="2769"/>
                    <a:pt x="568" y="2769"/>
                    <a:pt x="568" y="2769"/>
                  </a:cubicBezTo>
                  <a:cubicBezTo>
                    <a:pt x="547" y="2790"/>
                    <a:pt x="547" y="2790"/>
                    <a:pt x="547" y="2790"/>
                  </a:cubicBezTo>
                  <a:cubicBezTo>
                    <a:pt x="521" y="2765"/>
                    <a:pt x="521" y="2765"/>
                    <a:pt x="521" y="2765"/>
                  </a:cubicBezTo>
                  <a:lnTo>
                    <a:pt x="542" y="2743"/>
                  </a:lnTo>
                  <a:close/>
                  <a:moveTo>
                    <a:pt x="504" y="2782"/>
                  </a:moveTo>
                  <a:cubicBezTo>
                    <a:pt x="530" y="2808"/>
                    <a:pt x="530" y="2808"/>
                    <a:pt x="530" y="2808"/>
                  </a:cubicBezTo>
                  <a:cubicBezTo>
                    <a:pt x="510" y="2829"/>
                    <a:pt x="510" y="2829"/>
                    <a:pt x="510" y="2829"/>
                  </a:cubicBezTo>
                  <a:cubicBezTo>
                    <a:pt x="483" y="2804"/>
                    <a:pt x="483" y="2804"/>
                    <a:pt x="483" y="2804"/>
                  </a:cubicBezTo>
                  <a:lnTo>
                    <a:pt x="504" y="2782"/>
                  </a:lnTo>
                  <a:close/>
                  <a:moveTo>
                    <a:pt x="466" y="2821"/>
                  </a:moveTo>
                  <a:cubicBezTo>
                    <a:pt x="493" y="2847"/>
                    <a:pt x="493" y="2847"/>
                    <a:pt x="493" y="2847"/>
                  </a:cubicBezTo>
                  <a:cubicBezTo>
                    <a:pt x="472" y="2868"/>
                    <a:pt x="472" y="2868"/>
                    <a:pt x="472" y="2868"/>
                  </a:cubicBezTo>
                  <a:cubicBezTo>
                    <a:pt x="445" y="2843"/>
                    <a:pt x="445" y="2843"/>
                    <a:pt x="445" y="2843"/>
                  </a:cubicBezTo>
                  <a:lnTo>
                    <a:pt x="466" y="2821"/>
                  </a:lnTo>
                  <a:close/>
                  <a:moveTo>
                    <a:pt x="428" y="2860"/>
                  </a:moveTo>
                  <a:cubicBezTo>
                    <a:pt x="455" y="2886"/>
                    <a:pt x="455" y="2886"/>
                    <a:pt x="455" y="2886"/>
                  </a:cubicBezTo>
                  <a:cubicBezTo>
                    <a:pt x="434" y="2907"/>
                    <a:pt x="434" y="2907"/>
                    <a:pt x="434" y="2907"/>
                  </a:cubicBezTo>
                  <a:cubicBezTo>
                    <a:pt x="408" y="2882"/>
                    <a:pt x="408" y="2882"/>
                    <a:pt x="408" y="2882"/>
                  </a:cubicBezTo>
                  <a:lnTo>
                    <a:pt x="428" y="2860"/>
                  </a:lnTo>
                  <a:close/>
                  <a:moveTo>
                    <a:pt x="391" y="2899"/>
                  </a:moveTo>
                  <a:cubicBezTo>
                    <a:pt x="417" y="2925"/>
                    <a:pt x="417" y="2925"/>
                    <a:pt x="417" y="2925"/>
                  </a:cubicBezTo>
                  <a:cubicBezTo>
                    <a:pt x="396" y="2947"/>
                    <a:pt x="396" y="2947"/>
                    <a:pt x="396" y="2947"/>
                  </a:cubicBezTo>
                  <a:cubicBezTo>
                    <a:pt x="370" y="2921"/>
                    <a:pt x="370" y="2921"/>
                    <a:pt x="370" y="2921"/>
                  </a:cubicBezTo>
                  <a:lnTo>
                    <a:pt x="391" y="2899"/>
                  </a:lnTo>
                  <a:close/>
                  <a:moveTo>
                    <a:pt x="332" y="2960"/>
                  </a:moveTo>
                  <a:cubicBezTo>
                    <a:pt x="353" y="2939"/>
                    <a:pt x="353" y="2939"/>
                    <a:pt x="353" y="2939"/>
                  </a:cubicBezTo>
                  <a:cubicBezTo>
                    <a:pt x="379" y="2964"/>
                    <a:pt x="379" y="2964"/>
                    <a:pt x="379" y="2964"/>
                  </a:cubicBezTo>
                  <a:cubicBezTo>
                    <a:pt x="358" y="2986"/>
                    <a:pt x="358" y="2986"/>
                    <a:pt x="358" y="2986"/>
                  </a:cubicBezTo>
                  <a:lnTo>
                    <a:pt x="332" y="2960"/>
                  </a:lnTo>
                  <a:close/>
                  <a:moveTo>
                    <a:pt x="363" y="2990"/>
                  </a:moveTo>
                  <a:cubicBezTo>
                    <a:pt x="384" y="2969"/>
                    <a:pt x="384" y="2969"/>
                    <a:pt x="384" y="2969"/>
                  </a:cubicBezTo>
                  <a:cubicBezTo>
                    <a:pt x="410" y="2994"/>
                    <a:pt x="410" y="2994"/>
                    <a:pt x="410" y="2994"/>
                  </a:cubicBezTo>
                  <a:cubicBezTo>
                    <a:pt x="389" y="3016"/>
                    <a:pt x="389" y="3016"/>
                    <a:pt x="389" y="3016"/>
                  </a:cubicBezTo>
                  <a:lnTo>
                    <a:pt x="363" y="2990"/>
                  </a:lnTo>
                  <a:close/>
                  <a:moveTo>
                    <a:pt x="420" y="3046"/>
                  </a:moveTo>
                  <a:cubicBezTo>
                    <a:pt x="394" y="3020"/>
                    <a:pt x="394" y="3020"/>
                    <a:pt x="394" y="3020"/>
                  </a:cubicBezTo>
                  <a:cubicBezTo>
                    <a:pt x="415" y="2999"/>
                    <a:pt x="415" y="2999"/>
                    <a:pt x="415" y="2999"/>
                  </a:cubicBezTo>
                  <a:cubicBezTo>
                    <a:pt x="441" y="3024"/>
                    <a:pt x="441" y="3024"/>
                    <a:pt x="441" y="3024"/>
                  </a:cubicBezTo>
                  <a:lnTo>
                    <a:pt x="420" y="3046"/>
                  </a:lnTo>
                  <a:close/>
                  <a:moveTo>
                    <a:pt x="458" y="3007"/>
                  </a:moveTo>
                  <a:cubicBezTo>
                    <a:pt x="432" y="2981"/>
                    <a:pt x="432" y="2981"/>
                    <a:pt x="432" y="2981"/>
                  </a:cubicBezTo>
                  <a:cubicBezTo>
                    <a:pt x="453" y="2960"/>
                    <a:pt x="453" y="2960"/>
                    <a:pt x="453" y="2960"/>
                  </a:cubicBezTo>
                  <a:cubicBezTo>
                    <a:pt x="479" y="2985"/>
                    <a:pt x="479" y="2985"/>
                    <a:pt x="479" y="2985"/>
                  </a:cubicBezTo>
                  <a:lnTo>
                    <a:pt x="458" y="3007"/>
                  </a:lnTo>
                  <a:close/>
                  <a:moveTo>
                    <a:pt x="496" y="2968"/>
                  </a:moveTo>
                  <a:cubicBezTo>
                    <a:pt x="470" y="2942"/>
                    <a:pt x="470" y="2942"/>
                    <a:pt x="470" y="2942"/>
                  </a:cubicBezTo>
                  <a:cubicBezTo>
                    <a:pt x="491" y="2920"/>
                    <a:pt x="491" y="2920"/>
                    <a:pt x="491" y="2920"/>
                  </a:cubicBezTo>
                  <a:cubicBezTo>
                    <a:pt x="517" y="2946"/>
                    <a:pt x="517" y="2946"/>
                    <a:pt x="517" y="2946"/>
                  </a:cubicBezTo>
                  <a:lnTo>
                    <a:pt x="496" y="2968"/>
                  </a:lnTo>
                  <a:close/>
                  <a:moveTo>
                    <a:pt x="534" y="2928"/>
                  </a:moveTo>
                  <a:cubicBezTo>
                    <a:pt x="507" y="2903"/>
                    <a:pt x="507" y="2903"/>
                    <a:pt x="507" y="2903"/>
                  </a:cubicBezTo>
                  <a:cubicBezTo>
                    <a:pt x="528" y="2881"/>
                    <a:pt x="528" y="2881"/>
                    <a:pt x="528" y="2881"/>
                  </a:cubicBezTo>
                  <a:cubicBezTo>
                    <a:pt x="555" y="2907"/>
                    <a:pt x="555" y="2907"/>
                    <a:pt x="555" y="2907"/>
                  </a:cubicBezTo>
                  <a:lnTo>
                    <a:pt x="534" y="2928"/>
                  </a:lnTo>
                  <a:close/>
                  <a:moveTo>
                    <a:pt x="572" y="2889"/>
                  </a:moveTo>
                  <a:cubicBezTo>
                    <a:pt x="545" y="2864"/>
                    <a:pt x="545" y="2864"/>
                    <a:pt x="545" y="2864"/>
                  </a:cubicBezTo>
                  <a:cubicBezTo>
                    <a:pt x="566" y="2842"/>
                    <a:pt x="566" y="2842"/>
                    <a:pt x="566" y="2842"/>
                  </a:cubicBezTo>
                  <a:cubicBezTo>
                    <a:pt x="593" y="2868"/>
                    <a:pt x="593" y="2868"/>
                    <a:pt x="593" y="2868"/>
                  </a:cubicBezTo>
                  <a:lnTo>
                    <a:pt x="572" y="2889"/>
                  </a:lnTo>
                  <a:close/>
                  <a:moveTo>
                    <a:pt x="609" y="2850"/>
                  </a:moveTo>
                  <a:cubicBezTo>
                    <a:pt x="583" y="2825"/>
                    <a:pt x="583" y="2825"/>
                    <a:pt x="583" y="2825"/>
                  </a:cubicBezTo>
                  <a:cubicBezTo>
                    <a:pt x="604" y="2803"/>
                    <a:pt x="604" y="2803"/>
                    <a:pt x="604" y="2803"/>
                  </a:cubicBezTo>
                  <a:cubicBezTo>
                    <a:pt x="630" y="2829"/>
                    <a:pt x="630" y="2829"/>
                    <a:pt x="630" y="2829"/>
                  </a:cubicBezTo>
                  <a:lnTo>
                    <a:pt x="609" y="2850"/>
                  </a:lnTo>
                  <a:close/>
                  <a:moveTo>
                    <a:pt x="937" y="2825"/>
                  </a:moveTo>
                  <a:cubicBezTo>
                    <a:pt x="934" y="2830"/>
                    <a:pt x="928" y="2832"/>
                    <a:pt x="923" y="2829"/>
                  </a:cubicBezTo>
                  <a:cubicBezTo>
                    <a:pt x="918" y="2827"/>
                    <a:pt x="916" y="2821"/>
                    <a:pt x="919" y="2816"/>
                  </a:cubicBezTo>
                  <a:cubicBezTo>
                    <a:pt x="921" y="2811"/>
                    <a:pt x="927" y="2809"/>
                    <a:pt x="932" y="2812"/>
                  </a:cubicBezTo>
                  <a:cubicBezTo>
                    <a:pt x="937" y="2814"/>
                    <a:pt x="939" y="2820"/>
                    <a:pt x="937" y="2825"/>
                  </a:cubicBezTo>
                  <a:close/>
                  <a:moveTo>
                    <a:pt x="913" y="2866"/>
                  </a:moveTo>
                  <a:cubicBezTo>
                    <a:pt x="958" y="2887"/>
                    <a:pt x="958" y="2887"/>
                    <a:pt x="958" y="2887"/>
                  </a:cubicBezTo>
                  <a:cubicBezTo>
                    <a:pt x="940" y="2924"/>
                    <a:pt x="940" y="2924"/>
                    <a:pt x="940" y="2924"/>
                  </a:cubicBezTo>
                  <a:cubicBezTo>
                    <a:pt x="916" y="2909"/>
                    <a:pt x="906" y="2881"/>
                    <a:pt x="913" y="2866"/>
                  </a:cubicBezTo>
                  <a:close/>
                  <a:moveTo>
                    <a:pt x="1017" y="2916"/>
                  </a:moveTo>
                  <a:cubicBezTo>
                    <a:pt x="1017" y="2916"/>
                    <a:pt x="1017" y="2916"/>
                    <a:pt x="1017" y="2917"/>
                  </a:cubicBezTo>
                  <a:cubicBezTo>
                    <a:pt x="1010" y="2932"/>
                    <a:pt x="980" y="2941"/>
                    <a:pt x="952" y="2930"/>
                  </a:cubicBezTo>
                  <a:cubicBezTo>
                    <a:pt x="969" y="2893"/>
                    <a:pt x="969" y="2893"/>
                    <a:pt x="969" y="2893"/>
                  </a:cubicBezTo>
                  <a:lnTo>
                    <a:pt x="1017" y="2916"/>
                  </a:lnTo>
                  <a:close/>
                  <a:moveTo>
                    <a:pt x="1052" y="2880"/>
                  </a:moveTo>
                  <a:cubicBezTo>
                    <a:pt x="1050" y="2885"/>
                    <a:pt x="1044" y="2887"/>
                    <a:pt x="1039" y="2885"/>
                  </a:cubicBezTo>
                  <a:cubicBezTo>
                    <a:pt x="1034" y="2882"/>
                    <a:pt x="1032" y="2877"/>
                    <a:pt x="1035" y="2872"/>
                  </a:cubicBezTo>
                  <a:cubicBezTo>
                    <a:pt x="1037" y="2867"/>
                    <a:pt x="1043" y="2865"/>
                    <a:pt x="1048" y="2867"/>
                  </a:cubicBezTo>
                  <a:cubicBezTo>
                    <a:pt x="1053" y="2869"/>
                    <a:pt x="1055" y="2875"/>
                    <a:pt x="1052" y="2880"/>
                  </a:cubicBezTo>
                  <a:close/>
                  <a:moveTo>
                    <a:pt x="1148" y="3116"/>
                  </a:moveTo>
                  <a:cubicBezTo>
                    <a:pt x="1166" y="3119"/>
                    <a:pt x="1166" y="3119"/>
                    <a:pt x="1166" y="3119"/>
                  </a:cubicBezTo>
                  <a:cubicBezTo>
                    <a:pt x="1160" y="3161"/>
                    <a:pt x="1160" y="3161"/>
                    <a:pt x="1160" y="3161"/>
                  </a:cubicBezTo>
                  <a:cubicBezTo>
                    <a:pt x="1142" y="3158"/>
                    <a:pt x="1142" y="3158"/>
                    <a:pt x="1142" y="3158"/>
                  </a:cubicBezTo>
                  <a:lnTo>
                    <a:pt x="1148" y="3116"/>
                  </a:lnTo>
                  <a:close/>
                  <a:moveTo>
                    <a:pt x="1139" y="3174"/>
                  </a:moveTo>
                  <a:cubicBezTo>
                    <a:pt x="1157" y="3177"/>
                    <a:pt x="1157" y="3177"/>
                    <a:pt x="1157" y="3177"/>
                  </a:cubicBezTo>
                  <a:cubicBezTo>
                    <a:pt x="1151" y="3219"/>
                    <a:pt x="1151" y="3219"/>
                    <a:pt x="1151" y="3219"/>
                  </a:cubicBezTo>
                  <a:cubicBezTo>
                    <a:pt x="1133" y="3217"/>
                    <a:pt x="1133" y="3217"/>
                    <a:pt x="1133" y="3217"/>
                  </a:cubicBezTo>
                  <a:lnTo>
                    <a:pt x="1139" y="3174"/>
                  </a:lnTo>
                  <a:close/>
                  <a:moveTo>
                    <a:pt x="1131" y="3233"/>
                  </a:moveTo>
                  <a:cubicBezTo>
                    <a:pt x="1149" y="3235"/>
                    <a:pt x="1149" y="3235"/>
                    <a:pt x="1149" y="3235"/>
                  </a:cubicBezTo>
                  <a:cubicBezTo>
                    <a:pt x="1142" y="3277"/>
                    <a:pt x="1142" y="3277"/>
                    <a:pt x="1142" y="3277"/>
                  </a:cubicBezTo>
                  <a:cubicBezTo>
                    <a:pt x="1124" y="3275"/>
                    <a:pt x="1124" y="3275"/>
                    <a:pt x="1124" y="3275"/>
                  </a:cubicBezTo>
                  <a:lnTo>
                    <a:pt x="1131" y="3233"/>
                  </a:lnTo>
                  <a:close/>
                  <a:moveTo>
                    <a:pt x="1122" y="3291"/>
                  </a:moveTo>
                  <a:cubicBezTo>
                    <a:pt x="1140" y="3293"/>
                    <a:pt x="1140" y="3293"/>
                    <a:pt x="1140" y="3293"/>
                  </a:cubicBezTo>
                  <a:cubicBezTo>
                    <a:pt x="1134" y="3336"/>
                    <a:pt x="1134" y="3336"/>
                    <a:pt x="1134" y="3336"/>
                  </a:cubicBezTo>
                  <a:cubicBezTo>
                    <a:pt x="1116" y="3333"/>
                    <a:pt x="1116" y="3333"/>
                    <a:pt x="1116" y="3333"/>
                  </a:cubicBezTo>
                  <a:lnTo>
                    <a:pt x="1122" y="3291"/>
                  </a:lnTo>
                  <a:close/>
                  <a:moveTo>
                    <a:pt x="1107" y="3391"/>
                  </a:moveTo>
                  <a:cubicBezTo>
                    <a:pt x="1113" y="3349"/>
                    <a:pt x="1113" y="3349"/>
                    <a:pt x="1113" y="3349"/>
                  </a:cubicBezTo>
                  <a:cubicBezTo>
                    <a:pt x="1131" y="3352"/>
                    <a:pt x="1131" y="3352"/>
                    <a:pt x="1131" y="3352"/>
                  </a:cubicBezTo>
                  <a:cubicBezTo>
                    <a:pt x="1125" y="3394"/>
                    <a:pt x="1125" y="3394"/>
                    <a:pt x="1125" y="3394"/>
                  </a:cubicBezTo>
                  <a:lnTo>
                    <a:pt x="1107" y="3391"/>
                  </a:lnTo>
                  <a:close/>
                  <a:moveTo>
                    <a:pt x="1148" y="3467"/>
                  </a:moveTo>
                  <a:cubicBezTo>
                    <a:pt x="1130" y="3464"/>
                    <a:pt x="1130" y="3464"/>
                    <a:pt x="1130" y="3464"/>
                  </a:cubicBezTo>
                  <a:cubicBezTo>
                    <a:pt x="1137" y="3422"/>
                    <a:pt x="1137" y="3422"/>
                    <a:pt x="1137" y="3422"/>
                  </a:cubicBezTo>
                  <a:cubicBezTo>
                    <a:pt x="1155" y="3425"/>
                    <a:pt x="1155" y="3425"/>
                    <a:pt x="1155" y="3425"/>
                  </a:cubicBezTo>
                  <a:lnTo>
                    <a:pt x="1148" y="3467"/>
                  </a:lnTo>
                  <a:close/>
                  <a:moveTo>
                    <a:pt x="1141" y="3396"/>
                  </a:moveTo>
                  <a:cubicBezTo>
                    <a:pt x="1147" y="3354"/>
                    <a:pt x="1147" y="3354"/>
                    <a:pt x="1147" y="3354"/>
                  </a:cubicBezTo>
                  <a:cubicBezTo>
                    <a:pt x="1165" y="3357"/>
                    <a:pt x="1165" y="3357"/>
                    <a:pt x="1165" y="3357"/>
                  </a:cubicBezTo>
                  <a:cubicBezTo>
                    <a:pt x="1159" y="3399"/>
                    <a:pt x="1159" y="3399"/>
                    <a:pt x="1159" y="3399"/>
                  </a:cubicBezTo>
                  <a:lnTo>
                    <a:pt x="1141" y="3396"/>
                  </a:lnTo>
                  <a:close/>
                  <a:moveTo>
                    <a:pt x="1182" y="3472"/>
                  </a:moveTo>
                  <a:cubicBezTo>
                    <a:pt x="1164" y="3470"/>
                    <a:pt x="1164" y="3470"/>
                    <a:pt x="1164" y="3470"/>
                  </a:cubicBezTo>
                  <a:cubicBezTo>
                    <a:pt x="1171" y="3427"/>
                    <a:pt x="1171" y="3427"/>
                    <a:pt x="1171" y="3427"/>
                  </a:cubicBezTo>
                  <a:cubicBezTo>
                    <a:pt x="1189" y="3430"/>
                    <a:pt x="1189" y="3430"/>
                    <a:pt x="1189" y="3430"/>
                  </a:cubicBezTo>
                  <a:lnTo>
                    <a:pt x="1182" y="3472"/>
                  </a:lnTo>
                  <a:close/>
                  <a:moveTo>
                    <a:pt x="1192" y="3404"/>
                  </a:moveTo>
                  <a:cubicBezTo>
                    <a:pt x="1174" y="3401"/>
                    <a:pt x="1174" y="3401"/>
                    <a:pt x="1174" y="3401"/>
                  </a:cubicBezTo>
                  <a:cubicBezTo>
                    <a:pt x="1181" y="3359"/>
                    <a:pt x="1181" y="3359"/>
                    <a:pt x="1181" y="3359"/>
                  </a:cubicBezTo>
                  <a:cubicBezTo>
                    <a:pt x="1199" y="3362"/>
                    <a:pt x="1199" y="3362"/>
                    <a:pt x="1199" y="3362"/>
                  </a:cubicBezTo>
                  <a:lnTo>
                    <a:pt x="1192" y="3404"/>
                  </a:lnTo>
                  <a:close/>
                  <a:moveTo>
                    <a:pt x="1201" y="3346"/>
                  </a:moveTo>
                  <a:cubicBezTo>
                    <a:pt x="1183" y="3343"/>
                    <a:pt x="1183" y="3343"/>
                    <a:pt x="1183" y="3343"/>
                  </a:cubicBezTo>
                  <a:cubicBezTo>
                    <a:pt x="1189" y="3301"/>
                    <a:pt x="1189" y="3301"/>
                    <a:pt x="1189" y="3301"/>
                  </a:cubicBezTo>
                  <a:cubicBezTo>
                    <a:pt x="1207" y="3303"/>
                    <a:pt x="1207" y="3303"/>
                    <a:pt x="1207" y="3303"/>
                  </a:cubicBezTo>
                  <a:lnTo>
                    <a:pt x="1201" y="3346"/>
                  </a:lnTo>
                  <a:close/>
                  <a:moveTo>
                    <a:pt x="1226" y="3409"/>
                  </a:moveTo>
                  <a:cubicBezTo>
                    <a:pt x="1208" y="3406"/>
                    <a:pt x="1208" y="3406"/>
                    <a:pt x="1208" y="3406"/>
                  </a:cubicBezTo>
                  <a:cubicBezTo>
                    <a:pt x="1214" y="3364"/>
                    <a:pt x="1214" y="3364"/>
                    <a:pt x="1214" y="3364"/>
                  </a:cubicBezTo>
                  <a:cubicBezTo>
                    <a:pt x="1232" y="3367"/>
                    <a:pt x="1232" y="3367"/>
                    <a:pt x="1232" y="3367"/>
                  </a:cubicBezTo>
                  <a:lnTo>
                    <a:pt x="1226" y="3409"/>
                  </a:lnTo>
                  <a:close/>
                  <a:moveTo>
                    <a:pt x="1235" y="3351"/>
                  </a:moveTo>
                  <a:cubicBezTo>
                    <a:pt x="1217" y="3348"/>
                    <a:pt x="1217" y="3348"/>
                    <a:pt x="1217" y="3348"/>
                  </a:cubicBezTo>
                  <a:cubicBezTo>
                    <a:pt x="1223" y="3306"/>
                    <a:pt x="1223" y="3306"/>
                    <a:pt x="1223" y="3306"/>
                  </a:cubicBezTo>
                  <a:cubicBezTo>
                    <a:pt x="1241" y="3308"/>
                    <a:pt x="1241" y="3308"/>
                    <a:pt x="1241" y="3308"/>
                  </a:cubicBezTo>
                  <a:lnTo>
                    <a:pt x="1235" y="3351"/>
                  </a:lnTo>
                  <a:close/>
                  <a:moveTo>
                    <a:pt x="1243" y="3293"/>
                  </a:moveTo>
                  <a:cubicBezTo>
                    <a:pt x="1225" y="3290"/>
                    <a:pt x="1225" y="3290"/>
                    <a:pt x="1225" y="3290"/>
                  </a:cubicBezTo>
                  <a:cubicBezTo>
                    <a:pt x="1232" y="3248"/>
                    <a:pt x="1232" y="3248"/>
                    <a:pt x="1232" y="3248"/>
                  </a:cubicBezTo>
                  <a:cubicBezTo>
                    <a:pt x="1250" y="3250"/>
                    <a:pt x="1250" y="3250"/>
                    <a:pt x="1250" y="3250"/>
                  </a:cubicBezTo>
                  <a:lnTo>
                    <a:pt x="1243" y="3293"/>
                  </a:lnTo>
                  <a:close/>
                  <a:moveTo>
                    <a:pt x="1252" y="3234"/>
                  </a:moveTo>
                  <a:cubicBezTo>
                    <a:pt x="1234" y="3232"/>
                    <a:pt x="1234" y="3232"/>
                    <a:pt x="1234" y="3232"/>
                  </a:cubicBezTo>
                  <a:cubicBezTo>
                    <a:pt x="1240" y="3189"/>
                    <a:pt x="1240" y="3189"/>
                    <a:pt x="1240" y="3189"/>
                  </a:cubicBezTo>
                  <a:cubicBezTo>
                    <a:pt x="1258" y="3192"/>
                    <a:pt x="1258" y="3192"/>
                    <a:pt x="1258" y="3192"/>
                  </a:cubicBezTo>
                  <a:lnTo>
                    <a:pt x="1252" y="3234"/>
                  </a:lnTo>
                  <a:close/>
                  <a:moveTo>
                    <a:pt x="1261" y="3176"/>
                  </a:moveTo>
                  <a:cubicBezTo>
                    <a:pt x="1243" y="3174"/>
                    <a:pt x="1243" y="3174"/>
                    <a:pt x="1243" y="3174"/>
                  </a:cubicBezTo>
                  <a:cubicBezTo>
                    <a:pt x="1249" y="3131"/>
                    <a:pt x="1249" y="3131"/>
                    <a:pt x="1249" y="3131"/>
                  </a:cubicBezTo>
                  <a:cubicBezTo>
                    <a:pt x="1267" y="3134"/>
                    <a:pt x="1267" y="3134"/>
                    <a:pt x="1267" y="3134"/>
                  </a:cubicBezTo>
                  <a:lnTo>
                    <a:pt x="1261" y="3176"/>
                  </a:lnTo>
                  <a:close/>
                  <a:moveTo>
                    <a:pt x="1269" y="3118"/>
                  </a:moveTo>
                  <a:cubicBezTo>
                    <a:pt x="1251" y="3115"/>
                    <a:pt x="1251" y="3115"/>
                    <a:pt x="1251" y="3115"/>
                  </a:cubicBezTo>
                  <a:cubicBezTo>
                    <a:pt x="1258" y="3073"/>
                    <a:pt x="1258" y="3073"/>
                    <a:pt x="1258" y="3073"/>
                  </a:cubicBezTo>
                  <a:cubicBezTo>
                    <a:pt x="1276" y="3076"/>
                    <a:pt x="1276" y="3076"/>
                    <a:pt x="1276" y="3076"/>
                  </a:cubicBezTo>
                  <a:lnTo>
                    <a:pt x="1269" y="3118"/>
                  </a:lnTo>
                  <a:close/>
                  <a:moveTo>
                    <a:pt x="1278" y="3060"/>
                  </a:moveTo>
                  <a:cubicBezTo>
                    <a:pt x="1260" y="3057"/>
                    <a:pt x="1260" y="3057"/>
                    <a:pt x="1260" y="3057"/>
                  </a:cubicBezTo>
                  <a:cubicBezTo>
                    <a:pt x="1266" y="3015"/>
                    <a:pt x="1266" y="3015"/>
                    <a:pt x="1266" y="3015"/>
                  </a:cubicBezTo>
                  <a:cubicBezTo>
                    <a:pt x="1284" y="3018"/>
                    <a:pt x="1284" y="3018"/>
                    <a:pt x="1284" y="3018"/>
                  </a:cubicBezTo>
                  <a:lnTo>
                    <a:pt x="1278" y="3060"/>
                  </a:lnTo>
                  <a:close/>
                  <a:moveTo>
                    <a:pt x="1287" y="3002"/>
                  </a:moveTo>
                  <a:cubicBezTo>
                    <a:pt x="1269" y="2999"/>
                    <a:pt x="1269" y="2999"/>
                    <a:pt x="1269" y="2999"/>
                  </a:cubicBezTo>
                  <a:cubicBezTo>
                    <a:pt x="1275" y="2957"/>
                    <a:pt x="1275" y="2957"/>
                    <a:pt x="1275" y="2957"/>
                  </a:cubicBezTo>
                  <a:cubicBezTo>
                    <a:pt x="1293" y="2959"/>
                    <a:pt x="1293" y="2959"/>
                    <a:pt x="1293" y="2959"/>
                  </a:cubicBezTo>
                  <a:lnTo>
                    <a:pt x="1287" y="3002"/>
                  </a:lnTo>
                  <a:close/>
                  <a:moveTo>
                    <a:pt x="1349" y="2948"/>
                  </a:moveTo>
                  <a:cubicBezTo>
                    <a:pt x="1593" y="2947"/>
                    <a:pt x="1593" y="2947"/>
                    <a:pt x="1593" y="2947"/>
                  </a:cubicBezTo>
                  <a:cubicBezTo>
                    <a:pt x="1593" y="2956"/>
                    <a:pt x="1593" y="2956"/>
                    <a:pt x="1593" y="2956"/>
                  </a:cubicBezTo>
                  <a:cubicBezTo>
                    <a:pt x="1349" y="2957"/>
                    <a:pt x="1349" y="2957"/>
                    <a:pt x="1349" y="2957"/>
                  </a:cubicBezTo>
                  <a:lnTo>
                    <a:pt x="1349" y="2948"/>
                  </a:lnTo>
                  <a:close/>
                  <a:moveTo>
                    <a:pt x="1349" y="2980"/>
                  </a:moveTo>
                  <a:cubicBezTo>
                    <a:pt x="1593" y="2979"/>
                    <a:pt x="1593" y="2979"/>
                    <a:pt x="1593" y="2979"/>
                  </a:cubicBezTo>
                  <a:cubicBezTo>
                    <a:pt x="1593" y="2988"/>
                    <a:pt x="1593" y="2988"/>
                    <a:pt x="1593" y="2988"/>
                  </a:cubicBezTo>
                  <a:cubicBezTo>
                    <a:pt x="1349" y="2989"/>
                    <a:pt x="1349" y="2989"/>
                    <a:pt x="1349" y="2989"/>
                  </a:cubicBezTo>
                  <a:lnTo>
                    <a:pt x="1349" y="2980"/>
                  </a:lnTo>
                  <a:close/>
                  <a:moveTo>
                    <a:pt x="1349" y="3012"/>
                  </a:moveTo>
                  <a:cubicBezTo>
                    <a:pt x="1594" y="3011"/>
                    <a:pt x="1594" y="3011"/>
                    <a:pt x="1594" y="3011"/>
                  </a:cubicBezTo>
                  <a:cubicBezTo>
                    <a:pt x="1594" y="3020"/>
                    <a:pt x="1594" y="3020"/>
                    <a:pt x="1594" y="3020"/>
                  </a:cubicBezTo>
                  <a:cubicBezTo>
                    <a:pt x="1349" y="3021"/>
                    <a:pt x="1349" y="3021"/>
                    <a:pt x="1349" y="3021"/>
                  </a:cubicBezTo>
                  <a:lnTo>
                    <a:pt x="1349" y="3012"/>
                  </a:lnTo>
                  <a:close/>
                  <a:moveTo>
                    <a:pt x="1349" y="3044"/>
                  </a:moveTo>
                  <a:cubicBezTo>
                    <a:pt x="1594" y="3043"/>
                    <a:pt x="1594" y="3043"/>
                    <a:pt x="1594" y="3043"/>
                  </a:cubicBezTo>
                  <a:cubicBezTo>
                    <a:pt x="1594" y="3052"/>
                    <a:pt x="1594" y="3052"/>
                    <a:pt x="1594" y="3052"/>
                  </a:cubicBezTo>
                  <a:cubicBezTo>
                    <a:pt x="1349" y="3053"/>
                    <a:pt x="1349" y="3053"/>
                    <a:pt x="1349" y="3053"/>
                  </a:cubicBezTo>
                  <a:lnTo>
                    <a:pt x="1349" y="3044"/>
                  </a:lnTo>
                  <a:close/>
                  <a:moveTo>
                    <a:pt x="1349" y="3076"/>
                  </a:moveTo>
                  <a:cubicBezTo>
                    <a:pt x="1594" y="3075"/>
                    <a:pt x="1594" y="3075"/>
                    <a:pt x="1594" y="3075"/>
                  </a:cubicBezTo>
                  <a:cubicBezTo>
                    <a:pt x="1594" y="3084"/>
                    <a:pt x="1594" y="3084"/>
                    <a:pt x="1594" y="3084"/>
                  </a:cubicBezTo>
                  <a:cubicBezTo>
                    <a:pt x="1350" y="3085"/>
                    <a:pt x="1350" y="3085"/>
                    <a:pt x="1350" y="3085"/>
                  </a:cubicBezTo>
                  <a:lnTo>
                    <a:pt x="1349" y="3076"/>
                  </a:lnTo>
                  <a:close/>
                  <a:moveTo>
                    <a:pt x="1350" y="3108"/>
                  </a:moveTo>
                  <a:cubicBezTo>
                    <a:pt x="1594" y="3107"/>
                    <a:pt x="1594" y="3107"/>
                    <a:pt x="1594" y="3107"/>
                  </a:cubicBezTo>
                  <a:cubicBezTo>
                    <a:pt x="1594" y="3116"/>
                    <a:pt x="1594" y="3116"/>
                    <a:pt x="1594" y="3116"/>
                  </a:cubicBezTo>
                  <a:cubicBezTo>
                    <a:pt x="1350" y="3117"/>
                    <a:pt x="1350" y="3117"/>
                    <a:pt x="1350" y="3117"/>
                  </a:cubicBezTo>
                  <a:lnTo>
                    <a:pt x="1350" y="3108"/>
                  </a:lnTo>
                  <a:close/>
                  <a:moveTo>
                    <a:pt x="1350" y="3140"/>
                  </a:moveTo>
                  <a:cubicBezTo>
                    <a:pt x="1594" y="3139"/>
                    <a:pt x="1594" y="3139"/>
                    <a:pt x="1594" y="3139"/>
                  </a:cubicBezTo>
                  <a:cubicBezTo>
                    <a:pt x="1594" y="3148"/>
                    <a:pt x="1594" y="3148"/>
                    <a:pt x="1594" y="3148"/>
                  </a:cubicBezTo>
                  <a:cubicBezTo>
                    <a:pt x="1350" y="3149"/>
                    <a:pt x="1350" y="3149"/>
                    <a:pt x="1350" y="3149"/>
                  </a:cubicBezTo>
                  <a:lnTo>
                    <a:pt x="1350" y="3140"/>
                  </a:lnTo>
                  <a:close/>
                  <a:moveTo>
                    <a:pt x="1350" y="3172"/>
                  </a:moveTo>
                  <a:cubicBezTo>
                    <a:pt x="1594" y="3171"/>
                    <a:pt x="1594" y="3171"/>
                    <a:pt x="1594" y="3171"/>
                  </a:cubicBezTo>
                  <a:cubicBezTo>
                    <a:pt x="1595" y="3180"/>
                    <a:pt x="1595" y="3180"/>
                    <a:pt x="1595" y="3180"/>
                  </a:cubicBezTo>
                  <a:cubicBezTo>
                    <a:pt x="1350" y="3182"/>
                    <a:pt x="1350" y="3182"/>
                    <a:pt x="1350" y="3182"/>
                  </a:cubicBezTo>
                  <a:lnTo>
                    <a:pt x="1350" y="3172"/>
                  </a:lnTo>
                  <a:close/>
                  <a:moveTo>
                    <a:pt x="1350" y="3204"/>
                  </a:moveTo>
                  <a:cubicBezTo>
                    <a:pt x="1595" y="3203"/>
                    <a:pt x="1595" y="3203"/>
                    <a:pt x="1595" y="3203"/>
                  </a:cubicBezTo>
                  <a:cubicBezTo>
                    <a:pt x="1595" y="3212"/>
                    <a:pt x="1595" y="3212"/>
                    <a:pt x="1595" y="3212"/>
                  </a:cubicBezTo>
                  <a:cubicBezTo>
                    <a:pt x="1350" y="3214"/>
                    <a:pt x="1350" y="3214"/>
                    <a:pt x="1350" y="3214"/>
                  </a:cubicBezTo>
                  <a:lnTo>
                    <a:pt x="1350" y="3204"/>
                  </a:lnTo>
                  <a:close/>
                  <a:moveTo>
                    <a:pt x="1350" y="3237"/>
                  </a:moveTo>
                  <a:cubicBezTo>
                    <a:pt x="1595" y="3235"/>
                    <a:pt x="1595" y="3235"/>
                    <a:pt x="1595" y="3235"/>
                  </a:cubicBezTo>
                  <a:cubicBezTo>
                    <a:pt x="1595" y="3244"/>
                    <a:pt x="1595" y="3244"/>
                    <a:pt x="1595" y="3244"/>
                  </a:cubicBezTo>
                  <a:cubicBezTo>
                    <a:pt x="1350" y="3246"/>
                    <a:pt x="1350" y="3246"/>
                    <a:pt x="1350" y="3246"/>
                  </a:cubicBezTo>
                  <a:lnTo>
                    <a:pt x="1350" y="3237"/>
                  </a:lnTo>
                  <a:close/>
                  <a:moveTo>
                    <a:pt x="1351" y="3269"/>
                  </a:moveTo>
                  <a:cubicBezTo>
                    <a:pt x="1595" y="3267"/>
                    <a:pt x="1595" y="3267"/>
                    <a:pt x="1595" y="3267"/>
                  </a:cubicBezTo>
                  <a:cubicBezTo>
                    <a:pt x="1595" y="3276"/>
                    <a:pt x="1595" y="3276"/>
                    <a:pt x="1595" y="3276"/>
                  </a:cubicBezTo>
                  <a:cubicBezTo>
                    <a:pt x="1351" y="3278"/>
                    <a:pt x="1351" y="3278"/>
                    <a:pt x="1351" y="3278"/>
                  </a:cubicBezTo>
                  <a:lnTo>
                    <a:pt x="1351" y="3269"/>
                  </a:lnTo>
                  <a:close/>
                  <a:moveTo>
                    <a:pt x="1351" y="3301"/>
                  </a:moveTo>
                  <a:cubicBezTo>
                    <a:pt x="1595" y="3299"/>
                    <a:pt x="1595" y="3299"/>
                    <a:pt x="1595" y="3299"/>
                  </a:cubicBezTo>
                  <a:cubicBezTo>
                    <a:pt x="1595" y="3308"/>
                    <a:pt x="1595" y="3308"/>
                    <a:pt x="1595" y="3308"/>
                  </a:cubicBezTo>
                  <a:cubicBezTo>
                    <a:pt x="1351" y="3310"/>
                    <a:pt x="1351" y="3310"/>
                    <a:pt x="1351" y="3310"/>
                  </a:cubicBezTo>
                  <a:lnTo>
                    <a:pt x="1351" y="3301"/>
                  </a:lnTo>
                  <a:close/>
                  <a:moveTo>
                    <a:pt x="1351" y="3333"/>
                  </a:moveTo>
                  <a:cubicBezTo>
                    <a:pt x="1595" y="3331"/>
                    <a:pt x="1595" y="3331"/>
                    <a:pt x="1595" y="3331"/>
                  </a:cubicBezTo>
                  <a:cubicBezTo>
                    <a:pt x="1595" y="3340"/>
                    <a:pt x="1595" y="3340"/>
                    <a:pt x="1595" y="3340"/>
                  </a:cubicBezTo>
                  <a:cubicBezTo>
                    <a:pt x="1351" y="3342"/>
                    <a:pt x="1351" y="3342"/>
                    <a:pt x="1351" y="3342"/>
                  </a:cubicBezTo>
                  <a:lnTo>
                    <a:pt x="1351" y="3333"/>
                  </a:lnTo>
                  <a:close/>
                  <a:moveTo>
                    <a:pt x="1351" y="3365"/>
                  </a:moveTo>
                  <a:cubicBezTo>
                    <a:pt x="1596" y="3363"/>
                    <a:pt x="1596" y="3363"/>
                    <a:pt x="1596" y="3363"/>
                  </a:cubicBezTo>
                  <a:cubicBezTo>
                    <a:pt x="1596" y="3372"/>
                    <a:pt x="1596" y="3372"/>
                    <a:pt x="1596" y="3372"/>
                  </a:cubicBezTo>
                  <a:cubicBezTo>
                    <a:pt x="1351" y="3374"/>
                    <a:pt x="1351" y="3374"/>
                    <a:pt x="1351" y="3374"/>
                  </a:cubicBezTo>
                  <a:lnTo>
                    <a:pt x="1351" y="3365"/>
                  </a:lnTo>
                  <a:close/>
                  <a:moveTo>
                    <a:pt x="1351" y="3397"/>
                  </a:moveTo>
                  <a:cubicBezTo>
                    <a:pt x="1596" y="3395"/>
                    <a:pt x="1596" y="3395"/>
                    <a:pt x="1596" y="3395"/>
                  </a:cubicBezTo>
                  <a:cubicBezTo>
                    <a:pt x="1596" y="3404"/>
                    <a:pt x="1596" y="3404"/>
                    <a:pt x="1596" y="3404"/>
                  </a:cubicBezTo>
                  <a:cubicBezTo>
                    <a:pt x="1351" y="3406"/>
                    <a:pt x="1351" y="3406"/>
                    <a:pt x="1351" y="3406"/>
                  </a:cubicBezTo>
                  <a:lnTo>
                    <a:pt x="1351" y="3397"/>
                  </a:lnTo>
                  <a:close/>
                  <a:moveTo>
                    <a:pt x="1351" y="3429"/>
                  </a:moveTo>
                  <a:cubicBezTo>
                    <a:pt x="1596" y="3427"/>
                    <a:pt x="1596" y="3427"/>
                    <a:pt x="1596" y="3427"/>
                  </a:cubicBezTo>
                  <a:cubicBezTo>
                    <a:pt x="1596" y="3437"/>
                    <a:pt x="1596" y="3437"/>
                    <a:pt x="1596" y="3437"/>
                  </a:cubicBezTo>
                  <a:cubicBezTo>
                    <a:pt x="1352" y="3438"/>
                    <a:pt x="1352" y="3438"/>
                    <a:pt x="1352" y="3438"/>
                  </a:cubicBezTo>
                  <a:lnTo>
                    <a:pt x="1351" y="3429"/>
                  </a:lnTo>
                  <a:close/>
                  <a:moveTo>
                    <a:pt x="1352" y="3461"/>
                  </a:moveTo>
                  <a:cubicBezTo>
                    <a:pt x="1596" y="3459"/>
                    <a:pt x="1596" y="3459"/>
                    <a:pt x="1596" y="3459"/>
                  </a:cubicBezTo>
                  <a:cubicBezTo>
                    <a:pt x="1596" y="3469"/>
                    <a:pt x="1596" y="3469"/>
                    <a:pt x="1596" y="3469"/>
                  </a:cubicBezTo>
                  <a:cubicBezTo>
                    <a:pt x="1352" y="3470"/>
                    <a:pt x="1352" y="3470"/>
                    <a:pt x="1352" y="3470"/>
                  </a:cubicBezTo>
                  <a:lnTo>
                    <a:pt x="1352" y="3461"/>
                  </a:lnTo>
                  <a:close/>
                  <a:moveTo>
                    <a:pt x="1352" y="3493"/>
                  </a:moveTo>
                  <a:cubicBezTo>
                    <a:pt x="1596" y="3492"/>
                    <a:pt x="1596" y="3492"/>
                    <a:pt x="1596" y="3492"/>
                  </a:cubicBezTo>
                  <a:cubicBezTo>
                    <a:pt x="1596" y="3501"/>
                    <a:pt x="1596" y="3501"/>
                    <a:pt x="1596" y="3501"/>
                  </a:cubicBezTo>
                  <a:cubicBezTo>
                    <a:pt x="1352" y="3502"/>
                    <a:pt x="1352" y="3502"/>
                    <a:pt x="1352" y="3502"/>
                  </a:cubicBezTo>
                  <a:lnTo>
                    <a:pt x="1352" y="3493"/>
                  </a:lnTo>
                  <a:close/>
                  <a:moveTo>
                    <a:pt x="1352" y="3525"/>
                  </a:moveTo>
                  <a:cubicBezTo>
                    <a:pt x="1596" y="3524"/>
                    <a:pt x="1596" y="3524"/>
                    <a:pt x="1596" y="3524"/>
                  </a:cubicBezTo>
                  <a:cubicBezTo>
                    <a:pt x="1597" y="3533"/>
                    <a:pt x="1597" y="3533"/>
                    <a:pt x="1597" y="3533"/>
                  </a:cubicBezTo>
                  <a:cubicBezTo>
                    <a:pt x="1352" y="3534"/>
                    <a:pt x="1352" y="3534"/>
                    <a:pt x="1352" y="3534"/>
                  </a:cubicBezTo>
                  <a:lnTo>
                    <a:pt x="1352" y="3525"/>
                  </a:lnTo>
                  <a:close/>
                  <a:moveTo>
                    <a:pt x="1352" y="3557"/>
                  </a:moveTo>
                  <a:cubicBezTo>
                    <a:pt x="1597" y="3556"/>
                    <a:pt x="1597" y="3556"/>
                    <a:pt x="1597" y="3556"/>
                  </a:cubicBezTo>
                  <a:cubicBezTo>
                    <a:pt x="1597" y="3565"/>
                    <a:pt x="1597" y="3565"/>
                    <a:pt x="1597" y="3565"/>
                  </a:cubicBezTo>
                  <a:cubicBezTo>
                    <a:pt x="1352" y="3566"/>
                    <a:pt x="1352" y="3566"/>
                    <a:pt x="1352" y="3566"/>
                  </a:cubicBezTo>
                  <a:lnTo>
                    <a:pt x="1352" y="3557"/>
                  </a:lnTo>
                  <a:close/>
                  <a:moveTo>
                    <a:pt x="1352" y="3589"/>
                  </a:moveTo>
                  <a:cubicBezTo>
                    <a:pt x="1597" y="3588"/>
                    <a:pt x="1597" y="3588"/>
                    <a:pt x="1597" y="3588"/>
                  </a:cubicBezTo>
                  <a:cubicBezTo>
                    <a:pt x="1597" y="3597"/>
                    <a:pt x="1597" y="3597"/>
                    <a:pt x="1597" y="3597"/>
                  </a:cubicBezTo>
                  <a:cubicBezTo>
                    <a:pt x="1352" y="3598"/>
                    <a:pt x="1352" y="3598"/>
                    <a:pt x="1352" y="3598"/>
                  </a:cubicBezTo>
                  <a:lnTo>
                    <a:pt x="1352" y="3589"/>
                  </a:lnTo>
                  <a:close/>
                  <a:moveTo>
                    <a:pt x="1353" y="3621"/>
                  </a:moveTo>
                  <a:cubicBezTo>
                    <a:pt x="1597" y="3620"/>
                    <a:pt x="1597" y="3620"/>
                    <a:pt x="1597" y="3620"/>
                  </a:cubicBezTo>
                  <a:cubicBezTo>
                    <a:pt x="1597" y="3629"/>
                    <a:pt x="1597" y="3629"/>
                    <a:pt x="1597" y="3629"/>
                  </a:cubicBezTo>
                  <a:cubicBezTo>
                    <a:pt x="1353" y="3630"/>
                    <a:pt x="1353" y="3630"/>
                    <a:pt x="1353" y="3630"/>
                  </a:cubicBezTo>
                  <a:lnTo>
                    <a:pt x="1353" y="3621"/>
                  </a:lnTo>
                  <a:close/>
                  <a:moveTo>
                    <a:pt x="1353" y="3662"/>
                  </a:moveTo>
                  <a:cubicBezTo>
                    <a:pt x="1353" y="3653"/>
                    <a:pt x="1353" y="3653"/>
                    <a:pt x="1353" y="3653"/>
                  </a:cubicBezTo>
                  <a:cubicBezTo>
                    <a:pt x="1597" y="3652"/>
                    <a:pt x="1597" y="3652"/>
                    <a:pt x="1597" y="3652"/>
                  </a:cubicBezTo>
                  <a:cubicBezTo>
                    <a:pt x="1597" y="3661"/>
                    <a:pt x="1597" y="3661"/>
                    <a:pt x="1597" y="3661"/>
                  </a:cubicBezTo>
                  <a:lnTo>
                    <a:pt x="1353" y="3662"/>
                  </a:lnTo>
                  <a:close/>
                  <a:moveTo>
                    <a:pt x="1720" y="2957"/>
                  </a:moveTo>
                  <a:cubicBezTo>
                    <a:pt x="1720" y="2958"/>
                    <a:pt x="1720" y="2958"/>
                    <a:pt x="1720" y="2958"/>
                  </a:cubicBezTo>
                  <a:cubicBezTo>
                    <a:pt x="1720" y="2958"/>
                    <a:pt x="1720" y="2958"/>
                    <a:pt x="1719" y="2957"/>
                  </a:cubicBezTo>
                  <a:cubicBezTo>
                    <a:pt x="1717" y="2955"/>
                    <a:pt x="1714" y="2953"/>
                    <a:pt x="1712" y="2951"/>
                  </a:cubicBezTo>
                  <a:cubicBezTo>
                    <a:pt x="1712" y="2951"/>
                    <a:pt x="1712" y="2951"/>
                    <a:pt x="1712" y="2951"/>
                  </a:cubicBezTo>
                  <a:cubicBezTo>
                    <a:pt x="1711" y="2949"/>
                    <a:pt x="1709" y="2946"/>
                    <a:pt x="1708" y="2942"/>
                  </a:cubicBezTo>
                  <a:cubicBezTo>
                    <a:pt x="1712" y="2948"/>
                    <a:pt x="1716" y="2953"/>
                    <a:pt x="1720" y="2957"/>
                  </a:cubicBezTo>
                  <a:close/>
                  <a:moveTo>
                    <a:pt x="1704" y="2950"/>
                  </a:moveTo>
                  <a:cubicBezTo>
                    <a:pt x="1704" y="2950"/>
                    <a:pt x="1704" y="2950"/>
                    <a:pt x="1704" y="2950"/>
                  </a:cubicBezTo>
                  <a:cubicBezTo>
                    <a:pt x="1700" y="2950"/>
                    <a:pt x="1697" y="2951"/>
                    <a:pt x="1693" y="2951"/>
                  </a:cubicBezTo>
                  <a:cubicBezTo>
                    <a:pt x="1691" y="2952"/>
                    <a:pt x="1690" y="2952"/>
                    <a:pt x="1688" y="2952"/>
                  </a:cubicBezTo>
                  <a:cubicBezTo>
                    <a:pt x="1688" y="2952"/>
                    <a:pt x="1688" y="2952"/>
                    <a:pt x="1688" y="2952"/>
                  </a:cubicBezTo>
                  <a:cubicBezTo>
                    <a:pt x="1688" y="2952"/>
                    <a:pt x="1688" y="2951"/>
                    <a:pt x="1688" y="2951"/>
                  </a:cubicBezTo>
                  <a:cubicBezTo>
                    <a:pt x="1690" y="2948"/>
                    <a:pt x="1690" y="2942"/>
                    <a:pt x="1692" y="2939"/>
                  </a:cubicBezTo>
                  <a:cubicBezTo>
                    <a:pt x="1693" y="2938"/>
                    <a:pt x="1694" y="2937"/>
                    <a:pt x="1695" y="2937"/>
                  </a:cubicBezTo>
                  <a:cubicBezTo>
                    <a:pt x="1697" y="2936"/>
                    <a:pt x="1702" y="2946"/>
                    <a:pt x="1704" y="2950"/>
                  </a:cubicBezTo>
                  <a:close/>
                  <a:moveTo>
                    <a:pt x="1830" y="3056"/>
                  </a:moveTo>
                  <a:cubicBezTo>
                    <a:pt x="1814" y="3004"/>
                    <a:pt x="1814" y="3004"/>
                    <a:pt x="1814" y="3004"/>
                  </a:cubicBezTo>
                  <a:cubicBezTo>
                    <a:pt x="1837" y="2997"/>
                    <a:pt x="1837" y="2997"/>
                    <a:pt x="1837" y="2997"/>
                  </a:cubicBezTo>
                  <a:cubicBezTo>
                    <a:pt x="1853" y="3048"/>
                    <a:pt x="1853" y="3048"/>
                    <a:pt x="1853" y="3048"/>
                  </a:cubicBezTo>
                  <a:lnTo>
                    <a:pt x="1830" y="3056"/>
                  </a:lnTo>
                  <a:close/>
                  <a:moveTo>
                    <a:pt x="1834" y="3069"/>
                  </a:moveTo>
                  <a:cubicBezTo>
                    <a:pt x="1857" y="3061"/>
                    <a:pt x="1857" y="3061"/>
                    <a:pt x="1857" y="3061"/>
                  </a:cubicBezTo>
                  <a:cubicBezTo>
                    <a:pt x="1873" y="3113"/>
                    <a:pt x="1873" y="3113"/>
                    <a:pt x="1873" y="3113"/>
                  </a:cubicBezTo>
                  <a:cubicBezTo>
                    <a:pt x="1850" y="3120"/>
                    <a:pt x="1850" y="3120"/>
                    <a:pt x="1850" y="3120"/>
                  </a:cubicBezTo>
                  <a:lnTo>
                    <a:pt x="1834" y="3069"/>
                  </a:lnTo>
                  <a:close/>
                  <a:moveTo>
                    <a:pt x="1870" y="3185"/>
                  </a:moveTo>
                  <a:cubicBezTo>
                    <a:pt x="1854" y="3133"/>
                    <a:pt x="1854" y="3133"/>
                    <a:pt x="1854" y="3133"/>
                  </a:cubicBezTo>
                  <a:cubicBezTo>
                    <a:pt x="1877" y="3126"/>
                    <a:pt x="1877" y="3126"/>
                    <a:pt x="1877" y="3126"/>
                  </a:cubicBezTo>
                  <a:cubicBezTo>
                    <a:pt x="1893" y="3178"/>
                    <a:pt x="1893" y="3178"/>
                    <a:pt x="1893" y="3178"/>
                  </a:cubicBezTo>
                  <a:lnTo>
                    <a:pt x="1870" y="3185"/>
                  </a:lnTo>
                  <a:close/>
                  <a:moveTo>
                    <a:pt x="1906" y="3174"/>
                  </a:moveTo>
                  <a:cubicBezTo>
                    <a:pt x="1890" y="3122"/>
                    <a:pt x="1890" y="3122"/>
                    <a:pt x="1890" y="3122"/>
                  </a:cubicBezTo>
                  <a:cubicBezTo>
                    <a:pt x="1914" y="3115"/>
                    <a:pt x="1914" y="3115"/>
                    <a:pt x="1914" y="3115"/>
                  </a:cubicBezTo>
                  <a:cubicBezTo>
                    <a:pt x="1930" y="3167"/>
                    <a:pt x="1930" y="3167"/>
                    <a:pt x="1930" y="3167"/>
                  </a:cubicBezTo>
                  <a:lnTo>
                    <a:pt x="1906" y="3174"/>
                  </a:lnTo>
                  <a:close/>
                  <a:moveTo>
                    <a:pt x="1966" y="3155"/>
                  </a:moveTo>
                  <a:cubicBezTo>
                    <a:pt x="1943" y="3163"/>
                    <a:pt x="1943" y="3163"/>
                    <a:pt x="1943" y="3163"/>
                  </a:cubicBezTo>
                  <a:cubicBezTo>
                    <a:pt x="1927" y="3111"/>
                    <a:pt x="1927" y="3111"/>
                    <a:pt x="1927" y="3111"/>
                  </a:cubicBezTo>
                  <a:cubicBezTo>
                    <a:pt x="1950" y="3104"/>
                    <a:pt x="1950" y="3104"/>
                    <a:pt x="1950" y="3104"/>
                  </a:cubicBezTo>
                  <a:lnTo>
                    <a:pt x="1966" y="3155"/>
                  </a:lnTo>
                  <a:close/>
                  <a:moveTo>
                    <a:pt x="1946" y="3091"/>
                  </a:moveTo>
                  <a:cubicBezTo>
                    <a:pt x="1923" y="3098"/>
                    <a:pt x="1923" y="3098"/>
                    <a:pt x="1923" y="3098"/>
                  </a:cubicBezTo>
                  <a:cubicBezTo>
                    <a:pt x="1907" y="3046"/>
                    <a:pt x="1907" y="3046"/>
                    <a:pt x="1907" y="3046"/>
                  </a:cubicBezTo>
                  <a:cubicBezTo>
                    <a:pt x="1930" y="3039"/>
                    <a:pt x="1930" y="3039"/>
                    <a:pt x="1930" y="3039"/>
                  </a:cubicBezTo>
                  <a:lnTo>
                    <a:pt x="1946" y="3091"/>
                  </a:lnTo>
                  <a:close/>
                  <a:moveTo>
                    <a:pt x="2028" y="3030"/>
                  </a:moveTo>
                  <a:cubicBezTo>
                    <a:pt x="2050" y="3019"/>
                    <a:pt x="2050" y="3019"/>
                    <a:pt x="2050" y="3019"/>
                  </a:cubicBezTo>
                  <a:cubicBezTo>
                    <a:pt x="2075" y="3067"/>
                    <a:pt x="2075" y="3067"/>
                    <a:pt x="2075" y="3067"/>
                  </a:cubicBezTo>
                  <a:cubicBezTo>
                    <a:pt x="2053" y="3078"/>
                    <a:pt x="2053" y="3078"/>
                    <a:pt x="2053" y="3078"/>
                  </a:cubicBezTo>
                  <a:lnTo>
                    <a:pt x="2028" y="3030"/>
                  </a:lnTo>
                  <a:close/>
                  <a:moveTo>
                    <a:pt x="2062" y="3096"/>
                  </a:moveTo>
                  <a:cubicBezTo>
                    <a:pt x="2084" y="3084"/>
                    <a:pt x="2084" y="3084"/>
                    <a:pt x="2084" y="3084"/>
                  </a:cubicBezTo>
                  <a:cubicBezTo>
                    <a:pt x="2109" y="3132"/>
                    <a:pt x="2109" y="3132"/>
                    <a:pt x="2109" y="3132"/>
                  </a:cubicBezTo>
                  <a:cubicBezTo>
                    <a:pt x="2087" y="3144"/>
                    <a:pt x="2087" y="3144"/>
                    <a:pt x="2087" y="3144"/>
                  </a:cubicBezTo>
                  <a:lnTo>
                    <a:pt x="2062" y="3096"/>
                  </a:lnTo>
                  <a:close/>
                  <a:moveTo>
                    <a:pt x="2096" y="3161"/>
                  </a:moveTo>
                  <a:cubicBezTo>
                    <a:pt x="2118" y="3150"/>
                    <a:pt x="2118" y="3150"/>
                    <a:pt x="2118" y="3150"/>
                  </a:cubicBezTo>
                  <a:cubicBezTo>
                    <a:pt x="2142" y="3198"/>
                    <a:pt x="2142" y="3198"/>
                    <a:pt x="2142" y="3198"/>
                  </a:cubicBezTo>
                  <a:cubicBezTo>
                    <a:pt x="2121" y="3209"/>
                    <a:pt x="2121" y="3209"/>
                    <a:pt x="2121" y="3209"/>
                  </a:cubicBezTo>
                  <a:lnTo>
                    <a:pt x="2096" y="3161"/>
                  </a:lnTo>
                  <a:close/>
                  <a:moveTo>
                    <a:pt x="2155" y="3274"/>
                  </a:moveTo>
                  <a:cubicBezTo>
                    <a:pt x="2130" y="3227"/>
                    <a:pt x="2130" y="3227"/>
                    <a:pt x="2130" y="3227"/>
                  </a:cubicBezTo>
                  <a:cubicBezTo>
                    <a:pt x="2152" y="3215"/>
                    <a:pt x="2152" y="3215"/>
                    <a:pt x="2152" y="3215"/>
                  </a:cubicBezTo>
                  <a:cubicBezTo>
                    <a:pt x="2176" y="3263"/>
                    <a:pt x="2176" y="3263"/>
                    <a:pt x="2176" y="3263"/>
                  </a:cubicBezTo>
                  <a:lnTo>
                    <a:pt x="2155" y="3274"/>
                  </a:lnTo>
                  <a:close/>
                  <a:moveTo>
                    <a:pt x="2188" y="3257"/>
                  </a:moveTo>
                  <a:cubicBezTo>
                    <a:pt x="2164" y="3209"/>
                    <a:pt x="2164" y="3209"/>
                    <a:pt x="2164" y="3209"/>
                  </a:cubicBezTo>
                  <a:cubicBezTo>
                    <a:pt x="2185" y="3198"/>
                    <a:pt x="2185" y="3198"/>
                    <a:pt x="2185" y="3198"/>
                  </a:cubicBezTo>
                  <a:cubicBezTo>
                    <a:pt x="2210" y="3246"/>
                    <a:pt x="2210" y="3246"/>
                    <a:pt x="2210" y="3246"/>
                  </a:cubicBezTo>
                  <a:lnTo>
                    <a:pt x="2188" y="3257"/>
                  </a:lnTo>
                  <a:close/>
                  <a:moveTo>
                    <a:pt x="2222" y="3239"/>
                  </a:moveTo>
                  <a:cubicBezTo>
                    <a:pt x="2197" y="3192"/>
                    <a:pt x="2197" y="3192"/>
                    <a:pt x="2197" y="3192"/>
                  </a:cubicBezTo>
                  <a:cubicBezTo>
                    <a:pt x="2219" y="3180"/>
                    <a:pt x="2219" y="3180"/>
                    <a:pt x="2219" y="3180"/>
                  </a:cubicBezTo>
                  <a:cubicBezTo>
                    <a:pt x="2244" y="3228"/>
                    <a:pt x="2244" y="3228"/>
                    <a:pt x="2244" y="3228"/>
                  </a:cubicBezTo>
                  <a:lnTo>
                    <a:pt x="2222" y="3239"/>
                  </a:lnTo>
                  <a:close/>
                  <a:moveTo>
                    <a:pt x="2278" y="3211"/>
                  </a:moveTo>
                  <a:cubicBezTo>
                    <a:pt x="2256" y="3222"/>
                    <a:pt x="2256" y="3222"/>
                    <a:pt x="2256" y="3222"/>
                  </a:cubicBezTo>
                  <a:cubicBezTo>
                    <a:pt x="2231" y="3174"/>
                    <a:pt x="2231" y="3174"/>
                    <a:pt x="2231" y="3174"/>
                  </a:cubicBezTo>
                  <a:cubicBezTo>
                    <a:pt x="2253" y="3163"/>
                    <a:pt x="2253" y="3163"/>
                    <a:pt x="2253" y="3163"/>
                  </a:cubicBezTo>
                  <a:lnTo>
                    <a:pt x="2278" y="3211"/>
                  </a:lnTo>
                  <a:close/>
                  <a:moveTo>
                    <a:pt x="2244" y="3145"/>
                  </a:moveTo>
                  <a:cubicBezTo>
                    <a:pt x="2222" y="3157"/>
                    <a:pt x="2222" y="3157"/>
                    <a:pt x="2222" y="3157"/>
                  </a:cubicBezTo>
                  <a:cubicBezTo>
                    <a:pt x="2197" y="3109"/>
                    <a:pt x="2197" y="3109"/>
                    <a:pt x="2197" y="3109"/>
                  </a:cubicBezTo>
                  <a:cubicBezTo>
                    <a:pt x="2219" y="3097"/>
                    <a:pt x="2219" y="3097"/>
                    <a:pt x="2219" y="3097"/>
                  </a:cubicBezTo>
                  <a:lnTo>
                    <a:pt x="2244" y="3145"/>
                  </a:lnTo>
                  <a:close/>
                  <a:moveTo>
                    <a:pt x="2210" y="3080"/>
                  </a:moveTo>
                  <a:cubicBezTo>
                    <a:pt x="2188" y="3091"/>
                    <a:pt x="2188" y="3091"/>
                    <a:pt x="2188" y="3091"/>
                  </a:cubicBezTo>
                  <a:cubicBezTo>
                    <a:pt x="2164" y="3043"/>
                    <a:pt x="2164" y="3043"/>
                    <a:pt x="2164" y="3043"/>
                  </a:cubicBezTo>
                  <a:cubicBezTo>
                    <a:pt x="2185" y="3032"/>
                    <a:pt x="2185" y="3032"/>
                    <a:pt x="2185" y="3032"/>
                  </a:cubicBezTo>
                  <a:lnTo>
                    <a:pt x="2210" y="3080"/>
                  </a:lnTo>
                  <a:close/>
                  <a:moveTo>
                    <a:pt x="2151" y="2966"/>
                  </a:moveTo>
                  <a:cubicBezTo>
                    <a:pt x="2176" y="3014"/>
                    <a:pt x="2176" y="3014"/>
                    <a:pt x="2176" y="3014"/>
                  </a:cubicBezTo>
                  <a:cubicBezTo>
                    <a:pt x="2154" y="3026"/>
                    <a:pt x="2154" y="3026"/>
                    <a:pt x="2154" y="3026"/>
                  </a:cubicBezTo>
                  <a:cubicBezTo>
                    <a:pt x="2130" y="2978"/>
                    <a:pt x="2130" y="2978"/>
                    <a:pt x="2130" y="2978"/>
                  </a:cubicBezTo>
                  <a:lnTo>
                    <a:pt x="2151" y="2966"/>
                  </a:lnTo>
                  <a:close/>
                  <a:moveTo>
                    <a:pt x="2142" y="2771"/>
                  </a:moveTo>
                  <a:cubicBezTo>
                    <a:pt x="2138" y="2774"/>
                    <a:pt x="2133" y="2776"/>
                    <a:pt x="2129" y="2779"/>
                  </a:cubicBezTo>
                  <a:cubicBezTo>
                    <a:pt x="2129" y="2779"/>
                    <a:pt x="2129" y="2779"/>
                    <a:pt x="2129" y="2779"/>
                  </a:cubicBezTo>
                  <a:cubicBezTo>
                    <a:pt x="2124" y="2771"/>
                    <a:pt x="2120" y="2761"/>
                    <a:pt x="2119" y="2751"/>
                  </a:cubicBezTo>
                  <a:cubicBezTo>
                    <a:pt x="2118" y="2744"/>
                    <a:pt x="2118" y="2737"/>
                    <a:pt x="2118" y="2730"/>
                  </a:cubicBezTo>
                  <a:cubicBezTo>
                    <a:pt x="2125" y="2738"/>
                    <a:pt x="2134" y="2750"/>
                    <a:pt x="2140" y="2762"/>
                  </a:cubicBezTo>
                  <a:cubicBezTo>
                    <a:pt x="2140" y="2764"/>
                    <a:pt x="2141" y="2766"/>
                    <a:pt x="2142" y="2768"/>
                  </a:cubicBezTo>
                  <a:cubicBezTo>
                    <a:pt x="2143" y="2769"/>
                    <a:pt x="2143" y="2770"/>
                    <a:pt x="2142" y="2771"/>
                  </a:cubicBezTo>
                  <a:close/>
                  <a:moveTo>
                    <a:pt x="2149" y="2747"/>
                  </a:moveTo>
                  <a:cubicBezTo>
                    <a:pt x="2148" y="2749"/>
                    <a:pt x="2146" y="2751"/>
                    <a:pt x="2145" y="2753"/>
                  </a:cubicBezTo>
                  <a:cubicBezTo>
                    <a:pt x="2145" y="2753"/>
                    <a:pt x="2145" y="2754"/>
                    <a:pt x="2145" y="2754"/>
                  </a:cubicBezTo>
                  <a:cubicBezTo>
                    <a:pt x="2144" y="2753"/>
                    <a:pt x="2144" y="2753"/>
                    <a:pt x="2144" y="2752"/>
                  </a:cubicBezTo>
                  <a:cubicBezTo>
                    <a:pt x="2142" y="2748"/>
                    <a:pt x="2136" y="2740"/>
                    <a:pt x="2134" y="2734"/>
                  </a:cubicBezTo>
                  <a:cubicBezTo>
                    <a:pt x="2133" y="2732"/>
                    <a:pt x="2133" y="2730"/>
                    <a:pt x="2134" y="2729"/>
                  </a:cubicBezTo>
                  <a:cubicBezTo>
                    <a:pt x="2136" y="2726"/>
                    <a:pt x="2154" y="2731"/>
                    <a:pt x="2160" y="2732"/>
                  </a:cubicBezTo>
                  <a:cubicBezTo>
                    <a:pt x="2160" y="2732"/>
                    <a:pt x="2160" y="2732"/>
                    <a:pt x="2160" y="2732"/>
                  </a:cubicBezTo>
                  <a:cubicBezTo>
                    <a:pt x="2157" y="2737"/>
                    <a:pt x="2153" y="2742"/>
                    <a:pt x="2149" y="2747"/>
                  </a:cubicBezTo>
                  <a:close/>
                  <a:moveTo>
                    <a:pt x="2187" y="2722"/>
                  </a:moveTo>
                  <a:cubicBezTo>
                    <a:pt x="2181" y="2723"/>
                    <a:pt x="2176" y="2724"/>
                    <a:pt x="2171" y="2724"/>
                  </a:cubicBezTo>
                  <a:cubicBezTo>
                    <a:pt x="2170" y="2724"/>
                    <a:pt x="2170" y="2724"/>
                    <a:pt x="2170" y="2724"/>
                  </a:cubicBezTo>
                  <a:cubicBezTo>
                    <a:pt x="2167" y="2723"/>
                    <a:pt x="2161" y="2721"/>
                    <a:pt x="2156" y="2719"/>
                  </a:cubicBezTo>
                  <a:cubicBezTo>
                    <a:pt x="2166" y="2720"/>
                    <a:pt x="2177" y="2721"/>
                    <a:pt x="2187" y="2722"/>
                  </a:cubicBezTo>
                  <a:cubicBezTo>
                    <a:pt x="2188" y="2722"/>
                    <a:pt x="2188" y="2722"/>
                    <a:pt x="2188" y="2722"/>
                  </a:cubicBezTo>
                  <a:cubicBezTo>
                    <a:pt x="2188" y="2722"/>
                    <a:pt x="2187" y="2722"/>
                    <a:pt x="2187" y="2722"/>
                  </a:cubicBezTo>
                  <a:close/>
                  <a:moveTo>
                    <a:pt x="2238" y="2646"/>
                  </a:moveTo>
                  <a:cubicBezTo>
                    <a:pt x="2238" y="2646"/>
                    <a:pt x="2239" y="2646"/>
                    <a:pt x="2239" y="2646"/>
                  </a:cubicBezTo>
                  <a:cubicBezTo>
                    <a:pt x="2239" y="2646"/>
                    <a:pt x="2238" y="2646"/>
                    <a:pt x="2238" y="2646"/>
                  </a:cubicBezTo>
                  <a:cubicBezTo>
                    <a:pt x="2235" y="2646"/>
                    <a:pt x="2232" y="2647"/>
                    <a:pt x="2230" y="2647"/>
                  </a:cubicBezTo>
                  <a:cubicBezTo>
                    <a:pt x="2229" y="2647"/>
                    <a:pt x="2229" y="2647"/>
                    <a:pt x="2229" y="2647"/>
                  </a:cubicBezTo>
                  <a:cubicBezTo>
                    <a:pt x="2227" y="2647"/>
                    <a:pt x="2225" y="2646"/>
                    <a:pt x="2222" y="2645"/>
                  </a:cubicBezTo>
                  <a:cubicBezTo>
                    <a:pt x="2227" y="2645"/>
                    <a:pt x="2233" y="2645"/>
                    <a:pt x="2238" y="2646"/>
                  </a:cubicBezTo>
                  <a:close/>
                  <a:moveTo>
                    <a:pt x="2210" y="2651"/>
                  </a:moveTo>
                  <a:cubicBezTo>
                    <a:pt x="2211" y="2649"/>
                    <a:pt x="2221" y="2651"/>
                    <a:pt x="2224" y="2652"/>
                  </a:cubicBezTo>
                  <a:cubicBezTo>
                    <a:pt x="2224" y="2652"/>
                    <a:pt x="2224" y="2652"/>
                    <a:pt x="2224" y="2652"/>
                  </a:cubicBezTo>
                  <a:cubicBezTo>
                    <a:pt x="2223" y="2654"/>
                    <a:pt x="2221" y="2657"/>
                    <a:pt x="2219" y="2660"/>
                  </a:cubicBezTo>
                  <a:cubicBezTo>
                    <a:pt x="2218" y="2661"/>
                    <a:pt x="2218" y="2662"/>
                    <a:pt x="2217" y="2663"/>
                  </a:cubicBezTo>
                  <a:cubicBezTo>
                    <a:pt x="2217" y="2663"/>
                    <a:pt x="2217" y="2663"/>
                    <a:pt x="2217" y="2664"/>
                  </a:cubicBezTo>
                  <a:cubicBezTo>
                    <a:pt x="2217" y="2663"/>
                    <a:pt x="2216" y="2663"/>
                    <a:pt x="2216" y="2663"/>
                  </a:cubicBezTo>
                  <a:cubicBezTo>
                    <a:pt x="2215" y="2661"/>
                    <a:pt x="2212" y="2657"/>
                    <a:pt x="2210" y="2654"/>
                  </a:cubicBezTo>
                  <a:cubicBezTo>
                    <a:pt x="2210" y="2653"/>
                    <a:pt x="2210" y="2652"/>
                    <a:pt x="2210" y="2651"/>
                  </a:cubicBezTo>
                  <a:close/>
                  <a:moveTo>
                    <a:pt x="2214" y="2668"/>
                  </a:moveTo>
                  <a:cubicBezTo>
                    <a:pt x="2215" y="2669"/>
                    <a:pt x="2215" y="2670"/>
                    <a:pt x="2216" y="2671"/>
                  </a:cubicBezTo>
                  <a:cubicBezTo>
                    <a:pt x="2216" y="2672"/>
                    <a:pt x="2216" y="2672"/>
                    <a:pt x="2216" y="2673"/>
                  </a:cubicBezTo>
                  <a:cubicBezTo>
                    <a:pt x="2214" y="2674"/>
                    <a:pt x="2211" y="2676"/>
                    <a:pt x="2210" y="2677"/>
                  </a:cubicBezTo>
                  <a:cubicBezTo>
                    <a:pt x="2210" y="2677"/>
                    <a:pt x="2210" y="2677"/>
                    <a:pt x="2210" y="2677"/>
                  </a:cubicBezTo>
                  <a:cubicBezTo>
                    <a:pt x="2206" y="2673"/>
                    <a:pt x="2204" y="2668"/>
                    <a:pt x="2203" y="2663"/>
                  </a:cubicBezTo>
                  <a:cubicBezTo>
                    <a:pt x="2203" y="2659"/>
                    <a:pt x="2202" y="2655"/>
                    <a:pt x="2202" y="2652"/>
                  </a:cubicBezTo>
                  <a:cubicBezTo>
                    <a:pt x="2206" y="2656"/>
                    <a:pt x="2211" y="2662"/>
                    <a:pt x="2214" y="2668"/>
                  </a:cubicBezTo>
                  <a:close/>
                  <a:moveTo>
                    <a:pt x="2199" y="2668"/>
                  </a:moveTo>
                  <a:cubicBezTo>
                    <a:pt x="2201" y="2673"/>
                    <a:pt x="2203" y="2677"/>
                    <a:pt x="2206" y="2681"/>
                  </a:cubicBezTo>
                  <a:cubicBezTo>
                    <a:pt x="2206" y="2681"/>
                    <a:pt x="2206" y="2681"/>
                    <a:pt x="2206" y="2681"/>
                  </a:cubicBezTo>
                  <a:cubicBezTo>
                    <a:pt x="2205" y="2684"/>
                    <a:pt x="2204" y="2687"/>
                    <a:pt x="2203" y="2690"/>
                  </a:cubicBezTo>
                  <a:cubicBezTo>
                    <a:pt x="2203" y="2695"/>
                    <a:pt x="2205" y="2700"/>
                    <a:pt x="2209" y="2703"/>
                  </a:cubicBezTo>
                  <a:cubicBezTo>
                    <a:pt x="2209" y="2705"/>
                    <a:pt x="2209" y="2705"/>
                    <a:pt x="2209" y="2707"/>
                  </a:cubicBezTo>
                  <a:cubicBezTo>
                    <a:pt x="2206" y="2709"/>
                    <a:pt x="2204" y="2711"/>
                    <a:pt x="2202" y="2713"/>
                  </a:cubicBezTo>
                  <a:cubicBezTo>
                    <a:pt x="2201" y="2713"/>
                    <a:pt x="2201" y="2713"/>
                    <a:pt x="2200" y="2713"/>
                  </a:cubicBezTo>
                  <a:cubicBezTo>
                    <a:pt x="2173" y="2712"/>
                    <a:pt x="2145" y="2708"/>
                    <a:pt x="2118" y="2703"/>
                  </a:cubicBezTo>
                  <a:cubicBezTo>
                    <a:pt x="2118" y="2703"/>
                    <a:pt x="2117" y="2702"/>
                    <a:pt x="2117" y="2701"/>
                  </a:cubicBezTo>
                  <a:cubicBezTo>
                    <a:pt x="2141" y="2682"/>
                    <a:pt x="2164" y="2662"/>
                    <a:pt x="2186" y="2641"/>
                  </a:cubicBezTo>
                  <a:cubicBezTo>
                    <a:pt x="2186" y="2642"/>
                    <a:pt x="2187" y="2642"/>
                    <a:pt x="2187" y="2642"/>
                  </a:cubicBezTo>
                  <a:cubicBezTo>
                    <a:pt x="2189" y="2643"/>
                    <a:pt x="2192" y="2643"/>
                    <a:pt x="2194" y="2644"/>
                  </a:cubicBezTo>
                  <a:cubicBezTo>
                    <a:pt x="2194" y="2644"/>
                    <a:pt x="2194" y="2645"/>
                    <a:pt x="2195" y="2645"/>
                  </a:cubicBezTo>
                  <a:cubicBezTo>
                    <a:pt x="2198" y="2652"/>
                    <a:pt x="2197" y="2661"/>
                    <a:pt x="2199" y="2668"/>
                  </a:cubicBezTo>
                  <a:close/>
                  <a:moveTo>
                    <a:pt x="2302" y="2540"/>
                  </a:moveTo>
                  <a:cubicBezTo>
                    <a:pt x="2306" y="2543"/>
                    <a:pt x="2307" y="2549"/>
                    <a:pt x="2304" y="2554"/>
                  </a:cubicBezTo>
                  <a:cubicBezTo>
                    <a:pt x="2301" y="2558"/>
                    <a:pt x="2295" y="2559"/>
                    <a:pt x="2290" y="2556"/>
                  </a:cubicBezTo>
                  <a:cubicBezTo>
                    <a:pt x="2286" y="2553"/>
                    <a:pt x="2285" y="2546"/>
                    <a:pt x="2288" y="2542"/>
                  </a:cubicBezTo>
                  <a:cubicBezTo>
                    <a:pt x="2291" y="2538"/>
                    <a:pt x="2297" y="2537"/>
                    <a:pt x="2302" y="2540"/>
                  </a:cubicBezTo>
                  <a:close/>
                  <a:moveTo>
                    <a:pt x="2441" y="2394"/>
                  </a:moveTo>
                  <a:cubicBezTo>
                    <a:pt x="2439" y="2396"/>
                    <a:pt x="2436" y="2398"/>
                    <a:pt x="2434" y="2400"/>
                  </a:cubicBezTo>
                  <a:cubicBezTo>
                    <a:pt x="2434" y="2400"/>
                    <a:pt x="2434" y="2400"/>
                    <a:pt x="2434" y="2400"/>
                  </a:cubicBezTo>
                  <a:cubicBezTo>
                    <a:pt x="2430" y="2395"/>
                    <a:pt x="2427" y="2390"/>
                    <a:pt x="2426" y="2384"/>
                  </a:cubicBezTo>
                  <a:cubicBezTo>
                    <a:pt x="2425" y="2380"/>
                    <a:pt x="2424" y="2375"/>
                    <a:pt x="2424" y="2371"/>
                  </a:cubicBezTo>
                  <a:cubicBezTo>
                    <a:pt x="2429" y="2376"/>
                    <a:pt x="2435" y="2382"/>
                    <a:pt x="2439" y="2389"/>
                  </a:cubicBezTo>
                  <a:cubicBezTo>
                    <a:pt x="2440" y="2390"/>
                    <a:pt x="2440" y="2391"/>
                    <a:pt x="2441" y="2392"/>
                  </a:cubicBezTo>
                  <a:cubicBezTo>
                    <a:pt x="2441" y="2393"/>
                    <a:pt x="2442" y="2394"/>
                    <a:pt x="2441" y="2394"/>
                  </a:cubicBezTo>
                  <a:close/>
                  <a:moveTo>
                    <a:pt x="2444" y="2379"/>
                  </a:moveTo>
                  <a:cubicBezTo>
                    <a:pt x="2443" y="2381"/>
                    <a:pt x="2442" y="2382"/>
                    <a:pt x="2442" y="2383"/>
                  </a:cubicBezTo>
                  <a:cubicBezTo>
                    <a:pt x="2442" y="2383"/>
                    <a:pt x="2442" y="2383"/>
                    <a:pt x="2442" y="2384"/>
                  </a:cubicBezTo>
                  <a:cubicBezTo>
                    <a:pt x="2441" y="2383"/>
                    <a:pt x="2441" y="2383"/>
                    <a:pt x="2441" y="2383"/>
                  </a:cubicBezTo>
                  <a:cubicBezTo>
                    <a:pt x="2440" y="2380"/>
                    <a:pt x="2435" y="2376"/>
                    <a:pt x="2434" y="2373"/>
                  </a:cubicBezTo>
                  <a:cubicBezTo>
                    <a:pt x="2433" y="2371"/>
                    <a:pt x="2433" y="2370"/>
                    <a:pt x="2433" y="2369"/>
                  </a:cubicBezTo>
                  <a:cubicBezTo>
                    <a:pt x="2434" y="2367"/>
                    <a:pt x="2446" y="2369"/>
                    <a:pt x="2449" y="2369"/>
                  </a:cubicBezTo>
                  <a:cubicBezTo>
                    <a:pt x="2449" y="2369"/>
                    <a:pt x="2450" y="2369"/>
                    <a:pt x="2450" y="2369"/>
                  </a:cubicBezTo>
                  <a:cubicBezTo>
                    <a:pt x="2448" y="2373"/>
                    <a:pt x="2446" y="2376"/>
                    <a:pt x="2444" y="2379"/>
                  </a:cubicBezTo>
                  <a:close/>
                  <a:moveTo>
                    <a:pt x="2465" y="2362"/>
                  </a:moveTo>
                  <a:cubicBezTo>
                    <a:pt x="2462" y="2362"/>
                    <a:pt x="2458" y="2363"/>
                    <a:pt x="2455" y="2363"/>
                  </a:cubicBezTo>
                  <a:cubicBezTo>
                    <a:pt x="2455" y="2363"/>
                    <a:pt x="2455" y="2363"/>
                    <a:pt x="2455" y="2364"/>
                  </a:cubicBezTo>
                  <a:cubicBezTo>
                    <a:pt x="2453" y="2364"/>
                    <a:pt x="2449" y="2363"/>
                    <a:pt x="2446" y="2362"/>
                  </a:cubicBezTo>
                  <a:cubicBezTo>
                    <a:pt x="2452" y="2362"/>
                    <a:pt x="2459" y="2362"/>
                    <a:pt x="2465" y="2361"/>
                  </a:cubicBezTo>
                  <a:cubicBezTo>
                    <a:pt x="2465" y="2361"/>
                    <a:pt x="2466" y="2361"/>
                    <a:pt x="2466" y="2361"/>
                  </a:cubicBezTo>
                  <a:cubicBezTo>
                    <a:pt x="2465" y="2362"/>
                    <a:pt x="2465" y="2362"/>
                    <a:pt x="2465" y="2362"/>
                  </a:cubicBezTo>
                  <a:close/>
                  <a:moveTo>
                    <a:pt x="2473" y="2355"/>
                  </a:moveTo>
                  <a:cubicBezTo>
                    <a:pt x="2473" y="2355"/>
                    <a:pt x="2473" y="2355"/>
                    <a:pt x="2472" y="2355"/>
                  </a:cubicBezTo>
                  <a:cubicBezTo>
                    <a:pt x="2456" y="2356"/>
                    <a:pt x="2439" y="2356"/>
                    <a:pt x="2422" y="2355"/>
                  </a:cubicBezTo>
                  <a:cubicBezTo>
                    <a:pt x="2420" y="2353"/>
                    <a:pt x="2419" y="2351"/>
                    <a:pt x="2417" y="2349"/>
                  </a:cubicBezTo>
                  <a:cubicBezTo>
                    <a:pt x="2415" y="2347"/>
                    <a:pt x="2414" y="2346"/>
                    <a:pt x="2413" y="2345"/>
                  </a:cubicBezTo>
                  <a:cubicBezTo>
                    <a:pt x="2416" y="2340"/>
                    <a:pt x="2419" y="2334"/>
                    <a:pt x="2421" y="2328"/>
                  </a:cubicBezTo>
                  <a:cubicBezTo>
                    <a:pt x="2478" y="2349"/>
                    <a:pt x="2478" y="2349"/>
                    <a:pt x="2478" y="2349"/>
                  </a:cubicBezTo>
                  <a:cubicBezTo>
                    <a:pt x="2477" y="2351"/>
                    <a:pt x="2475" y="2353"/>
                    <a:pt x="2473" y="2355"/>
                  </a:cubicBezTo>
                  <a:close/>
                  <a:moveTo>
                    <a:pt x="2570" y="2349"/>
                  </a:moveTo>
                  <a:cubicBezTo>
                    <a:pt x="2530" y="2335"/>
                    <a:pt x="2530" y="2335"/>
                    <a:pt x="2530" y="2335"/>
                  </a:cubicBezTo>
                  <a:cubicBezTo>
                    <a:pt x="2536" y="2318"/>
                    <a:pt x="2536" y="2318"/>
                    <a:pt x="2536" y="2318"/>
                  </a:cubicBezTo>
                  <a:cubicBezTo>
                    <a:pt x="2576" y="2332"/>
                    <a:pt x="2576" y="2332"/>
                    <a:pt x="2576" y="2332"/>
                  </a:cubicBezTo>
                  <a:lnTo>
                    <a:pt x="2570" y="2349"/>
                  </a:lnTo>
                  <a:close/>
                  <a:moveTo>
                    <a:pt x="2625" y="2370"/>
                  </a:moveTo>
                  <a:cubicBezTo>
                    <a:pt x="2585" y="2355"/>
                    <a:pt x="2585" y="2355"/>
                    <a:pt x="2585" y="2355"/>
                  </a:cubicBezTo>
                  <a:cubicBezTo>
                    <a:pt x="2591" y="2338"/>
                    <a:pt x="2591" y="2338"/>
                    <a:pt x="2591" y="2338"/>
                  </a:cubicBezTo>
                  <a:cubicBezTo>
                    <a:pt x="2631" y="2353"/>
                    <a:pt x="2631" y="2353"/>
                    <a:pt x="2631" y="2353"/>
                  </a:cubicBezTo>
                  <a:lnTo>
                    <a:pt x="2625" y="2370"/>
                  </a:lnTo>
                  <a:close/>
                  <a:moveTo>
                    <a:pt x="2597" y="2323"/>
                  </a:moveTo>
                  <a:cubicBezTo>
                    <a:pt x="2603" y="2306"/>
                    <a:pt x="2603" y="2306"/>
                    <a:pt x="2603" y="2306"/>
                  </a:cubicBezTo>
                  <a:cubicBezTo>
                    <a:pt x="2643" y="2320"/>
                    <a:pt x="2643" y="2320"/>
                    <a:pt x="2643" y="2320"/>
                  </a:cubicBezTo>
                  <a:cubicBezTo>
                    <a:pt x="2637" y="2338"/>
                    <a:pt x="2637" y="2338"/>
                    <a:pt x="2637" y="2338"/>
                  </a:cubicBezTo>
                  <a:lnTo>
                    <a:pt x="2597" y="2323"/>
                  </a:lnTo>
                  <a:close/>
                  <a:moveTo>
                    <a:pt x="2680" y="2390"/>
                  </a:moveTo>
                  <a:cubicBezTo>
                    <a:pt x="2640" y="2375"/>
                    <a:pt x="2640" y="2375"/>
                    <a:pt x="2640" y="2375"/>
                  </a:cubicBezTo>
                  <a:cubicBezTo>
                    <a:pt x="2646" y="2358"/>
                    <a:pt x="2646" y="2358"/>
                    <a:pt x="2646" y="2358"/>
                  </a:cubicBezTo>
                  <a:cubicBezTo>
                    <a:pt x="2686" y="2373"/>
                    <a:pt x="2686" y="2373"/>
                    <a:pt x="2686" y="2373"/>
                  </a:cubicBezTo>
                  <a:lnTo>
                    <a:pt x="2680" y="2390"/>
                  </a:lnTo>
                  <a:close/>
                  <a:moveTo>
                    <a:pt x="2692" y="2358"/>
                  </a:moveTo>
                  <a:cubicBezTo>
                    <a:pt x="2652" y="2343"/>
                    <a:pt x="2652" y="2343"/>
                    <a:pt x="2652" y="2343"/>
                  </a:cubicBezTo>
                  <a:cubicBezTo>
                    <a:pt x="2658" y="2326"/>
                    <a:pt x="2658" y="2326"/>
                    <a:pt x="2658" y="2326"/>
                  </a:cubicBezTo>
                  <a:cubicBezTo>
                    <a:pt x="2698" y="2341"/>
                    <a:pt x="2698" y="2341"/>
                    <a:pt x="2698" y="2341"/>
                  </a:cubicBezTo>
                  <a:lnTo>
                    <a:pt x="2692" y="2358"/>
                  </a:lnTo>
                  <a:close/>
                  <a:moveTo>
                    <a:pt x="2682" y="2262"/>
                  </a:moveTo>
                  <a:cubicBezTo>
                    <a:pt x="2722" y="2277"/>
                    <a:pt x="2722" y="2277"/>
                    <a:pt x="2722" y="2277"/>
                  </a:cubicBezTo>
                  <a:cubicBezTo>
                    <a:pt x="2715" y="2294"/>
                    <a:pt x="2715" y="2294"/>
                    <a:pt x="2715" y="2294"/>
                  </a:cubicBezTo>
                  <a:cubicBezTo>
                    <a:pt x="2675" y="2279"/>
                    <a:pt x="2675" y="2279"/>
                    <a:pt x="2675" y="2279"/>
                  </a:cubicBezTo>
                  <a:lnTo>
                    <a:pt x="2682" y="2262"/>
                  </a:lnTo>
                  <a:close/>
                  <a:moveTo>
                    <a:pt x="2710" y="2309"/>
                  </a:moveTo>
                  <a:cubicBezTo>
                    <a:pt x="2704" y="2326"/>
                    <a:pt x="2704" y="2326"/>
                    <a:pt x="2704" y="2326"/>
                  </a:cubicBezTo>
                  <a:cubicBezTo>
                    <a:pt x="2663" y="2311"/>
                    <a:pt x="2663" y="2311"/>
                    <a:pt x="2663" y="2311"/>
                  </a:cubicBezTo>
                  <a:cubicBezTo>
                    <a:pt x="2670" y="2294"/>
                    <a:pt x="2670" y="2294"/>
                    <a:pt x="2670" y="2294"/>
                  </a:cubicBezTo>
                  <a:lnTo>
                    <a:pt x="2710" y="2309"/>
                  </a:lnTo>
                  <a:close/>
                  <a:moveTo>
                    <a:pt x="2626" y="2242"/>
                  </a:moveTo>
                  <a:cubicBezTo>
                    <a:pt x="2666" y="2257"/>
                    <a:pt x="2666" y="2257"/>
                    <a:pt x="2666" y="2257"/>
                  </a:cubicBezTo>
                  <a:cubicBezTo>
                    <a:pt x="2660" y="2274"/>
                    <a:pt x="2660" y="2274"/>
                    <a:pt x="2660" y="2274"/>
                  </a:cubicBezTo>
                  <a:cubicBezTo>
                    <a:pt x="2620" y="2259"/>
                    <a:pt x="2620" y="2259"/>
                    <a:pt x="2620" y="2259"/>
                  </a:cubicBezTo>
                  <a:lnTo>
                    <a:pt x="2626" y="2242"/>
                  </a:lnTo>
                  <a:close/>
                  <a:moveTo>
                    <a:pt x="2655" y="2289"/>
                  </a:moveTo>
                  <a:cubicBezTo>
                    <a:pt x="2648" y="2306"/>
                    <a:pt x="2648" y="2306"/>
                    <a:pt x="2648" y="2306"/>
                  </a:cubicBezTo>
                  <a:cubicBezTo>
                    <a:pt x="2608" y="2291"/>
                    <a:pt x="2608" y="2291"/>
                    <a:pt x="2608" y="2291"/>
                  </a:cubicBezTo>
                  <a:cubicBezTo>
                    <a:pt x="2614" y="2274"/>
                    <a:pt x="2614" y="2274"/>
                    <a:pt x="2614" y="2274"/>
                  </a:cubicBezTo>
                  <a:lnTo>
                    <a:pt x="2655" y="2289"/>
                  </a:lnTo>
                  <a:close/>
                  <a:moveTo>
                    <a:pt x="2571" y="2222"/>
                  </a:moveTo>
                  <a:cubicBezTo>
                    <a:pt x="2611" y="2236"/>
                    <a:pt x="2611" y="2236"/>
                    <a:pt x="2611" y="2236"/>
                  </a:cubicBezTo>
                  <a:cubicBezTo>
                    <a:pt x="2605" y="2253"/>
                    <a:pt x="2605" y="2253"/>
                    <a:pt x="2605" y="2253"/>
                  </a:cubicBezTo>
                  <a:cubicBezTo>
                    <a:pt x="2565" y="2239"/>
                    <a:pt x="2565" y="2239"/>
                    <a:pt x="2565" y="2239"/>
                  </a:cubicBezTo>
                  <a:lnTo>
                    <a:pt x="2571" y="2222"/>
                  </a:lnTo>
                  <a:close/>
                  <a:moveTo>
                    <a:pt x="2559" y="2254"/>
                  </a:moveTo>
                  <a:cubicBezTo>
                    <a:pt x="2599" y="2269"/>
                    <a:pt x="2599" y="2269"/>
                    <a:pt x="2599" y="2269"/>
                  </a:cubicBezTo>
                  <a:cubicBezTo>
                    <a:pt x="2593" y="2286"/>
                    <a:pt x="2593" y="2286"/>
                    <a:pt x="2593" y="2286"/>
                  </a:cubicBezTo>
                  <a:cubicBezTo>
                    <a:pt x="2553" y="2271"/>
                    <a:pt x="2553" y="2271"/>
                    <a:pt x="2553" y="2271"/>
                  </a:cubicBezTo>
                  <a:lnTo>
                    <a:pt x="2559" y="2254"/>
                  </a:lnTo>
                  <a:close/>
                  <a:moveTo>
                    <a:pt x="2548" y="2285"/>
                  </a:moveTo>
                  <a:cubicBezTo>
                    <a:pt x="2588" y="2300"/>
                    <a:pt x="2588" y="2300"/>
                    <a:pt x="2588" y="2300"/>
                  </a:cubicBezTo>
                  <a:cubicBezTo>
                    <a:pt x="2581" y="2317"/>
                    <a:pt x="2581" y="2317"/>
                    <a:pt x="2581" y="2317"/>
                  </a:cubicBezTo>
                  <a:cubicBezTo>
                    <a:pt x="2541" y="2303"/>
                    <a:pt x="2541" y="2303"/>
                    <a:pt x="2541" y="2303"/>
                  </a:cubicBezTo>
                  <a:lnTo>
                    <a:pt x="2548" y="2285"/>
                  </a:lnTo>
                  <a:close/>
                  <a:moveTo>
                    <a:pt x="2574" y="2130"/>
                  </a:moveTo>
                  <a:cubicBezTo>
                    <a:pt x="2570" y="2147"/>
                    <a:pt x="2559" y="2159"/>
                    <a:pt x="2548" y="2157"/>
                  </a:cubicBezTo>
                  <a:cubicBezTo>
                    <a:pt x="2538" y="2155"/>
                    <a:pt x="2532" y="2139"/>
                    <a:pt x="2536" y="2122"/>
                  </a:cubicBezTo>
                  <a:cubicBezTo>
                    <a:pt x="2539" y="2105"/>
                    <a:pt x="2551" y="2092"/>
                    <a:pt x="2561" y="2094"/>
                  </a:cubicBezTo>
                  <a:cubicBezTo>
                    <a:pt x="2572" y="2096"/>
                    <a:pt x="2577" y="2112"/>
                    <a:pt x="2574" y="2130"/>
                  </a:cubicBezTo>
                  <a:close/>
                  <a:moveTo>
                    <a:pt x="2566" y="2071"/>
                  </a:moveTo>
                  <a:cubicBezTo>
                    <a:pt x="2555" y="2069"/>
                    <a:pt x="2550" y="2053"/>
                    <a:pt x="2553" y="2036"/>
                  </a:cubicBezTo>
                  <a:cubicBezTo>
                    <a:pt x="2557" y="2018"/>
                    <a:pt x="2568" y="2006"/>
                    <a:pt x="2579" y="2008"/>
                  </a:cubicBezTo>
                  <a:cubicBezTo>
                    <a:pt x="2589" y="2010"/>
                    <a:pt x="2595" y="2026"/>
                    <a:pt x="2591" y="2044"/>
                  </a:cubicBezTo>
                  <a:cubicBezTo>
                    <a:pt x="2588" y="2061"/>
                    <a:pt x="2576" y="2073"/>
                    <a:pt x="2566" y="2071"/>
                  </a:cubicBezTo>
                  <a:close/>
                  <a:moveTo>
                    <a:pt x="2627" y="2140"/>
                  </a:moveTo>
                  <a:cubicBezTo>
                    <a:pt x="2624" y="2158"/>
                    <a:pt x="2612" y="2170"/>
                    <a:pt x="2602" y="2168"/>
                  </a:cubicBezTo>
                  <a:cubicBezTo>
                    <a:pt x="2591" y="2166"/>
                    <a:pt x="2585" y="2150"/>
                    <a:pt x="2589" y="2133"/>
                  </a:cubicBezTo>
                  <a:cubicBezTo>
                    <a:pt x="2593" y="2115"/>
                    <a:pt x="2604" y="2103"/>
                    <a:pt x="2614" y="2105"/>
                  </a:cubicBezTo>
                  <a:cubicBezTo>
                    <a:pt x="2625" y="2107"/>
                    <a:pt x="2631" y="2123"/>
                    <a:pt x="2627" y="2140"/>
                  </a:cubicBezTo>
                  <a:close/>
                  <a:moveTo>
                    <a:pt x="2619" y="2082"/>
                  </a:moveTo>
                  <a:cubicBezTo>
                    <a:pt x="2609" y="2080"/>
                    <a:pt x="2603" y="2064"/>
                    <a:pt x="2606" y="2047"/>
                  </a:cubicBezTo>
                  <a:cubicBezTo>
                    <a:pt x="2610" y="2029"/>
                    <a:pt x="2621" y="2017"/>
                    <a:pt x="2632" y="2019"/>
                  </a:cubicBezTo>
                  <a:cubicBezTo>
                    <a:pt x="2642" y="2021"/>
                    <a:pt x="2648" y="2037"/>
                    <a:pt x="2645" y="2054"/>
                  </a:cubicBezTo>
                  <a:cubicBezTo>
                    <a:pt x="2641" y="2072"/>
                    <a:pt x="2630" y="2084"/>
                    <a:pt x="2619" y="2082"/>
                  </a:cubicBezTo>
                  <a:close/>
                  <a:moveTo>
                    <a:pt x="2681" y="2151"/>
                  </a:moveTo>
                  <a:cubicBezTo>
                    <a:pt x="2677" y="2169"/>
                    <a:pt x="2666" y="2181"/>
                    <a:pt x="2655" y="2179"/>
                  </a:cubicBezTo>
                  <a:cubicBezTo>
                    <a:pt x="2645" y="2177"/>
                    <a:pt x="2639" y="2161"/>
                    <a:pt x="2642" y="2144"/>
                  </a:cubicBezTo>
                  <a:cubicBezTo>
                    <a:pt x="2646" y="2126"/>
                    <a:pt x="2657" y="2114"/>
                    <a:pt x="2668" y="2116"/>
                  </a:cubicBezTo>
                  <a:cubicBezTo>
                    <a:pt x="2678" y="2118"/>
                    <a:pt x="2684" y="2134"/>
                    <a:pt x="2681" y="2151"/>
                  </a:cubicBezTo>
                  <a:close/>
                  <a:moveTo>
                    <a:pt x="2673" y="2093"/>
                  </a:moveTo>
                  <a:cubicBezTo>
                    <a:pt x="2662" y="2091"/>
                    <a:pt x="2656" y="2075"/>
                    <a:pt x="2660" y="2057"/>
                  </a:cubicBezTo>
                  <a:cubicBezTo>
                    <a:pt x="2663" y="2040"/>
                    <a:pt x="2675" y="2028"/>
                    <a:pt x="2685" y="2030"/>
                  </a:cubicBezTo>
                  <a:cubicBezTo>
                    <a:pt x="2696" y="2032"/>
                    <a:pt x="2702" y="2048"/>
                    <a:pt x="2698" y="2065"/>
                  </a:cubicBezTo>
                  <a:cubicBezTo>
                    <a:pt x="2695" y="2082"/>
                    <a:pt x="2683" y="2095"/>
                    <a:pt x="2673" y="2093"/>
                  </a:cubicBezTo>
                  <a:close/>
                  <a:moveTo>
                    <a:pt x="2734" y="2162"/>
                  </a:moveTo>
                  <a:cubicBezTo>
                    <a:pt x="2730" y="2179"/>
                    <a:pt x="2719" y="2192"/>
                    <a:pt x="2709" y="2190"/>
                  </a:cubicBezTo>
                  <a:cubicBezTo>
                    <a:pt x="2698" y="2187"/>
                    <a:pt x="2692" y="2172"/>
                    <a:pt x="2696" y="2154"/>
                  </a:cubicBezTo>
                  <a:cubicBezTo>
                    <a:pt x="2699" y="2137"/>
                    <a:pt x="2711" y="2125"/>
                    <a:pt x="2721" y="2127"/>
                  </a:cubicBezTo>
                  <a:cubicBezTo>
                    <a:pt x="2732" y="2129"/>
                    <a:pt x="2738" y="2145"/>
                    <a:pt x="2734" y="2162"/>
                  </a:cubicBezTo>
                  <a:close/>
                  <a:moveTo>
                    <a:pt x="2726" y="2104"/>
                  </a:moveTo>
                  <a:cubicBezTo>
                    <a:pt x="2715" y="2101"/>
                    <a:pt x="2710" y="2086"/>
                    <a:pt x="2713" y="2068"/>
                  </a:cubicBezTo>
                  <a:cubicBezTo>
                    <a:pt x="2717" y="2051"/>
                    <a:pt x="2728" y="2039"/>
                    <a:pt x="2739" y="2041"/>
                  </a:cubicBezTo>
                  <a:cubicBezTo>
                    <a:pt x="2749" y="2043"/>
                    <a:pt x="2755" y="2059"/>
                    <a:pt x="2751" y="2076"/>
                  </a:cubicBezTo>
                  <a:cubicBezTo>
                    <a:pt x="2748" y="2093"/>
                    <a:pt x="2737" y="2106"/>
                    <a:pt x="2726" y="2104"/>
                  </a:cubicBezTo>
                  <a:close/>
                  <a:moveTo>
                    <a:pt x="2787" y="2173"/>
                  </a:moveTo>
                  <a:cubicBezTo>
                    <a:pt x="2784" y="2190"/>
                    <a:pt x="2772" y="2203"/>
                    <a:pt x="2762" y="2200"/>
                  </a:cubicBezTo>
                  <a:cubicBezTo>
                    <a:pt x="2751" y="2198"/>
                    <a:pt x="2746" y="2183"/>
                    <a:pt x="2749" y="2165"/>
                  </a:cubicBezTo>
                  <a:cubicBezTo>
                    <a:pt x="2753" y="2148"/>
                    <a:pt x="2764" y="2135"/>
                    <a:pt x="2775" y="2138"/>
                  </a:cubicBezTo>
                  <a:cubicBezTo>
                    <a:pt x="2785" y="2140"/>
                    <a:pt x="2791" y="2156"/>
                    <a:pt x="2787" y="2173"/>
                  </a:cubicBezTo>
                  <a:close/>
                  <a:moveTo>
                    <a:pt x="2779" y="2114"/>
                  </a:moveTo>
                  <a:cubicBezTo>
                    <a:pt x="2769" y="2112"/>
                    <a:pt x="2763" y="2096"/>
                    <a:pt x="2767" y="2079"/>
                  </a:cubicBezTo>
                  <a:cubicBezTo>
                    <a:pt x="2770" y="2062"/>
                    <a:pt x="2782" y="2049"/>
                    <a:pt x="2792" y="2051"/>
                  </a:cubicBezTo>
                  <a:cubicBezTo>
                    <a:pt x="2803" y="2054"/>
                    <a:pt x="2808" y="2069"/>
                    <a:pt x="2805" y="2087"/>
                  </a:cubicBezTo>
                  <a:cubicBezTo>
                    <a:pt x="2801" y="2104"/>
                    <a:pt x="2790" y="2116"/>
                    <a:pt x="2779" y="2114"/>
                  </a:cubicBezTo>
                  <a:close/>
                  <a:moveTo>
                    <a:pt x="2841" y="2184"/>
                  </a:moveTo>
                  <a:cubicBezTo>
                    <a:pt x="2837" y="2201"/>
                    <a:pt x="2826" y="2213"/>
                    <a:pt x="2815" y="2211"/>
                  </a:cubicBezTo>
                  <a:cubicBezTo>
                    <a:pt x="2805" y="2209"/>
                    <a:pt x="2799" y="2193"/>
                    <a:pt x="2803" y="2176"/>
                  </a:cubicBezTo>
                  <a:cubicBezTo>
                    <a:pt x="2806" y="2159"/>
                    <a:pt x="2818" y="2146"/>
                    <a:pt x="2828" y="2148"/>
                  </a:cubicBezTo>
                  <a:cubicBezTo>
                    <a:pt x="2839" y="2151"/>
                    <a:pt x="2844" y="2166"/>
                    <a:pt x="2841" y="2184"/>
                  </a:cubicBezTo>
                  <a:close/>
                  <a:moveTo>
                    <a:pt x="2833" y="2125"/>
                  </a:moveTo>
                  <a:cubicBezTo>
                    <a:pt x="2822" y="2123"/>
                    <a:pt x="2817" y="2107"/>
                    <a:pt x="2820" y="2090"/>
                  </a:cubicBezTo>
                  <a:cubicBezTo>
                    <a:pt x="2824" y="2072"/>
                    <a:pt x="2835" y="2060"/>
                    <a:pt x="2846" y="2062"/>
                  </a:cubicBezTo>
                  <a:cubicBezTo>
                    <a:pt x="2856" y="2064"/>
                    <a:pt x="2862" y="2080"/>
                    <a:pt x="2858" y="2098"/>
                  </a:cubicBezTo>
                  <a:cubicBezTo>
                    <a:pt x="2855" y="2115"/>
                    <a:pt x="2843" y="2127"/>
                    <a:pt x="2833" y="2125"/>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2" name="Freeform 10"/>
            <p:cNvSpPr>
              <a:spLocks noEditPoints="1"/>
            </p:cNvSpPr>
            <p:nvPr/>
          </p:nvSpPr>
          <p:spPr bwMode="auto">
            <a:xfrm>
              <a:off x="2787650" y="4251325"/>
              <a:ext cx="360363" cy="384175"/>
            </a:xfrm>
            <a:custGeom>
              <a:avLst/>
              <a:gdLst>
                <a:gd name="T0" fmla="*/ 2147483646 w 150"/>
                <a:gd name="T1" fmla="*/ 2147483646 h 160"/>
                <a:gd name="T2" fmla="*/ 2147483646 w 150"/>
                <a:gd name="T3" fmla="*/ 2147483646 h 160"/>
                <a:gd name="T4" fmla="*/ 2147483646 w 150"/>
                <a:gd name="T5" fmla="*/ 2147483646 h 160"/>
                <a:gd name="T6" fmla="*/ 2147483646 w 150"/>
                <a:gd name="T7" fmla="*/ 2147483646 h 160"/>
                <a:gd name="T8" fmla="*/ 2147483646 w 150"/>
                <a:gd name="T9" fmla="*/ 2147483646 h 160"/>
                <a:gd name="T10" fmla="*/ 2147483646 w 150"/>
                <a:gd name="T11" fmla="*/ 2147483646 h 160"/>
                <a:gd name="T12" fmla="*/ 2147483646 w 150"/>
                <a:gd name="T13" fmla="*/ 2147483646 h 160"/>
                <a:gd name="T14" fmla="*/ 2147483646 w 150"/>
                <a:gd name="T15" fmla="*/ 2147483646 h 160"/>
                <a:gd name="T16" fmla="*/ 2147483646 w 150"/>
                <a:gd name="T17" fmla="*/ 2147483646 h 160"/>
                <a:gd name="T18" fmla="*/ 2147483646 w 150"/>
                <a:gd name="T19" fmla="*/ 2147483646 h 160"/>
                <a:gd name="T20" fmla="*/ 2147483646 w 150"/>
                <a:gd name="T21" fmla="*/ 2147483646 h 160"/>
                <a:gd name="T22" fmla="*/ 2147483646 w 150"/>
                <a:gd name="T23" fmla="*/ 2147483646 h 160"/>
                <a:gd name="T24" fmla="*/ 2147483646 w 150"/>
                <a:gd name="T25" fmla="*/ 2147483646 h 160"/>
                <a:gd name="T26" fmla="*/ 2147483646 w 150"/>
                <a:gd name="T27" fmla="*/ 2147483646 h 160"/>
                <a:gd name="T28" fmla="*/ 2147483646 w 150"/>
                <a:gd name="T29" fmla="*/ 2147483646 h 160"/>
                <a:gd name="T30" fmla="*/ 2147483646 w 150"/>
                <a:gd name="T31" fmla="*/ 2147483646 h 160"/>
                <a:gd name="T32" fmla="*/ 2147483646 w 150"/>
                <a:gd name="T33" fmla="*/ 2147483646 h 160"/>
                <a:gd name="T34" fmla="*/ 2147483646 w 150"/>
                <a:gd name="T35" fmla="*/ 2147483646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60"/>
                <a:gd name="T56" fmla="*/ 150 w 150"/>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3" name="Freeform 11"/>
            <p:cNvSpPr>
              <a:spLocks noEditPoints="1"/>
            </p:cNvSpPr>
            <p:nvPr/>
          </p:nvSpPr>
          <p:spPr bwMode="auto">
            <a:xfrm>
              <a:off x="9224963" y="4500563"/>
              <a:ext cx="352425" cy="385762"/>
            </a:xfrm>
            <a:custGeom>
              <a:avLst/>
              <a:gdLst>
                <a:gd name="T0" fmla="*/ 2147483646 w 147"/>
                <a:gd name="T1" fmla="*/ 2147483646 h 161"/>
                <a:gd name="T2" fmla="*/ 2147483646 w 147"/>
                <a:gd name="T3" fmla="*/ 2147483646 h 161"/>
                <a:gd name="T4" fmla="*/ 2147483646 w 147"/>
                <a:gd name="T5" fmla="*/ 2147483646 h 161"/>
                <a:gd name="T6" fmla="*/ 2147483646 w 147"/>
                <a:gd name="T7" fmla="*/ 2147483646 h 161"/>
                <a:gd name="T8" fmla="*/ 2147483646 w 147"/>
                <a:gd name="T9" fmla="*/ 2147483646 h 161"/>
                <a:gd name="T10" fmla="*/ 2147483646 w 147"/>
                <a:gd name="T11" fmla="*/ 2147483646 h 161"/>
                <a:gd name="T12" fmla="*/ 2147483646 w 147"/>
                <a:gd name="T13" fmla="*/ 2147483646 h 161"/>
                <a:gd name="T14" fmla="*/ 2147483646 w 147"/>
                <a:gd name="T15" fmla="*/ 2147483646 h 161"/>
                <a:gd name="T16" fmla="*/ 2147483646 w 147"/>
                <a:gd name="T17" fmla="*/ 2147483646 h 161"/>
                <a:gd name="T18" fmla="*/ 2147483646 w 147"/>
                <a:gd name="T19" fmla="*/ 2147483646 h 161"/>
                <a:gd name="T20" fmla="*/ 2147483646 w 147"/>
                <a:gd name="T21" fmla="*/ 2147483646 h 161"/>
                <a:gd name="T22" fmla="*/ 2147483646 w 147"/>
                <a:gd name="T23" fmla="*/ 2147483646 h 161"/>
                <a:gd name="T24" fmla="*/ 2147483646 w 147"/>
                <a:gd name="T25" fmla="*/ 2147483646 h 161"/>
                <a:gd name="T26" fmla="*/ 2147483646 w 147"/>
                <a:gd name="T27" fmla="*/ 2147483646 h 161"/>
                <a:gd name="T28" fmla="*/ 2147483646 w 147"/>
                <a:gd name="T29" fmla="*/ 2147483646 h 161"/>
                <a:gd name="T30" fmla="*/ 2147483646 w 147"/>
                <a:gd name="T31" fmla="*/ 2147483646 h 161"/>
                <a:gd name="T32" fmla="*/ 2147483646 w 147"/>
                <a:gd name="T33" fmla="*/ 2147483646 h 161"/>
                <a:gd name="T34" fmla="*/ 2147483646 w 147"/>
                <a:gd name="T35" fmla="*/ 2147483646 h 161"/>
                <a:gd name="T36" fmla="*/ 2147483646 w 147"/>
                <a:gd name="T37" fmla="*/ 2147483646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161"/>
                <a:gd name="T59" fmla="*/ 147 w 147"/>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4" name="Freeform 12"/>
            <p:cNvSpPr>
              <a:spLocks noEditPoints="1"/>
            </p:cNvSpPr>
            <p:nvPr/>
          </p:nvSpPr>
          <p:spPr bwMode="auto">
            <a:xfrm>
              <a:off x="5030788" y="3027363"/>
              <a:ext cx="409575" cy="255587"/>
            </a:xfrm>
            <a:custGeom>
              <a:avLst/>
              <a:gdLst>
                <a:gd name="T0" fmla="*/ 2147483646 w 171"/>
                <a:gd name="T1" fmla="*/ 2147483646 h 107"/>
                <a:gd name="T2" fmla="*/ 2147483646 w 171"/>
                <a:gd name="T3" fmla="*/ 0 h 107"/>
                <a:gd name="T4" fmla="*/ 2147483646 w 171"/>
                <a:gd name="T5" fmla="*/ 2147483646 h 107"/>
                <a:gd name="T6" fmla="*/ 2147483646 w 171"/>
                <a:gd name="T7" fmla="*/ 2147483646 h 107"/>
                <a:gd name="T8" fmla="*/ 2147483646 w 171"/>
                <a:gd name="T9" fmla="*/ 2147483646 h 107"/>
                <a:gd name="T10" fmla="*/ 2147483646 w 171"/>
                <a:gd name="T11" fmla="*/ 2147483646 h 107"/>
                <a:gd name="T12" fmla="*/ 2147483646 w 171"/>
                <a:gd name="T13" fmla="*/ 2147483646 h 107"/>
                <a:gd name="T14" fmla="*/ 0 w 171"/>
                <a:gd name="T15" fmla="*/ 2147483646 h 107"/>
                <a:gd name="T16" fmla="*/ 2147483646 w 171"/>
                <a:gd name="T17" fmla="*/ 2147483646 h 107"/>
                <a:gd name="T18" fmla="*/ 2147483646 w 171"/>
                <a:gd name="T19" fmla="*/ 2147483646 h 107"/>
                <a:gd name="T20" fmla="*/ 2147483646 w 171"/>
                <a:gd name="T21" fmla="*/ 2147483646 h 107"/>
                <a:gd name="T22" fmla="*/ 2147483646 w 171"/>
                <a:gd name="T23" fmla="*/ 2147483646 h 107"/>
                <a:gd name="T24" fmla="*/ 2147483646 w 171"/>
                <a:gd name="T25" fmla="*/ 2147483646 h 107"/>
                <a:gd name="T26" fmla="*/ 2147483646 w 171"/>
                <a:gd name="T27" fmla="*/ 2147483646 h 107"/>
                <a:gd name="T28" fmla="*/ 2147483646 w 171"/>
                <a:gd name="T29" fmla="*/ 2147483646 h 107"/>
                <a:gd name="T30" fmla="*/ 2147483646 w 171"/>
                <a:gd name="T31" fmla="*/ 2147483646 h 107"/>
                <a:gd name="T32" fmla="*/ 2147483646 w 171"/>
                <a:gd name="T33" fmla="*/ 2147483646 h 107"/>
                <a:gd name="T34" fmla="*/ 2147483646 w 171"/>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1"/>
                <a:gd name="T55" fmla="*/ 0 h 107"/>
                <a:gd name="T56" fmla="*/ 171 w 171"/>
                <a:gd name="T57" fmla="*/ 107 h 1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5" name="Freeform 13"/>
            <p:cNvSpPr>
              <a:spLocks noEditPoints="1"/>
            </p:cNvSpPr>
            <p:nvPr/>
          </p:nvSpPr>
          <p:spPr bwMode="auto">
            <a:xfrm>
              <a:off x="7435850" y="3440113"/>
              <a:ext cx="417513" cy="327025"/>
            </a:xfrm>
            <a:custGeom>
              <a:avLst/>
              <a:gdLst>
                <a:gd name="T0" fmla="*/ 2147483646 w 174"/>
                <a:gd name="T1" fmla="*/ 2147483646 h 136"/>
                <a:gd name="T2" fmla="*/ 2147483646 w 174"/>
                <a:gd name="T3" fmla="*/ 2147483646 h 136"/>
                <a:gd name="T4" fmla="*/ 2147483646 w 174"/>
                <a:gd name="T5" fmla="*/ 2147483646 h 136"/>
                <a:gd name="T6" fmla="*/ 2147483646 w 174"/>
                <a:gd name="T7" fmla="*/ 2147483646 h 136"/>
                <a:gd name="T8" fmla="*/ 2147483646 w 174"/>
                <a:gd name="T9" fmla="*/ 2147483646 h 136"/>
                <a:gd name="T10" fmla="*/ 2147483646 w 174"/>
                <a:gd name="T11" fmla="*/ 2147483646 h 136"/>
                <a:gd name="T12" fmla="*/ 2147483646 w 174"/>
                <a:gd name="T13" fmla="*/ 2147483646 h 136"/>
                <a:gd name="T14" fmla="*/ 2147483646 w 174"/>
                <a:gd name="T15" fmla="*/ 2147483646 h 136"/>
                <a:gd name="T16" fmla="*/ 2147483646 w 174"/>
                <a:gd name="T17" fmla="*/ 2147483646 h 136"/>
                <a:gd name="T18" fmla="*/ 2147483646 w 174"/>
                <a:gd name="T19" fmla="*/ 2147483646 h 136"/>
                <a:gd name="T20" fmla="*/ 2147483646 w 174"/>
                <a:gd name="T21" fmla="*/ 2147483646 h 136"/>
                <a:gd name="T22" fmla="*/ 2147483646 w 174"/>
                <a:gd name="T23" fmla="*/ 2147483646 h 136"/>
                <a:gd name="T24" fmla="*/ 2147483646 w 174"/>
                <a:gd name="T25" fmla="*/ 2147483646 h 136"/>
                <a:gd name="T26" fmla="*/ 2147483646 w 174"/>
                <a:gd name="T27" fmla="*/ 2147483646 h 136"/>
                <a:gd name="T28" fmla="*/ 2147483646 w 174"/>
                <a:gd name="T29" fmla="*/ 2147483646 h 136"/>
                <a:gd name="T30" fmla="*/ 2147483646 w 174"/>
                <a:gd name="T31" fmla="*/ 2147483646 h 136"/>
                <a:gd name="T32" fmla="*/ 2147483646 w 174"/>
                <a:gd name="T33" fmla="*/ 2147483646 h 136"/>
                <a:gd name="T34" fmla="*/ 2147483646 w 174"/>
                <a:gd name="T35" fmla="*/ 2147483646 h 136"/>
                <a:gd name="T36" fmla="*/ 2147483646 w 174"/>
                <a:gd name="T37" fmla="*/ 2147483646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36"/>
                <a:gd name="T59" fmla="*/ 174 w 17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6" name="Freeform 14"/>
            <p:cNvSpPr>
              <a:spLocks noEditPoints="1"/>
            </p:cNvSpPr>
            <p:nvPr/>
          </p:nvSpPr>
          <p:spPr bwMode="auto">
            <a:xfrm>
              <a:off x="2497138" y="5162550"/>
              <a:ext cx="290512" cy="561975"/>
            </a:xfrm>
            <a:custGeom>
              <a:avLst/>
              <a:gdLst>
                <a:gd name="T0" fmla="*/ 2147483646 w 121"/>
                <a:gd name="T1" fmla="*/ 2147483646 h 234"/>
                <a:gd name="T2" fmla="*/ 2147483646 w 121"/>
                <a:gd name="T3" fmla="*/ 2147483646 h 234"/>
                <a:gd name="T4" fmla="*/ 2147483646 w 121"/>
                <a:gd name="T5" fmla="*/ 2147483646 h 234"/>
                <a:gd name="T6" fmla="*/ 2147483646 w 121"/>
                <a:gd name="T7" fmla="*/ 2147483646 h 234"/>
                <a:gd name="T8" fmla="*/ 2147483646 w 121"/>
                <a:gd name="T9" fmla="*/ 2147483646 h 234"/>
                <a:gd name="T10" fmla="*/ 2147483646 w 121"/>
                <a:gd name="T11" fmla="*/ 2147483646 h 234"/>
                <a:gd name="T12" fmla="*/ 2147483646 w 121"/>
                <a:gd name="T13" fmla="*/ 2147483646 h 234"/>
                <a:gd name="T14" fmla="*/ 2147483646 w 121"/>
                <a:gd name="T15" fmla="*/ 2147483646 h 234"/>
                <a:gd name="T16" fmla="*/ 2147483646 w 121"/>
                <a:gd name="T17" fmla="*/ 2147483646 h 234"/>
                <a:gd name="T18" fmla="*/ 2147483646 w 121"/>
                <a:gd name="T19" fmla="*/ 2147483646 h 234"/>
                <a:gd name="T20" fmla="*/ 2147483646 w 121"/>
                <a:gd name="T21" fmla="*/ 2147483646 h 234"/>
                <a:gd name="T22" fmla="*/ 2147483646 w 121"/>
                <a:gd name="T23" fmla="*/ 2147483646 h 234"/>
                <a:gd name="T24" fmla="*/ 2147483646 w 121"/>
                <a:gd name="T25" fmla="*/ 2147483646 h 234"/>
                <a:gd name="T26" fmla="*/ 2147483646 w 121"/>
                <a:gd name="T27" fmla="*/ 2147483646 h 234"/>
                <a:gd name="T28" fmla="*/ 2147483646 w 121"/>
                <a:gd name="T29" fmla="*/ 2147483646 h 234"/>
                <a:gd name="T30" fmla="*/ 2147483646 w 121"/>
                <a:gd name="T31" fmla="*/ 2147483646 h 234"/>
                <a:gd name="T32" fmla="*/ 2147483646 w 121"/>
                <a:gd name="T33" fmla="*/ 2147483646 h 234"/>
                <a:gd name="T34" fmla="*/ 2147483646 w 121"/>
                <a:gd name="T35" fmla="*/ 2147483646 h 234"/>
                <a:gd name="T36" fmla="*/ 2147483646 w 121"/>
                <a:gd name="T37" fmla="*/ 2147483646 h 234"/>
                <a:gd name="T38" fmla="*/ 2147483646 w 121"/>
                <a:gd name="T39" fmla="*/ 2147483646 h 234"/>
                <a:gd name="T40" fmla="*/ 2147483646 w 121"/>
                <a:gd name="T41" fmla="*/ 2147483646 h 234"/>
                <a:gd name="T42" fmla="*/ 2147483646 w 121"/>
                <a:gd name="T43" fmla="*/ 2147483646 h 234"/>
                <a:gd name="T44" fmla="*/ 2147483646 w 121"/>
                <a:gd name="T45" fmla="*/ 2147483646 h 234"/>
                <a:gd name="T46" fmla="*/ 2147483646 w 121"/>
                <a:gd name="T47" fmla="*/ 2147483646 h 234"/>
                <a:gd name="T48" fmla="*/ 2147483646 w 121"/>
                <a:gd name="T49" fmla="*/ 2147483646 h 234"/>
                <a:gd name="T50" fmla="*/ 2147483646 w 121"/>
                <a:gd name="T51" fmla="*/ 2147483646 h 234"/>
                <a:gd name="T52" fmla="*/ 2147483646 w 121"/>
                <a:gd name="T53" fmla="*/ 2147483646 h 234"/>
                <a:gd name="T54" fmla="*/ 2147483646 w 121"/>
                <a:gd name="T55" fmla="*/ 2147483646 h 234"/>
                <a:gd name="T56" fmla="*/ 2147483646 w 121"/>
                <a:gd name="T57" fmla="*/ 2147483646 h 234"/>
                <a:gd name="T58" fmla="*/ 2147483646 w 121"/>
                <a:gd name="T59" fmla="*/ 2147483646 h 234"/>
                <a:gd name="T60" fmla="*/ 2147483646 w 121"/>
                <a:gd name="T61" fmla="*/ 2147483646 h 234"/>
                <a:gd name="T62" fmla="*/ 2147483646 w 121"/>
                <a:gd name="T63" fmla="*/ 2147483646 h 234"/>
                <a:gd name="T64" fmla="*/ 2147483646 w 121"/>
                <a:gd name="T65" fmla="*/ 2147483646 h 234"/>
                <a:gd name="T66" fmla="*/ 2147483646 w 121"/>
                <a:gd name="T67" fmla="*/ 2147483646 h 234"/>
                <a:gd name="T68" fmla="*/ 2147483646 w 121"/>
                <a:gd name="T69" fmla="*/ 2147483646 h 234"/>
                <a:gd name="T70" fmla="*/ 2147483646 w 121"/>
                <a:gd name="T71" fmla="*/ 2147483646 h 234"/>
                <a:gd name="T72" fmla="*/ 2147483646 w 121"/>
                <a:gd name="T73" fmla="*/ 2147483646 h 234"/>
                <a:gd name="T74" fmla="*/ 2147483646 w 121"/>
                <a:gd name="T75" fmla="*/ 2147483646 h 2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
                <a:gd name="T115" fmla="*/ 0 h 234"/>
                <a:gd name="T116" fmla="*/ 121 w 121"/>
                <a:gd name="T117" fmla="*/ 234 h 2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7" name="Freeform 16"/>
            <p:cNvSpPr>
              <a:spLocks noEditPoints="1"/>
            </p:cNvSpPr>
            <p:nvPr/>
          </p:nvSpPr>
          <p:spPr bwMode="auto">
            <a:xfrm>
              <a:off x="3963988" y="2055813"/>
              <a:ext cx="893762" cy="625475"/>
            </a:xfrm>
            <a:custGeom>
              <a:avLst/>
              <a:gdLst>
                <a:gd name="T0" fmla="*/ 2147483646 w 372"/>
                <a:gd name="T1" fmla="*/ 2147483646 h 260"/>
                <a:gd name="T2" fmla="*/ 2147483646 w 372"/>
                <a:gd name="T3" fmla="*/ 2147483646 h 260"/>
                <a:gd name="T4" fmla="*/ 2147483646 w 372"/>
                <a:gd name="T5" fmla="*/ 2147483646 h 260"/>
                <a:gd name="T6" fmla="*/ 2147483646 w 372"/>
                <a:gd name="T7" fmla="*/ 2147483646 h 260"/>
                <a:gd name="T8" fmla="*/ 2147483646 w 372"/>
                <a:gd name="T9" fmla="*/ 2147483646 h 260"/>
                <a:gd name="T10" fmla="*/ 2147483646 w 372"/>
                <a:gd name="T11" fmla="*/ 2147483646 h 260"/>
                <a:gd name="T12" fmla="*/ 2147483646 w 372"/>
                <a:gd name="T13" fmla="*/ 2147483646 h 260"/>
                <a:gd name="T14" fmla="*/ 2147483646 w 372"/>
                <a:gd name="T15" fmla="*/ 2147483646 h 260"/>
                <a:gd name="T16" fmla="*/ 2147483646 w 372"/>
                <a:gd name="T17" fmla="*/ 2147483646 h 260"/>
                <a:gd name="T18" fmla="*/ 2147483646 w 372"/>
                <a:gd name="T19" fmla="*/ 2147483646 h 260"/>
                <a:gd name="T20" fmla="*/ 2147483646 w 372"/>
                <a:gd name="T21" fmla="*/ 2147483646 h 260"/>
                <a:gd name="T22" fmla="*/ 2147483646 w 372"/>
                <a:gd name="T23" fmla="*/ 2147483646 h 260"/>
                <a:gd name="T24" fmla="*/ 2147483646 w 372"/>
                <a:gd name="T25" fmla="*/ 2147483646 h 260"/>
                <a:gd name="T26" fmla="*/ 2147483646 w 372"/>
                <a:gd name="T27" fmla="*/ 2147483646 h 260"/>
                <a:gd name="T28" fmla="*/ 2147483646 w 372"/>
                <a:gd name="T29" fmla="*/ 2147483646 h 260"/>
                <a:gd name="T30" fmla="*/ 2147483646 w 372"/>
                <a:gd name="T31" fmla="*/ 2147483646 h 260"/>
                <a:gd name="T32" fmla="*/ 2147483646 w 372"/>
                <a:gd name="T33" fmla="*/ 2147483646 h 260"/>
                <a:gd name="T34" fmla="*/ 2147483646 w 372"/>
                <a:gd name="T35" fmla="*/ 2147483646 h 260"/>
                <a:gd name="T36" fmla="*/ 2147483646 w 372"/>
                <a:gd name="T37" fmla="*/ 2147483646 h 260"/>
                <a:gd name="T38" fmla="*/ 2147483646 w 372"/>
                <a:gd name="T39" fmla="*/ 2147483646 h 260"/>
                <a:gd name="T40" fmla="*/ 2147483646 w 372"/>
                <a:gd name="T41" fmla="*/ 2147483646 h 260"/>
                <a:gd name="T42" fmla="*/ 2147483646 w 372"/>
                <a:gd name="T43" fmla="*/ 2147483646 h 260"/>
                <a:gd name="T44" fmla="*/ 2147483646 w 372"/>
                <a:gd name="T45" fmla="*/ 2147483646 h 260"/>
                <a:gd name="T46" fmla="*/ 2147483646 w 372"/>
                <a:gd name="T47" fmla="*/ 2147483646 h 260"/>
                <a:gd name="T48" fmla="*/ 2147483646 w 372"/>
                <a:gd name="T49" fmla="*/ 2147483646 h 260"/>
                <a:gd name="T50" fmla="*/ 2147483646 w 372"/>
                <a:gd name="T51" fmla="*/ 2147483646 h 260"/>
                <a:gd name="T52" fmla="*/ 2147483646 w 372"/>
                <a:gd name="T53" fmla="*/ 2147483646 h 260"/>
                <a:gd name="T54" fmla="*/ 2147483646 w 372"/>
                <a:gd name="T55" fmla="*/ 2147483646 h 260"/>
                <a:gd name="T56" fmla="*/ 2147483646 w 372"/>
                <a:gd name="T57" fmla="*/ 2147483646 h 260"/>
                <a:gd name="T58" fmla="*/ 2147483646 w 372"/>
                <a:gd name="T59" fmla="*/ 2147483646 h 260"/>
                <a:gd name="T60" fmla="*/ 2147483646 w 372"/>
                <a:gd name="T61" fmla="*/ 2147483646 h 260"/>
                <a:gd name="T62" fmla="*/ 2147483646 w 372"/>
                <a:gd name="T63" fmla="*/ 2147483646 h 260"/>
                <a:gd name="T64" fmla="*/ 2147483646 w 372"/>
                <a:gd name="T65" fmla="*/ 2147483646 h 260"/>
                <a:gd name="T66" fmla="*/ 2147483646 w 372"/>
                <a:gd name="T67" fmla="*/ 2147483646 h 260"/>
                <a:gd name="T68" fmla="*/ 2147483646 w 372"/>
                <a:gd name="T69" fmla="*/ 2147483646 h 260"/>
                <a:gd name="T70" fmla="*/ 2147483646 w 372"/>
                <a:gd name="T71" fmla="*/ 2147483646 h 260"/>
                <a:gd name="T72" fmla="*/ 2147483646 w 372"/>
                <a:gd name="T73" fmla="*/ 2147483646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2"/>
                <a:gd name="T112" fmla="*/ 0 h 260"/>
                <a:gd name="T113" fmla="*/ 372 w 372"/>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8" name="Freeform 17"/>
            <p:cNvSpPr>
              <a:spLocks noEditPoints="1"/>
            </p:cNvSpPr>
            <p:nvPr/>
          </p:nvSpPr>
          <p:spPr bwMode="auto">
            <a:xfrm>
              <a:off x="9294813" y="5578475"/>
              <a:ext cx="431800" cy="584200"/>
            </a:xfrm>
            <a:custGeom>
              <a:avLst/>
              <a:gdLst>
                <a:gd name="T0" fmla="*/ 2147483646 w 180"/>
                <a:gd name="T1" fmla="*/ 2147483646 h 243"/>
                <a:gd name="T2" fmla="*/ 2147483646 w 180"/>
                <a:gd name="T3" fmla="*/ 2147483646 h 243"/>
                <a:gd name="T4" fmla="*/ 2147483646 w 180"/>
                <a:gd name="T5" fmla="*/ 2147483646 h 243"/>
                <a:gd name="T6" fmla="*/ 2147483646 w 180"/>
                <a:gd name="T7" fmla="*/ 2147483646 h 243"/>
                <a:gd name="T8" fmla="*/ 2147483646 w 180"/>
                <a:gd name="T9" fmla="*/ 2147483646 h 243"/>
                <a:gd name="T10" fmla="*/ 2147483646 w 180"/>
                <a:gd name="T11" fmla="*/ 2147483646 h 243"/>
                <a:gd name="T12" fmla="*/ 2147483646 w 180"/>
                <a:gd name="T13" fmla="*/ 2147483646 h 243"/>
                <a:gd name="T14" fmla="*/ 2147483646 w 180"/>
                <a:gd name="T15" fmla="*/ 2147483646 h 243"/>
                <a:gd name="T16" fmla="*/ 2147483646 w 180"/>
                <a:gd name="T17" fmla="*/ 2147483646 h 243"/>
                <a:gd name="T18" fmla="*/ 2147483646 w 180"/>
                <a:gd name="T19" fmla="*/ 2147483646 h 243"/>
                <a:gd name="T20" fmla="*/ 2147483646 w 180"/>
                <a:gd name="T21" fmla="*/ 2147483646 h 243"/>
                <a:gd name="T22" fmla="*/ 2147483646 w 180"/>
                <a:gd name="T23" fmla="*/ 2147483646 h 243"/>
                <a:gd name="T24" fmla="*/ 2147483646 w 180"/>
                <a:gd name="T25" fmla="*/ 2147483646 h 243"/>
                <a:gd name="T26" fmla="*/ 2147483646 w 180"/>
                <a:gd name="T27" fmla="*/ 2147483646 h 243"/>
                <a:gd name="T28" fmla="*/ 2147483646 w 180"/>
                <a:gd name="T29" fmla="*/ 2147483646 h 243"/>
                <a:gd name="T30" fmla="*/ 2147483646 w 180"/>
                <a:gd name="T31" fmla="*/ 2147483646 h 243"/>
                <a:gd name="T32" fmla="*/ 2147483646 w 180"/>
                <a:gd name="T33" fmla="*/ 2147483646 h 243"/>
                <a:gd name="T34" fmla="*/ 2147483646 w 180"/>
                <a:gd name="T35" fmla="*/ 2147483646 h 243"/>
                <a:gd name="T36" fmla="*/ 2147483646 w 180"/>
                <a:gd name="T37" fmla="*/ 2147483646 h 243"/>
                <a:gd name="T38" fmla="*/ 2147483646 w 180"/>
                <a:gd name="T39" fmla="*/ 2147483646 h 243"/>
                <a:gd name="T40" fmla="*/ 2147483646 w 180"/>
                <a:gd name="T41" fmla="*/ 2147483646 h 2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0"/>
                <a:gd name="T64" fmla="*/ 0 h 243"/>
                <a:gd name="T65" fmla="*/ 180 w 180"/>
                <a:gd name="T66" fmla="*/ 243 h 2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0" h="243">
                  <a:moveTo>
                    <a:pt x="174" y="117"/>
                  </a:moveTo>
                  <a:cubicBezTo>
                    <a:pt x="172" y="111"/>
                    <a:pt x="170" y="105"/>
                    <a:pt x="167" y="101"/>
                  </a:cubicBezTo>
                  <a:cubicBezTo>
                    <a:pt x="167" y="101"/>
                    <a:pt x="167" y="100"/>
                    <a:pt x="167" y="100"/>
                  </a:cubicBezTo>
                  <a:cubicBezTo>
                    <a:pt x="160" y="91"/>
                    <a:pt x="151" y="84"/>
                    <a:pt x="140" y="80"/>
                  </a:cubicBezTo>
                  <a:cubicBezTo>
                    <a:pt x="144" y="72"/>
                    <a:pt x="146" y="62"/>
                    <a:pt x="144" y="53"/>
                  </a:cubicBezTo>
                  <a:cubicBezTo>
                    <a:pt x="138" y="31"/>
                    <a:pt x="116" y="17"/>
                    <a:pt x="94" y="22"/>
                  </a:cubicBezTo>
                  <a:cubicBezTo>
                    <a:pt x="91" y="23"/>
                    <a:pt x="89" y="24"/>
                    <a:pt x="87" y="25"/>
                  </a:cubicBezTo>
                  <a:cubicBezTo>
                    <a:pt x="77" y="9"/>
                    <a:pt x="58" y="0"/>
                    <a:pt x="38" y="4"/>
                  </a:cubicBezTo>
                  <a:cubicBezTo>
                    <a:pt x="15" y="10"/>
                    <a:pt x="0" y="34"/>
                    <a:pt x="5" y="58"/>
                  </a:cubicBezTo>
                  <a:cubicBezTo>
                    <a:pt x="6" y="60"/>
                    <a:pt x="6" y="62"/>
                    <a:pt x="7" y="64"/>
                  </a:cubicBezTo>
                  <a:cubicBezTo>
                    <a:pt x="24" y="134"/>
                    <a:pt x="24" y="134"/>
                    <a:pt x="24" y="134"/>
                  </a:cubicBezTo>
                  <a:cubicBezTo>
                    <a:pt x="24" y="134"/>
                    <a:pt x="24" y="134"/>
                    <a:pt x="24" y="134"/>
                  </a:cubicBezTo>
                  <a:cubicBezTo>
                    <a:pt x="38" y="193"/>
                    <a:pt x="38" y="193"/>
                    <a:pt x="38" y="193"/>
                  </a:cubicBezTo>
                  <a:cubicBezTo>
                    <a:pt x="38" y="195"/>
                    <a:pt x="38" y="197"/>
                    <a:pt x="39" y="199"/>
                  </a:cubicBezTo>
                  <a:cubicBezTo>
                    <a:pt x="45" y="226"/>
                    <a:pt x="72" y="243"/>
                    <a:pt x="100" y="237"/>
                  </a:cubicBezTo>
                  <a:cubicBezTo>
                    <a:pt x="126" y="230"/>
                    <a:pt x="143" y="204"/>
                    <a:pt x="138" y="177"/>
                  </a:cubicBezTo>
                  <a:cubicBezTo>
                    <a:pt x="164" y="170"/>
                    <a:pt x="180" y="143"/>
                    <a:pt x="174" y="117"/>
                  </a:cubicBezTo>
                  <a:close/>
                  <a:moveTo>
                    <a:pt x="84" y="98"/>
                  </a:moveTo>
                  <a:cubicBezTo>
                    <a:pt x="83" y="98"/>
                    <a:pt x="83" y="98"/>
                    <a:pt x="83" y="98"/>
                  </a:cubicBezTo>
                  <a:cubicBezTo>
                    <a:pt x="83" y="98"/>
                    <a:pt x="83" y="98"/>
                    <a:pt x="83" y="98"/>
                  </a:cubicBezTo>
                  <a:cubicBezTo>
                    <a:pt x="83" y="98"/>
                    <a:pt x="83" y="98"/>
                    <a:pt x="84" y="98"/>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9" name="Freeform 18"/>
            <p:cNvSpPr>
              <a:spLocks noEditPoints="1"/>
            </p:cNvSpPr>
            <p:nvPr/>
          </p:nvSpPr>
          <p:spPr bwMode="auto">
            <a:xfrm>
              <a:off x="2881313" y="3219450"/>
              <a:ext cx="534987" cy="503238"/>
            </a:xfrm>
            <a:custGeom>
              <a:avLst/>
              <a:gdLst>
                <a:gd name="T0" fmla="*/ 2147483646 w 223"/>
                <a:gd name="T1" fmla="*/ 2147483646 h 210"/>
                <a:gd name="T2" fmla="*/ 2147483646 w 223"/>
                <a:gd name="T3" fmla="*/ 2147483646 h 210"/>
                <a:gd name="T4" fmla="*/ 2147483646 w 223"/>
                <a:gd name="T5" fmla="*/ 2147483646 h 210"/>
                <a:gd name="T6" fmla="*/ 2147483646 w 223"/>
                <a:gd name="T7" fmla="*/ 2147483646 h 210"/>
                <a:gd name="T8" fmla="*/ 2147483646 w 223"/>
                <a:gd name="T9" fmla="*/ 2147483646 h 210"/>
                <a:gd name="T10" fmla="*/ 2147483646 w 223"/>
                <a:gd name="T11" fmla="*/ 2147483646 h 210"/>
                <a:gd name="T12" fmla="*/ 2147483646 w 223"/>
                <a:gd name="T13" fmla="*/ 2147483646 h 210"/>
                <a:gd name="T14" fmla="*/ 2147483646 w 223"/>
                <a:gd name="T15" fmla="*/ 2147483646 h 210"/>
                <a:gd name="T16" fmla="*/ 2147483646 w 223"/>
                <a:gd name="T17" fmla="*/ 2147483646 h 210"/>
                <a:gd name="T18" fmla="*/ 2147483646 w 223"/>
                <a:gd name="T19" fmla="*/ 2147483646 h 210"/>
                <a:gd name="T20" fmla="*/ 2147483646 w 223"/>
                <a:gd name="T21" fmla="*/ 2147483646 h 210"/>
                <a:gd name="T22" fmla="*/ 2147483646 w 223"/>
                <a:gd name="T23" fmla="*/ 2147483646 h 210"/>
                <a:gd name="T24" fmla="*/ 2147483646 w 223"/>
                <a:gd name="T25" fmla="*/ 2147483646 h 210"/>
                <a:gd name="T26" fmla="*/ 2147483646 w 223"/>
                <a:gd name="T27" fmla="*/ 2147483646 h 210"/>
                <a:gd name="T28" fmla="*/ 2147483646 w 223"/>
                <a:gd name="T29" fmla="*/ 2147483646 h 210"/>
                <a:gd name="T30" fmla="*/ 2147483646 w 223"/>
                <a:gd name="T31" fmla="*/ 2147483646 h 210"/>
                <a:gd name="T32" fmla="*/ 2147483646 w 223"/>
                <a:gd name="T33" fmla="*/ 2147483646 h 210"/>
                <a:gd name="T34" fmla="*/ 2147483646 w 223"/>
                <a:gd name="T35" fmla="*/ 2147483646 h 210"/>
                <a:gd name="T36" fmla="*/ 2147483646 w 223"/>
                <a:gd name="T37" fmla="*/ 2147483646 h 210"/>
                <a:gd name="T38" fmla="*/ 2147483646 w 223"/>
                <a:gd name="T39" fmla="*/ 2147483646 h 2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210"/>
                <a:gd name="T62" fmla="*/ 223 w 223"/>
                <a:gd name="T63" fmla="*/ 210 h 2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0" name="Freeform 19"/>
            <p:cNvSpPr>
              <a:spLocks/>
            </p:cNvSpPr>
            <p:nvPr/>
          </p:nvSpPr>
          <p:spPr bwMode="auto">
            <a:xfrm rot="396022">
              <a:off x="7031038" y="2306638"/>
              <a:ext cx="3052762" cy="1833562"/>
            </a:xfrm>
            <a:custGeom>
              <a:avLst/>
              <a:gdLst>
                <a:gd name="T0" fmla="*/ 2147483646 w 727"/>
                <a:gd name="T1" fmla="*/ 2147483646 h 436"/>
                <a:gd name="T2" fmla="*/ 2147483646 w 727"/>
                <a:gd name="T3" fmla="*/ 2147483646 h 436"/>
                <a:gd name="T4" fmla="*/ 2147483646 w 727"/>
                <a:gd name="T5" fmla="*/ 2147483646 h 436"/>
                <a:gd name="T6" fmla="*/ 2147483646 w 727"/>
                <a:gd name="T7" fmla="*/ 2147483646 h 436"/>
                <a:gd name="T8" fmla="*/ 0 60000 65536"/>
                <a:gd name="T9" fmla="*/ 0 60000 65536"/>
                <a:gd name="T10" fmla="*/ 0 60000 65536"/>
                <a:gd name="T11" fmla="*/ 0 60000 65536"/>
                <a:gd name="T12" fmla="*/ 0 w 727"/>
                <a:gd name="T13" fmla="*/ 0 h 436"/>
                <a:gd name="T14" fmla="*/ 727 w 727"/>
                <a:gd name="T15" fmla="*/ 436 h 436"/>
              </a:gdLst>
              <a:ahLst/>
              <a:cxnLst>
                <a:cxn ang="T8">
                  <a:pos x="T0" y="T1"/>
                </a:cxn>
                <a:cxn ang="T9">
                  <a:pos x="T2" y="T3"/>
                </a:cxn>
                <a:cxn ang="T10">
                  <a:pos x="T4" y="T5"/>
                </a:cxn>
                <a:cxn ang="T11">
                  <a:pos x="T6" y="T7"/>
                </a:cxn>
              </a:cxnLst>
              <a:rect l="T12" t="T13" r="T14" b="T15"/>
              <a:pathLst>
                <a:path w="727" h="436">
                  <a:moveTo>
                    <a:pt x="1" y="24"/>
                  </a:moveTo>
                  <a:cubicBezTo>
                    <a:pt x="0" y="16"/>
                    <a:pt x="1" y="0"/>
                    <a:pt x="2" y="1"/>
                  </a:cubicBezTo>
                  <a:cubicBezTo>
                    <a:pt x="293" y="36"/>
                    <a:pt x="559" y="196"/>
                    <a:pt x="727" y="436"/>
                  </a:cubicBezTo>
                  <a:cubicBezTo>
                    <a:pt x="727" y="436"/>
                    <a:pt x="475" y="86"/>
                    <a:pt x="1" y="2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1" name="Freeform 20"/>
            <p:cNvSpPr>
              <a:spLocks/>
            </p:cNvSpPr>
            <p:nvPr/>
          </p:nvSpPr>
          <p:spPr bwMode="auto">
            <a:xfrm>
              <a:off x="6148388" y="1646238"/>
              <a:ext cx="1069975" cy="1052512"/>
            </a:xfrm>
            <a:custGeom>
              <a:avLst/>
              <a:gdLst>
                <a:gd name="T0" fmla="*/ 2147483646 w 179"/>
                <a:gd name="T1" fmla="*/ 2147483646 h 176"/>
                <a:gd name="T2" fmla="*/ 2147483646 w 179"/>
                <a:gd name="T3" fmla="*/ 2147483646 h 176"/>
                <a:gd name="T4" fmla="*/ 2147483646 w 179"/>
                <a:gd name="T5" fmla="*/ 2147483646 h 176"/>
                <a:gd name="T6" fmla="*/ 2147483646 w 179"/>
                <a:gd name="T7" fmla="*/ 2147483646 h 176"/>
                <a:gd name="T8" fmla="*/ 2147483646 w 179"/>
                <a:gd name="T9" fmla="*/ 2147483646 h 176"/>
                <a:gd name="T10" fmla="*/ 2147483646 w 179"/>
                <a:gd name="T11" fmla="*/ 2147483646 h 176"/>
                <a:gd name="T12" fmla="*/ 2147483646 w 179"/>
                <a:gd name="T13" fmla="*/ 2147483646 h 176"/>
                <a:gd name="T14" fmla="*/ 2147483646 w 179"/>
                <a:gd name="T15" fmla="*/ 2147483646 h 176"/>
                <a:gd name="T16" fmla="*/ 2147483646 w 179"/>
                <a:gd name="T17" fmla="*/ 2147483646 h 176"/>
                <a:gd name="T18" fmla="*/ 2147483646 w 179"/>
                <a:gd name="T19" fmla="*/ 2147483646 h 176"/>
                <a:gd name="T20" fmla="*/ 2147483646 w 179"/>
                <a:gd name="T21" fmla="*/ 2147483646 h 176"/>
                <a:gd name="T22" fmla="*/ 2147483646 w 179"/>
                <a:gd name="T23" fmla="*/ 2147483646 h 176"/>
                <a:gd name="T24" fmla="*/ 2147483646 w 179"/>
                <a:gd name="T25" fmla="*/ 2147483646 h 176"/>
                <a:gd name="T26" fmla="*/ 2147483646 w 179"/>
                <a:gd name="T27" fmla="*/ 2147483646 h 176"/>
                <a:gd name="T28" fmla="*/ 2147483646 w 179"/>
                <a:gd name="T29" fmla="*/ 2147483646 h 176"/>
                <a:gd name="T30" fmla="*/ 2147483646 w 179"/>
                <a:gd name="T31" fmla="*/ 2147483646 h 176"/>
                <a:gd name="T32" fmla="*/ 2147483646 w 179"/>
                <a:gd name="T33" fmla="*/ 2147483646 h 176"/>
                <a:gd name="T34" fmla="*/ 2147483646 w 179"/>
                <a:gd name="T35" fmla="*/ 2147483646 h 176"/>
                <a:gd name="T36" fmla="*/ 2147483646 w 179"/>
                <a:gd name="T37" fmla="*/ 2147483646 h 176"/>
                <a:gd name="T38" fmla="*/ 2147483646 w 179"/>
                <a:gd name="T39" fmla="*/ 2147483646 h 176"/>
                <a:gd name="T40" fmla="*/ 2147483646 w 179"/>
                <a:gd name="T41" fmla="*/ 2147483646 h 176"/>
                <a:gd name="T42" fmla="*/ 2147483646 w 179"/>
                <a:gd name="T43" fmla="*/ 2147483646 h 176"/>
                <a:gd name="T44" fmla="*/ 2147483646 w 179"/>
                <a:gd name="T45" fmla="*/ 2147483646 h 176"/>
                <a:gd name="T46" fmla="*/ 2147483646 w 179"/>
                <a:gd name="T47" fmla="*/ 2147483646 h 176"/>
                <a:gd name="T48" fmla="*/ 2147483646 w 179"/>
                <a:gd name="T49" fmla="*/ 2147483646 h 176"/>
                <a:gd name="T50" fmla="*/ 2147483646 w 179"/>
                <a:gd name="T51" fmla="*/ 2147483646 h 176"/>
                <a:gd name="T52" fmla="*/ 2147483646 w 179"/>
                <a:gd name="T53" fmla="*/ 2147483646 h 176"/>
                <a:gd name="T54" fmla="*/ 2147483646 w 179"/>
                <a:gd name="T55" fmla="*/ 2147483646 h 176"/>
                <a:gd name="T56" fmla="*/ 2147483646 w 179"/>
                <a:gd name="T57" fmla="*/ 2147483646 h 176"/>
                <a:gd name="T58" fmla="*/ 2147483646 w 179"/>
                <a:gd name="T59" fmla="*/ 2147483646 h 176"/>
                <a:gd name="T60" fmla="*/ 2147483646 w 179"/>
                <a:gd name="T61" fmla="*/ 2147483646 h 176"/>
                <a:gd name="T62" fmla="*/ 2147483646 w 179"/>
                <a:gd name="T63" fmla="*/ 0 h 176"/>
                <a:gd name="T64" fmla="*/ 2147483646 w 179"/>
                <a:gd name="T65" fmla="*/ 2147483646 h 176"/>
                <a:gd name="T66" fmla="*/ 2147483646 w 179"/>
                <a:gd name="T67" fmla="*/ 2147483646 h 176"/>
                <a:gd name="T68" fmla="*/ 2147483646 w 179"/>
                <a:gd name="T69" fmla="*/ 2147483646 h 176"/>
                <a:gd name="T70" fmla="*/ 2147483646 w 179"/>
                <a:gd name="T71" fmla="*/ 2147483646 h 176"/>
                <a:gd name="T72" fmla="*/ 2147483646 w 179"/>
                <a:gd name="T73" fmla="*/ 2147483646 h 176"/>
                <a:gd name="T74" fmla="*/ 2147483646 w 179"/>
                <a:gd name="T75" fmla="*/ 2147483646 h 176"/>
                <a:gd name="T76" fmla="*/ 2147483646 w 179"/>
                <a:gd name="T77" fmla="*/ 2147483646 h 176"/>
                <a:gd name="T78" fmla="*/ 2147483646 w 179"/>
                <a:gd name="T79" fmla="*/ 2147483646 h 176"/>
                <a:gd name="T80" fmla="*/ 2147483646 w 179"/>
                <a:gd name="T81" fmla="*/ 2147483646 h 176"/>
                <a:gd name="T82" fmla="*/ 0 w 179"/>
                <a:gd name="T83" fmla="*/ 2147483646 h 176"/>
                <a:gd name="T84" fmla="*/ 0 w 179"/>
                <a:gd name="T85" fmla="*/ 2147483646 h 176"/>
                <a:gd name="T86" fmla="*/ 0 w 179"/>
                <a:gd name="T87" fmla="*/ 2147483646 h 176"/>
                <a:gd name="T88" fmla="*/ 0 w 179"/>
                <a:gd name="T89" fmla="*/ 2147483646 h 176"/>
                <a:gd name="T90" fmla="*/ 0 w 179"/>
                <a:gd name="T91" fmla="*/ 2147483646 h 176"/>
                <a:gd name="T92" fmla="*/ 2147483646 w 179"/>
                <a:gd name="T93" fmla="*/ 2147483646 h 1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9"/>
                <a:gd name="T142" fmla="*/ 0 h 176"/>
                <a:gd name="T143" fmla="*/ 179 w 179"/>
                <a:gd name="T144" fmla="*/ 176 h 1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9" h="176">
                  <a:moveTo>
                    <a:pt x="25" y="94"/>
                  </a:moveTo>
                  <a:cubicBezTo>
                    <a:pt x="61" y="94"/>
                    <a:pt x="61" y="94"/>
                    <a:pt x="61" y="94"/>
                  </a:cubicBezTo>
                  <a:cubicBezTo>
                    <a:pt x="73" y="111"/>
                    <a:pt x="73" y="111"/>
                    <a:pt x="73" y="111"/>
                  </a:cubicBezTo>
                  <a:cubicBezTo>
                    <a:pt x="64" y="110"/>
                    <a:pt x="64" y="110"/>
                    <a:pt x="64" y="110"/>
                  </a:cubicBezTo>
                  <a:cubicBezTo>
                    <a:pt x="61" y="110"/>
                    <a:pt x="59" y="112"/>
                    <a:pt x="59" y="115"/>
                  </a:cubicBezTo>
                  <a:cubicBezTo>
                    <a:pt x="59" y="115"/>
                    <a:pt x="59" y="115"/>
                    <a:pt x="59" y="115"/>
                  </a:cubicBezTo>
                  <a:cubicBezTo>
                    <a:pt x="59" y="118"/>
                    <a:pt x="61" y="120"/>
                    <a:pt x="63" y="120"/>
                  </a:cubicBezTo>
                  <a:cubicBezTo>
                    <a:pt x="77" y="121"/>
                    <a:pt x="77" y="121"/>
                    <a:pt x="77" y="121"/>
                  </a:cubicBezTo>
                  <a:cubicBezTo>
                    <a:pt x="78" y="121"/>
                    <a:pt x="79" y="121"/>
                    <a:pt x="80" y="120"/>
                  </a:cubicBezTo>
                  <a:cubicBezTo>
                    <a:pt x="120" y="175"/>
                    <a:pt x="120" y="175"/>
                    <a:pt x="120" y="175"/>
                  </a:cubicBezTo>
                  <a:cubicBezTo>
                    <a:pt x="129" y="176"/>
                    <a:pt x="129" y="176"/>
                    <a:pt x="129" y="176"/>
                  </a:cubicBezTo>
                  <a:cubicBezTo>
                    <a:pt x="102" y="114"/>
                    <a:pt x="102" y="114"/>
                    <a:pt x="102" y="114"/>
                  </a:cubicBezTo>
                  <a:cubicBezTo>
                    <a:pt x="103" y="98"/>
                    <a:pt x="103" y="98"/>
                    <a:pt x="103" y="98"/>
                  </a:cubicBezTo>
                  <a:cubicBezTo>
                    <a:pt x="103" y="98"/>
                    <a:pt x="122" y="100"/>
                    <a:pt x="128" y="99"/>
                  </a:cubicBezTo>
                  <a:cubicBezTo>
                    <a:pt x="134" y="98"/>
                    <a:pt x="140" y="97"/>
                    <a:pt x="140" y="97"/>
                  </a:cubicBezTo>
                  <a:cubicBezTo>
                    <a:pt x="163" y="133"/>
                    <a:pt x="163" y="133"/>
                    <a:pt x="163" y="133"/>
                  </a:cubicBezTo>
                  <a:cubicBezTo>
                    <a:pt x="175" y="134"/>
                    <a:pt x="175" y="134"/>
                    <a:pt x="175" y="134"/>
                  </a:cubicBezTo>
                  <a:cubicBezTo>
                    <a:pt x="166" y="95"/>
                    <a:pt x="166" y="95"/>
                    <a:pt x="166" y="95"/>
                  </a:cubicBezTo>
                  <a:cubicBezTo>
                    <a:pt x="169" y="94"/>
                    <a:pt x="175" y="93"/>
                    <a:pt x="177" y="91"/>
                  </a:cubicBezTo>
                  <a:cubicBezTo>
                    <a:pt x="177" y="91"/>
                    <a:pt x="177" y="91"/>
                    <a:pt x="177" y="91"/>
                  </a:cubicBezTo>
                  <a:cubicBezTo>
                    <a:pt x="177" y="91"/>
                    <a:pt x="177" y="91"/>
                    <a:pt x="177" y="91"/>
                  </a:cubicBezTo>
                  <a:cubicBezTo>
                    <a:pt x="177" y="90"/>
                    <a:pt x="177" y="90"/>
                    <a:pt x="177" y="90"/>
                  </a:cubicBezTo>
                  <a:cubicBezTo>
                    <a:pt x="177" y="90"/>
                    <a:pt x="177" y="90"/>
                    <a:pt x="177" y="90"/>
                  </a:cubicBezTo>
                  <a:cubicBezTo>
                    <a:pt x="176" y="88"/>
                    <a:pt x="169" y="86"/>
                    <a:pt x="167" y="85"/>
                  </a:cubicBezTo>
                  <a:cubicBezTo>
                    <a:pt x="179" y="47"/>
                    <a:pt x="179" y="47"/>
                    <a:pt x="179" y="47"/>
                  </a:cubicBezTo>
                  <a:cubicBezTo>
                    <a:pt x="168" y="47"/>
                    <a:pt x="168" y="47"/>
                    <a:pt x="168" y="47"/>
                  </a:cubicBezTo>
                  <a:cubicBezTo>
                    <a:pt x="141" y="80"/>
                    <a:pt x="141" y="80"/>
                    <a:pt x="141" y="80"/>
                  </a:cubicBezTo>
                  <a:cubicBezTo>
                    <a:pt x="141" y="80"/>
                    <a:pt x="135" y="78"/>
                    <a:pt x="129" y="77"/>
                  </a:cubicBezTo>
                  <a:cubicBezTo>
                    <a:pt x="123" y="76"/>
                    <a:pt x="104" y="75"/>
                    <a:pt x="104" y="75"/>
                  </a:cubicBezTo>
                  <a:cubicBezTo>
                    <a:pt x="105" y="60"/>
                    <a:pt x="105" y="60"/>
                    <a:pt x="105" y="60"/>
                  </a:cubicBezTo>
                  <a:cubicBezTo>
                    <a:pt x="138" y="1"/>
                    <a:pt x="138" y="1"/>
                    <a:pt x="138" y="1"/>
                  </a:cubicBezTo>
                  <a:cubicBezTo>
                    <a:pt x="129" y="0"/>
                    <a:pt x="129" y="0"/>
                    <a:pt x="129" y="0"/>
                  </a:cubicBezTo>
                  <a:cubicBezTo>
                    <a:pt x="83" y="51"/>
                    <a:pt x="83" y="51"/>
                    <a:pt x="83" y="51"/>
                  </a:cubicBezTo>
                  <a:cubicBezTo>
                    <a:pt x="83" y="51"/>
                    <a:pt x="82" y="50"/>
                    <a:pt x="81" y="50"/>
                  </a:cubicBezTo>
                  <a:cubicBezTo>
                    <a:pt x="67" y="49"/>
                    <a:pt x="67" y="49"/>
                    <a:pt x="67" y="49"/>
                  </a:cubicBezTo>
                  <a:cubicBezTo>
                    <a:pt x="64" y="49"/>
                    <a:pt x="62" y="51"/>
                    <a:pt x="62" y="54"/>
                  </a:cubicBezTo>
                  <a:cubicBezTo>
                    <a:pt x="62" y="54"/>
                    <a:pt x="62" y="54"/>
                    <a:pt x="62" y="54"/>
                  </a:cubicBezTo>
                  <a:cubicBezTo>
                    <a:pt x="62" y="57"/>
                    <a:pt x="64" y="59"/>
                    <a:pt x="66" y="59"/>
                  </a:cubicBezTo>
                  <a:cubicBezTo>
                    <a:pt x="75" y="60"/>
                    <a:pt x="75" y="60"/>
                    <a:pt x="75" y="60"/>
                  </a:cubicBezTo>
                  <a:cubicBezTo>
                    <a:pt x="62" y="75"/>
                    <a:pt x="62" y="75"/>
                    <a:pt x="62" y="75"/>
                  </a:cubicBezTo>
                  <a:cubicBezTo>
                    <a:pt x="26" y="71"/>
                    <a:pt x="26" y="71"/>
                    <a:pt x="26" y="71"/>
                  </a:cubicBezTo>
                  <a:cubicBezTo>
                    <a:pt x="21" y="71"/>
                    <a:pt x="0" y="77"/>
                    <a:pt x="0" y="81"/>
                  </a:cubicBezTo>
                  <a:cubicBezTo>
                    <a:pt x="0" y="81"/>
                    <a:pt x="0" y="81"/>
                    <a:pt x="0" y="81"/>
                  </a:cubicBezTo>
                  <a:cubicBezTo>
                    <a:pt x="0" y="81"/>
                    <a:pt x="0" y="81"/>
                    <a:pt x="0" y="81"/>
                  </a:cubicBezTo>
                  <a:cubicBezTo>
                    <a:pt x="0" y="81"/>
                    <a:pt x="0" y="81"/>
                    <a:pt x="0" y="81"/>
                  </a:cubicBezTo>
                  <a:cubicBezTo>
                    <a:pt x="0" y="81"/>
                    <a:pt x="0" y="81"/>
                    <a:pt x="0" y="81"/>
                  </a:cubicBezTo>
                  <a:cubicBezTo>
                    <a:pt x="0" y="86"/>
                    <a:pt x="19" y="94"/>
                    <a:pt x="25" y="94"/>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2" name="Freeform 10"/>
            <p:cNvSpPr>
              <a:spLocks noEditPoints="1"/>
            </p:cNvSpPr>
            <p:nvPr/>
          </p:nvSpPr>
          <p:spPr bwMode="auto">
            <a:xfrm>
              <a:off x="2857500" y="4302125"/>
              <a:ext cx="360363" cy="384175"/>
            </a:xfrm>
            <a:custGeom>
              <a:avLst/>
              <a:gdLst>
                <a:gd name="T0" fmla="*/ 2147483646 w 150"/>
                <a:gd name="T1" fmla="*/ 2147483646 h 160"/>
                <a:gd name="T2" fmla="*/ 2147483646 w 150"/>
                <a:gd name="T3" fmla="*/ 2147483646 h 160"/>
                <a:gd name="T4" fmla="*/ 2147483646 w 150"/>
                <a:gd name="T5" fmla="*/ 2147483646 h 160"/>
                <a:gd name="T6" fmla="*/ 2147483646 w 150"/>
                <a:gd name="T7" fmla="*/ 2147483646 h 160"/>
                <a:gd name="T8" fmla="*/ 2147483646 w 150"/>
                <a:gd name="T9" fmla="*/ 2147483646 h 160"/>
                <a:gd name="T10" fmla="*/ 2147483646 w 150"/>
                <a:gd name="T11" fmla="*/ 2147483646 h 160"/>
                <a:gd name="T12" fmla="*/ 2147483646 w 150"/>
                <a:gd name="T13" fmla="*/ 2147483646 h 160"/>
                <a:gd name="T14" fmla="*/ 2147483646 w 150"/>
                <a:gd name="T15" fmla="*/ 2147483646 h 160"/>
                <a:gd name="T16" fmla="*/ 2147483646 w 150"/>
                <a:gd name="T17" fmla="*/ 2147483646 h 160"/>
                <a:gd name="T18" fmla="*/ 2147483646 w 150"/>
                <a:gd name="T19" fmla="*/ 2147483646 h 160"/>
                <a:gd name="T20" fmla="*/ 2147483646 w 150"/>
                <a:gd name="T21" fmla="*/ 2147483646 h 160"/>
                <a:gd name="T22" fmla="*/ 2147483646 w 150"/>
                <a:gd name="T23" fmla="*/ 2147483646 h 160"/>
                <a:gd name="T24" fmla="*/ 2147483646 w 150"/>
                <a:gd name="T25" fmla="*/ 2147483646 h 160"/>
                <a:gd name="T26" fmla="*/ 2147483646 w 150"/>
                <a:gd name="T27" fmla="*/ 2147483646 h 160"/>
                <a:gd name="T28" fmla="*/ 2147483646 w 150"/>
                <a:gd name="T29" fmla="*/ 2147483646 h 160"/>
                <a:gd name="T30" fmla="*/ 2147483646 w 150"/>
                <a:gd name="T31" fmla="*/ 2147483646 h 160"/>
                <a:gd name="T32" fmla="*/ 2147483646 w 150"/>
                <a:gd name="T33" fmla="*/ 2147483646 h 160"/>
                <a:gd name="T34" fmla="*/ 2147483646 w 150"/>
                <a:gd name="T35" fmla="*/ 2147483646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60"/>
                <a:gd name="T56" fmla="*/ 150 w 150"/>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3" name="Freeform 11"/>
            <p:cNvSpPr>
              <a:spLocks noEditPoints="1"/>
            </p:cNvSpPr>
            <p:nvPr/>
          </p:nvSpPr>
          <p:spPr bwMode="auto">
            <a:xfrm>
              <a:off x="9294813" y="4551363"/>
              <a:ext cx="352425" cy="385762"/>
            </a:xfrm>
            <a:custGeom>
              <a:avLst/>
              <a:gdLst>
                <a:gd name="T0" fmla="*/ 2147483646 w 147"/>
                <a:gd name="T1" fmla="*/ 2147483646 h 161"/>
                <a:gd name="T2" fmla="*/ 2147483646 w 147"/>
                <a:gd name="T3" fmla="*/ 2147483646 h 161"/>
                <a:gd name="T4" fmla="*/ 2147483646 w 147"/>
                <a:gd name="T5" fmla="*/ 2147483646 h 161"/>
                <a:gd name="T6" fmla="*/ 2147483646 w 147"/>
                <a:gd name="T7" fmla="*/ 2147483646 h 161"/>
                <a:gd name="T8" fmla="*/ 2147483646 w 147"/>
                <a:gd name="T9" fmla="*/ 2147483646 h 161"/>
                <a:gd name="T10" fmla="*/ 2147483646 w 147"/>
                <a:gd name="T11" fmla="*/ 2147483646 h 161"/>
                <a:gd name="T12" fmla="*/ 2147483646 w 147"/>
                <a:gd name="T13" fmla="*/ 2147483646 h 161"/>
                <a:gd name="T14" fmla="*/ 2147483646 w 147"/>
                <a:gd name="T15" fmla="*/ 2147483646 h 161"/>
                <a:gd name="T16" fmla="*/ 2147483646 w 147"/>
                <a:gd name="T17" fmla="*/ 2147483646 h 161"/>
                <a:gd name="T18" fmla="*/ 2147483646 w 147"/>
                <a:gd name="T19" fmla="*/ 2147483646 h 161"/>
                <a:gd name="T20" fmla="*/ 2147483646 w 147"/>
                <a:gd name="T21" fmla="*/ 2147483646 h 161"/>
                <a:gd name="T22" fmla="*/ 2147483646 w 147"/>
                <a:gd name="T23" fmla="*/ 2147483646 h 161"/>
                <a:gd name="T24" fmla="*/ 2147483646 w 147"/>
                <a:gd name="T25" fmla="*/ 2147483646 h 161"/>
                <a:gd name="T26" fmla="*/ 2147483646 w 147"/>
                <a:gd name="T27" fmla="*/ 2147483646 h 161"/>
                <a:gd name="T28" fmla="*/ 2147483646 w 147"/>
                <a:gd name="T29" fmla="*/ 2147483646 h 161"/>
                <a:gd name="T30" fmla="*/ 2147483646 w 147"/>
                <a:gd name="T31" fmla="*/ 2147483646 h 161"/>
                <a:gd name="T32" fmla="*/ 2147483646 w 147"/>
                <a:gd name="T33" fmla="*/ 2147483646 h 161"/>
                <a:gd name="T34" fmla="*/ 2147483646 w 147"/>
                <a:gd name="T35" fmla="*/ 2147483646 h 161"/>
                <a:gd name="T36" fmla="*/ 2147483646 w 147"/>
                <a:gd name="T37" fmla="*/ 2147483646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161"/>
                <a:gd name="T59" fmla="*/ 147 w 147"/>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4" name="Freeform 12"/>
            <p:cNvSpPr>
              <a:spLocks noEditPoints="1"/>
            </p:cNvSpPr>
            <p:nvPr/>
          </p:nvSpPr>
          <p:spPr bwMode="auto">
            <a:xfrm>
              <a:off x="5100638" y="3078163"/>
              <a:ext cx="409575" cy="255587"/>
            </a:xfrm>
            <a:custGeom>
              <a:avLst/>
              <a:gdLst>
                <a:gd name="T0" fmla="*/ 2147483646 w 171"/>
                <a:gd name="T1" fmla="*/ 2147483646 h 107"/>
                <a:gd name="T2" fmla="*/ 2147483646 w 171"/>
                <a:gd name="T3" fmla="*/ 0 h 107"/>
                <a:gd name="T4" fmla="*/ 2147483646 w 171"/>
                <a:gd name="T5" fmla="*/ 2147483646 h 107"/>
                <a:gd name="T6" fmla="*/ 2147483646 w 171"/>
                <a:gd name="T7" fmla="*/ 2147483646 h 107"/>
                <a:gd name="T8" fmla="*/ 2147483646 w 171"/>
                <a:gd name="T9" fmla="*/ 2147483646 h 107"/>
                <a:gd name="T10" fmla="*/ 2147483646 w 171"/>
                <a:gd name="T11" fmla="*/ 2147483646 h 107"/>
                <a:gd name="T12" fmla="*/ 2147483646 w 171"/>
                <a:gd name="T13" fmla="*/ 2147483646 h 107"/>
                <a:gd name="T14" fmla="*/ 0 w 171"/>
                <a:gd name="T15" fmla="*/ 2147483646 h 107"/>
                <a:gd name="T16" fmla="*/ 2147483646 w 171"/>
                <a:gd name="T17" fmla="*/ 2147483646 h 107"/>
                <a:gd name="T18" fmla="*/ 2147483646 w 171"/>
                <a:gd name="T19" fmla="*/ 2147483646 h 107"/>
                <a:gd name="T20" fmla="*/ 2147483646 w 171"/>
                <a:gd name="T21" fmla="*/ 2147483646 h 107"/>
                <a:gd name="T22" fmla="*/ 2147483646 w 171"/>
                <a:gd name="T23" fmla="*/ 2147483646 h 107"/>
                <a:gd name="T24" fmla="*/ 2147483646 w 171"/>
                <a:gd name="T25" fmla="*/ 2147483646 h 107"/>
                <a:gd name="T26" fmla="*/ 2147483646 w 171"/>
                <a:gd name="T27" fmla="*/ 2147483646 h 107"/>
                <a:gd name="T28" fmla="*/ 2147483646 w 171"/>
                <a:gd name="T29" fmla="*/ 2147483646 h 107"/>
                <a:gd name="T30" fmla="*/ 2147483646 w 171"/>
                <a:gd name="T31" fmla="*/ 2147483646 h 107"/>
                <a:gd name="T32" fmla="*/ 2147483646 w 171"/>
                <a:gd name="T33" fmla="*/ 2147483646 h 107"/>
                <a:gd name="T34" fmla="*/ 2147483646 w 171"/>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1"/>
                <a:gd name="T55" fmla="*/ 0 h 107"/>
                <a:gd name="T56" fmla="*/ 171 w 171"/>
                <a:gd name="T57" fmla="*/ 107 h 1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5" name="Freeform 13"/>
            <p:cNvSpPr>
              <a:spLocks noEditPoints="1"/>
            </p:cNvSpPr>
            <p:nvPr/>
          </p:nvSpPr>
          <p:spPr bwMode="auto">
            <a:xfrm>
              <a:off x="7505700" y="3490913"/>
              <a:ext cx="417513" cy="327025"/>
            </a:xfrm>
            <a:custGeom>
              <a:avLst/>
              <a:gdLst>
                <a:gd name="T0" fmla="*/ 2147483646 w 174"/>
                <a:gd name="T1" fmla="*/ 2147483646 h 136"/>
                <a:gd name="T2" fmla="*/ 2147483646 w 174"/>
                <a:gd name="T3" fmla="*/ 2147483646 h 136"/>
                <a:gd name="T4" fmla="*/ 2147483646 w 174"/>
                <a:gd name="T5" fmla="*/ 2147483646 h 136"/>
                <a:gd name="T6" fmla="*/ 2147483646 w 174"/>
                <a:gd name="T7" fmla="*/ 2147483646 h 136"/>
                <a:gd name="T8" fmla="*/ 2147483646 w 174"/>
                <a:gd name="T9" fmla="*/ 2147483646 h 136"/>
                <a:gd name="T10" fmla="*/ 2147483646 w 174"/>
                <a:gd name="T11" fmla="*/ 2147483646 h 136"/>
                <a:gd name="T12" fmla="*/ 2147483646 w 174"/>
                <a:gd name="T13" fmla="*/ 2147483646 h 136"/>
                <a:gd name="T14" fmla="*/ 2147483646 w 174"/>
                <a:gd name="T15" fmla="*/ 2147483646 h 136"/>
                <a:gd name="T16" fmla="*/ 2147483646 w 174"/>
                <a:gd name="T17" fmla="*/ 2147483646 h 136"/>
                <a:gd name="T18" fmla="*/ 2147483646 w 174"/>
                <a:gd name="T19" fmla="*/ 2147483646 h 136"/>
                <a:gd name="T20" fmla="*/ 2147483646 w 174"/>
                <a:gd name="T21" fmla="*/ 2147483646 h 136"/>
                <a:gd name="T22" fmla="*/ 2147483646 w 174"/>
                <a:gd name="T23" fmla="*/ 2147483646 h 136"/>
                <a:gd name="T24" fmla="*/ 2147483646 w 174"/>
                <a:gd name="T25" fmla="*/ 2147483646 h 136"/>
                <a:gd name="T26" fmla="*/ 2147483646 w 174"/>
                <a:gd name="T27" fmla="*/ 2147483646 h 136"/>
                <a:gd name="T28" fmla="*/ 2147483646 w 174"/>
                <a:gd name="T29" fmla="*/ 2147483646 h 136"/>
                <a:gd name="T30" fmla="*/ 2147483646 w 174"/>
                <a:gd name="T31" fmla="*/ 2147483646 h 136"/>
                <a:gd name="T32" fmla="*/ 2147483646 w 174"/>
                <a:gd name="T33" fmla="*/ 2147483646 h 136"/>
                <a:gd name="T34" fmla="*/ 2147483646 w 174"/>
                <a:gd name="T35" fmla="*/ 2147483646 h 136"/>
                <a:gd name="T36" fmla="*/ 2147483646 w 174"/>
                <a:gd name="T37" fmla="*/ 2147483646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36"/>
                <a:gd name="T59" fmla="*/ 174 w 174"/>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6" name="Freeform 14"/>
            <p:cNvSpPr>
              <a:spLocks noEditPoints="1"/>
            </p:cNvSpPr>
            <p:nvPr/>
          </p:nvSpPr>
          <p:spPr bwMode="auto">
            <a:xfrm>
              <a:off x="2566988" y="5213350"/>
              <a:ext cx="290512" cy="561975"/>
            </a:xfrm>
            <a:custGeom>
              <a:avLst/>
              <a:gdLst>
                <a:gd name="T0" fmla="*/ 2147483646 w 121"/>
                <a:gd name="T1" fmla="*/ 2147483646 h 234"/>
                <a:gd name="T2" fmla="*/ 2147483646 w 121"/>
                <a:gd name="T3" fmla="*/ 2147483646 h 234"/>
                <a:gd name="T4" fmla="*/ 2147483646 w 121"/>
                <a:gd name="T5" fmla="*/ 2147483646 h 234"/>
                <a:gd name="T6" fmla="*/ 2147483646 w 121"/>
                <a:gd name="T7" fmla="*/ 2147483646 h 234"/>
                <a:gd name="T8" fmla="*/ 2147483646 w 121"/>
                <a:gd name="T9" fmla="*/ 2147483646 h 234"/>
                <a:gd name="T10" fmla="*/ 2147483646 w 121"/>
                <a:gd name="T11" fmla="*/ 2147483646 h 234"/>
                <a:gd name="T12" fmla="*/ 2147483646 w 121"/>
                <a:gd name="T13" fmla="*/ 2147483646 h 234"/>
                <a:gd name="T14" fmla="*/ 2147483646 w 121"/>
                <a:gd name="T15" fmla="*/ 2147483646 h 234"/>
                <a:gd name="T16" fmla="*/ 2147483646 w 121"/>
                <a:gd name="T17" fmla="*/ 2147483646 h 234"/>
                <a:gd name="T18" fmla="*/ 2147483646 w 121"/>
                <a:gd name="T19" fmla="*/ 2147483646 h 234"/>
                <a:gd name="T20" fmla="*/ 2147483646 w 121"/>
                <a:gd name="T21" fmla="*/ 2147483646 h 234"/>
                <a:gd name="T22" fmla="*/ 2147483646 w 121"/>
                <a:gd name="T23" fmla="*/ 2147483646 h 234"/>
                <a:gd name="T24" fmla="*/ 2147483646 w 121"/>
                <a:gd name="T25" fmla="*/ 2147483646 h 234"/>
                <a:gd name="T26" fmla="*/ 2147483646 w 121"/>
                <a:gd name="T27" fmla="*/ 2147483646 h 234"/>
                <a:gd name="T28" fmla="*/ 2147483646 w 121"/>
                <a:gd name="T29" fmla="*/ 2147483646 h 234"/>
                <a:gd name="T30" fmla="*/ 2147483646 w 121"/>
                <a:gd name="T31" fmla="*/ 2147483646 h 234"/>
                <a:gd name="T32" fmla="*/ 2147483646 w 121"/>
                <a:gd name="T33" fmla="*/ 2147483646 h 234"/>
                <a:gd name="T34" fmla="*/ 2147483646 w 121"/>
                <a:gd name="T35" fmla="*/ 2147483646 h 234"/>
                <a:gd name="T36" fmla="*/ 2147483646 w 121"/>
                <a:gd name="T37" fmla="*/ 2147483646 h 234"/>
                <a:gd name="T38" fmla="*/ 2147483646 w 121"/>
                <a:gd name="T39" fmla="*/ 2147483646 h 234"/>
                <a:gd name="T40" fmla="*/ 2147483646 w 121"/>
                <a:gd name="T41" fmla="*/ 2147483646 h 234"/>
                <a:gd name="T42" fmla="*/ 2147483646 w 121"/>
                <a:gd name="T43" fmla="*/ 2147483646 h 234"/>
                <a:gd name="T44" fmla="*/ 2147483646 w 121"/>
                <a:gd name="T45" fmla="*/ 2147483646 h 234"/>
                <a:gd name="T46" fmla="*/ 2147483646 w 121"/>
                <a:gd name="T47" fmla="*/ 2147483646 h 234"/>
                <a:gd name="T48" fmla="*/ 2147483646 w 121"/>
                <a:gd name="T49" fmla="*/ 2147483646 h 234"/>
                <a:gd name="T50" fmla="*/ 2147483646 w 121"/>
                <a:gd name="T51" fmla="*/ 2147483646 h 234"/>
                <a:gd name="T52" fmla="*/ 2147483646 w 121"/>
                <a:gd name="T53" fmla="*/ 2147483646 h 234"/>
                <a:gd name="T54" fmla="*/ 2147483646 w 121"/>
                <a:gd name="T55" fmla="*/ 2147483646 h 234"/>
                <a:gd name="T56" fmla="*/ 2147483646 w 121"/>
                <a:gd name="T57" fmla="*/ 2147483646 h 234"/>
                <a:gd name="T58" fmla="*/ 2147483646 w 121"/>
                <a:gd name="T59" fmla="*/ 2147483646 h 234"/>
                <a:gd name="T60" fmla="*/ 2147483646 w 121"/>
                <a:gd name="T61" fmla="*/ 2147483646 h 234"/>
                <a:gd name="T62" fmla="*/ 2147483646 w 121"/>
                <a:gd name="T63" fmla="*/ 2147483646 h 234"/>
                <a:gd name="T64" fmla="*/ 2147483646 w 121"/>
                <a:gd name="T65" fmla="*/ 2147483646 h 234"/>
                <a:gd name="T66" fmla="*/ 2147483646 w 121"/>
                <a:gd name="T67" fmla="*/ 2147483646 h 234"/>
                <a:gd name="T68" fmla="*/ 2147483646 w 121"/>
                <a:gd name="T69" fmla="*/ 2147483646 h 234"/>
                <a:gd name="T70" fmla="*/ 2147483646 w 121"/>
                <a:gd name="T71" fmla="*/ 2147483646 h 234"/>
                <a:gd name="T72" fmla="*/ 2147483646 w 121"/>
                <a:gd name="T73" fmla="*/ 2147483646 h 234"/>
                <a:gd name="T74" fmla="*/ 2147483646 w 121"/>
                <a:gd name="T75" fmla="*/ 2147483646 h 2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
                <a:gd name="T115" fmla="*/ 0 h 234"/>
                <a:gd name="T116" fmla="*/ 121 w 121"/>
                <a:gd name="T117" fmla="*/ 234 h 2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7" name="Freeform 16"/>
            <p:cNvSpPr>
              <a:spLocks noEditPoints="1"/>
            </p:cNvSpPr>
            <p:nvPr/>
          </p:nvSpPr>
          <p:spPr bwMode="auto">
            <a:xfrm>
              <a:off x="4033838" y="2106613"/>
              <a:ext cx="893762" cy="625475"/>
            </a:xfrm>
            <a:custGeom>
              <a:avLst/>
              <a:gdLst>
                <a:gd name="T0" fmla="*/ 2147483646 w 372"/>
                <a:gd name="T1" fmla="*/ 2147483646 h 260"/>
                <a:gd name="T2" fmla="*/ 2147483646 w 372"/>
                <a:gd name="T3" fmla="*/ 2147483646 h 260"/>
                <a:gd name="T4" fmla="*/ 2147483646 w 372"/>
                <a:gd name="T5" fmla="*/ 2147483646 h 260"/>
                <a:gd name="T6" fmla="*/ 2147483646 w 372"/>
                <a:gd name="T7" fmla="*/ 2147483646 h 260"/>
                <a:gd name="T8" fmla="*/ 2147483646 w 372"/>
                <a:gd name="T9" fmla="*/ 2147483646 h 260"/>
                <a:gd name="T10" fmla="*/ 2147483646 w 372"/>
                <a:gd name="T11" fmla="*/ 2147483646 h 260"/>
                <a:gd name="T12" fmla="*/ 2147483646 w 372"/>
                <a:gd name="T13" fmla="*/ 2147483646 h 260"/>
                <a:gd name="T14" fmla="*/ 2147483646 w 372"/>
                <a:gd name="T15" fmla="*/ 2147483646 h 260"/>
                <a:gd name="T16" fmla="*/ 2147483646 w 372"/>
                <a:gd name="T17" fmla="*/ 2147483646 h 260"/>
                <a:gd name="T18" fmla="*/ 2147483646 w 372"/>
                <a:gd name="T19" fmla="*/ 2147483646 h 260"/>
                <a:gd name="T20" fmla="*/ 2147483646 w 372"/>
                <a:gd name="T21" fmla="*/ 2147483646 h 260"/>
                <a:gd name="T22" fmla="*/ 2147483646 w 372"/>
                <a:gd name="T23" fmla="*/ 2147483646 h 260"/>
                <a:gd name="T24" fmla="*/ 2147483646 w 372"/>
                <a:gd name="T25" fmla="*/ 2147483646 h 260"/>
                <a:gd name="T26" fmla="*/ 2147483646 w 372"/>
                <a:gd name="T27" fmla="*/ 2147483646 h 260"/>
                <a:gd name="T28" fmla="*/ 2147483646 w 372"/>
                <a:gd name="T29" fmla="*/ 2147483646 h 260"/>
                <a:gd name="T30" fmla="*/ 2147483646 w 372"/>
                <a:gd name="T31" fmla="*/ 2147483646 h 260"/>
                <a:gd name="T32" fmla="*/ 2147483646 w 372"/>
                <a:gd name="T33" fmla="*/ 2147483646 h 260"/>
                <a:gd name="T34" fmla="*/ 2147483646 w 372"/>
                <a:gd name="T35" fmla="*/ 2147483646 h 260"/>
                <a:gd name="T36" fmla="*/ 2147483646 w 372"/>
                <a:gd name="T37" fmla="*/ 2147483646 h 260"/>
                <a:gd name="T38" fmla="*/ 2147483646 w 372"/>
                <a:gd name="T39" fmla="*/ 2147483646 h 260"/>
                <a:gd name="T40" fmla="*/ 2147483646 w 372"/>
                <a:gd name="T41" fmla="*/ 2147483646 h 260"/>
                <a:gd name="T42" fmla="*/ 2147483646 w 372"/>
                <a:gd name="T43" fmla="*/ 2147483646 h 260"/>
                <a:gd name="T44" fmla="*/ 2147483646 w 372"/>
                <a:gd name="T45" fmla="*/ 2147483646 h 260"/>
                <a:gd name="T46" fmla="*/ 2147483646 w 372"/>
                <a:gd name="T47" fmla="*/ 2147483646 h 260"/>
                <a:gd name="T48" fmla="*/ 2147483646 w 372"/>
                <a:gd name="T49" fmla="*/ 2147483646 h 260"/>
                <a:gd name="T50" fmla="*/ 2147483646 w 372"/>
                <a:gd name="T51" fmla="*/ 2147483646 h 260"/>
                <a:gd name="T52" fmla="*/ 2147483646 w 372"/>
                <a:gd name="T53" fmla="*/ 2147483646 h 260"/>
                <a:gd name="T54" fmla="*/ 2147483646 w 372"/>
                <a:gd name="T55" fmla="*/ 2147483646 h 260"/>
                <a:gd name="T56" fmla="*/ 2147483646 w 372"/>
                <a:gd name="T57" fmla="*/ 2147483646 h 260"/>
                <a:gd name="T58" fmla="*/ 2147483646 w 372"/>
                <a:gd name="T59" fmla="*/ 2147483646 h 260"/>
                <a:gd name="T60" fmla="*/ 2147483646 w 372"/>
                <a:gd name="T61" fmla="*/ 2147483646 h 260"/>
                <a:gd name="T62" fmla="*/ 2147483646 w 372"/>
                <a:gd name="T63" fmla="*/ 2147483646 h 260"/>
                <a:gd name="T64" fmla="*/ 2147483646 w 372"/>
                <a:gd name="T65" fmla="*/ 2147483646 h 260"/>
                <a:gd name="T66" fmla="*/ 2147483646 w 372"/>
                <a:gd name="T67" fmla="*/ 2147483646 h 260"/>
                <a:gd name="T68" fmla="*/ 2147483646 w 372"/>
                <a:gd name="T69" fmla="*/ 2147483646 h 260"/>
                <a:gd name="T70" fmla="*/ 2147483646 w 372"/>
                <a:gd name="T71" fmla="*/ 2147483646 h 260"/>
                <a:gd name="T72" fmla="*/ 2147483646 w 372"/>
                <a:gd name="T73" fmla="*/ 2147483646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2"/>
                <a:gd name="T112" fmla="*/ 0 h 260"/>
                <a:gd name="T113" fmla="*/ 372 w 372"/>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8" name="Freeform 18"/>
            <p:cNvSpPr>
              <a:spLocks noEditPoints="1"/>
            </p:cNvSpPr>
            <p:nvPr/>
          </p:nvSpPr>
          <p:spPr bwMode="auto">
            <a:xfrm>
              <a:off x="2951163" y="3270250"/>
              <a:ext cx="534987" cy="503238"/>
            </a:xfrm>
            <a:custGeom>
              <a:avLst/>
              <a:gdLst>
                <a:gd name="T0" fmla="*/ 2147483646 w 223"/>
                <a:gd name="T1" fmla="*/ 2147483646 h 210"/>
                <a:gd name="T2" fmla="*/ 2147483646 w 223"/>
                <a:gd name="T3" fmla="*/ 2147483646 h 210"/>
                <a:gd name="T4" fmla="*/ 2147483646 w 223"/>
                <a:gd name="T5" fmla="*/ 2147483646 h 210"/>
                <a:gd name="T6" fmla="*/ 2147483646 w 223"/>
                <a:gd name="T7" fmla="*/ 2147483646 h 210"/>
                <a:gd name="T8" fmla="*/ 2147483646 w 223"/>
                <a:gd name="T9" fmla="*/ 2147483646 h 210"/>
                <a:gd name="T10" fmla="*/ 2147483646 w 223"/>
                <a:gd name="T11" fmla="*/ 2147483646 h 210"/>
                <a:gd name="T12" fmla="*/ 2147483646 w 223"/>
                <a:gd name="T13" fmla="*/ 2147483646 h 210"/>
                <a:gd name="T14" fmla="*/ 2147483646 w 223"/>
                <a:gd name="T15" fmla="*/ 2147483646 h 210"/>
                <a:gd name="T16" fmla="*/ 2147483646 w 223"/>
                <a:gd name="T17" fmla="*/ 2147483646 h 210"/>
                <a:gd name="T18" fmla="*/ 2147483646 w 223"/>
                <a:gd name="T19" fmla="*/ 2147483646 h 210"/>
                <a:gd name="T20" fmla="*/ 2147483646 w 223"/>
                <a:gd name="T21" fmla="*/ 2147483646 h 210"/>
                <a:gd name="T22" fmla="*/ 2147483646 w 223"/>
                <a:gd name="T23" fmla="*/ 2147483646 h 210"/>
                <a:gd name="T24" fmla="*/ 2147483646 w 223"/>
                <a:gd name="T25" fmla="*/ 2147483646 h 210"/>
                <a:gd name="T26" fmla="*/ 2147483646 w 223"/>
                <a:gd name="T27" fmla="*/ 2147483646 h 210"/>
                <a:gd name="T28" fmla="*/ 2147483646 w 223"/>
                <a:gd name="T29" fmla="*/ 2147483646 h 210"/>
                <a:gd name="T30" fmla="*/ 2147483646 w 223"/>
                <a:gd name="T31" fmla="*/ 2147483646 h 210"/>
                <a:gd name="T32" fmla="*/ 2147483646 w 223"/>
                <a:gd name="T33" fmla="*/ 2147483646 h 210"/>
                <a:gd name="T34" fmla="*/ 2147483646 w 223"/>
                <a:gd name="T35" fmla="*/ 2147483646 h 210"/>
                <a:gd name="T36" fmla="*/ 2147483646 w 223"/>
                <a:gd name="T37" fmla="*/ 2147483646 h 210"/>
                <a:gd name="T38" fmla="*/ 2147483646 w 223"/>
                <a:gd name="T39" fmla="*/ 2147483646 h 2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210"/>
                <a:gd name="T62" fmla="*/ 223 w 223"/>
                <a:gd name="T63" fmla="*/ 210 h 2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9" name="矩形 21"/>
            <p:cNvSpPr>
              <a:spLocks noChangeArrowheads="1"/>
            </p:cNvSpPr>
            <p:nvPr/>
          </p:nvSpPr>
          <p:spPr bwMode="auto">
            <a:xfrm>
              <a:off x="3994150" y="5237163"/>
              <a:ext cx="3894138"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20000"/>
                </a:spcBef>
                <a:buFont typeface="Arial" panose="020B0604020202020204" pitchFamily="34" charset="0"/>
                <a:buNone/>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文本框 8"/>
          <p:cNvSpPr txBox="1">
            <a:spLocks noChangeArrowheads="1"/>
          </p:cNvSpPr>
          <p:nvPr/>
        </p:nvSpPr>
        <p:spPr bwMode="auto">
          <a:xfrm>
            <a:off x="839656" y="282910"/>
            <a:ext cx="80727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通过减税降负和放管服改革改善国内营商环境</a:t>
            </a:r>
          </a:p>
        </p:txBody>
      </p:sp>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5" name="文本框 4">
            <a:extLst>
              <a:ext uri="{FF2B5EF4-FFF2-40B4-BE49-F238E27FC236}">
                <a16:creationId xmlns:a16="http://schemas.microsoft.com/office/drawing/2014/main" id="{DE1FC800-183F-2155-55DC-59797D98F285}"/>
              </a:ext>
            </a:extLst>
          </p:cNvPr>
          <p:cNvSpPr txBox="1"/>
          <p:nvPr/>
        </p:nvSpPr>
        <p:spPr>
          <a:xfrm>
            <a:off x="405253" y="1085850"/>
            <a:ext cx="9602568" cy="5611473"/>
          </a:xfrm>
          <a:prstGeom prst="rect">
            <a:avLst/>
          </a:prstGeom>
          <a:noFill/>
        </p:spPr>
        <p:txBody>
          <a:bodyPr wrap="square">
            <a:spAutoFit/>
          </a:bodyPr>
          <a:lstStyle/>
          <a:p>
            <a:pPr marL="285750" indent="-285750" algn="l">
              <a:lnSpc>
                <a:spcPct val="150000"/>
              </a:lnSpc>
              <a:spcBef>
                <a:spcPts val="500"/>
              </a:spcBef>
              <a:spcAft>
                <a:spcPts val="5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一是坚持服务实体经济、三次产业均衡发展，避免产业空心化，推动产业升级、发挥集聚优势，巩固和增强制造业国际竞争力，推动服务业特别是生产性服务业发展。</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285750" indent="-285750" algn="l">
              <a:lnSpc>
                <a:spcPct val="150000"/>
              </a:lnSpc>
              <a:spcBef>
                <a:spcPts val="500"/>
              </a:spcBef>
              <a:spcAft>
                <a:spcPts val="5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二是进一步按照减税降负、“放管服”改革的要求改善整体营商环境，特别是内陆地区的营商环境，推动东部地区向内陆地区产业梯度转移，延缓制造业的外迁。</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285750" indent="-285750" algn="l">
              <a:lnSpc>
                <a:spcPct val="150000"/>
              </a:lnSpc>
              <a:spcBef>
                <a:spcPts val="500"/>
              </a:spcBef>
              <a:spcAft>
                <a:spcPts val="5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三是在稳定出口市场的同时，进一步降低贸易壁垒，支持扩大商品和服务进口，不断加强国内与全球产业链供应链的联系。</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285750" indent="-285750" algn="l">
              <a:lnSpc>
                <a:spcPct val="150000"/>
              </a:lnSpc>
              <a:spcBef>
                <a:spcPts val="500"/>
              </a:spcBef>
              <a:spcAft>
                <a:spcPts val="5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四是在风险可控前提下扩大金融对外开放，吸引境外投资者加大对制造业企业的证券投资。</a:t>
            </a:r>
            <a:endPar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marL="285750" indent="-285750" algn="l">
              <a:lnSpc>
                <a:spcPct val="150000"/>
              </a:lnSpc>
              <a:spcBef>
                <a:spcPts val="500"/>
              </a:spcBef>
              <a:spcAft>
                <a:spcPts val="500"/>
              </a:spcAft>
              <a:buFont typeface="Arial" panose="020B0604020202020204" pitchFamily="34" charset="0"/>
              <a:buChar char="•"/>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五是以完善重大疫情防控体制机制，健全国家公共卫生应急管理体系为抓手，按照十九届四中全会的要求，加快推动国家治理体系和治理能力的现代化。</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787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p:cNvSpPr>
            <a:spLocks noChangeArrowheads="1"/>
          </p:cNvSpPr>
          <p:nvPr/>
        </p:nvSpPr>
        <p:spPr bwMode="auto">
          <a:xfrm>
            <a:off x="3175" y="-14288"/>
            <a:ext cx="12192000" cy="6858001"/>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747" name="Freeform 13"/>
          <p:cNvSpPr>
            <a:spLocks/>
          </p:cNvSpPr>
          <p:nvPr/>
        </p:nvSpPr>
        <p:spPr bwMode="auto">
          <a:xfrm>
            <a:off x="10164763" y="5380038"/>
            <a:ext cx="2027237" cy="1482725"/>
          </a:xfrm>
          <a:custGeom>
            <a:avLst/>
            <a:gdLst>
              <a:gd name="T0" fmla="*/ 2147483646 w 1276"/>
              <a:gd name="T1" fmla="*/ 2147483646 h 933"/>
              <a:gd name="T2" fmla="*/ 2147483646 w 1276"/>
              <a:gd name="T3" fmla="*/ 2147483646 h 933"/>
              <a:gd name="T4" fmla="*/ 2147483646 w 1276"/>
              <a:gd name="T5" fmla="*/ 2147483646 h 933"/>
              <a:gd name="T6" fmla="*/ 2147483646 w 1276"/>
              <a:gd name="T7" fmla="*/ 2147483646 h 933"/>
              <a:gd name="T8" fmla="*/ 2147483646 w 1276"/>
              <a:gd name="T9" fmla="*/ 2147483646 h 933"/>
              <a:gd name="T10" fmla="*/ 2147483646 w 1276"/>
              <a:gd name="T11" fmla="*/ 2147483646 h 933"/>
              <a:gd name="T12" fmla="*/ 2147483646 w 1276"/>
              <a:gd name="T13" fmla="*/ 2147483646 h 933"/>
              <a:gd name="T14" fmla="*/ 2147483646 w 1276"/>
              <a:gd name="T15" fmla="*/ 2147483646 h 933"/>
              <a:gd name="T16" fmla="*/ 2147483646 w 1276"/>
              <a:gd name="T17" fmla="*/ 2147483646 h 933"/>
              <a:gd name="T18" fmla="*/ 2147483646 w 1276"/>
              <a:gd name="T19" fmla="*/ 0 h 933"/>
              <a:gd name="T20" fmla="*/ 2147483646 w 1276"/>
              <a:gd name="T21" fmla="*/ 2147483646 h 933"/>
              <a:gd name="T22" fmla="*/ 2147483646 w 1276"/>
              <a:gd name="T23" fmla="*/ 2147483646 h 933"/>
              <a:gd name="T24" fmla="*/ 2147483646 w 1276"/>
              <a:gd name="T25" fmla="*/ 2147483646 h 933"/>
              <a:gd name="T26" fmla="*/ 2147483646 w 1276"/>
              <a:gd name="T27" fmla="*/ 2147483646 h 933"/>
              <a:gd name="T28" fmla="*/ 2147483646 w 1276"/>
              <a:gd name="T29" fmla="*/ 2147483646 h 933"/>
              <a:gd name="T30" fmla="*/ 2147483646 w 1276"/>
              <a:gd name="T31" fmla="*/ 2147483646 h 933"/>
              <a:gd name="T32" fmla="*/ 2147483646 w 1276"/>
              <a:gd name="T33" fmla="*/ 2147483646 h 933"/>
              <a:gd name="T34" fmla="*/ 2147483646 w 1276"/>
              <a:gd name="T35" fmla="*/ 2147483646 h 933"/>
              <a:gd name="T36" fmla="*/ 2147483646 w 1276"/>
              <a:gd name="T37" fmla="*/ 2147483646 h 933"/>
              <a:gd name="T38" fmla="*/ 2147483646 w 1276"/>
              <a:gd name="T39" fmla="*/ 2147483646 h 933"/>
              <a:gd name="T40" fmla="*/ 2147483646 w 1276"/>
              <a:gd name="T41" fmla="*/ 2147483646 h 933"/>
              <a:gd name="T42" fmla="*/ 2147483646 w 1276"/>
              <a:gd name="T43" fmla="*/ 2147483646 h 933"/>
              <a:gd name="T44" fmla="*/ 2147483646 w 1276"/>
              <a:gd name="T45" fmla="*/ 2147483646 h 933"/>
              <a:gd name="T46" fmla="*/ 2147483646 w 1276"/>
              <a:gd name="T47" fmla="*/ 2147483646 h 933"/>
              <a:gd name="T48" fmla="*/ 2147483646 w 1276"/>
              <a:gd name="T49" fmla="*/ 2147483646 h 933"/>
              <a:gd name="T50" fmla="*/ 2147483646 w 1276"/>
              <a:gd name="T51" fmla="*/ 2147483646 h 933"/>
              <a:gd name="T52" fmla="*/ 2147483646 w 1276"/>
              <a:gd name="T53" fmla="*/ 2147483646 h 933"/>
              <a:gd name="T54" fmla="*/ 2147483646 w 1276"/>
              <a:gd name="T55" fmla="*/ 2147483646 h 933"/>
              <a:gd name="T56" fmla="*/ 2147483646 w 1276"/>
              <a:gd name="T57" fmla="*/ 2147483646 h 933"/>
              <a:gd name="T58" fmla="*/ 2147483646 w 1276"/>
              <a:gd name="T59" fmla="*/ 2147483646 h 933"/>
              <a:gd name="T60" fmla="*/ 2147483646 w 1276"/>
              <a:gd name="T61" fmla="*/ 2147483646 h 933"/>
              <a:gd name="T62" fmla="*/ 2147483646 w 1276"/>
              <a:gd name="T63" fmla="*/ 2147483646 h 933"/>
              <a:gd name="T64" fmla="*/ 2147483646 w 1276"/>
              <a:gd name="T65" fmla="*/ 2147483646 h 933"/>
              <a:gd name="T66" fmla="*/ 2147483646 w 1276"/>
              <a:gd name="T67" fmla="*/ 2147483646 h 933"/>
              <a:gd name="T68" fmla="*/ 2147483646 w 1276"/>
              <a:gd name="T69" fmla="*/ 2147483646 h 933"/>
              <a:gd name="T70" fmla="*/ 2147483646 w 1276"/>
              <a:gd name="T71" fmla="*/ 2147483646 h 933"/>
              <a:gd name="T72" fmla="*/ 2147483646 w 1276"/>
              <a:gd name="T73" fmla="*/ 2147483646 h 933"/>
              <a:gd name="T74" fmla="*/ 2147483646 w 1276"/>
              <a:gd name="T75" fmla="*/ 2147483646 h 933"/>
              <a:gd name="T76" fmla="*/ 2147483646 w 1276"/>
              <a:gd name="T77" fmla="*/ 2147483646 h 933"/>
              <a:gd name="T78" fmla="*/ 2147483646 w 1276"/>
              <a:gd name="T79" fmla="*/ 2147483646 h 933"/>
              <a:gd name="T80" fmla="*/ 2147483646 w 1276"/>
              <a:gd name="T81" fmla="*/ 2147483646 h 933"/>
              <a:gd name="T82" fmla="*/ 2147483646 w 1276"/>
              <a:gd name="T83" fmla="*/ 2147483646 h 933"/>
              <a:gd name="T84" fmla="*/ 2147483646 w 1276"/>
              <a:gd name="T85" fmla="*/ 2147483646 h 933"/>
              <a:gd name="T86" fmla="*/ 2147483646 w 1276"/>
              <a:gd name="T87" fmla="*/ 2147483646 h 933"/>
              <a:gd name="T88" fmla="*/ 2147483646 w 1276"/>
              <a:gd name="T89" fmla="*/ 2147483646 h 933"/>
              <a:gd name="T90" fmla="*/ 2147483646 w 1276"/>
              <a:gd name="T91" fmla="*/ 2147483646 h 933"/>
              <a:gd name="T92" fmla="*/ 2147483646 w 1276"/>
              <a:gd name="T93" fmla="*/ 2147483646 h 933"/>
              <a:gd name="T94" fmla="*/ 2147483646 w 1276"/>
              <a:gd name="T95" fmla="*/ 2147483646 h 933"/>
              <a:gd name="T96" fmla="*/ 2147483646 w 1276"/>
              <a:gd name="T97" fmla="*/ 2147483646 h 933"/>
              <a:gd name="T98" fmla="*/ 2147483646 w 1276"/>
              <a:gd name="T99" fmla="*/ 2147483646 h 933"/>
              <a:gd name="T100" fmla="*/ 2147483646 w 1276"/>
              <a:gd name="T101" fmla="*/ 2147483646 h 933"/>
              <a:gd name="T102" fmla="*/ 2147483646 w 1276"/>
              <a:gd name="T103" fmla="*/ 2147483646 h 933"/>
              <a:gd name="T104" fmla="*/ 2147483646 w 1276"/>
              <a:gd name="T105" fmla="*/ 2147483646 h 933"/>
              <a:gd name="T106" fmla="*/ 2147483646 w 1276"/>
              <a:gd name="T107" fmla="*/ 2147483646 h 933"/>
              <a:gd name="T108" fmla="*/ 2147483646 w 1276"/>
              <a:gd name="T109" fmla="*/ 2147483646 h 933"/>
              <a:gd name="T110" fmla="*/ 2147483646 w 1276"/>
              <a:gd name="T111" fmla="*/ 2147483646 h 933"/>
              <a:gd name="T112" fmla="*/ 0 w 1276"/>
              <a:gd name="T113" fmla="*/ 2147483646 h 933"/>
              <a:gd name="T114" fmla="*/ 2147483646 w 1276"/>
              <a:gd name="T115" fmla="*/ 2147483646 h 933"/>
              <a:gd name="T116" fmla="*/ 2147483646 w 1276"/>
              <a:gd name="T117" fmla="*/ 2147483646 h 9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76"/>
              <a:gd name="T178" fmla="*/ 0 h 933"/>
              <a:gd name="T179" fmla="*/ 1276 w 1276"/>
              <a:gd name="T180" fmla="*/ 933 h 9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77" y="374"/>
                </a:lnTo>
                <a:lnTo>
                  <a:pt x="569" y="377"/>
                </a:lnTo>
                <a:lnTo>
                  <a:pt x="562" y="379"/>
                </a:lnTo>
                <a:lnTo>
                  <a:pt x="557" y="384"/>
                </a:lnTo>
                <a:lnTo>
                  <a:pt x="552" y="391"/>
                </a:lnTo>
                <a:lnTo>
                  <a:pt x="548" y="399"/>
                </a:lnTo>
                <a:lnTo>
                  <a:pt x="548" y="406"/>
                </a:lnTo>
                <a:lnTo>
                  <a:pt x="548" y="413"/>
                </a:lnTo>
                <a:lnTo>
                  <a:pt x="552" y="420"/>
                </a:lnTo>
                <a:lnTo>
                  <a:pt x="552" y="423"/>
                </a:lnTo>
                <a:lnTo>
                  <a:pt x="538" y="425"/>
                </a:lnTo>
                <a:lnTo>
                  <a:pt x="538" y="430"/>
                </a:lnTo>
                <a:lnTo>
                  <a:pt x="548" y="430"/>
                </a:lnTo>
                <a:lnTo>
                  <a:pt x="550" y="491"/>
                </a:lnTo>
                <a:lnTo>
                  <a:pt x="519" y="491"/>
                </a:lnTo>
                <a:lnTo>
                  <a:pt x="509"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50"/>
                </a:lnTo>
                <a:lnTo>
                  <a:pt x="37" y="355"/>
                </a:lnTo>
                <a:lnTo>
                  <a:pt x="22" y="360"/>
                </a:lnTo>
                <a:lnTo>
                  <a:pt x="8" y="369"/>
                </a:lnTo>
                <a:lnTo>
                  <a:pt x="0" y="374"/>
                </a:lnTo>
                <a:lnTo>
                  <a:pt x="0" y="933"/>
                </a:lnTo>
                <a:lnTo>
                  <a:pt x="1276" y="933"/>
                </a:lnTo>
                <a:lnTo>
                  <a:pt x="1276" y="739"/>
                </a:lnTo>
                <a:lnTo>
                  <a:pt x="1233" y="739"/>
                </a:lnTo>
                <a:lnTo>
                  <a:pt x="1233" y="7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Freeform 14"/>
          <p:cNvSpPr>
            <a:spLocks noEditPoints="1"/>
          </p:cNvSpPr>
          <p:nvPr/>
        </p:nvSpPr>
        <p:spPr bwMode="auto">
          <a:xfrm>
            <a:off x="8129588" y="4357688"/>
            <a:ext cx="2035175" cy="2505075"/>
          </a:xfrm>
          <a:custGeom>
            <a:avLst/>
            <a:gdLst>
              <a:gd name="T0" fmla="*/ 2147483646 w 1281"/>
              <a:gd name="T1" fmla="*/ 2147483646 h 1576"/>
              <a:gd name="T2" fmla="*/ 2147483646 w 1281"/>
              <a:gd name="T3" fmla="*/ 2147483646 h 1576"/>
              <a:gd name="T4" fmla="*/ 2147483646 w 1281"/>
              <a:gd name="T5" fmla="*/ 2147483646 h 1576"/>
              <a:gd name="T6" fmla="*/ 2147483646 w 1281"/>
              <a:gd name="T7" fmla="*/ 2147483646 h 1576"/>
              <a:gd name="T8" fmla="*/ 2147483646 w 1281"/>
              <a:gd name="T9" fmla="*/ 2147483646 h 1576"/>
              <a:gd name="T10" fmla="*/ 2147483646 w 1281"/>
              <a:gd name="T11" fmla="*/ 2147483646 h 1576"/>
              <a:gd name="T12" fmla="*/ 2147483646 w 1281"/>
              <a:gd name="T13" fmla="*/ 2147483646 h 1576"/>
              <a:gd name="T14" fmla="*/ 2147483646 w 1281"/>
              <a:gd name="T15" fmla="*/ 2147483646 h 1576"/>
              <a:gd name="T16" fmla="*/ 2147483646 w 1281"/>
              <a:gd name="T17" fmla="*/ 2147483646 h 1576"/>
              <a:gd name="T18" fmla="*/ 2147483646 w 1281"/>
              <a:gd name="T19" fmla="*/ 2147483646 h 1576"/>
              <a:gd name="T20" fmla="*/ 2147483646 w 1281"/>
              <a:gd name="T21" fmla="*/ 2147483646 h 1576"/>
              <a:gd name="T22" fmla="*/ 2147483646 w 1281"/>
              <a:gd name="T23" fmla="*/ 2147483646 h 1576"/>
              <a:gd name="T24" fmla="*/ 2147483646 w 1281"/>
              <a:gd name="T25" fmla="*/ 2147483646 h 1576"/>
              <a:gd name="T26" fmla="*/ 2147483646 w 1281"/>
              <a:gd name="T27" fmla="*/ 2147483646 h 1576"/>
              <a:gd name="T28" fmla="*/ 2147483646 w 1281"/>
              <a:gd name="T29" fmla="*/ 2147483646 h 1576"/>
              <a:gd name="T30" fmla="*/ 2147483646 w 1281"/>
              <a:gd name="T31" fmla="*/ 2147483646 h 1576"/>
              <a:gd name="T32" fmla="*/ 2147483646 w 1281"/>
              <a:gd name="T33" fmla="*/ 2147483646 h 1576"/>
              <a:gd name="T34" fmla="*/ 2147483646 w 1281"/>
              <a:gd name="T35" fmla="*/ 2147483646 h 1576"/>
              <a:gd name="T36" fmla="*/ 2147483646 w 1281"/>
              <a:gd name="T37" fmla="*/ 2147483646 h 1576"/>
              <a:gd name="T38" fmla="*/ 2147483646 w 1281"/>
              <a:gd name="T39" fmla="*/ 0 h 1576"/>
              <a:gd name="T40" fmla="*/ 2147483646 w 1281"/>
              <a:gd name="T41" fmla="*/ 2147483646 h 1576"/>
              <a:gd name="T42" fmla="*/ 2147483646 w 1281"/>
              <a:gd name="T43" fmla="*/ 2147483646 h 1576"/>
              <a:gd name="T44" fmla="*/ 2147483646 w 1281"/>
              <a:gd name="T45" fmla="*/ 2147483646 h 1576"/>
              <a:gd name="T46" fmla="*/ 2147483646 w 1281"/>
              <a:gd name="T47" fmla="*/ 2147483646 h 1576"/>
              <a:gd name="T48" fmla="*/ 2147483646 w 1281"/>
              <a:gd name="T49" fmla="*/ 2147483646 h 1576"/>
              <a:gd name="T50" fmla="*/ 2147483646 w 1281"/>
              <a:gd name="T51" fmla="*/ 2147483646 h 1576"/>
              <a:gd name="T52" fmla="*/ 2147483646 w 1281"/>
              <a:gd name="T53" fmla="*/ 2147483646 h 1576"/>
              <a:gd name="T54" fmla="*/ 2147483646 w 1281"/>
              <a:gd name="T55" fmla="*/ 2147483646 h 1576"/>
              <a:gd name="T56" fmla="*/ 2147483646 w 1281"/>
              <a:gd name="T57" fmla="*/ 2147483646 h 1576"/>
              <a:gd name="T58" fmla="*/ 2147483646 w 1281"/>
              <a:gd name="T59" fmla="*/ 2147483646 h 1576"/>
              <a:gd name="T60" fmla="*/ 2147483646 w 1281"/>
              <a:gd name="T61" fmla="*/ 2147483646 h 1576"/>
              <a:gd name="T62" fmla="*/ 2147483646 w 1281"/>
              <a:gd name="T63" fmla="*/ 2147483646 h 1576"/>
              <a:gd name="T64" fmla="*/ 2147483646 w 1281"/>
              <a:gd name="T65" fmla="*/ 2147483646 h 1576"/>
              <a:gd name="T66" fmla="*/ 2147483646 w 1281"/>
              <a:gd name="T67" fmla="*/ 2147483646 h 1576"/>
              <a:gd name="T68" fmla="*/ 2147483646 w 1281"/>
              <a:gd name="T69" fmla="*/ 2147483646 h 1576"/>
              <a:gd name="T70" fmla="*/ 2147483646 w 1281"/>
              <a:gd name="T71" fmla="*/ 2147483646 h 1576"/>
              <a:gd name="T72" fmla="*/ 2147483646 w 1281"/>
              <a:gd name="T73" fmla="*/ 2147483646 h 1576"/>
              <a:gd name="T74" fmla="*/ 2147483646 w 1281"/>
              <a:gd name="T75" fmla="*/ 2147483646 h 1576"/>
              <a:gd name="T76" fmla="*/ 2147483646 w 1281"/>
              <a:gd name="T77" fmla="*/ 2147483646 h 1576"/>
              <a:gd name="T78" fmla="*/ 2147483646 w 1281"/>
              <a:gd name="T79" fmla="*/ 2147483646 h 1576"/>
              <a:gd name="T80" fmla="*/ 2147483646 w 1281"/>
              <a:gd name="T81" fmla="*/ 2147483646 h 1576"/>
              <a:gd name="T82" fmla="*/ 2147483646 w 1281"/>
              <a:gd name="T83" fmla="*/ 2147483646 h 1576"/>
              <a:gd name="T84" fmla="*/ 2147483646 w 1281"/>
              <a:gd name="T85" fmla="*/ 2147483646 h 1576"/>
              <a:gd name="T86" fmla="*/ 2147483646 w 1281"/>
              <a:gd name="T87" fmla="*/ 2147483646 h 1576"/>
              <a:gd name="T88" fmla="*/ 2147483646 w 1281"/>
              <a:gd name="T89" fmla="*/ 2147483646 h 1576"/>
              <a:gd name="T90" fmla="*/ 2147483646 w 1281"/>
              <a:gd name="T91" fmla="*/ 2147483646 h 1576"/>
              <a:gd name="T92" fmla="*/ 2147483646 w 1281"/>
              <a:gd name="T93" fmla="*/ 2147483646 h 1576"/>
              <a:gd name="T94" fmla="*/ 2147483646 w 1281"/>
              <a:gd name="T95" fmla="*/ 2147483646 h 1576"/>
              <a:gd name="T96" fmla="*/ 2147483646 w 1281"/>
              <a:gd name="T97" fmla="*/ 2147483646 h 1576"/>
              <a:gd name="T98" fmla="*/ 2147483646 w 1281"/>
              <a:gd name="T99" fmla="*/ 2147483646 h 1576"/>
              <a:gd name="T100" fmla="*/ 2147483646 w 1281"/>
              <a:gd name="T101" fmla="*/ 2147483646 h 1576"/>
              <a:gd name="T102" fmla="*/ 2147483646 w 1281"/>
              <a:gd name="T103" fmla="*/ 2147483646 h 1576"/>
              <a:gd name="T104" fmla="*/ 2147483646 w 1281"/>
              <a:gd name="T105" fmla="*/ 2147483646 h 1576"/>
              <a:gd name="T106" fmla="*/ 2147483646 w 1281"/>
              <a:gd name="T107" fmla="*/ 2147483646 h 1576"/>
              <a:gd name="T108" fmla="*/ 2147483646 w 1281"/>
              <a:gd name="T109" fmla="*/ 2147483646 h 1576"/>
              <a:gd name="T110" fmla="*/ 2147483646 w 1281"/>
              <a:gd name="T111" fmla="*/ 2147483646 h 1576"/>
              <a:gd name="T112" fmla="*/ 2147483646 w 1281"/>
              <a:gd name="T113" fmla="*/ 2147483646 h 1576"/>
              <a:gd name="T114" fmla="*/ 2147483646 w 1281"/>
              <a:gd name="T115" fmla="*/ 2147483646 h 1576"/>
              <a:gd name="T116" fmla="*/ 2147483646 w 1281"/>
              <a:gd name="T117" fmla="*/ 2147483646 h 1576"/>
              <a:gd name="T118" fmla="*/ 2147483646 w 1281"/>
              <a:gd name="T119" fmla="*/ 2147483646 h 157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81"/>
              <a:gd name="T181" fmla="*/ 0 h 1576"/>
              <a:gd name="T182" fmla="*/ 1281 w 1281"/>
              <a:gd name="T183" fmla="*/ 1576 h 157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5"/>
                </a:lnTo>
                <a:lnTo>
                  <a:pt x="884" y="143"/>
                </a:lnTo>
                <a:lnTo>
                  <a:pt x="882" y="143"/>
                </a:lnTo>
                <a:lnTo>
                  <a:pt x="882" y="89"/>
                </a:lnTo>
                <a:lnTo>
                  <a:pt x="879" y="89"/>
                </a:lnTo>
                <a:lnTo>
                  <a:pt x="879" y="111"/>
                </a:lnTo>
                <a:lnTo>
                  <a:pt x="877" y="111"/>
                </a:lnTo>
                <a:lnTo>
                  <a:pt x="877" y="143"/>
                </a:lnTo>
                <a:lnTo>
                  <a:pt x="877" y="145"/>
                </a:lnTo>
                <a:lnTo>
                  <a:pt x="877" y="150"/>
                </a:lnTo>
                <a:lnTo>
                  <a:pt x="795" y="150"/>
                </a:lnTo>
                <a:lnTo>
                  <a:pt x="795" y="114"/>
                </a:lnTo>
                <a:lnTo>
                  <a:pt x="795" y="111"/>
                </a:lnTo>
                <a:lnTo>
                  <a:pt x="792" y="111"/>
                </a:lnTo>
                <a:lnTo>
                  <a:pt x="792" y="89"/>
                </a:lnTo>
                <a:lnTo>
                  <a:pt x="790" y="89"/>
                </a:lnTo>
                <a:lnTo>
                  <a:pt x="790" y="145"/>
                </a:lnTo>
                <a:lnTo>
                  <a:pt x="787" y="145"/>
                </a:lnTo>
                <a:lnTo>
                  <a:pt x="787" y="150"/>
                </a:lnTo>
                <a:lnTo>
                  <a:pt x="710" y="150"/>
                </a:lnTo>
                <a:lnTo>
                  <a:pt x="710" y="114"/>
                </a:lnTo>
                <a:lnTo>
                  <a:pt x="705" y="114"/>
                </a:lnTo>
                <a:lnTo>
                  <a:pt x="705" y="145"/>
                </a:lnTo>
                <a:lnTo>
                  <a:pt x="705" y="89"/>
                </a:lnTo>
                <a:lnTo>
                  <a:pt x="703" y="89"/>
                </a:lnTo>
                <a:lnTo>
                  <a:pt x="700" y="89"/>
                </a:lnTo>
                <a:lnTo>
                  <a:pt x="700" y="145"/>
                </a:lnTo>
                <a:lnTo>
                  <a:pt x="698" y="145"/>
                </a:lnTo>
                <a:lnTo>
                  <a:pt x="698" y="150"/>
                </a:lnTo>
                <a:lnTo>
                  <a:pt x="623" y="153"/>
                </a:lnTo>
                <a:lnTo>
                  <a:pt x="623" y="114"/>
                </a:lnTo>
                <a:lnTo>
                  <a:pt x="618" y="114"/>
                </a:lnTo>
                <a:lnTo>
                  <a:pt x="618" y="153"/>
                </a:lnTo>
                <a:lnTo>
                  <a:pt x="615" y="153"/>
                </a:lnTo>
                <a:lnTo>
                  <a:pt x="615" y="148"/>
                </a:lnTo>
                <a:lnTo>
                  <a:pt x="615" y="145"/>
                </a:lnTo>
                <a:lnTo>
                  <a:pt x="615" y="92"/>
                </a:lnTo>
                <a:lnTo>
                  <a:pt x="615" y="89"/>
                </a:lnTo>
                <a:lnTo>
                  <a:pt x="611" y="89"/>
                </a:lnTo>
                <a:lnTo>
                  <a:pt x="611" y="145"/>
                </a:lnTo>
                <a:lnTo>
                  <a:pt x="608" y="145"/>
                </a:lnTo>
                <a:lnTo>
                  <a:pt x="608" y="153"/>
                </a:lnTo>
                <a:lnTo>
                  <a:pt x="536" y="153"/>
                </a:lnTo>
                <a:lnTo>
                  <a:pt x="536" y="114"/>
                </a:lnTo>
                <a:lnTo>
                  <a:pt x="533" y="114"/>
                </a:lnTo>
                <a:lnTo>
                  <a:pt x="533" y="153"/>
                </a:lnTo>
                <a:lnTo>
                  <a:pt x="528" y="153"/>
                </a:lnTo>
                <a:lnTo>
                  <a:pt x="528" y="148"/>
                </a:lnTo>
                <a:lnTo>
                  <a:pt x="526" y="145"/>
                </a:lnTo>
                <a:lnTo>
                  <a:pt x="526" y="2"/>
                </a:lnTo>
                <a:lnTo>
                  <a:pt x="526" y="0"/>
                </a:lnTo>
                <a:lnTo>
                  <a:pt x="521" y="0"/>
                </a:lnTo>
                <a:lnTo>
                  <a:pt x="521" y="92"/>
                </a:lnTo>
                <a:lnTo>
                  <a:pt x="521" y="145"/>
                </a:lnTo>
                <a:lnTo>
                  <a:pt x="521" y="187"/>
                </a:lnTo>
                <a:lnTo>
                  <a:pt x="511" y="189"/>
                </a:lnTo>
                <a:lnTo>
                  <a:pt x="509" y="189"/>
                </a:lnTo>
                <a:lnTo>
                  <a:pt x="499" y="189"/>
                </a:lnTo>
                <a:lnTo>
                  <a:pt x="490" y="189"/>
                </a:lnTo>
                <a:lnTo>
                  <a:pt x="487" y="189"/>
                </a:lnTo>
                <a:lnTo>
                  <a:pt x="477" y="189"/>
                </a:lnTo>
                <a:lnTo>
                  <a:pt x="468" y="191"/>
                </a:lnTo>
                <a:lnTo>
                  <a:pt x="465" y="191"/>
                </a:lnTo>
                <a:lnTo>
                  <a:pt x="456" y="191"/>
                </a:lnTo>
                <a:lnTo>
                  <a:pt x="448" y="191"/>
                </a:lnTo>
                <a:lnTo>
                  <a:pt x="446" y="191"/>
                </a:lnTo>
                <a:lnTo>
                  <a:pt x="439" y="194"/>
                </a:lnTo>
                <a:lnTo>
                  <a:pt x="429" y="194"/>
                </a:lnTo>
                <a:lnTo>
                  <a:pt x="419" y="196"/>
                </a:lnTo>
                <a:lnTo>
                  <a:pt x="412" y="196"/>
                </a:lnTo>
                <a:lnTo>
                  <a:pt x="405" y="199"/>
                </a:lnTo>
                <a:lnTo>
                  <a:pt x="398" y="199"/>
                </a:lnTo>
                <a:lnTo>
                  <a:pt x="395" y="199"/>
                </a:lnTo>
                <a:lnTo>
                  <a:pt x="390" y="201"/>
                </a:lnTo>
                <a:lnTo>
                  <a:pt x="383" y="201"/>
                </a:lnTo>
                <a:lnTo>
                  <a:pt x="376" y="204"/>
                </a:lnTo>
                <a:lnTo>
                  <a:pt x="366" y="206"/>
                </a:lnTo>
                <a:lnTo>
                  <a:pt x="356" y="208"/>
                </a:lnTo>
                <a:lnTo>
                  <a:pt x="354" y="208"/>
                </a:lnTo>
                <a:lnTo>
                  <a:pt x="349" y="211"/>
                </a:lnTo>
                <a:lnTo>
                  <a:pt x="347" y="213"/>
                </a:lnTo>
                <a:lnTo>
                  <a:pt x="344" y="213"/>
                </a:lnTo>
                <a:lnTo>
                  <a:pt x="342" y="216"/>
                </a:lnTo>
                <a:lnTo>
                  <a:pt x="339" y="218"/>
                </a:lnTo>
                <a:lnTo>
                  <a:pt x="342" y="216"/>
                </a:lnTo>
                <a:lnTo>
                  <a:pt x="339" y="218"/>
                </a:lnTo>
                <a:lnTo>
                  <a:pt x="337" y="221"/>
                </a:lnTo>
                <a:lnTo>
                  <a:pt x="337" y="223"/>
                </a:lnTo>
                <a:lnTo>
                  <a:pt x="337" y="225"/>
                </a:lnTo>
                <a:lnTo>
                  <a:pt x="339" y="228"/>
                </a:lnTo>
                <a:lnTo>
                  <a:pt x="337" y="225"/>
                </a:lnTo>
                <a:lnTo>
                  <a:pt x="337" y="223"/>
                </a:lnTo>
                <a:lnTo>
                  <a:pt x="337" y="225"/>
                </a:lnTo>
                <a:lnTo>
                  <a:pt x="337" y="228"/>
                </a:lnTo>
                <a:lnTo>
                  <a:pt x="337" y="230"/>
                </a:lnTo>
                <a:lnTo>
                  <a:pt x="339" y="230"/>
                </a:lnTo>
                <a:lnTo>
                  <a:pt x="339" y="233"/>
                </a:lnTo>
                <a:lnTo>
                  <a:pt x="342" y="233"/>
                </a:lnTo>
                <a:lnTo>
                  <a:pt x="342" y="235"/>
                </a:lnTo>
                <a:lnTo>
                  <a:pt x="344" y="238"/>
                </a:lnTo>
                <a:lnTo>
                  <a:pt x="347" y="238"/>
                </a:lnTo>
                <a:lnTo>
                  <a:pt x="349" y="238"/>
                </a:lnTo>
                <a:lnTo>
                  <a:pt x="352" y="240"/>
                </a:lnTo>
                <a:lnTo>
                  <a:pt x="356" y="242"/>
                </a:lnTo>
                <a:lnTo>
                  <a:pt x="359" y="242"/>
                </a:lnTo>
                <a:lnTo>
                  <a:pt x="364" y="245"/>
                </a:lnTo>
                <a:lnTo>
                  <a:pt x="368" y="245"/>
                </a:lnTo>
                <a:lnTo>
                  <a:pt x="373" y="247"/>
                </a:lnTo>
                <a:lnTo>
                  <a:pt x="378" y="247"/>
                </a:lnTo>
                <a:lnTo>
                  <a:pt x="381" y="247"/>
                </a:lnTo>
                <a:lnTo>
                  <a:pt x="385" y="250"/>
                </a:lnTo>
                <a:lnTo>
                  <a:pt x="390"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71"/>
                </a:lnTo>
                <a:lnTo>
                  <a:pt x="398" y="374"/>
                </a:lnTo>
                <a:lnTo>
                  <a:pt x="398" y="376"/>
                </a:lnTo>
                <a:lnTo>
                  <a:pt x="402" y="381"/>
                </a:lnTo>
                <a:lnTo>
                  <a:pt x="402" y="400"/>
                </a:lnTo>
                <a:lnTo>
                  <a:pt x="398" y="403"/>
                </a:lnTo>
                <a:lnTo>
                  <a:pt x="398" y="412"/>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52" y="228"/>
                </a:lnTo>
                <a:lnTo>
                  <a:pt x="344" y="225"/>
                </a:lnTo>
                <a:lnTo>
                  <a:pt x="342" y="225"/>
                </a:lnTo>
                <a:lnTo>
                  <a:pt x="342" y="223"/>
                </a:lnTo>
                <a:lnTo>
                  <a:pt x="342" y="225"/>
                </a:lnTo>
                <a:close/>
                <a:moveTo>
                  <a:pt x="342" y="228"/>
                </a:moveTo>
                <a:lnTo>
                  <a:pt x="342" y="228"/>
                </a:lnTo>
                <a:lnTo>
                  <a:pt x="339" y="228"/>
                </a:lnTo>
                <a:lnTo>
                  <a:pt x="342" y="228"/>
                </a:lnTo>
                <a:lnTo>
                  <a:pt x="361" y="233"/>
                </a:lnTo>
                <a:lnTo>
                  <a:pt x="342" y="228"/>
                </a:lnTo>
                <a:close/>
                <a:moveTo>
                  <a:pt x="410" y="199"/>
                </a:moveTo>
                <a:lnTo>
                  <a:pt x="410" y="201"/>
                </a:lnTo>
                <a:lnTo>
                  <a:pt x="410" y="199"/>
                </a:lnTo>
                <a:close/>
                <a:moveTo>
                  <a:pt x="414" y="208"/>
                </a:move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6"/>
                </a:lnTo>
                <a:lnTo>
                  <a:pt x="431" y="206"/>
                </a:lnTo>
                <a:lnTo>
                  <a:pt x="429"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9" name="Freeform 15"/>
          <p:cNvSpPr>
            <a:spLocks/>
          </p:cNvSpPr>
          <p:nvPr/>
        </p:nvSpPr>
        <p:spPr bwMode="auto">
          <a:xfrm>
            <a:off x="6099175" y="4965700"/>
            <a:ext cx="2030413" cy="1897063"/>
          </a:xfrm>
          <a:custGeom>
            <a:avLst/>
            <a:gdLst>
              <a:gd name="T0" fmla="*/ 2147483646 w 1278"/>
              <a:gd name="T1" fmla="*/ 2147483646 h 1193"/>
              <a:gd name="T2" fmla="*/ 2147483646 w 1278"/>
              <a:gd name="T3" fmla="*/ 2147483646 h 1193"/>
              <a:gd name="T4" fmla="*/ 2147483646 w 1278"/>
              <a:gd name="T5" fmla="*/ 2147483646 h 1193"/>
              <a:gd name="T6" fmla="*/ 2147483646 w 1278"/>
              <a:gd name="T7" fmla="*/ 2147483646 h 1193"/>
              <a:gd name="T8" fmla="*/ 2147483646 w 1278"/>
              <a:gd name="T9" fmla="*/ 2147483646 h 1193"/>
              <a:gd name="T10" fmla="*/ 2147483646 w 1278"/>
              <a:gd name="T11" fmla="*/ 2147483646 h 1193"/>
              <a:gd name="T12" fmla="*/ 2147483646 w 1278"/>
              <a:gd name="T13" fmla="*/ 2147483646 h 1193"/>
              <a:gd name="T14" fmla="*/ 2147483646 w 1278"/>
              <a:gd name="T15" fmla="*/ 2147483646 h 1193"/>
              <a:gd name="T16" fmla="*/ 2147483646 w 1278"/>
              <a:gd name="T17" fmla="*/ 2147483646 h 1193"/>
              <a:gd name="T18" fmla="*/ 2147483646 w 1278"/>
              <a:gd name="T19" fmla="*/ 2147483646 h 1193"/>
              <a:gd name="T20" fmla="*/ 2147483646 w 1278"/>
              <a:gd name="T21" fmla="*/ 2147483646 h 1193"/>
              <a:gd name="T22" fmla="*/ 2147483646 w 1278"/>
              <a:gd name="T23" fmla="*/ 2147483646 h 1193"/>
              <a:gd name="T24" fmla="*/ 2147483646 w 1278"/>
              <a:gd name="T25" fmla="*/ 2147483646 h 1193"/>
              <a:gd name="T26" fmla="*/ 2147483646 w 1278"/>
              <a:gd name="T27" fmla="*/ 2147483646 h 1193"/>
              <a:gd name="T28" fmla="*/ 2147483646 w 1278"/>
              <a:gd name="T29" fmla="*/ 2147483646 h 1193"/>
              <a:gd name="T30" fmla="*/ 2147483646 w 1278"/>
              <a:gd name="T31" fmla="*/ 2147483646 h 1193"/>
              <a:gd name="T32" fmla="*/ 2147483646 w 1278"/>
              <a:gd name="T33" fmla="*/ 2147483646 h 1193"/>
              <a:gd name="T34" fmla="*/ 2147483646 w 1278"/>
              <a:gd name="T35" fmla="*/ 2147483646 h 1193"/>
              <a:gd name="T36" fmla="*/ 2147483646 w 1278"/>
              <a:gd name="T37" fmla="*/ 2147483646 h 1193"/>
              <a:gd name="T38" fmla="*/ 2147483646 w 1278"/>
              <a:gd name="T39" fmla="*/ 2147483646 h 1193"/>
              <a:gd name="T40" fmla="*/ 2147483646 w 1278"/>
              <a:gd name="T41" fmla="*/ 2147483646 h 1193"/>
              <a:gd name="T42" fmla="*/ 2147483646 w 1278"/>
              <a:gd name="T43" fmla="*/ 2147483646 h 1193"/>
              <a:gd name="T44" fmla="*/ 2147483646 w 1278"/>
              <a:gd name="T45" fmla="*/ 2147483646 h 1193"/>
              <a:gd name="T46" fmla="*/ 2147483646 w 1278"/>
              <a:gd name="T47" fmla="*/ 2147483646 h 1193"/>
              <a:gd name="T48" fmla="*/ 2147483646 w 1278"/>
              <a:gd name="T49" fmla="*/ 2147483646 h 1193"/>
              <a:gd name="T50" fmla="*/ 2147483646 w 1278"/>
              <a:gd name="T51" fmla="*/ 2147483646 h 1193"/>
              <a:gd name="T52" fmla="*/ 2147483646 w 1278"/>
              <a:gd name="T53" fmla="*/ 2147483646 h 1193"/>
              <a:gd name="T54" fmla="*/ 2147483646 w 1278"/>
              <a:gd name="T55" fmla="*/ 2147483646 h 1193"/>
              <a:gd name="T56" fmla="*/ 2147483646 w 1278"/>
              <a:gd name="T57" fmla="*/ 2147483646 h 1193"/>
              <a:gd name="T58" fmla="*/ 2147483646 w 1278"/>
              <a:gd name="T59" fmla="*/ 2147483646 h 1193"/>
              <a:gd name="T60" fmla="*/ 2147483646 w 1278"/>
              <a:gd name="T61" fmla="*/ 2147483646 h 1193"/>
              <a:gd name="T62" fmla="*/ 2147483646 w 1278"/>
              <a:gd name="T63" fmla="*/ 2147483646 h 1193"/>
              <a:gd name="T64" fmla="*/ 2147483646 w 1278"/>
              <a:gd name="T65" fmla="*/ 2147483646 h 1193"/>
              <a:gd name="T66" fmla="*/ 2147483646 w 1278"/>
              <a:gd name="T67" fmla="*/ 2147483646 h 1193"/>
              <a:gd name="T68" fmla="*/ 2147483646 w 1278"/>
              <a:gd name="T69" fmla="*/ 2147483646 h 1193"/>
              <a:gd name="T70" fmla="*/ 2147483646 w 1278"/>
              <a:gd name="T71" fmla="*/ 2147483646 h 1193"/>
              <a:gd name="T72" fmla="*/ 2147483646 w 1278"/>
              <a:gd name="T73" fmla="*/ 2147483646 h 1193"/>
              <a:gd name="T74" fmla="*/ 2147483646 w 1278"/>
              <a:gd name="T75" fmla="*/ 2147483646 h 1193"/>
              <a:gd name="T76" fmla="*/ 2147483646 w 1278"/>
              <a:gd name="T77" fmla="*/ 2147483646 h 1193"/>
              <a:gd name="T78" fmla="*/ 2147483646 w 1278"/>
              <a:gd name="T79" fmla="*/ 2147483646 h 1193"/>
              <a:gd name="T80" fmla="*/ 2147483646 w 1278"/>
              <a:gd name="T81" fmla="*/ 2147483646 h 1193"/>
              <a:gd name="T82" fmla="*/ 2147483646 w 1278"/>
              <a:gd name="T83" fmla="*/ 2147483646 h 1193"/>
              <a:gd name="T84" fmla="*/ 2147483646 w 1278"/>
              <a:gd name="T85" fmla="*/ 2147483646 h 1193"/>
              <a:gd name="T86" fmla="*/ 2147483646 w 1278"/>
              <a:gd name="T87" fmla="*/ 2147483646 h 1193"/>
              <a:gd name="T88" fmla="*/ 2147483646 w 1278"/>
              <a:gd name="T89" fmla="*/ 2147483646 h 1193"/>
              <a:gd name="T90" fmla="*/ 2147483646 w 1278"/>
              <a:gd name="T91" fmla="*/ 2147483646 h 1193"/>
              <a:gd name="T92" fmla="*/ 2147483646 w 1278"/>
              <a:gd name="T93" fmla="*/ 2147483646 h 1193"/>
              <a:gd name="T94" fmla="*/ 2147483646 w 1278"/>
              <a:gd name="T95" fmla="*/ 2147483646 h 1193"/>
              <a:gd name="T96" fmla="*/ 2147483646 w 1278"/>
              <a:gd name="T97" fmla="*/ 2147483646 h 1193"/>
              <a:gd name="T98" fmla="*/ 2147483646 w 1278"/>
              <a:gd name="T99" fmla="*/ 2147483646 h 1193"/>
              <a:gd name="T100" fmla="*/ 2147483646 w 1278"/>
              <a:gd name="T101" fmla="*/ 2147483646 h 1193"/>
              <a:gd name="T102" fmla="*/ 2147483646 w 1278"/>
              <a:gd name="T103" fmla="*/ 2147483646 h 1193"/>
              <a:gd name="T104" fmla="*/ 2147483646 w 1278"/>
              <a:gd name="T105" fmla="*/ 2147483646 h 1193"/>
              <a:gd name="T106" fmla="*/ 2147483646 w 1278"/>
              <a:gd name="T107" fmla="*/ 2147483646 h 1193"/>
              <a:gd name="T108" fmla="*/ 2147483646 w 1278"/>
              <a:gd name="T109" fmla="*/ 2147483646 h 1193"/>
              <a:gd name="T110" fmla="*/ 2147483646 w 1278"/>
              <a:gd name="T111" fmla="*/ 2147483646 h 1193"/>
              <a:gd name="T112" fmla="*/ 2147483646 w 1278"/>
              <a:gd name="T113" fmla="*/ 2147483646 h 1193"/>
              <a:gd name="T114" fmla="*/ 2147483646 w 1278"/>
              <a:gd name="T115" fmla="*/ 2147483646 h 11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78"/>
              <a:gd name="T175" fmla="*/ 0 h 1193"/>
              <a:gd name="T176" fmla="*/ 1278 w 1278"/>
              <a:gd name="T177" fmla="*/ 1193 h 11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78" h="1193">
                <a:moveTo>
                  <a:pt x="12" y="306"/>
                </a:moveTo>
                <a:lnTo>
                  <a:pt x="0" y="304"/>
                </a:lnTo>
                <a:lnTo>
                  <a:pt x="0" y="1193"/>
                </a:lnTo>
                <a:lnTo>
                  <a:pt x="1278" y="1193"/>
                </a:lnTo>
                <a:lnTo>
                  <a:pt x="1278" y="836"/>
                </a:lnTo>
                <a:lnTo>
                  <a:pt x="1274" y="836"/>
                </a:lnTo>
                <a:lnTo>
                  <a:pt x="1274" y="819"/>
                </a:lnTo>
                <a:lnTo>
                  <a:pt x="1271" y="819"/>
                </a:lnTo>
                <a:lnTo>
                  <a:pt x="1269" y="819"/>
                </a:lnTo>
                <a:lnTo>
                  <a:pt x="1269" y="836"/>
                </a:lnTo>
                <a:lnTo>
                  <a:pt x="1257" y="836"/>
                </a:lnTo>
                <a:lnTo>
                  <a:pt x="1257" y="824"/>
                </a:lnTo>
                <a:lnTo>
                  <a:pt x="1252" y="821"/>
                </a:lnTo>
                <a:lnTo>
                  <a:pt x="1245" y="821"/>
                </a:lnTo>
                <a:lnTo>
                  <a:pt x="1245" y="807"/>
                </a:lnTo>
                <a:lnTo>
                  <a:pt x="1242" y="807"/>
                </a:lnTo>
                <a:lnTo>
                  <a:pt x="1240" y="807"/>
                </a:lnTo>
                <a:lnTo>
                  <a:pt x="1240" y="821"/>
                </a:lnTo>
                <a:lnTo>
                  <a:pt x="1220" y="821"/>
                </a:lnTo>
                <a:lnTo>
                  <a:pt x="1223" y="702"/>
                </a:lnTo>
                <a:lnTo>
                  <a:pt x="1206" y="700"/>
                </a:lnTo>
                <a:lnTo>
                  <a:pt x="1182" y="700"/>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2" y="807"/>
                </a:lnTo>
                <a:lnTo>
                  <a:pt x="862" y="824"/>
                </a:lnTo>
                <a:lnTo>
                  <a:pt x="855" y="824"/>
                </a:lnTo>
                <a:lnTo>
                  <a:pt x="850" y="826"/>
                </a:lnTo>
                <a:lnTo>
                  <a:pt x="850" y="838"/>
                </a:lnTo>
                <a:lnTo>
                  <a:pt x="835" y="838"/>
                </a:lnTo>
                <a:lnTo>
                  <a:pt x="833" y="819"/>
                </a:lnTo>
                <a:lnTo>
                  <a:pt x="830" y="819"/>
                </a:lnTo>
                <a:lnTo>
                  <a:pt x="828" y="819"/>
                </a:lnTo>
                <a:lnTo>
                  <a:pt x="828" y="838"/>
                </a:lnTo>
                <a:lnTo>
                  <a:pt x="818" y="838"/>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86" y="547"/>
                </a:lnTo>
                <a:lnTo>
                  <a:pt x="286" y="554"/>
                </a:lnTo>
                <a:lnTo>
                  <a:pt x="286" y="569"/>
                </a:lnTo>
                <a:lnTo>
                  <a:pt x="288" y="569"/>
                </a:lnTo>
                <a:lnTo>
                  <a:pt x="276" y="622"/>
                </a:lnTo>
                <a:lnTo>
                  <a:pt x="274" y="627"/>
                </a:lnTo>
                <a:lnTo>
                  <a:pt x="274" y="676"/>
                </a:lnTo>
                <a:lnTo>
                  <a:pt x="269" y="693"/>
                </a:lnTo>
                <a:lnTo>
                  <a:pt x="269" y="695"/>
                </a:lnTo>
                <a:lnTo>
                  <a:pt x="269" y="746"/>
                </a:lnTo>
                <a:lnTo>
                  <a:pt x="261" y="756"/>
                </a:lnTo>
                <a:lnTo>
                  <a:pt x="261" y="758"/>
                </a:lnTo>
                <a:lnTo>
                  <a:pt x="252" y="758"/>
                </a:lnTo>
                <a:lnTo>
                  <a:pt x="252" y="748"/>
                </a:lnTo>
                <a:lnTo>
                  <a:pt x="244" y="748"/>
                </a:lnTo>
                <a:lnTo>
                  <a:pt x="244" y="712"/>
                </a:lnTo>
                <a:lnTo>
                  <a:pt x="244" y="710"/>
                </a:lnTo>
                <a:lnTo>
                  <a:pt x="240" y="710"/>
                </a:lnTo>
                <a:lnTo>
                  <a:pt x="225" y="574"/>
                </a:lnTo>
                <a:lnTo>
                  <a:pt x="232" y="574"/>
                </a:lnTo>
                <a:lnTo>
                  <a:pt x="232" y="537"/>
                </a:lnTo>
                <a:lnTo>
                  <a:pt x="215" y="537"/>
                </a:lnTo>
                <a:lnTo>
                  <a:pt x="215" y="574"/>
                </a:lnTo>
                <a:lnTo>
                  <a:pt x="220" y="574"/>
                </a:lnTo>
                <a:lnTo>
                  <a:pt x="208" y="710"/>
                </a:lnTo>
                <a:lnTo>
                  <a:pt x="201" y="710"/>
                </a:lnTo>
                <a:lnTo>
                  <a:pt x="201" y="748"/>
                </a:lnTo>
                <a:lnTo>
                  <a:pt x="194" y="748"/>
                </a:lnTo>
                <a:lnTo>
                  <a:pt x="194" y="758"/>
                </a:lnTo>
                <a:lnTo>
                  <a:pt x="179" y="758"/>
                </a:lnTo>
                <a:lnTo>
                  <a:pt x="174" y="746"/>
                </a:lnTo>
                <a:lnTo>
                  <a:pt x="174" y="688"/>
                </a:lnTo>
                <a:lnTo>
                  <a:pt x="172" y="688"/>
                </a:lnTo>
                <a:lnTo>
                  <a:pt x="172" y="685"/>
                </a:lnTo>
                <a:lnTo>
                  <a:pt x="169" y="683"/>
                </a:lnTo>
                <a:lnTo>
                  <a:pt x="169" y="617"/>
                </a:lnTo>
                <a:lnTo>
                  <a:pt x="169" y="615"/>
                </a:lnTo>
                <a:lnTo>
                  <a:pt x="167" y="615"/>
                </a:lnTo>
                <a:lnTo>
                  <a:pt x="167" y="610"/>
                </a:lnTo>
                <a:lnTo>
                  <a:pt x="165" y="610"/>
                </a:lnTo>
                <a:lnTo>
                  <a:pt x="155" y="569"/>
                </a:lnTo>
                <a:lnTo>
                  <a:pt x="157" y="569"/>
                </a:lnTo>
                <a:lnTo>
                  <a:pt x="157" y="557"/>
                </a:lnTo>
                <a:lnTo>
                  <a:pt x="155" y="557"/>
                </a:lnTo>
                <a:lnTo>
                  <a:pt x="155" y="547"/>
                </a:lnTo>
                <a:lnTo>
                  <a:pt x="148" y="547"/>
                </a:lnTo>
                <a:lnTo>
                  <a:pt x="143" y="547"/>
                </a:lnTo>
                <a:lnTo>
                  <a:pt x="143" y="561"/>
                </a:lnTo>
                <a:lnTo>
                  <a:pt x="145" y="561"/>
                </a:lnTo>
                <a:lnTo>
                  <a:pt x="136" y="603"/>
                </a:lnTo>
                <a:lnTo>
                  <a:pt x="123" y="479"/>
                </a:lnTo>
                <a:lnTo>
                  <a:pt x="131" y="476"/>
                </a:lnTo>
                <a:lnTo>
                  <a:pt x="131" y="467"/>
                </a:lnTo>
                <a:lnTo>
                  <a:pt x="128" y="464"/>
                </a:lnTo>
                <a:lnTo>
                  <a:pt x="123" y="464"/>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6"/>
                </a:lnTo>
                <a:lnTo>
                  <a:pt x="94" y="476"/>
                </a:lnTo>
                <a:lnTo>
                  <a:pt x="82" y="603"/>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2" y="739"/>
                </a:lnTo>
                <a:lnTo>
                  <a:pt x="12" y="746"/>
                </a:lnTo>
                <a:lnTo>
                  <a:pt x="7" y="836"/>
                </a:lnTo>
                <a:lnTo>
                  <a:pt x="7" y="848"/>
                </a:lnTo>
                <a:lnTo>
                  <a:pt x="5" y="851"/>
                </a:lnTo>
                <a:lnTo>
                  <a:pt x="10" y="365"/>
                </a:lnTo>
                <a:lnTo>
                  <a:pt x="12" y="3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0" name="Freeform 16"/>
          <p:cNvSpPr>
            <a:spLocks/>
          </p:cNvSpPr>
          <p:nvPr/>
        </p:nvSpPr>
        <p:spPr bwMode="auto">
          <a:xfrm>
            <a:off x="4070350" y="4600575"/>
            <a:ext cx="2027238" cy="2262188"/>
          </a:xfrm>
          <a:custGeom>
            <a:avLst/>
            <a:gdLst>
              <a:gd name="T0" fmla="*/ 2147483646 w 1276"/>
              <a:gd name="T1" fmla="*/ 2147483646 h 1423"/>
              <a:gd name="T2" fmla="*/ 2147483646 w 1276"/>
              <a:gd name="T3" fmla="*/ 2147483646 h 1423"/>
              <a:gd name="T4" fmla="*/ 2147483646 w 1276"/>
              <a:gd name="T5" fmla="*/ 2147483646 h 1423"/>
              <a:gd name="T6" fmla="*/ 2147483646 w 1276"/>
              <a:gd name="T7" fmla="*/ 2147483646 h 1423"/>
              <a:gd name="T8" fmla="*/ 2147483646 w 1276"/>
              <a:gd name="T9" fmla="*/ 2147483646 h 1423"/>
              <a:gd name="T10" fmla="*/ 2147483646 w 1276"/>
              <a:gd name="T11" fmla="*/ 2147483646 h 1423"/>
              <a:gd name="T12" fmla="*/ 2147483646 w 1276"/>
              <a:gd name="T13" fmla="*/ 2147483646 h 1423"/>
              <a:gd name="T14" fmla="*/ 2147483646 w 1276"/>
              <a:gd name="T15" fmla="*/ 2147483646 h 1423"/>
              <a:gd name="T16" fmla="*/ 2147483646 w 1276"/>
              <a:gd name="T17" fmla="*/ 2147483646 h 1423"/>
              <a:gd name="T18" fmla="*/ 2147483646 w 1276"/>
              <a:gd name="T19" fmla="*/ 2147483646 h 1423"/>
              <a:gd name="T20" fmla="*/ 2147483646 w 1276"/>
              <a:gd name="T21" fmla="*/ 2147483646 h 1423"/>
              <a:gd name="T22" fmla="*/ 2147483646 w 1276"/>
              <a:gd name="T23" fmla="*/ 2147483646 h 1423"/>
              <a:gd name="T24" fmla="*/ 2147483646 w 1276"/>
              <a:gd name="T25" fmla="*/ 2147483646 h 1423"/>
              <a:gd name="T26" fmla="*/ 2147483646 w 1276"/>
              <a:gd name="T27" fmla="*/ 2147483646 h 1423"/>
              <a:gd name="T28" fmla="*/ 2147483646 w 1276"/>
              <a:gd name="T29" fmla="*/ 2147483646 h 1423"/>
              <a:gd name="T30" fmla="*/ 2147483646 w 1276"/>
              <a:gd name="T31" fmla="*/ 2147483646 h 1423"/>
              <a:gd name="T32" fmla="*/ 2147483646 w 1276"/>
              <a:gd name="T33" fmla="*/ 2147483646 h 1423"/>
              <a:gd name="T34" fmla="*/ 2147483646 w 1276"/>
              <a:gd name="T35" fmla="*/ 2147483646 h 1423"/>
              <a:gd name="T36" fmla="*/ 2147483646 w 1276"/>
              <a:gd name="T37" fmla="*/ 2147483646 h 1423"/>
              <a:gd name="T38" fmla="*/ 2147483646 w 1276"/>
              <a:gd name="T39" fmla="*/ 2147483646 h 1423"/>
              <a:gd name="T40" fmla="*/ 2147483646 w 1276"/>
              <a:gd name="T41" fmla="*/ 2147483646 h 1423"/>
              <a:gd name="T42" fmla="*/ 2147483646 w 1276"/>
              <a:gd name="T43" fmla="*/ 2147483646 h 1423"/>
              <a:gd name="T44" fmla="*/ 2147483646 w 1276"/>
              <a:gd name="T45" fmla="*/ 2147483646 h 1423"/>
              <a:gd name="T46" fmla="*/ 2147483646 w 1276"/>
              <a:gd name="T47" fmla="*/ 2147483646 h 1423"/>
              <a:gd name="T48" fmla="*/ 2147483646 w 1276"/>
              <a:gd name="T49" fmla="*/ 2147483646 h 1423"/>
              <a:gd name="T50" fmla="*/ 2147483646 w 1276"/>
              <a:gd name="T51" fmla="*/ 2147483646 h 1423"/>
              <a:gd name="T52" fmla="*/ 2147483646 w 1276"/>
              <a:gd name="T53" fmla="*/ 2147483646 h 1423"/>
              <a:gd name="T54" fmla="*/ 2147483646 w 1276"/>
              <a:gd name="T55" fmla="*/ 2147483646 h 1423"/>
              <a:gd name="T56" fmla="*/ 2147483646 w 1276"/>
              <a:gd name="T57" fmla="*/ 2147483646 h 1423"/>
              <a:gd name="T58" fmla="*/ 2147483646 w 1276"/>
              <a:gd name="T59" fmla="*/ 2147483646 h 1423"/>
              <a:gd name="T60" fmla="*/ 2147483646 w 1276"/>
              <a:gd name="T61" fmla="*/ 2147483646 h 1423"/>
              <a:gd name="T62" fmla="*/ 2147483646 w 1276"/>
              <a:gd name="T63" fmla="*/ 2147483646 h 1423"/>
              <a:gd name="T64" fmla="*/ 2147483646 w 1276"/>
              <a:gd name="T65" fmla="*/ 2147483646 h 1423"/>
              <a:gd name="T66" fmla="*/ 2147483646 w 1276"/>
              <a:gd name="T67" fmla="*/ 2147483646 h 1423"/>
              <a:gd name="T68" fmla="*/ 2147483646 w 1276"/>
              <a:gd name="T69" fmla="*/ 2147483646 h 1423"/>
              <a:gd name="T70" fmla="*/ 2147483646 w 1276"/>
              <a:gd name="T71" fmla="*/ 2147483646 h 1423"/>
              <a:gd name="T72" fmla="*/ 2147483646 w 1276"/>
              <a:gd name="T73" fmla="*/ 2147483646 h 1423"/>
              <a:gd name="T74" fmla="*/ 2147483646 w 1276"/>
              <a:gd name="T75" fmla="*/ 2147483646 h 1423"/>
              <a:gd name="T76" fmla="*/ 2147483646 w 1276"/>
              <a:gd name="T77" fmla="*/ 2147483646 h 1423"/>
              <a:gd name="T78" fmla="*/ 2147483646 w 1276"/>
              <a:gd name="T79" fmla="*/ 2147483646 h 1423"/>
              <a:gd name="T80" fmla="*/ 2147483646 w 1276"/>
              <a:gd name="T81" fmla="*/ 2147483646 h 1423"/>
              <a:gd name="T82" fmla="*/ 2147483646 w 1276"/>
              <a:gd name="T83" fmla="*/ 2147483646 h 1423"/>
              <a:gd name="T84" fmla="*/ 2147483646 w 1276"/>
              <a:gd name="T85" fmla="*/ 2147483646 h 1423"/>
              <a:gd name="T86" fmla="*/ 2147483646 w 1276"/>
              <a:gd name="T87" fmla="*/ 2147483646 h 1423"/>
              <a:gd name="T88" fmla="*/ 2147483646 w 1276"/>
              <a:gd name="T89" fmla="*/ 2147483646 h 1423"/>
              <a:gd name="T90" fmla="*/ 2147483646 w 1276"/>
              <a:gd name="T91" fmla="*/ 2147483646 h 1423"/>
              <a:gd name="T92" fmla="*/ 2147483646 w 1276"/>
              <a:gd name="T93" fmla="*/ 0 h 1423"/>
              <a:gd name="T94" fmla="*/ 0 w 1276"/>
              <a:gd name="T95" fmla="*/ 2147483646 h 1423"/>
              <a:gd name="T96" fmla="*/ 2147483646 w 1276"/>
              <a:gd name="T97" fmla="*/ 2147483646 h 142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76"/>
              <a:gd name="T148" fmla="*/ 0 h 1423"/>
              <a:gd name="T149" fmla="*/ 1276 w 1276"/>
              <a:gd name="T150" fmla="*/ 1423 h 142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1" name="Freeform 17"/>
          <p:cNvSpPr>
            <a:spLocks/>
          </p:cNvSpPr>
          <p:nvPr/>
        </p:nvSpPr>
        <p:spPr bwMode="auto">
          <a:xfrm>
            <a:off x="2035175" y="4117975"/>
            <a:ext cx="2035175" cy="2744788"/>
          </a:xfrm>
          <a:custGeom>
            <a:avLst/>
            <a:gdLst>
              <a:gd name="T0" fmla="*/ 2147483646 w 1281"/>
              <a:gd name="T1" fmla="*/ 2147483646 h 1727"/>
              <a:gd name="T2" fmla="*/ 2147483646 w 1281"/>
              <a:gd name="T3" fmla="*/ 2147483646 h 1727"/>
              <a:gd name="T4" fmla="*/ 2147483646 w 1281"/>
              <a:gd name="T5" fmla="*/ 2147483646 h 1727"/>
              <a:gd name="T6" fmla="*/ 2147483646 w 1281"/>
              <a:gd name="T7" fmla="*/ 2147483646 h 1727"/>
              <a:gd name="T8" fmla="*/ 2147483646 w 1281"/>
              <a:gd name="T9" fmla="*/ 2147483646 h 1727"/>
              <a:gd name="T10" fmla="*/ 2147483646 w 1281"/>
              <a:gd name="T11" fmla="*/ 2147483646 h 1727"/>
              <a:gd name="T12" fmla="*/ 2147483646 w 1281"/>
              <a:gd name="T13" fmla="*/ 2147483646 h 1727"/>
              <a:gd name="T14" fmla="*/ 2147483646 w 1281"/>
              <a:gd name="T15" fmla="*/ 2147483646 h 1727"/>
              <a:gd name="T16" fmla="*/ 2147483646 w 1281"/>
              <a:gd name="T17" fmla="*/ 0 h 1727"/>
              <a:gd name="T18" fmla="*/ 2147483646 w 1281"/>
              <a:gd name="T19" fmla="*/ 2147483646 h 1727"/>
              <a:gd name="T20" fmla="*/ 2147483646 w 1281"/>
              <a:gd name="T21" fmla="*/ 2147483646 h 1727"/>
              <a:gd name="T22" fmla="*/ 2147483646 w 1281"/>
              <a:gd name="T23" fmla="*/ 0 h 1727"/>
              <a:gd name="T24" fmla="*/ 2147483646 w 1281"/>
              <a:gd name="T25" fmla="*/ 2147483646 h 1727"/>
              <a:gd name="T26" fmla="*/ 2147483646 w 1281"/>
              <a:gd name="T27" fmla="*/ 2147483646 h 1727"/>
              <a:gd name="T28" fmla="*/ 2147483646 w 1281"/>
              <a:gd name="T29" fmla="*/ 0 h 1727"/>
              <a:gd name="T30" fmla="*/ 2147483646 w 1281"/>
              <a:gd name="T31" fmla="*/ 2147483646 h 1727"/>
              <a:gd name="T32" fmla="*/ 2147483646 w 1281"/>
              <a:gd name="T33" fmla="*/ 2147483646 h 1727"/>
              <a:gd name="T34" fmla="*/ 2147483646 w 1281"/>
              <a:gd name="T35" fmla="*/ 0 h 1727"/>
              <a:gd name="T36" fmla="*/ 2147483646 w 1281"/>
              <a:gd name="T37" fmla="*/ 2147483646 h 1727"/>
              <a:gd name="T38" fmla="*/ 2147483646 w 1281"/>
              <a:gd name="T39" fmla="*/ 2147483646 h 1727"/>
              <a:gd name="T40" fmla="*/ 2147483646 w 1281"/>
              <a:gd name="T41" fmla="*/ 0 h 1727"/>
              <a:gd name="T42" fmla="*/ 2147483646 w 1281"/>
              <a:gd name="T43" fmla="*/ 2147483646 h 1727"/>
              <a:gd name="T44" fmla="*/ 2147483646 w 1281"/>
              <a:gd name="T45" fmla="*/ 2147483646 h 1727"/>
              <a:gd name="T46" fmla="*/ 2147483646 w 1281"/>
              <a:gd name="T47" fmla="*/ 2147483646 h 1727"/>
              <a:gd name="T48" fmla="*/ 2147483646 w 1281"/>
              <a:gd name="T49" fmla="*/ 2147483646 h 1727"/>
              <a:gd name="T50" fmla="*/ 2147483646 w 1281"/>
              <a:gd name="T51" fmla="*/ 2147483646 h 1727"/>
              <a:gd name="T52" fmla="*/ 2147483646 w 1281"/>
              <a:gd name="T53" fmla="*/ 2147483646 h 1727"/>
              <a:gd name="T54" fmla="*/ 2147483646 w 1281"/>
              <a:gd name="T55" fmla="*/ 2147483646 h 1727"/>
              <a:gd name="T56" fmla="*/ 2147483646 w 1281"/>
              <a:gd name="T57" fmla="*/ 2147483646 h 1727"/>
              <a:gd name="T58" fmla="*/ 2147483646 w 1281"/>
              <a:gd name="T59" fmla="*/ 2147483646 h 1727"/>
              <a:gd name="T60" fmla="*/ 2147483646 w 1281"/>
              <a:gd name="T61" fmla="*/ 2147483646 h 1727"/>
              <a:gd name="T62" fmla="*/ 2147483646 w 1281"/>
              <a:gd name="T63" fmla="*/ 2147483646 h 1727"/>
              <a:gd name="T64" fmla="*/ 2147483646 w 1281"/>
              <a:gd name="T65" fmla="*/ 2147483646 h 1727"/>
              <a:gd name="T66" fmla="*/ 2147483646 w 1281"/>
              <a:gd name="T67" fmla="*/ 2147483646 h 1727"/>
              <a:gd name="T68" fmla="*/ 2147483646 w 1281"/>
              <a:gd name="T69" fmla="*/ 2147483646 h 1727"/>
              <a:gd name="T70" fmla="*/ 2147483646 w 1281"/>
              <a:gd name="T71" fmla="*/ 2147483646 h 1727"/>
              <a:gd name="T72" fmla="*/ 2147483646 w 1281"/>
              <a:gd name="T73" fmla="*/ 2147483646 h 1727"/>
              <a:gd name="T74" fmla="*/ 2147483646 w 1281"/>
              <a:gd name="T75" fmla="*/ 2147483646 h 1727"/>
              <a:gd name="T76" fmla="*/ 2147483646 w 1281"/>
              <a:gd name="T77" fmla="*/ 2147483646 h 1727"/>
              <a:gd name="T78" fmla="*/ 2147483646 w 1281"/>
              <a:gd name="T79" fmla="*/ 2147483646 h 1727"/>
              <a:gd name="T80" fmla="*/ 2147483646 w 1281"/>
              <a:gd name="T81" fmla="*/ 2147483646 h 1727"/>
              <a:gd name="T82" fmla="*/ 2147483646 w 1281"/>
              <a:gd name="T83" fmla="*/ 2147483646 h 1727"/>
              <a:gd name="T84" fmla="*/ 2147483646 w 1281"/>
              <a:gd name="T85" fmla="*/ 2147483646 h 1727"/>
              <a:gd name="T86" fmla="*/ 2147483646 w 1281"/>
              <a:gd name="T87" fmla="*/ 2147483646 h 1727"/>
              <a:gd name="T88" fmla="*/ 2147483646 w 1281"/>
              <a:gd name="T89" fmla="*/ 2147483646 h 1727"/>
              <a:gd name="T90" fmla="*/ 2147483646 w 1281"/>
              <a:gd name="T91" fmla="*/ 2147483646 h 1727"/>
              <a:gd name="T92" fmla="*/ 2147483646 w 1281"/>
              <a:gd name="T93" fmla="*/ 2147483646 h 1727"/>
              <a:gd name="T94" fmla="*/ 0 w 1281"/>
              <a:gd name="T95" fmla="*/ 2147483646 h 17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1"/>
              <a:gd name="T145" fmla="*/ 0 h 1727"/>
              <a:gd name="T146" fmla="*/ 1281 w 1281"/>
              <a:gd name="T147" fmla="*/ 1727 h 17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0"/>
                </a:lnTo>
                <a:lnTo>
                  <a:pt x="1061" y="0"/>
                </a:lnTo>
                <a:lnTo>
                  <a:pt x="1061" y="92"/>
                </a:lnTo>
                <a:lnTo>
                  <a:pt x="1053" y="92"/>
                </a:lnTo>
                <a:lnTo>
                  <a:pt x="1053" y="12"/>
                </a:lnTo>
                <a:lnTo>
                  <a:pt x="1053" y="0"/>
                </a:lnTo>
                <a:lnTo>
                  <a:pt x="1048" y="0"/>
                </a:lnTo>
                <a:lnTo>
                  <a:pt x="1048" y="92"/>
                </a:lnTo>
                <a:lnTo>
                  <a:pt x="1041" y="92"/>
                </a:lnTo>
                <a:lnTo>
                  <a:pt x="1041" y="12"/>
                </a:lnTo>
                <a:lnTo>
                  <a:pt x="1041" y="0"/>
                </a:lnTo>
                <a:lnTo>
                  <a:pt x="1039" y="0"/>
                </a:lnTo>
                <a:lnTo>
                  <a:pt x="1039" y="92"/>
                </a:lnTo>
                <a:lnTo>
                  <a:pt x="1031" y="92"/>
                </a:lnTo>
                <a:lnTo>
                  <a:pt x="1031" y="12"/>
                </a:lnTo>
                <a:lnTo>
                  <a:pt x="1029" y="0"/>
                </a:lnTo>
                <a:lnTo>
                  <a:pt x="1027" y="0"/>
                </a:lnTo>
                <a:lnTo>
                  <a:pt x="1027" y="92"/>
                </a:lnTo>
                <a:lnTo>
                  <a:pt x="1019" y="9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07"/>
                </a:lnTo>
                <a:lnTo>
                  <a:pt x="370" y="1200"/>
                </a:lnTo>
                <a:lnTo>
                  <a:pt x="332" y="1180"/>
                </a:lnTo>
                <a:lnTo>
                  <a:pt x="322" y="1188"/>
                </a:lnTo>
                <a:lnTo>
                  <a:pt x="312" y="1202"/>
                </a:lnTo>
                <a:lnTo>
                  <a:pt x="288" y="1200"/>
                </a:lnTo>
                <a:lnTo>
                  <a:pt x="269" y="1197"/>
                </a:lnTo>
                <a:lnTo>
                  <a:pt x="160" y="1193"/>
                </a:lnTo>
                <a:lnTo>
                  <a:pt x="140" y="1193"/>
                </a:lnTo>
                <a:lnTo>
                  <a:pt x="22" y="1205"/>
                </a:lnTo>
                <a:lnTo>
                  <a:pt x="0" y="1210"/>
                </a:lnTo>
                <a:lnTo>
                  <a:pt x="0" y="17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2" name="Freeform 18"/>
          <p:cNvSpPr>
            <a:spLocks noEditPoints="1"/>
          </p:cNvSpPr>
          <p:nvPr/>
        </p:nvSpPr>
        <p:spPr bwMode="auto">
          <a:xfrm>
            <a:off x="3175" y="4206875"/>
            <a:ext cx="2032000" cy="2655888"/>
          </a:xfrm>
          <a:custGeom>
            <a:avLst/>
            <a:gdLst>
              <a:gd name="T0" fmla="*/ 2147483646 w 1279"/>
              <a:gd name="T1" fmla="*/ 2147483646 h 1671"/>
              <a:gd name="T2" fmla="*/ 2147483646 w 1279"/>
              <a:gd name="T3" fmla="*/ 2147483646 h 1671"/>
              <a:gd name="T4" fmla="*/ 2147483646 w 1279"/>
              <a:gd name="T5" fmla="*/ 2147483646 h 1671"/>
              <a:gd name="T6" fmla="*/ 2147483646 w 1279"/>
              <a:gd name="T7" fmla="*/ 2147483646 h 1671"/>
              <a:gd name="T8" fmla="*/ 2147483646 w 1279"/>
              <a:gd name="T9" fmla="*/ 2147483646 h 1671"/>
              <a:gd name="T10" fmla="*/ 2147483646 w 1279"/>
              <a:gd name="T11" fmla="*/ 2147483646 h 1671"/>
              <a:gd name="T12" fmla="*/ 2147483646 w 1279"/>
              <a:gd name="T13" fmla="*/ 2147483646 h 1671"/>
              <a:gd name="T14" fmla="*/ 2147483646 w 1279"/>
              <a:gd name="T15" fmla="*/ 2147483646 h 1671"/>
              <a:gd name="T16" fmla="*/ 2147483646 w 1279"/>
              <a:gd name="T17" fmla="*/ 2147483646 h 1671"/>
              <a:gd name="T18" fmla="*/ 2147483646 w 1279"/>
              <a:gd name="T19" fmla="*/ 2147483646 h 1671"/>
              <a:gd name="T20" fmla="*/ 2147483646 w 1279"/>
              <a:gd name="T21" fmla="*/ 2147483646 h 1671"/>
              <a:gd name="T22" fmla="*/ 2147483646 w 1279"/>
              <a:gd name="T23" fmla="*/ 2147483646 h 1671"/>
              <a:gd name="T24" fmla="*/ 2147483646 w 1279"/>
              <a:gd name="T25" fmla="*/ 2147483646 h 1671"/>
              <a:gd name="T26" fmla="*/ 2147483646 w 1279"/>
              <a:gd name="T27" fmla="*/ 2147483646 h 1671"/>
              <a:gd name="T28" fmla="*/ 2147483646 w 1279"/>
              <a:gd name="T29" fmla="*/ 2147483646 h 1671"/>
              <a:gd name="T30" fmla="*/ 2147483646 w 1279"/>
              <a:gd name="T31" fmla="*/ 2147483646 h 1671"/>
              <a:gd name="T32" fmla="*/ 2147483646 w 1279"/>
              <a:gd name="T33" fmla="*/ 2147483646 h 1671"/>
              <a:gd name="T34" fmla="*/ 2147483646 w 1279"/>
              <a:gd name="T35" fmla="*/ 2147483646 h 1671"/>
              <a:gd name="T36" fmla="*/ 2147483646 w 1279"/>
              <a:gd name="T37" fmla="*/ 2147483646 h 1671"/>
              <a:gd name="T38" fmla="*/ 2147483646 w 1279"/>
              <a:gd name="T39" fmla="*/ 2147483646 h 1671"/>
              <a:gd name="T40" fmla="*/ 2147483646 w 1279"/>
              <a:gd name="T41" fmla="*/ 0 h 1671"/>
              <a:gd name="T42" fmla="*/ 2147483646 w 1279"/>
              <a:gd name="T43" fmla="*/ 0 h 1671"/>
              <a:gd name="T44" fmla="*/ 2147483646 w 1279"/>
              <a:gd name="T45" fmla="*/ 2147483646 h 1671"/>
              <a:gd name="T46" fmla="*/ 2147483646 w 1279"/>
              <a:gd name="T47" fmla="*/ 2147483646 h 1671"/>
              <a:gd name="T48" fmla="*/ 2147483646 w 1279"/>
              <a:gd name="T49" fmla="*/ 2147483646 h 1671"/>
              <a:gd name="T50" fmla="*/ 2147483646 w 1279"/>
              <a:gd name="T51" fmla="*/ 2147483646 h 1671"/>
              <a:gd name="T52" fmla="*/ 2147483646 w 1279"/>
              <a:gd name="T53" fmla="*/ 2147483646 h 1671"/>
              <a:gd name="T54" fmla="*/ 2147483646 w 1279"/>
              <a:gd name="T55" fmla="*/ 2147483646 h 1671"/>
              <a:gd name="T56" fmla="*/ 2147483646 w 1279"/>
              <a:gd name="T57" fmla="*/ 2147483646 h 1671"/>
              <a:gd name="T58" fmla="*/ 2147483646 w 1279"/>
              <a:gd name="T59" fmla="*/ 2147483646 h 1671"/>
              <a:gd name="T60" fmla="*/ 2147483646 w 1279"/>
              <a:gd name="T61" fmla="*/ 2147483646 h 1671"/>
              <a:gd name="T62" fmla="*/ 2147483646 w 1279"/>
              <a:gd name="T63" fmla="*/ 2147483646 h 1671"/>
              <a:gd name="T64" fmla="*/ 2147483646 w 1279"/>
              <a:gd name="T65" fmla="*/ 2147483646 h 1671"/>
              <a:gd name="T66" fmla="*/ 2147483646 w 1279"/>
              <a:gd name="T67" fmla="*/ 2147483646 h 1671"/>
              <a:gd name="T68" fmla="*/ 2147483646 w 1279"/>
              <a:gd name="T69" fmla="*/ 2147483646 h 1671"/>
              <a:gd name="T70" fmla="*/ 2147483646 w 1279"/>
              <a:gd name="T71" fmla="*/ 2147483646 h 1671"/>
              <a:gd name="T72" fmla="*/ 2147483646 w 1279"/>
              <a:gd name="T73" fmla="*/ 2147483646 h 1671"/>
              <a:gd name="T74" fmla="*/ 2147483646 w 1279"/>
              <a:gd name="T75" fmla="*/ 2147483646 h 1671"/>
              <a:gd name="T76" fmla="*/ 2147483646 w 1279"/>
              <a:gd name="T77" fmla="*/ 2147483646 h 1671"/>
              <a:gd name="T78" fmla="*/ 2147483646 w 1279"/>
              <a:gd name="T79" fmla="*/ 2147483646 h 1671"/>
              <a:gd name="T80" fmla="*/ 2147483646 w 1279"/>
              <a:gd name="T81" fmla="*/ 2147483646 h 1671"/>
              <a:gd name="T82" fmla="*/ 2147483646 w 1279"/>
              <a:gd name="T83" fmla="*/ 2147483646 h 1671"/>
              <a:gd name="T84" fmla="*/ 2147483646 w 1279"/>
              <a:gd name="T85" fmla="*/ 2147483646 h 1671"/>
              <a:gd name="T86" fmla="*/ 2147483646 w 1279"/>
              <a:gd name="T87" fmla="*/ 2147483646 h 1671"/>
              <a:gd name="T88" fmla="*/ 2147483646 w 1279"/>
              <a:gd name="T89" fmla="*/ 2147483646 h 1671"/>
              <a:gd name="T90" fmla="*/ 2147483646 w 1279"/>
              <a:gd name="T91" fmla="*/ 2147483646 h 1671"/>
              <a:gd name="T92" fmla="*/ 2147483646 w 1279"/>
              <a:gd name="T93" fmla="*/ 2147483646 h 1671"/>
              <a:gd name="T94" fmla="*/ 2147483646 w 1279"/>
              <a:gd name="T95" fmla="*/ 2147483646 h 1671"/>
              <a:gd name="T96" fmla="*/ 2147483646 w 1279"/>
              <a:gd name="T97" fmla="*/ 2147483646 h 1671"/>
              <a:gd name="T98" fmla="*/ 2147483646 w 1279"/>
              <a:gd name="T99" fmla="*/ 2147483646 h 1671"/>
              <a:gd name="T100" fmla="*/ 2147483646 w 1279"/>
              <a:gd name="T101" fmla="*/ 2147483646 h 1671"/>
              <a:gd name="T102" fmla="*/ 2147483646 w 1279"/>
              <a:gd name="T103" fmla="*/ 2147483646 h 1671"/>
              <a:gd name="T104" fmla="*/ 2147483646 w 1279"/>
              <a:gd name="T105" fmla="*/ 2147483646 h 167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79"/>
              <a:gd name="T160" fmla="*/ 0 h 1671"/>
              <a:gd name="T161" fmla="*/ 1279 w 1279"/>
              <a:gd name="T162" fmla="*/ 1671 h 167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0" y="520"/>
                </a:lnTo>
                <a:lnTo>
                  <a:pt x="235"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89" y="427"/>
                </a:lnTo>
                <a:lnTo>
                  <a:pt x="184" y="427"/>
                </a:lnTo>
                <a:lnTo>
                  <a:pt x="182" y="427"/>
                </a:lnTo>
                <a:lnTo>
                  <a:pt x="184" y="427"/>
                </a:lnTo>
                <a:lnTo>
                  <a:pt x="189" y="427"/>
                </a:lnTo>
                <a:lnTo>
                  <a:pt x="199" y="427"/>
                </a:lnTo>
                <a:lnTo>
                  <a:pt x="204" y="425"/>
                </a:lnTo>
                <a:lnTo>
                  <a:pt x="209" y="425"/>
                </a:lnTo>
                <a:lnTo>
                  <a:pt x="214" y="425"/>
                </a:lnTo>
                <a:lnTo>
                  <a:pt x="218" y="425"/>
                </a:lnTo>
                <a:lnTo>
                  <a:pt x="221" y="422"/>
                </a:lnTo>
                <a:lnTo>
                  <a:pt x="230" y="418"/>
                </a:lnTo>
                <a:lnTo>
                  <a:pt x="233" y="418"/>
                </a:lnTo>
                <a:lnTo>
                  <a:pt x="235" y="415"/>
                </a:lnTo>
                <a:lnTo>
                  <a:pt x="235" y="413"/>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68" y="374"/>
                </a:lnTo>
                <a:lnTo>
                  <a:pt x="168" y="245"/>
                </a:lnTo>
                <a:lnTo>
                  <a:pt x="165" y="243"/>
                </a:lnTo>
                <a:lnTo>
                  <a:pt x="163" y="243"/>
                </a:lnTo>
                <a:lnTo>
                  <a:pt x="163" y="146"/>
                </a:lnTo>
                <a:lnTo>
                  <a:pt x="160" y="146"/>
                </a:lnTo>
                <a:lnTo>
                  <a:pt x="160" y="65"/>
                </a:lnTo>
                <a:lnTo>
                  <a:pt x="160" y="63"/>
                </a:lnTo>
                <a:lnTo>
                  <a:pt x="158" y="63"/>
                </a:lnTo>
                <a:lnTo>
                  <a:pt x="158" y="0"/>
                </a:lnTo>
                <a:lnTo>
                  <a:pt x="155" y="0"/>
                </a:lnTo>
                <a:lnTo>
                  <a:pt x="153" y="0"/>
                </a:lnTo>
                <a:lnTo>
                  <a:pt x="153" y="2"/>
                </a:lnTo>
                <a:lnTo>
                  <a:pt x="153" y="63"/>
                </a:lnTo>
                <a:lnTo>
                  <a:pt x="151" y="65"/>
                </a:lnTo>
                <a:lnTo>
                  <a:pt x="151" y="146"/>
                </a:lnTo>
                <a:lnTo>
                  <a:pt x="148" y="146"/>
                </a:lnTo>
                <a:lnTo>
                  <a:pt x="148" y="243"/>
                </a:lnTo>
                <a:lnTo>
                  <a:pt x="146" y="245"/>
                </a:lnTo>
                <a:lnTo>
                  <a:pt x="146"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8"/>
                </a:lnTo>
                <a:lnTo>
                  <a:pt x="80" y="420"/>
                </a:lnTo>
                <a:lnTo>
                  <a:pt x="85" y="420"/>
                </a:lnTo>
                <a:lnTo>
                  <a:pt x="95" y="425"/>
                </a:lnTo>
                <a:lnTo>
                  <a:pt x="100" y="425"/>
                </a:lnTo>
                <a:lnTo>
                  <a:pt x="102" y="425"/>
                </a:lnTo>
                <a:lnTo>
                  <a:pt x="107" y="427"/>
                </a:lnTo>
                <a:lnTo>
                  <a:pt x="112" y="427"/>
                </a:lnTo>
                <a:lnTo>
                  <a:pt x="119" y="427"/>
                </a:lnTo>
                <a:lnTo>
                  <a:pt x="124"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20"/>
                </a:lnTo>
                <a:lnTo>
                  <a:pt x="85" y="520"/>
                </a:lnTo>
                <a:lnTo>
                  <a:pt x="80" y="520"/>
                </a:lnTo>
                <a:lnTo>
                  <a:pt x="75"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文本框 8"/>
          <p:cNvSpPr txBox="1">
            <a:spLocks noChangeArrowheads="1"/>
          </p:cNvSpPr>
          <p:nvPr/>
        </p:nvSpPr>
        <p:spPr bwMode="auto">
          <a:xfrm>
            <a:off x="4508958" y="2598003"/>
            <a:ext cx="29454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solidFill>
                  <a:schemeClr val="bg1"/>
                </a:solidFill>
                <a:latin typeface="宋体" panose="02010600030101010101" pitchFamily="2" charset="-122"/>
                <a:sym typeface="Arial" panose="020B0604020202020204" pitchFamily="34" charset="0"/>
              </a:rPr>
              <a:t>谢谢大家！</a:t>
            </a:r>
          </a:p>
        </p:txBody>
      </p:sp>
    </p:spTree>
    <p:extLst>
      <p:ext uri="{BB962C8B-B14F-4D97-AF65-F5344CB8AC3E}">
        <p14:creationId xmlns:p14="http://schemas.microsoft.com/office/powerpoint/2010/main" val="105978180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2" name="矩形 36"/>
          <p:cNvSpPr>
            <a:spLocks noChangeArrowheads="1"/>
          </p:cNvSpPr>
          <p:nvPr/>
        </p:nvSpPr>
        <p:spPr bwMode="auto">
          <a:xfrm>
            <a:off x="701543" y="1065334"/>
            <a:ext cx="5560711" cy="5335466"/>
          </a:xfrm>
          <a:prstGeom prst="rect">
            <a:avLst/>
          </a:prstGeom>
          <a:solidFill>
            <a:srgbClr val="FFFFFF"/>
          </a:solidFill>
          <a:ln w="25400">
            <a:solidFill>
              <a:srgbClr val="FFFFFF"/>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30000"/>
              </a:lnSpc>
              <a:spcBef>
                <a:spcPts val="1125"/>
              </a:spcBef>
              <a:spcAft>
                <a:spcPts val="1125"/>
              </a:spcAft>
              <a:buNone/>
            </a:pPr>
            <a:r>
              <a:rPr lang="zh-CN" altLang="en-US" sz="2000" kern="0" dirty="0">
                <a:solidFill>
                  <a:srgbClr val="333333"/>
                </a:solidFill>
                <a:effectLst/>
                <a:latin typeface="宋体" panose="02010600030101010101" pitchFamily="2" charset="-122"/>
                <a:cs typeface="宋体" panose="02010600030101010101" pitchFamily="2" charset="-122"/>
              </a:rPr>
              <a:t>上次危机时，美联储三轮</a:t>
            </a:r>
            <a:r>
              <a:rPr lang="en-US" altLang="zh-CN" sz="2000" kern="0" dirty="0">
                <a:solidFill>
                  <a:srgbClr val="333333"/>
                </a:solidFill>
                <a:effectLst/>
                <a:latin typeface="宋体" panose="02010600030101010101" pitchFamily="2" charset="-122"/>
                <a:cs typeface="宋体" panose="02010600030101010101" pitchFamily="2" charset="-122"/>
              </a:rPr>
              <a:t>QE</a:t>
            </a:r>
            <a:r>
              <a:rPr lang="zh-CN" altLang="en-US" sz="2000" kern="0" dirty="0">
                <a:solidFill>
                  <a:srgbClr val="333333"/>
                </a:solidFill>
                <a:effectLst/>
                <a:latin typeface="宋体" panose="02010600030101010101" pitchFamily="2" charset="-122"/>
                <a:cs typeface="宋体" panose="02010600030101010101" pitchFamily="2" charset="-122"/>
              </a:rPr>
              <a:t>曾经引起了美国对内通胀、对外贬值，美元资产缩水的担忧。然而，在货币刺激之后，美国并没有出现通胀和美元贬值情况，相反，随着美国经济</a:t>
            </a:r>
            <a:r>
              <a:rPr lang="en-US" altLang="zh-CN" sz="2000" kern="0" dirty="0">
                <a:solidFill>
                  <a:srgbClr val="333333"/>
                </a:solidFill>
                <a:effectLst/>
                <a:latin typeface="宋体" panose="02010600030101010101" pitchFamily="2" charset="-122"/>
                <a:cs typeface="宋体" panose="02010600030101010101" pitchFamily="2" charset="-122"/>
              </a:rPr>
              <a:t>2009</a:t>
            </a:r>
            <a:r>
              <a:rPr lang="zh-CN" altLang="en-US" sz="2000" kern="0" dirty="0">
                <a:solidFill>
                  <a:srgbClr val="333333"/>
                </a:solidFill>
                <a:effectLst/>
                <a:latin typeface="宋体" panose="02010600030101010101" pitchFamily="2" charset="-122"/>
                <a:cs typeface="宋体" panose="02010600030101010101" pitchFamily="2" charset="-122"/>
              </a:rPr>
              <a:t>年初起步入战后最长的扩张周期，</a:t>
            </a:r>
            <a:r>
              <a:rPr lang="en-US" altLang="zh-CN" sz="2000" kern="0" dirty="0">
                <a:solidFill>
                  <a:srgbClr val="333333"/>
                </a:solidFill>
                <a:effectLst/>
                <a:latin typeface="宋体" panose="02010600030101010101" pitchFamily="2" charset="-122"/>
                <a:cs typeface="宋体" panose="02010600030101010101" pitchFamily="2" charset="-122"/>
              </a:rPr>
              <a:t>2011</a:t>
            </a:r>
            <a:r>
              <a:rPr lang="zh-CN" altLang="en-US" sz="2000" kern="0" dirty="0">
                <a:solidFill>
                  <a:srgbClr val="333333"/>
                </a:solidFill>
                <a:effectLst/>
                <a:latin typeface="宋体" panose="02010600030101010101" pitchFamily="2" charset="-122"/>
                <a:cs typeface="宋体" panose="02010600030101010101" pitchFamily="2" charset="-122"/>
              </a:rPr>
              <a:t>年起美元开始震荡走高。</a:t>
            </a:r>
            <a:r>
              <a:rPr lang="en-US" altLang="zh-CN" sz="2000" kern="0" dirty="0">
                <a:solidFill>
                  <a:srgbClr val="333333"/>
                </a:solidFill>
                <a:effectLst/>
                <a:latin typeface="宋体" panose="02010600030101010101" pitchFamily="2" charset="-122"/>
                <a:cs typeface="宋体" panose="02010600030101010101" pitchFamily="2" charset="-122"/>
              </a:rPr>
              <a:t>SWIFT</a:t>
            </a:r>
            <a:r>
              <a:rPr lang="zh-CN" altLang="en-US" sz="2000" kern="0" dirty="0">
                <a:solidFill>
                  <a:srgbClr val="333333"/>
                </a:solidFill>
                <a:effectLst/>
                <a:latin typeface="宋体" panose="02010600030101010101" pitchFamily="2" charset="-122"/>
                <a:cs typeface="宋体" panose="02010600030101010101" pitchFamily="2" charset="-122"/>
              </a:rPr>
              <a:t>数据显示，</a:t>
            </a:r>
            <a:r>
              <a:rPr lang="en-US" altLang="zh-CN" sz="2000" kern="0" dirty="0">
                <a:solidFill>
                  <a:srgbClr val="333333"/>
                </a:solidFill>
                <a:effectLst/>
                <a:latin typeface="宋体" panose="02010600030101010101" pitchFamily="2" charset="-122"/>
                <a:cs typeface="宋体" panose="02010600030101010101" pitchFamily="2" charset="-122"/>
              </a:rPr>
              <a:t>2012</a:t>
            </a:r>
            <a:r>
              <a:rPr lang="zh-CN" altLang="en-US" sz="2000" kern="0" dirty="0">
                <a:solidFill>
                  <a:srgbClr val="333333"/>
                </a:solidFill>
                <a:effectLst/>
                <a:latin typeface="宋体" panose="02010600030101010101" pitchFamily="2" charset="-122"/>
                <a:cs typeface="宋体" panose="02010600030101010101" pitchFamily="2" charset="-122"/>
              </a:rPr>
              <a:t>年以来，美元在国际支付中的市场份额总体呈上升趋势。国际清算银行数据显示，</a:t>
            </a:r>
            <a:r>
              <a:rPr lang="en-US" altLang="zh-CN" sz="2000" kern="0" dirty="0">
                <a:solidFill>
                  <a:srgbClr val="333333"/>
                </a:solidFill>
                <a:effectLst/>
                <a:latin typeface="宋体" panose="02010600030101010101" pitchFamily="2" charset="-122"/>
                <a:cs typeface="宋体" panose="02010600030101010101" pitchFamily="2" charset="-122"/>
              </a:rPr>
              <a:t>2019</a:t>
            </a:r>
            <a:r>
              <a:rPr lang="zh-CN" altLang="en-US"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4</a:t>
            </a:r>
            <a:r>
              <a:rPr lang="zh-CN" altLang="en-US" sz="2000" kern="0" dirty="0">
                <a:solidFill>
                  <a:srgbClr val="333333"/>
                </a:solidFill>
                <a:effectLst/>
                <a:latin typeface="宋体" panose="02010600030101010101" pitchFamily="2" charset="-122"/>
                <a:cs typeface="宋体" panose="02010600030101010101" pitchFamily="2" charset="-122"/>
              </a:rPr>
              <a:t>月美元占全球外汇日均交易量的</a:t>
            </a:r>
            <a:r>
              <a:rPr lang="en-US" altLang="zh-CN" sz="2000" kern="0" dirty="0">
                <a:solidFill>
                  <a:srgbClr val="333333"/>
                </a:solidFill>
                <a:effectLst/>
                <a:latin typeface="宋体" panose="02010600030101010101" pitchFamily="2" charset="-122"/>
                <a:cs typeface="宋体" panose="02010600030101010101" pitchFamily="2" charset="-122"/>
              </a:rPr>
              <a:t>88.3%</a:t>
            </a:r>
            <a:r>
              <a:rPr lang="zh-CN" altLang="en-US" sz="2000" kern="0" dirty="0">
                <a:solidFill>
                  <a:srgbClr val="333333"/>
                </a:solidFill>
                <a:effectLst/>
                <a:latin typeface="宋体" panose="02010600030101010101" pitchFamily="2" charset="-122"/>
                <a:cs typeface="宋体" panose="02010600030101010101" pitchFamily="2" charset="-122"/>
              </a:rPr>
              <a:t>，较</a:t>
            </a:r>
            <a:r>
              <a:rPr lang="en-US" altLang="zh-CN" sz="2000" kern="0" dirty="0">
                <a:solidFill>
                  <a:srgbClr val="333333"/>
                </a:solidFill>
                <a:effectLst/>
                <a:latin typeface="宋体" panose="02010600030101010101" pitchFamily="2" charset="-122"/>
                <a:cs typeface="宋体" panose="02010600030101010101" pitchFamily="2" charset="-122"/>
              </a:rPr>
              <a:t>2007</a:t>
            </a:r>
            <a:r>
              <a:rPr lang="zh-CN" altLang="en-US"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4</a:t>
            </a:r>
            <a:r>
              <a:rPr lang="zh-CN" altLang="en-US" sz="2000" kern="0" dirty="0">
                <a:solidFill>
                  <a:srgbClr val="333333"/>
                </a:solidFill>
                <a:effectLst/>
                <a:latin typeface="宋体" panose="02010600030101010101" pitchFamily="2" charset="-122"/>
                <a:cs typeface="宋体" panose="02010600030101010101" pitchFamily="2" charset="-122"/>
              </a:rPr>
              <a:t>月提高了</a:t>
            </a:r>
            <a:r>
              <a:rPr lang="en-US" altLang="zh-CN" sz="2000" kern="0" dirty="0">
                <a:solidFill>
                  <a:srgbClr val="333333"/>
                </a:solidFill>
                <a:effectLst/>
                <a:latin typeface="宋体" panose="02010600030101010101" pitchFamily="2" charset="-122"/>
                <a:cs typeface="宋体" panose="02010600030101010101" pitchFamily="2" charset="-122"/>
              </a:rPr>
              <a:t>2.7</a:t>
            </a:r>
            <a:r>
              <a:rPr lang="zh-CN" altLang="en-US" sz="2000" kern="0" dirty="0">
                <a:solidFill>
                  <a:srgbClr val="333333"/>
                </a:solidFill>
                <a:effectLst/>
                <a:latin typeface="宋体" panose="02010600030101010101" pitchFamily="2" charset="-122"/>
                <a:cs typeface="宋体" panose="02010600030101010101" pitchFamily="2" charset="-122"/>
              </a:rPr>
              <a:t>个百分点；</a:t>
            </a:r>
            <a:r>
              <a:rPr lang="en-US" altLang="zh-CN" sz="2000" kern="0" dirty="0">
                <a:solidFill>
                  <a:srgbClr val="333333"/>
                </a:solidFill>
                <a:effectLst/>
                <a:latin typeface="宋体" panose="02010600030101010101" pitchFamily="2" charset="-122"/>
                <a:cs typeface="宋体" panose="02010600030101010101" pitchFamily="2" charset="-122"/>
              </a:rPr>
              <a:t>2019</a:t>
            </a:r>
            <a:r>
              <a:rPr lang="zh-CN" altLang="en-US" sz="2000" kern="0" dirty="0">
                <a:solidFill>
                  <a:srgbClr val="333333"/>
                </a:solidFill>
                <a:effectLst/>
                <a:latin typeface="宋体" panose="02010600030101010101" pitchFamily="2" charset="-122"/>
                <a:cs typeface="宋体" panose="02010600030101010101" pitchFamily="2" charset="-122"/>
              </a:rPr>
              <a:t>年末，在未偿国际债权和债务（包括信贷和债券）中，美元份额分别较</a:t>
            </a:r>
            <a:r>
              <a:rPr lang="en-US" altLang="zh-CN" sz="2000" kern="0" dirty="0">
                <a:solidFill>
                  <a:srgbClr val="333333"/>
                </a:solidFill>
                <a:effectLst/>
                <a:latin typeface="宋体" panose="02010600030101010101" pitchFamily="2" charset="-122"/>
                <a:cs typeface="宋体" panose="02010600030101010101" pitchFamily="2" charset="-122"/>
              </a:rPr>
              <a:t>2008</a:t>
            </a:r>
            <a:r>
              <a:rPr lang="zh-CN" altLang="en-US" sz="2000" kern="0" dirty="0">
                <a:solidFill>
                  <a:srgbClr val="333333"/>
                </a:solidFill>
                <a:effectLst/>
                <a:latin typeface="宋体" panose="02010600030101010101" pitchFamily="2" charset="-122"/>
                <a:cs typeface="宋体" panose="02010600030101010101" pitchFamily="2" charset="-122"/>
              </a:rPr>
              <a:t>年第三季度末上升</a:t>
            </a:r>
            <a:r>
              <a:rPr lang="en-US" altLang="zh-CN" sz="2000" kern="0" dirty="0">
                <a:solidFill>
                  <a:srgbClr val="333333"/>
                </a:solidFill>
                <a:effectLst/>
                <a:latin typeface="宋体" panose="02010600030101010101" pitchFamily="2" charset="-122"/>
                <a:cs typeface="宋体" panose="02010600030101010101" pitchFamily="2" charset="-122"/>
              </a:rPr>
              <a:t>6.6</a:t>
            </a:r>
            <a:r>
              <a:rPr lang="zh-CN" altLang="en-US" sz="2000" kern="0" dirty="0">
                <a:solidFill>
                  <a:srgbClr val="333333"/>
                </a:solidFill>
                <a:effectLst/>
                <a:latin typeface="宋体" panose="02010600030101010101" pitchFamily="2" charset="-122"/>
                <a:cs typeface="宋体" panose="02010600030101010101" pitchFamily="2" charset="-122"/>
              </a:rPr>
              <a:t>和</a:t>
            </a:r>
            <a:r>
              <a:rPr lang="en-US" altLang="zh-CN" sz="2000" kern="0" dirty="0">
                <a:solidFill>
                  <a:srgbClr val="333333"/>
                </a:solidFill>
                <a:effectLst/>
                <a:latin typeface="宋体" panose="02010600030101010101" pitchFamily="2" charset="-122"/>
                <a:cs typeface="宋体" panose="02010600030101010101" pitchFamily="2" charset="-122"/>
              </a:rPr>
              <a:t>2.8</a:t>
            </a:r>
            <a:r>
              <a:rPr lang="zh-CN" altLang="en-US" sz="2000" kern="0" dirty="0">
                <a:solidFill>
                  <a:srgbClr val="333333"/>
                </a:solidFill>
                <a:effectLst/>
                <a:latin typeface="宋体" panose="02010600030101010101" pitchFamily="2" charset="-122"/>
                <a:cs typeface="宋体" panose="02010600030101010101" pitchFamily="2" charset="-122"/>
              </a:rPr>
              <a:t>个百分点。可见，危机十年，美元的国际地位不降反升。</a:t>
            </a:r>
            <a:endParaRPr lang="zh-CN" altLang="zh-CN" sz="2000" kern="100" dirty="0">
              <a:effectLst/>
              <a:latin typeface="宋体" panose="02010600030101010101" pitchFamily="2" charset="-122"/>
              <a:cs typeface="Times New Roman" panose="02020603050405020304" pitchFamily="18" charset="0"/>
            </a:endParaRPr>
          </a:p>
        </p:txBody>
      </p:sp>
      <p:sp>
        <p:nvSpPr>
          <p:cNvPr id="39" name="文本框 8"/>
          <p:cNvSpPr txBox="1">
            <a:spLocks noChangeArrowheads="1"/>
          </p:cNvSpPr>
          <p:nvPr/>
        </p:nvSpPr>
        <p:spPr bwMode="auto">
          <a:xfrm>
            <a:off x="839657" y="282908"/>
            <a:ext cx="48684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上次危机货币刺激回顾</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 name="图片 2">
            <a:extLst>
              <a:ext uri="{FF2B5EF4-FFF2-40B4-BE49-F238E27FC236}">
                <a16:creationId xmlns:a16="http://schemas.microsoft.com/office/drawing/2014/main" id="{EE5A0286-DAD3-9B1A-9B45-1E50830852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5269" y="1972253"/>
            <a:ext cx="5219243" cy="2239530"/>
          </a:xfrm>
          <a:prstGeom prst="rect">
            <a:avLst/>
          </a:prstGeom>
          <a:noFill/>
          <a:ln>
            <a:noFill/>
          </a:ln>
        </p:spPr>
      </p:pic>
      <p:pic>
        <p:nvPicPr>
          <p:cNvPr id="4" name="图片 3">
            <a:extLst>
              <a:ext uri="{FF2B5EF4-FFF2-40B4-BE49-F238E27FC236}">
                <a16:creationId xmlns:a16="http://schemas.microsoft.com/office/drawing/2014/main" id="{38E1EDB7-33AF-D65E-1C5D-255E97B2D7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2255" y="4211783"/>
            <a:ext cx="5238750" cy="352425"/>
          </a:xfrm>
          <a:prstGeom prst="rect">
            <a:avLst/>
          </a:prstGeom>
          <a:noFill/>
          <a:ln>
            <a:noFill/>
          </a:ln>
        </p:spPr>
      </p:pic>
    </p:spTree>
    <p:extLst>
      <p:ext uri="{BB962C8B-B14F-4D97-AF65-F5344CB8AC3E}">
        <p14:creationId xmlns:p14="http://schemas.microsoft.com/office/powerpoint/2010/main" val="363952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2" name="矩形 36"/>
          <p:cNvSpPr>
            <a:spLocks noChangeArrowheads="1"/>
          </p:cNvSpPr>
          <p:nvPr/>
        </p:nvSpPr>
        <p:spPr bwMode="auto">
          <a:xfrm>
            <a:off x="701544" y="940387"/>
            <a:ext cx="9744783" cy="2488613"/>
          </a:xfrm>
          <a:prstGeom prst="rect">
            <a:avLst/>
          </a:prstGeom>
          <a:solidFill>
            <a:srgbClr val="FFFFFF"/>
          </a:solidFill>
          <a:ln w="25400">
            <a:solidFill>
              <a:srgbClr val="FFFFFF"/>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30000"/>
              </a:lnSpc>
              <a:spcBef>
                <a:spcPts val="1125"/>
              </a:spcBef>
              <a:spcAft>
                <a:spcPts val="1125"/>
              </a:spcAft>
              <a:buNone/>
            </a:pPr>
            <a:r>
              <a:rPr lang="zh-CN" altLang="en-US" sz="2000" kern="0" dirty="0">
                <a:solidFill>
                  <a:srgbClr val="333333"/>
                </a:solidFill>
                <a:effectLst/>
                <a:latin typeface="宋体" panose="02010600030101010101" pitchFamily="2" charset="-122"/>
                <a:cs typeface="宋体" panose="02010600030101010101" pitchFamily="2" charset="-122"/>
              </a:rPr>
              <a:t>美联储大放水之所以未产生通胀压力，主要是过剩流动性进入了金融市场，美国股市和债市都出现过热情况。美国三大指数快速上涨，</a:t>
            </a:r>
            <a:r>
              <a:rPr lang="en-US" altLang="zh-CN" sz="2000" kern="0" dirty="0">
                <a:solidFill>
                  <a:srgbClr val="333333"/>
                </a:solidFill>
                <a:effectLst/>
                <a:latin typeface="宋体" panose="02010600030101010101" pitchFamily="2" charset="-122"/>
                <a:cs typeface="宋体" panose="02010600030101010101" pitchFamily="2" charset="-122"/>
              </a:rPr>
              <a:t>10</a:t>
            </a:r>
            <a:r>
              <a:rPr lang="zh-CN" altLang="en-US" sz="2000" kern="0" dirty="0">
                <a:solidFill>
                  <a:srgbClr val="333333"/>
                </a:solidFill>
                <a:effectLst/>
                <a:latin typeface="宋体" panose="02010600030101010101" pitchFamily="2" charset="-122"/>
                <a:cs typeface="宋体" panose="02010600030101010101" pitchFamily="2" charset="-122"/>
              </a:rPr>
              <a:t>年期国债收益率震荡下行。企业债发行总规模快速膨胀，其中高收益债、投资级债券规模均显著增长</a:t>
            </a:r>
            <a:r>
              <a:rPr lang="zh-CN" altLang="en-US" sz="2000" kern="0" dirty="0">
                <a:solidFill>
                  <a:srgbClr val="333333"/>
                </a:solidFill>
                <a:latin typeface="宋体" panose="02010600030101010101" pitchFamily="2" charset="-122"/>
                <a:cs typeface="宋体" panose="02010600030101010101" pitchFamily="2" charset="-122"/>
              </a:rPr>
              <a:t>，</a:t>
            </a:r>
            <a:r>
              <a:rPr lang="en-US" altLang="zh-CN" sz="2000" kern="0" dirty="0">
                <a:solidFill>
                  <a:srgbClr val="333333"/>
                </a:solidFill>
                <a:effectLst/>
                <a:latin typeface="宋体" panose="02010600030101010101" pitchFamily="2" charset="-122"/>
                <a:cs typeface="宋体" panose="02010600030101010101" pitchFamily="2" charset="-122"/>
              </a:rPr>
              <a:t>Bloomberg</a:t>
            </a:r>
            <a:r>
              <a:rPr lang="zh-CN" altLang="en-US" sz="2000" kern="0" dirty="0">
                <a:solidFill>
                  <a:srgbClr val="333333"/>
                </a:solidFill>
                <a:effectLst/>
                <a:latin typeface="宋体" panose="02010600030101010101" pitchFamily="2" charset="-122"/>
                <a:cs typeface="宋体" panose="02010600030101010101" pitchFamily="2" charset="-122"/>
              </a:rPr>
              <a:t>数据显示投资级债券中</a:t>
            </a:r>
            <a:r>
              <a:rPr lang="en-US" altLang="zh-CN" sz="2000" kern="0" dirty="0">
                <a:solidFill>
                  <a:srgbClr val="333333"/>
                </a:solidFill>
                <a:effectLst/>
                <a:latin typeface="宋体" panose="02010600030101010101" pitchFamily="2" charset="-122"/>
                <a:cs typeface="宋体" panose="02010600030101010101" pitchFamily="2" charset="-122"/>
              </a:rPr>
              <a:t>BBB</a:t>
            </a:r>
            <a:r>
              <a:rPr lang="zh-CN" altLang="en-US" sz="2000" kern="0" dirty="0">
                <a:solidFill>
                  <a:srgbClr val="333333"/>
                </a:solidFill>
                <a:effectLst/>
                <a:latin typeface="宋体" panose="02010600030101010101" pitchFamily="2" charset="-122"/>
                <a:cs typeface="宋体" panose="02010600030101010101" pitchFamily="2" charset="-122"/>
              </a:rPr>
              <a:t>级债券占比自次贷危机以来一路上涨，</a:t>
            </a:r>
            <a:r>
              <a:rPr lang="en-US" altLang="zh-CN" sz="2000" kern="0" dirty="0">
                <a:solidFill>
                  <a:srgbClr val="333333"/>
                </a:solidFill>
                <a:effectLst/>
                <a:latin typeface="宋体" panose="02010600030101010101" pitchFamily="2" charset="-122"/>
                <a:cs typeface="宋体" panose="02010600030101010101" pitchFamily="2" charset="-122"/>
              </a:rPr>
              <a:t>2019</a:t>
            </a:r>
            <a:r>
              <a:rPr lang="zh-CN" altLang="en-US" sz="2000" kern="0" dirty="0">
                <a:solidFill>
                  <a:srgbClr val="333333"/>
                </a:solidFill>
                <a:effectLst/>
                <a:latin typeface="宋体" panose="02010600030101010101" pitchFamily="2" charset="-122"/>
                <a:cs typeface="宋体" panose="02010600030101010101" pitchFamily="2" charset="-122"/>
              </a:rPr>
              <a:t>年末占比已过半。以比特币为代表的数字资产自</a:t>
            </a:r>
            <a:r>
              <a:rPr lang="en-US" altLang="zh-CN" sz="2000" kern="0" dirty="0">
                <a:solidFill>
                  <a:srgbClr val="333333"/>
                </a:solidFill>
                <a:effectLst/>
                <a:latin typeface="宋体" panose="02010600030101010101" pitchFamily="2" charset="-122"/>
                <a:cs typeface="宋体" panose="02010600030101010101" pitchFamily="2" charset="-122"/>
              </a:rPr>
              <a:t>2017</a:t>
            </a:r>
            <a:r>
              <a:rPr lang="zh-CN" altLang="en-US" sz="2000" kern="0" dirty="0">
                <a:solidFill>
                  <a:srgbClr val="333333"/>
                </a:solidFill>
                <a:effectLst/>
                <a:latin typeface="宋体" panose="02010600030101010101" pitchFamily="2" charset="-122"/>
                <a:cs typeface="宋体" panose="02010600030101010101" pitchFamily="2" charset="-122"/>
              </a:rPr>
              <a:t>年开始也经历了大幅上涨和暴跌的情况，这与本世纪初的</a:t>
            </a:r>
            <a:r>
              <a:rPr lang="en-US" altLang="zh-CN" sz="2000" kern="0" dirty="0">
                <a:solidFill>
                  <a:srgbClr val="333333"/>
                </a:solidFill>
                <a:effectLst/>
                <a:latin typeface="宋体" panose="02010600030101010101" pitchFamily="2" charset="-122"/>
                <a:cs typeface="宋体" panose="02010600030101010101" pitchFamily="2" charset="-122"/>
              </a:rPr>
              <a:t>dot.com</a:t>
            </a:r>
            <a:r>
              <a:rPr lang="zh-CN" altLang="en-US" sz="2000" kern="0" dirty="0">
                <a:solidFill>
                  <a:srgbClr val="333333"/>
                </a:solidFill>
                <a:effectLst/>
                <a:latin typeface="宋体" panose="02010600030101010101" pitchFamily="2" charset="-122"/>
                <a:cs typeface="宋体" panose="02010600030101010101" pitchFamily="2" charset="-122"/>
              </a:rPr>
              <a:t>狂热，纳斯达克</a:t>
            </a:r>
            <a:r>
              <a:rPr lang="en-US" altLang="zh-CN" sz="2000" kern="0" dirty="0">
                <a:solidFill>
                  <a:srgbClr val="333333"/>
                </a:solidFill>
                <a:effectLst/>
                <a:latin typeface="宋体" panose="02010600030101010101" pitchFamily="2" charset="-122"/>
                <a:cs typeface="宋体" panose="02010600030101010101" pitchFamily="2" charset="-122"/>
              </a:rPr>
              <a:t>IT</a:t>
            </a:r>
            <a:r>
              <a:rPr lang="zh-CN" altLang="en-US" sz="2000" kern="0" dirty="0">
                <a:solidFill>
                  <a:srgbClr val="333333"/>
                </a:solidFill>
                <a:effectLst/>
                <a:latin typeface="宋体" panose="02010600030101010101" pitchFamily="2" charset="-122"/>
                <a:cs typeface="宋体" panose="02010600030101010101" pitchFamily="2" charset="-122"/>
              </a:rPr>
              <a:t>泡沫几乎如出一辙。</a:t>
            </a:r>
            <a:endParaRPr lang="zh-CN" altLang="zh-CN" sz="2000" kern="100" dirty="0">
              <a:effectLst/>
              <a:latin typeface="宋体" panose="02010600030101010101" pitchFamily="2" charset="-122"/>
              <a:cs typeface="Times New Roman" panose="02020603050405020304" pitchFamily="18" charset="0"/>
            </a:endParaRPr>
          </a:p>
        </p:txBody>
      </p:sp>
      <p:sp>
        <p:nvSpPr>
          <p:cNvPr id="39" name="文本框 8"/>
          <p:cNvSpPr txBox="1">
            <a:spLocks noChangeArrowheads="1"/>
          </p:cNvSpPr>
          <p:nvPr/>
        </p:nvSpPr>
        <p:spPr bwMode="auto">
          <a:xfrm>
            <a:off x="839657" y="282908"/>
            <a:ext cx="48684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上次危机货币刺激回顾</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6" name="图片 5">
            <a:extLst>
              <a:ext uri="{FF2B5EF4-FFF2-40B4-BE49-F238E27FC236}">
                <a16:creationId xmlns:a16="http://schemas.microsoft.com/office/drawing/2014/main" id="{BA786BCD-296C-2A17-FB49-C92159F005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657" y="3532481"/>
            <a:ext cx="4169038" cy="2925907"/>
          </a:xfrm>
          <a:prstGeom prst="rect">
            <a:avLst/>
          </a:prstGeom>
          <a:noFill/>
          <a:ln>
            <a:noFill/>
          </a:ln>
        </p:spPr>
      </p:pic>
      <p:pic>
        <p:nvPicPr>
          <p:cNvPr id="7" name="图片 6">
            <a:extLst>
              <a:ext uri="{FF2B5EF4-FFF2-40B4-BE49-F238E27FC236}">
                <a16:creationId xmlns:a16="http://schemas.microsoft.com/office/drawing/2014/main" id="{9C8F7533-8032-4E75-781C-92F35BF37F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5690" y="3652843"/>
            <a:ext cx="5238750" cy="2667000"/>
          </a:xfrm>
          <a:prstGeom prst="rect">
            <a:avLst/>
          </a:prstGeom>
          <a:noFill/>
          <a:ln>
            <a:noFill/>
          </a:ln>
        </p:spPr>
      </p:pic>
    </p:spTree>
    <p:extLst>
      <p:ext uri="{BB962C8B-B14F-4D97-AF65-F5344CB8AC3E}">
        <p14:creationId xmlns:p14="http://schemas.microsoft.com/office/powerpoint/2010/main" val="442615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2" name="矩形 36"/>
          <p:cNvSpPr>
            <a:spLocks noChangeArrowheads="1"/>
          </p:cNvSpPr>
          <p:nvPr/>
        </p:nvSpPr>
        <p:spPr bwMode="auto">
          <a:xfrm>
            <a:off x="627233" y="1165778"/>
            <a:ext cx="11066003" cy="1162089"/>
          </a:xfrm>
          <a:prstGeom prst="rect">
            <a:avLst/>
          </a:prstGeom>
          <a:solidFill>
            <a:srgbClr val="FFFFFF"/>
          </a:solidFill>
          <a:ln w="25400">
            <a:solidFill>
              <a:srgbClr val="FFFFFF"/>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25000"/>
              </a:lnSpc>
              <a:spcBef>
                <a:spcPts val="1125"/>
              </a:spcBef>
              <a:spcAft>
                <a:spcPts val="1125"/>
              </a:spcAft>
              <a:buNone/>
            </a:pPr>
            <a:r>
              <a:rPr lang="zh-CN" altLang="en-US" sz="2000" kern="0" dirty="0">
                <a:solidFill>
                  <a:srgbClr val="333333"/>
                </a:solidFill>
                <a:effectLst/>
                <a:latin typeface="宋体" panose="02010600030101010101" pitchFamily="2" charset="-122"/>
                <a:cs typeface="宋体" panose="02010600030101010101" pitchFamily="2" charset="-122"/>
              </a:rPr>
              <a:t>货币刺激的另一个弊端是令美联储货币政策正常化的半途而废。耶伦</a:t>
            </a:r>
            <a:r>
              <a:rPr lang="en-US" altLang="zh-CN" sz="2000" kern="0" dirty="0">
                <a:solidFill>
                  <a:srgbClr val="333333"/>
                </a:solidFill>
                <a:effectLst/>
                <a:latin typeface="宋体" panose="02010600030101010101" pitchFamily="2" charset="-122"/>
                <a:cs typeface="宋体" panose="02010600030101010101" pitchFamily="2" charset="-122"/>
              </a:rPr>
              <a:t>2014</a:t>
            </a:r>
            <a:r>
              <a:rPr lang="zh-CN" altLang="en-US" sz="2000" kern="0" dirty="0">
                <a:solidFill>
                  <a:srgbClr val="333333"/>
                </a:solidFill>
                <a:effectLst/>
                <a:latin typeface="宋体" panose="02010600030101010101" pitchFamily="2" charset="-122"/>
                <a:cs typeface="宋体" panose="02010600030101010101" pitchFamily="2" charset="-122"/>
              </a:rPr>
              <a:t>年初继任美联储主席后开始减少并停止资产购买、五次加息、持续缩表。鲍威尔</a:t>
            </a:r>
            <a:r>
              <a:rPr lang="en-US" altLang="zh-CN" sz="2000" kern="0" dirty="0">
                <a:solidFill>
                  <a:srgbClr val="333333"/>
                </a:solidFill>
                <a:effectLst/>
                <a:latin typeface="宋体" panose="02010600030101010101" pitchFamily="2" charset="-122"/>
                <a:cs typeface="宋体" panose="02010600030101010101" pitchFamily="2" charset="-122"/>
              </a:rPr>
              <a:t>2018</a:t>
            </a:r>
            <a:r>
              <a:rPr lang="zh-CN" altLang="en-US" sz="2000" kern="0" dirty="0">
                <a:solidFill>
                  <a:srgbClr val="333333"/>
                </a:solidFill>
                <a:effectLst/>
                <a:latin typeface="宋体" panose="02010600030101010101" pitchFamily="2" charset="-122"/>
                <a:cs typeface="宋体" panose="02010600030101010101" pitchFamily="2" charset="-122"/>
              </a:rPr>
              <a:t>年初继任后连续加息四次并缩表，但</a:t>
            </a:r>
            <a:r>
              <a:rPr lang="en-US" altLang="zh-CN" sz="2000" kern="0" dirty="0">
                <a:solidFill>
                  <a:srgbClr val="333333"/>
                </a:solidFill>
                <a:effectLst/>
                <a:latin typeface="宋体" panose="02010600030101010101" pitchFamily="2" charset="-122"/>
                <a:cs typeface="宋体" panose="02010600030101010101" pitchFamily="2" charset="-122"/>
              </a:rPr>
              <a:t>2019</a:t>
            </a:r>
            <a:r>
              <a:rPr lang="zh-CN" altLang="en-US" sz="2000" kern="0" dirty="0">
                <a:solidFill>
                  <a:srgbClr val="333333"/>
                </a:solidFill>
                <a:effectLst/>
                <a:latin typeface="宋体" panose="02010600030101010101" pitchFamily="2" charset="-122"/>
                <a:cs typeface="宋体" panose="02010600030101010101" pitchFamily="2" charset="-122"/>
              </a:rPr>
              <a:t>年为应对资产价格高企和贸易局势紧张的冲击而三次仓促降息并重启扩表、量宽，直至无限量宽，货币政策正常化渐行渐远。</a:t>
            </a:r>
            <a:endParaRPr lang="en-US" altLang="zh-CN" sz="2000" kern="0" dirty="0">
              <a:solidFill>
                <a:srgbClr val="333333"/>
              </a:solidFill>
              <a:effectLst/>
              <a:latin typeface="宋体" panose="02010600030101010101" pitchFamily="2" charset="-122"/>
              <a:cs typeface="宋体" panose="02010600030101010101" pitchFamily="2" charset="-122"/>
            </a:endParaRPr>
          </a:p>
        </p:txBody>
      </p:sp>
      <p:sp>
        <p:nvSpPr>
          <p:cNvPr id="39" name="文本框 8"/>
          <p:cNvSpPr txBox="1">
            <a:spLocks noChangeArrowheads="1"/>
          </p:cNvSpPr>
          <p:nvPr/>
        </p:nvSpPr>
        <p:spPr bwMode="auto">
          <a:xfrm>
            <a:off x="839657" y="282908"/>
            <a:ext cx="48684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上次危机货币刺激回顾</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2" name="图片 1">
            <a:extLst>
              <a:ext uri="{FF2B5EF4-FFF2-40B4-BE49-F238E27FC236}">
                <a16:creationId xmlns:a16="http://schemas.microsoft.com/office/drawing/2014/main" id="{4802CEC6-1DDF-8612-8051-79B2978C05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46058" y="2994952"/>
            <a:ext cx="3745942" cy="2458700"/>
          </a:xfrm>
          <a:prstGeom prst="rect">
            <a:avLst/>
          </a:prstGeom>
          <a:noFill/>
          <a:ln>
            <a:noFill/>
          </a:ln>
        </p:spPr>
      </p:pic>
      <p:sp>
        <p:nvSpPr>
          <p:cNvPr id="4" name="文本框 3">
            <a:extLst>
              <a:ext uri="{FF2B5EF4-FFF2-40B4-BE49-F238E27FC236}">
                <a16:creationId xmlns:a16="http://schemas.microsoft.com/office/drawing/2014/main" id="{AAB324AD-C003-812E-1488-2E09CDCC7674}"/>
              </a:ext>
            </a:extLst>
          </p:cNvPr>
          <p:cNvSpPr txBox="1"/>
          <p:nvPr/>
        </p:nvSpPr>
        <p:spPr>
          <a:xfrm>
            <a:off x="627233" y="2586638"/>
            <a:ext cx="7913452" cy="4271362"/>
          </a:xfrm>
          <a:prstGeom prst="rect">
            <a:avLst/>
          </a:prstGeom>
          <a:noFill/>
        </p:spPr>
        <p:txBody>
          <a:bodyPr wrap="square">
            <a:spAutoFit/>
          </a:bodyPr>
          <a:lstStyle/>
          <a:p>
            <a:pPr algn="l">
              <a:lnSpc>
                <a:spcPct val="125000"/>
              </a:lnSpc>
              <a:spcBef>
                <a:spcPts val="1125"/>
              </a:spcBef>
              <a:spcAft>
                <a:spcPts val="1125"/>
              </a:spcAft>
              <a:buNone/>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从新兴市场情况看，随着美国实施“零利率</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+QE”</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，普遍面临热钱流入、输入性通胀、资产泡沫化本币升值的压力（图</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22</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）。同时，还陷入所谓“美元陷阱（</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Dollar Trap</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 ：一方面，持有美元时，美元贬值会导致美元储备资产出现缩水；另一方面，抛售美元又会导致美元进一步贬值，增加本币升值压力，不利于出口，还会带来美债价格下跌、美元资产进一步缩水问题。此外，由于新兴市场货币大都不可兑换、国内金融市场不发达，举借的外债多为美元等可自由兑换货币，新兴市场积累了大量的美元债务。</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2013</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年</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月伯南克释放退出</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QE</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信号引发“缩减恐慌（</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Taper Tantrum</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）”，新兴市场资本迅速外流、金融动荡加剧。随着其后美联储加息缩表、货币政策正常化，美元利率走高、汇率走强，新兴市场遭遇了新一轮的“剪羊毛”</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0903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2" name="矩形 36"/>
          <p:cNvSpPr>
            <a:spLocks noChangeArrowheads="1"/>
          </p:cNvSpPr>
          <p:nvPr/>
        </p:nvSpPr>
        <p:spPr bwMode="auto">
          <a:xfrm>
            <a:off x="701544" y="1128968"/>
            <a:ext cx="10908564" cy="1788957"/>
          </a:xfrm>
          <a:prstGeom prst="rect">
            <a:avLst/>
          </a:prstGeom>
          <a:solidFill>
            <a:srgbClr val="FFFFFF"/>
          </a:solidFill>
          <a:ln w="25400">
            <a:solidFill>
              <a:srgbClr val="FFFFFF"/>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50000"/>
              </a:lnSpc>
              <a:spcBef>
                <a:spcPts val="1125"/>
              </a:spcBef>
              <a:spcAft>
                <a:spcPts val="1125"/>
              </a:spcAft>
              <a:buNone/>
            </a:pPr>
            <a:r>
              <a:rPr lang="zh-CN" altLang="en-US" sz="2000" kern="0" dirty="0">
                <a:solidFill>
                  <a:srgbClr val="333333"/>
                </a:solidFill>
                <a:effectLst/>
                <a:latin typeface="宋体" panose="02010600030101010101" pitchFamily="2" charset="-122"/>
                <a:cs typeface="宋体" panose="02010600030101010101" pitchFamily="2" charset="-122"/>
              </a:rPr>
              <a:t>从中国的情况来看，美联储应对次贷危机实施三次量化宽松的时候，加大了中国经济再平衡的难度。</a:t>
            </a:r>
            <a:r>
              <a:rPr lang="en-US" altLang="zh-CN" sz="2000" kern="0" dirty="0">
                <a:solidFill>
                  <a:srgbClr val="333333"/>
                </a:solidFill>
                <a:effectLst/>
                <a:latin typeface="宋体" panose="02010600030101010101" pitchFamily="2" charset="-122"/>
                <a:cs typeface="宋体" panose="02010600030101010101" pitchFamily="2" charset="-122"/>
              </a:rPr>
              <a:t>2013</a:t>
            </a:r>
            <a:r>
              <a:rPr lang="zh-CN" altLang="en-US" sz="2000" kern="0" dirty="0">
                <a:solidFill>
                  <a:srgbClr val="333333"/>
                </a:solidFill>
                <a:effectLst/>
                <a:latin typeface="宋体" panose="02010600030101010101" pitchFamily="2" charset="-122"/>
                <a:cs typeface="宋体" panose="02010600030101010101" pitchFamily="2" charset="-122"/>
              </a:rPr>
              <a:t>年中国出现国际收支“双顺差”，外汇储备持续增加的局面同时损害了货币政策独立性，面临输入性的流动性过剩，经济过热和通胀压力。随着</a:t>
            </a:r>
            <a:r>
              <a:rPr lang="en-US" altLang="zh-CN" sz="2000" kern="0" dirty="0">
                <a:solidFill>
                  <a:srgbClr val="333333"/>
                </a:solidFill>
                <a:effectLst/>
                <a:latin typeface="宋体" panose="02010600030101010101" pitchFamily="2" charset="-122"/>
                <a:cs typeface="宋体" panose="02010600030101010101" pitchFamily="2" charset="-122"/>
              </a:rPr>
              <a:t>2014</a:t>
            </a:r>
            <a:r>
              <a:rPr lang="zh-CN" altLang="en-US" sz="2000" kern="0" dirty="0">
                <a:solidFill>
                  <a:srgbClr val="333333"/>
                </a:solidFill>
                <a:effectLst/>
                <a:latin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cs typeface="宋体" panose="02010600030101010101" pitchFamily="2" charset="-122"/>
              </a:rPr>
              <a:t>10</a:t>
            </a:r>
            <a:r>
              <a:rPr lang="zh-CN" altLang="en-US" sz="2000" kern="0" dirty="0">
                <a:solidFill>
                  <a:srgbClr val="333333"/>
                </a:solidFill>
                <a:effectLst/>
                <a:latin typeface="宋体" panose="02010600030101010101" pitchFamily="2" charset="-122"/>
                <a:cs typeface="宋体" panose="02010600030101010101" pitchFamily="2" charset="-122"/>
              </a:rPr>
              <a:t>月底美联储退出量化宽松，在美元走强和资金回流美国的冲击下，中国又遭遇了经济下行、股汇双杀、高杠杆和高房价问题。</a:t>
            </a:r>
            <a:endParaRPr lang="zh-CN" altLang="zh-CN" sz="2000" kern="100" dirty="0">
              <a:effectLst/>
              <a:latin typeface="宋体" panose="02010600030101010101" pitchFamily="2" charset="-122"/>
              <a:cs typeface="Times New Roman" panose="02020603050405020304" pitchFamily="18" charset="0"/>
            </a:endParaRPr>
          </a:p>
        </p:txBody>
      </p:sp>
      <p:sp>
        <p:nvSpPr>
          <p:cNvPr id="39" name="文本框 8"/>
          <p:cNvSpPr txBox="1">
            <a:spLocks noChangeArrowheads="1"/>
          </p:cNvSpPr>
          <p:nvPr/>
        </p:nvSpPr>
        <p:spPr bwMode="auto">
          <a:xfrm>
            <a:off x="839657" y="282908"/>
            <a:ext cx="48684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上次危机货币刺激回顾</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2" name="图片 1">
            <a:extLst>
              <a:ext uri="{FF2B5EF4-FFF2-40B4-BE49-F238E27FC236}">
                <a16:creationId xmlns:a16="http://schemas.microsoft.com/office/drawing/2014/main" id="{3923ADA0-7C87-02D1-3666-A2726FA668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1431" y="3233427"/>
            <a:ext cx="4749137" cy="3341665"/>
          </a:xfrm>
          <a:prstGeom prst="rect">
            <a:avLst/>
          </a:prstGeom>
          <a:noFill/>
          <a:ln>
            <a:noFill/>
          </a:ln>
        </p:spPr>
      </p:pic>
    </p:spTree>
    <p:extLst>
      <p:ext uri="{BB962C8B-B14F-4D97-AF65-F5344CB8AC3E}">
        <p14:creationId xmlns:p14="http://schemas.microsoft.com/office/powerpoint/2010/main" val="391305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reeform 17"/>
          <p:cNvSpPr>
            <a:spLocks/>
          </p:cNvSpPr>
          <p:nvPr/>
        </p:nvSpPr>
        <p:spPr bwMode="auto">
          <a:xfrm>
            <a:off x="7686675" y="2320925"/>
            <a:ext cx="6281738" cy="5151438"/>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Freeform 18"/>
          <p:cNvSpPr>
            <a:spLocks/>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1" name="Freeform 19"/>
          <p:cNvSpPr>
            <a:spLocks/>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2" name="Freeform 20"/>
          <p:cNvSpPr>
            <a:spLocks/>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3" name="Freeform 21"/>
          <p:cNvSpPr>
            <a:spLocks/>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4" name="Freeform 22"/>
          <p:cNvSpPr>
            <a:spLocks/>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23"/>
          <p:cNvSpPr>
            <a:spLocks/>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24"/>
          <p:cNvSpPr>
            <a:spLocks/>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25"/>
          <p:cNvSpPr>
            <a:spLocks/>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21"/>
          <p:cNvSpPr>
            <a:spLocks/>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22"/>
          <p:cNvSpPr>
            <a:spLocks/>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23"/>
          <p:cNvSpPr>
            <a:spLocks/>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Freeform 24"/>
          <p:cNvSpPr>
            <a:spLocks/>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2" name="Freeform 25"/>
          <p:cNvSpPr>
            <a:spLocks/>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3" name="Freeform 26"/>
          <p:cNvSpPr>
            <a:spLocks/>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4" name="Freeform 27"/>
          <p:cNvSpPr>
            <a:spLocks/>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5" name="Freeform 28"/>
          <p:cNvSpPr>
            <a:spLocks/>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6" name="Freeform 21"/>
          <p:cNvSpPr>
            <a:spLocks/>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7" name="Freeform 22"/>
          <p:cNvSpPr>
            <a:spLocks/>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8" name="Freeform 23"/>
          <p:cNvSpPr>
            <a:spLocks/>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9" name="Freeform 24"/>
          <p:cNvSpPr>
            <a:spLocks/>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0" name="Freeform 25"/>
          <p:cNvSpPr>
            <a:spLocks/>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1" name="Freeform 26"/>
          <p:cNvSpPr>
            <a:spLocks/>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2" name="Freeform 27"/>
          <p:cNvSpPr>
            <a:spLocks/>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3" name="Freeform 28"/>
          <p:cNvSpPr>
            <a:spLocks/>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4" name="Freeform 21"/>
          <p:cNvSpPr>
            <a:spLocks/>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5" name="Freeform 22"/>
          <p:cNvSpPr>
            <a:spLocks/>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6" name="Freeform 23"/>
          <p:cNvSpPr>
            <a:spLocks/>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7" name="Freeform 24"/>
          <p:cNvSpPr>
            <a:spLocks/>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8" name="Freeform 25"/>
          <p:cNvSpPr>
            <a:spLocks/>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9" name="Freeform 26"/>
          <p:cNvSpPr>
            <a:spLocks/>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0" name="Freeform 27"/>
          <p:cNvSpPr>
            <a:spLocks/>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1" name="Freeform 28"/>
          <p:cNvSpPr>
            <a:spLocks/>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2" name="矩形 36"/>
          <p:cNvSpPr>
            <a:spLocks noChangeArrowheads="1"/>
          </p:cNvSpPr>
          <p:nvPr/>
        </p:nvSpPr>
        <p:spPr bwMode="auto">
          <a:xfrm>
            <a:off x="701544" y="984440"/>
            <a:ext cx="6632936" cy="349904"/>
          </a:xfrm>
          <a:prstGeom prst="rect">
            <a:avLst/>
          </a:prstGeom>
          <a:solidFill>
            <a:srgbClr val="FFFFFF"/>
          </a:solidFill>
          <a:ln w="25400">
            <a:solidFill>
              <a:srgbClr val="FFFFFF"/>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00000"/>
              </a:lnSpc>
              <a:spcBef>
                <a:spcPts val="1125"/>
              </a:spcBef>
              <a:spcAft>
                <a:spcPts val="1125"/>
              </a:spcAft>
              <a:buNone/>
            </a:pPr>
            <a:r>
              <a:rPr lang="zh-CN" altLang="en-US" kern="0" dirty="0">
                <a:solidFill>
                  <a:srgbClr val="333333"/>
                </a:solidFill>
                <a:effectLst/>
                <a:latin typeface="宋体" panose="02010600030101010101" pitchFamily="2" charset="-122"/>
                <a:cs typeface="宋体" panose="02010600030101010101" pitchFamily="2" charset="-122"/>
              </a:rPr>
              <a:t>全球新冠疫情反复，世界局势不稳定</a:t>
            </a:r>
            <a:endParaRPr lang="zh-CN" altLang="zh-CN" kern="100" dirty="0">
              <a:effectLst/>
              <a:latin typeface="宋体" panose="02010600030101010101" pitchFamily="2" charset="-122"/>
              <a:cs typeface="Times New Roman" panose="02020603050405020304" pitchFamily="18" charset="0"/>
            </a:endParaRPr>
          </a:p>
        </p:txBody>
      </p:sp>
      <p:sp>
        <p:nvSpPr>
          <p:cNvPr id="39" name="文本框 8"/>
          <p:cNvSpPr txBox="1">
            <a:spLocks noChangeArrowheads="1"/>
          </p:cNvSpPr>
          <p:nvPr/>
        </p:nvSpPr>
        <p:spPr bwMode="auto">
          <a:xfrm>
            <a:off x="839657" y="282908"/>
            <a:ext cx="48684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全球货币政策展望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2C63DB81-2FF8-7A28-E8AD-7A4DACE965E8}"/>
              </a:ext>
            </a:extLst>
          </p:cNvPr>
          <p:cNvSpPr txBox="1"/>
          <p:nvPr/>
        </p:nvSpPr>
        <p:spPr>
          <a:xfrm>
            <a:off x="700553" y="1582491"/>
            <a:ext cx="6502689" cy="4636847"/>
          </a:xfrm>
          <a:prstGeom prst="rect">
            <a:avLst/>
          </a:prstGeom>
          <a:noFill/>
        </p:spPr>
        <p:txBody>
          <a:bodyPr wrap="square">
            <a:spAutoFit/>
          </a:bodyPr>
          <a:lstStyle/>
          <a:p>
            <a:pPr>
              <a:lnSpc>
                <a:spcPct val="150000"/>
              </a:lnSpc>
            </a:pP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全球</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新冠</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疫情</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多次</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反复</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，国际国内形势严峻，影响世界和中国经济复苏</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。上次危机从</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2007</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年次贷危机演变成</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2008</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年金融海啸间隔了一年多时间，</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2008</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5</a:t>
            </a:r>
            <a:r>
              <a:rPr lang="zh-CN"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月份还一度预测已渡过了次贷危机最坏的时刻，无需新的政府刺激计划。然而，正是沿着次级债务形成的有毒资产这一链条，先放倒了生产有毒资产的机构——房贷公司，再放倒了购买有毒资产的机构——银行和非银行金融机构。这次沿着病毒这一链条，疫情持续的时间越长、采取的防控措施越严厉，对企业和家庭的资产负债表造成的损害就越深。</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851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reeform 17"/>
          <p:cNvSpPr>
            <a:spLocks/>
          </p:cNvSpPr>
          <p:nvPr/>
        </p:nvSpPr>
        <p:spPr bwMode="auto">
          <a:xfrm>
            <a:off x="7686675" y="2320925"/>
            <a:ext cx="6281738" cy="5151438"/>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Freeform 18"/>
          <p:cNvSpPr>
            <a:spLocks/>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1" name="Freeform 19"/>
          <p:cNvSpPr>
            <a:spLocks/>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2" name="Freeform 20"/>
          <p:cNvSpPr>
            <a:spLocks/>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3" name="Freeform 21"/>
          <p:cNvSpPr>
            <a:spLocks/>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4" name="Freeform 22"/>
          <p:cNvSpPr>
            <a:spLocks/>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23"/>
          <p:cNvSpPr>
            <a:spLocks/>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24"/>
          <p:cNvSpPr>
            <a:spLocks/>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25"/>
          <p:cNvSpPr>
            <a:spLocks/>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21"/>
          <p:cNvSpPr>
            <a:spLocks/>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22"/>
          <p:cNvSpPr>
            <a:spLocks/>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23"/>
          <p:cNvSpPr>
            <a:spLocks/>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Freeform 24"/>
          <p:cNvSpPr>
            <a:spLocks/>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2" name="Freeform 25"/>
          <p:cNvSpPr>
            <a:spLocks/>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3" name="Freeform 26"/>
          <p:cNvSpPr>
            <a:spLocks/>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4" name="Freeform 27"/>
          <p:cNvSpPr>
            <a:spLocks/>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5" name="Freeform 28"/>
          <p:cNvSpPr>
            <a:spLocks/>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6" name="Freeform 21"/>
          <p:cNvSpPr>
            <a:spLocks/>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7" name="Freeform 22"/>
          <p:cNvSpPr>
            <a:spLocks/>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8" name="Freeform 23"/>
          <p:cNvSpPr>
            <a:spLocks/>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9" name="Freeform 24"/>
          <p:cNvSpPr>
            <a:spLocks/>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0" name="Freeform 25"/>
          <p:cNvSpPr>
            <a:spLocks/>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1" name="Freeform 26"/>
          <p:cNvSpPr>
            <a:spLocks/>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2" name="Freeform 27"/>
          <p:cNvSpPr>
            <a:spLocks/>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3" name="Freeform 28"/>
          <p:cNvSpPr>
            <a:spLocks/>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4" name="Freeform 21"/>
          <p:cNvSpPr>
            <a:spLocks/>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5" name="Freeform 22"/>
          <p:cNvSpPr>
            <a:spLocks/>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6" name="Freeform 23"/>
          <p:cNvSpPr>
            <a:spLocks/>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7" name="Freeform 24"/>
          <p:cNvSpPr>
            <a:spLocks/>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8" name="Freeform 25"/>
          <p:cNvSpPr>
            <a:spLocks/>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9" name="Freeform 26"/>
          <p:cNvSpPr>
            <a:spLocks/>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0" name="Freeform 27"/>
          <p:cNvSpPr>
            <a:spLocks/>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1" name="Freeform 28"/>
          <p:cNvSpPr>
            <a:spLocks/>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2" name="矩形 36"/>
          <p:cNvSpPr>
            <a:spLocks noChangeArrowheads="1"/>
          </p:cNvSpPr>
          <p:nvPr/>
        </p:nvSpPr>
        <p:spPr bwMode="auto">
          <a:xfrm>
            <a:off x="701544" y="934134"/>
            <a:ext cx="6632936" cy="349904"/>
          </a:xfrm>
          <a:prstGeom prst="rect">
            <a:avLst/>
          </a:prstGeom>
          <a:solidFill>
            <a:srgbClr val="FFFFFF"/>
          </a:solidFill>
          <a:ln w="25400">
            <a:solidFill>
              <a:srgbClr val="FFFFFF"/>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00000"/>
              </a:lnSpc>
              <a:spcBef>
                <a:spcPts val="1125"/>
              </a:spcBef>
              <a:spcAft>
                <a:spcPts val="1125"/>
              </a:spcAft>
              <a:buNone/>
            </a:pPr>
            <a:r>
              <a:rPr lang="zh-CN" altLang="en-US" kern="0" dirty="0">
                <a:solidFill>
                  <a:srgbClr val="333333"/>
                </a:solidFill>
                <a:effectLst/>
                <a:latin typeface="宋体" panose="02010600030101010101" pitchFamily="2" charset="-122"/>
                <a:cs typeface="宋体" panose="02010600030101010101" pitchFamily="2" charset="-122"/>
              </a:rPr>
              <a:t>未来全球经济前景存在不确定性</a:t>
            </a:r>
            <a:endParaRPr lang="zh-CN" altLang="zh-CN" kern="100" dirty="0">
              <a:effectLst/>
              <a:latin typeface="宋体" panose="02010600030101010101" pitchFamily="2" charset="-122"/>
              <a:cs typeface="Times New Roman" panose="02020603050405020304" pitchFamily="18" charset="0"/>
            </a:endParaRPr>
          </a:p>
        </p:txBody>
      </p:sp>
      <p:sp>
        <p:nvSpPr>
          <p:cNvPr id="39" name="文本框 8"/>
          <p:cNvSpPr txBox="1">
            <a:spLocks noChangeArrowheads="1"/>
          </p:cNvSpPr>
          <p:nvPr/>
        </p:nvSpPr>
        <p:spPr bwMode="auto">
          <a:xfrm>
            <a:off x="839657" y="282908"/>
            <a:ext cx="48684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全球货币政策展望</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 name="文本框 3">
            <a:extLst>
              <a:ext uri="{FF2B5EF4-FFF2-40B4-BE49-F238E27FC236}">
                <a16:creationId xmlns:a16="http://schemas.microsoft.com/office/drawing/2014/main" id="{2C63DB81-2FF8-7A28-E8AD-7A4DACE965E8}"/>
              </a:ext>
            </a:extLst>
          </p:cNvPr>
          <p:cNvSpPr txBox="1"/>
          <p:nvPr/>
        </p:nvSpPr>
        <p:spPr>
          <a:xfrm>
            <a:off x="736624" y="1378805"/>
            <a:ext cx="6802414" cy="5098512"/>
          </a:xfrm>
          <a:prstGeom prst="rect">
            <a:avLst/>
          </a:prstGeom>
          <a:noFill/>
        </p:spPr>
        <p:txBody>
          <a:bodyPr wrap="square">
            <a:spAutoFit/>
          </a:bodyPr>
          <a:lstStyle/>
          <a:p>
            <a:pPr>
              <a:lnSpc>
                <a:spcPct val="150000"/>
              </a:lnSpc>
            </a:pP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受新冠疫情全球蔓延影响，</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2020</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年全球经济收缩</a:t>
            </a:r>
            <a:r>
              <a:rPr lang="en-US" altLang="zh-CN" sz="2000" kern="0" dirty="0">
                <a:solidFill>
                  <a:srgbClr val="333333"/>
                </a:solidFill>
                <a:latin typeface="宋体" panose="02010600030101010101" pitchFamily="2" charset="-122"/>
                <a:ea typeface="宋体" panose="02010600030101010101" pitchFamily="2" charset="-122"/>
                <a:cs typeface="宋体" panose="02010600030101010101" pitchFamily="2" charset="-122"/>
              </a:rPr>
              <a:t>4.4</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，随着经济活动恢复正常，</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2021</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年全球经济增长</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5.5%</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，预计</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2023</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年全球经济增长仅</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2.9%</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。美联储主席鲍威尔认为，未来经济复苏路过程会更加曲折，“</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W</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型”复苏路径恐怕都是乐观估计。欧洲央行首席经济学家</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Philip R</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Lane</a:t>
            </a:r>
            <a:r>
              <a:rPr lang="zh-CN" altLang="en-US" sz="20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对疫情影响下的欧元区经济前景同样表示不乐观，认为欧元区经济完全从疫情冲击中恢复至少需要三年的时间。在这种局势下，中长期来看全球主要经济体货币政策收紧的可能性仍然不大。况且，人口老龄化加速，投资需求下降、储蓄动机增强，低利率甚至零利率、负利率，量化宽松和收益率曲线控制等非常规货币政策或将日渐常态化，也就不存在所谓退出问题。</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21215723"/>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4_自定义设计方案">
  <a:themeElements>
    <a:clrScheme name="自定义 22">
      <a:dk1>
        <a:sysClr val="windowText" lastClr="000000"/>
      </a:dk1>
      <a:lt1>
        <a:sysClr val="window" lastClr="FFFFFF"/>
      </a:lt1>
      <a:dk2>
        <a:srgbClr val="44546A"/>
      </a:dk2>
      <a:lt2>
        <a:srgbClr val="E7E6E6"/>
      </a:lt2>
      <a:accent1>
        <a:srgbClr val="0170C1"/>
      </a:accent1>
      <a:accent2>
        <a:srgbClr val="A6A6A6"/>
      </a:accent2>
      <a:accent3>
        <a:srgbClr val="0170C1"/>
      </a:accent3>
      <a:accent4>
        <a:srgbClr val="A6A6A6"/>
      </a:accent4>
      <a:accent5>
        <a:srgbClr val="0170C1"/>
      </a:accent5>
      <a:accent6>
        <a:srgbClr val="A6A6A6"/>
      </a:accent6>
      <a:hlink>
        <a:srgbClr val="0170C1"/>
      </a:hlink>
      <a:folHlink>
        <a:srgbClr val="A6A6A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3eb49c193c7573ac1da22f686a6640598885d3bb</Template>
  <TotalTime>779</TotalTime>
  <Words>5120</Words>
  <Application>Microsoft Office PowerPoint</Application>
  <PresentationFormat>宽屏</PresentationFormat>
  <Paragraphs>99</Paragraphs>
  <Slides>32</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32</vt:i4>
      </vt:variant>
    </vt:vector>
  </HeadingPairs>
  <TitlesOfParts>
    <vt:vector size="41" baseType="lpstr">
      <vt:lpstr>等线</vt:lpstr>
      <vt:lpstr>等线 Light</vt:lpstr>
      <vt:lpstr>宋体</vt:lpstr>
      <vt:lpstr>微软雅黑</vt:lpstr>
      <vt:lpstr>Arial</vt:lpstr>
      <vt:lpstr>Calibri</vt:lpstr>
      <vt:lpstr>Calibri Light</vt:lpstr>
      <vt:lpstr>Office 主题</vt:lpstr>
      <vt:lpstr>24_自定义设计方案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xjtuoa.test0</dc:creator>
  <cp:lastModifiedBy>子杰 张</cp:lastModifiedBy>
  <cp:revision>45</cp:revision>
  <dcterms:created xsi:type="dcterms:W3CDTF">2017-01-02T10:35:04Z</dcterms:created>
  <dcterms:modified xsi:type="dcterms:W3CDTF">2023-06-01T12:25:12Z</dcterms:modified>
</cp:coreProperties>
</file>