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1" r:id="rId4"/>
    <p:sldId id="274" r:id="rId6"/>
    <p:sldId id="288" r:id="rId7"/>
    <p:sldId id="289" r:id="rId8"/>
    <p:sldId id="286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287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6" r:id="rId26"/>
    <p:sldId id="335" r:id="rId27"/>
    <p:sldId id="334" r:id="rId28"/>
    <p:sldId id="333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23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7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75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78.xml"/><Relationship Id="rId3" Type="http://schemas.openxmlformats.org/officeDocument/2006/relationships/image" Target="../media/image13.png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81.xml"/><Relationship Id="rId3" Type="http://schemas.openxmlformats.org/officeDocument/2006/relationships/image" Target="../media/image14.png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ags" Target="../tags/tag185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94.xml"/><Relationship Id="rId4" Type="http://schemas.openxmlformats.org/officeDocument/2006/relationships/image" Target="../media/image17.png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tags" Target="../tags/tag19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19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20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206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10.xml"/><Relationship Id="rId4" Type="http://schemas.openxmlformats.org/officeDocument/2006/relationships/image" Target="../media/image25.png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2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2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222.xml"/><Relationship Id="rId5" Type="http://schemas.openxmlformats.org/officeDocument/2006/relationships/image" Target="../media/image28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226.xml"/><Relationship Id="rId5" Type="http://schemas.openxmlformats.org/officeDocument/2006/relationships/image" Target="../media/image32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ags" Target="../tags/tag23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60.xml"/><Relationship Id="rId3" Type="http://schemas.openxmlformats.org/officeDocument/2006/relationships/image" Target="../media/image1.png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6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ags" Target="../tags/tag1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6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83920" y="808990"/>
            <a:ext cx="10041255" cy="189674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Arial" panose="020B0604020202020204" pitchFamily="34" charset="0"/>
              </a:rPr>
              <a:t>Python</a:t>
            </a:r>
            <a:r>
              <a:rPr lang="zh-CN" altLang="en-US" dirty="0">
                <a:sym typeface="Arial" panose="020B0604020202020204" pitchFamily="34" charset="0"/>
              </a:rPr>
              <a:t>程序</a:t>
            </a:r>
            <a:r>
              <a:rPr lang="zh-CN" altLang="en-US" dirty="0">
                <a:sym typeface="Arial" panose="020B0604020202020204" pitchFamily="34" charset="0"/>
              </a:rPr>
              <a:t>设计综合</a:t>
            </a:r>
            <a:r>
              <a:rPr lang="zh-CN" altLang="en-US" dirty="0">
                <a:sym typeface="Arial" panose="020B0604020202020204" pitchFamily="34" charset="0"/>
              </a:rPr>
              <a:t>训练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 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张玉龙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过滤</a:t>
            </a:r>
            <a:r>
              <a:rPr lang="zh-CN" altLang="en-US" dirty="0">
                <a:sym typeface="Arial" panose="020B0604020202020204" pitchFamily="34" charset="0"/>
              </a:rPr>
              <a:t>停用词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30" y="2163445"/>
            <a:ext cx="9778365" cy="25520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30" y="4940300"/>
            <a:ext cx="9778365" cy="7016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再</a:t>
            </a:r>
            <a:r>
              <a:rPr lang="zh-CN" altLang="en-US" dirty="0">
                <a:sym typeface="Arial" panose="020B0604020202020204" pitchFamily="34" charset="0"/>
              </a:rPr>
              <a:t>分词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30" y="2163445"/>
            <a:ext cx="6637020" cy="1962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30" y="4918710"/>
            <a:ext cx="9427210" cy="415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生成</a:t>
            </a:r>
            <a:r>
              <a:rPr lang="zh-CN" altLang="en-US" dirty="0">
                <a:sym typeface="Arial" panose="020B0604020202020204" pitchFamily="34" charset="0"/>
              </a:rPr>
              <a:t>词云图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30" y="2163445"/>
            <a:ext cx="9440545" cy="398208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226185" y="2910840"/>
            <a:ext cx="9805035" cy="119824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生成词云图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30" y="2163445"/>
            <a:ext cx="8743950" cy="43751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获得</a:t>
            </a:r>
            <a:r>
              <a:rPr lang="zh-CN" altLang="en-US" dirty="0">
                <a:sym typeface="Arial" panose="020B0604020202020204" pitchFamily="34" charset="0"/>
              </a:rPr>
              <a:t>词频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30" y="2163445"/>
            <a:ext cx="9407525" cy="1051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530" y="3589020"/>
            <a:ext cx="3463290" cy="28835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305" y="3589020"/>
            <a:ext cx="5763260" cy="288353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</a:t>
            </a:r>
            <a:r>
              <a:rPr lang="zh-CN" altLang="en-US" dirty="0">
                <a:sym typeface="Arial" panose="020B0604020202020204" pitchFamily="34" charset="0"/>
              </a:rPr>
              <a:t>文件</a:t>
            </a:r>
            <a:r>
              <a:rPr lang="zh-CN" altLang="en-US" dirty="0">
                <a:sym typeface="Arial" panose="020B0604020202020204" pitchFamily="34" charset="0"/>
              </a:rPr>
              <a:t>处理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35113" y="2417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ym typeface="Arial" panose="020B0604020202020204" pitchFamily="34" charset="0"/>
              </a:rPr>
              <a:t>图片处理（</a:t>
            </a:r>
            <a:r>
              <a:rPr lang="zh-CN" altLang="en-US" sz="2800" dirty="0">
                <a:sym typeface="Arial" panose="020B0604020202020204" pitchFamily="34" charset="0"/>
              </a:rPr>
              <a:t>制作电子签名）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自动化处理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Word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文档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2. 1</a:t>
            </a:r>
            <a:r>
              <a:rPr lang="zh-CN" altLang="en-US" dirty="0">
                <a:sym typeface="Arial" panose="020B0604020202020204" pitchFamily="34" charset="0"/>
              </a:rPr>
              <a:t>图片处理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417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安装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cv2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pip install opencv-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python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30" y="3147695"/>
            <a:ext cx="7282180" cy="32099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2. 1</a:t>
            </a:r>
            <a:r>
              <a:rPr lang="zh-CN" altLang="en-US" dirty="0">
                <a:sym typeface="Arial" panose="020B0604020202020204" pitchFamily="34" charset="0"/>
              </a:rPr>
              <a:t>图片处理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安装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cv2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pip install opencv-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python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430" y="2719070"/>
            <a:ext cx="7282180" cy="3209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430" y="6087745"/>
            <a:ext cx="2010410" cy="4908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2. 1</a:t>
            </a:r>
            <a:r>
              <a:rPr lang="zh-CN" altLang="en-US" dirty="0">
                <a:sym typeface="Arial" panose="020B0604020202020204" pitchFamily="34" charset="0"/>
              </a:rPr>
              <a:t>图片处理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二值化处理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2719070"/>
            <a:ext cx="7651750" cy="3834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5270" y="5735955"/>
            <a:ext cx="2493010" cy="765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6165" y="2719070"/>
            <a:ext cx="2198370" cy="10839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165" y="4071620"/>
            <a:ext cx="2221230" cy="10229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2. 1</a:t>
            </a:r>
            <a:r>
              <a:rPr lang="zh-CN" altLang="en-US" dirty="0">
                <a:sym typeface="Arial" panose="020B0604020202020204" pitchFamily="34" charset="0"/>
              </a:rPr>
              <a:t>图片处理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 fontScale="90000"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设置透明度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签字：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签章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签字：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签章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                                                             </a:t>
            </a:r>
            <a:r>
              <a:rPr lang="zh-CN" altLang="en-US" sz="2800" dirty="0">
                <a:sym typeface="Arial" panose="020B0604020202020204" pitchFamily="34" charset="0"/>
              </a:rPr>
              <a:t>签字：签章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2719070"/>
            <a:ext cx="6238240" cy="2749550"/>
          </a:xfrm>
          <a:prstGeom prst="rect">
            <a:avLst/>
          </a:prstGeom>
        </p:spPr>
      </p:pic>
      <p:pic>
        <p:nvPicPr>
          <p:cNvPr id="12" name="图片 11" descr="qianzi-binar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870" y="4489450"/>
            <a:ext cx="2199005" cy="11036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1870" y="2290445"/>
            <a:ext cx="2198370" cy="1083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1870" y="3466465"/>
            <a:ext cx="2221230" cy="102298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0" y="0"/>
            <a:ext cx="12192635" cy="110871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5" name="文本框 224"/>
          <p:cNvSpPr txBox="1"/>
          <p:nvPr>
            <p:custDataLst>
              <p:tags r:id="rId2"/>
            </p:custDataLst>
          </p:nvPr>
        </p:nvSpPr>
        <p:spPr>
          <a:xfrm>
            <a:off x="341058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2" name="文本框 221"/>
          <p:cNvSpPr txBox="1"/>
          <p:nvPr>
            <p:custDataLst>
              <p:tags r:id="rId3"/>
            </p:custDataLst>
          </p:nvPr>
        </p:nvSpPr>
        <p:spPr>
          <a:xfrm>
            <a:off x="3414395" y="1951990"/>
            <a:ext cx="288036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 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爬虫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练习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 rot="10800000">
            <a:off x="353791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3411854" y="4941570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18" name="文本框 117"/>
          <p:cNvSpPr txBox="1"/>
          <p:nvPr>
            <p:custDataLst>
              <p:tags r:id="rId6"/>
            </p:custDataLst>
          </p:nvPr>
        </p:nvSpPr>
        <p:spPr>
          <a:xfrm>
            <a:off x="3422015" y="4041140"/>
            <a:ext cx="332994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35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 </a:t>
            </a:r>
            <a:r>
              <a:rPr lang="zh-CN" altLang="en-US" sz="35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数据可视化</a:t>
            </a:r>
            <a:endParaRPr lang="zh-CN" altLang="en-US" sz="3500" b="1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19" name="直接连接符 118"/>
          <p:cNvCxnSpPr/>
          <p:nvPr>
            <p:custDataLst>
              <p:tags r:id="rId7"/>
            </p:custDataLst>
          </p:nvPr>
        </p:nvCxnSpPr>
        <p:spPr>
          <a:xfrm rot="10800000">
            <a:off x="3545530" y="478455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>
            <p:custDataLst>
              <p:tags r:id="rId8"/>
            </p:custDataLst>
          </p:nvPr>
        </p:nvSpPr>
        <p:spPr>
          <a:xfrm>
            <a:off x="7539354" y="2862580"/>
            <a:ext cx="3240000" cy="96329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6" name="文本框 125"/>
          <p:cNvSpPr txBox="1"/>
          <p:nvPr>
            <p:custDataLst>
              <p:tags r:id="rId9"/>
            </p:custDataLst>
          </p:nvPr>
        </p:nvSpPr>
        <p:spPr>
          <a:xfrm>
            <a:off x="7543165" y="1961515"/>
            <a:ext cx="3236595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 </a:t>
            </a:r>
            <a:r>
              <a:rPr lang="zh-CN" altLang="en-US" sz="4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办公自动化</a:t>
            </a:r>
            <a:endParaRPr lang="zh-CN" altLang="en-US" sz="4400" b="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27" name="直接连接符 126"/>
          <p:cNvCxnSpPr/>
          <p:nvPr>
            <p:custDataLst>
              <p:tags r:id="rId10"/>
            </p:custDataLst>
          </p:nvPr>
        </p:nvCxnSpPr>
        <p:spPr>
          <a:xfrm rot="10800000">
            <a:off x="7666680" y="2702653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/>
          <p:cNvSpPr txBox="1"/>
          <p:nvPr>
            <p:custDataLst>
              <p:tags r:id="rId11"/>
            </p:custDataLst>
          </p:nvPr>
        </p:nvSpPr>
        <p:spPr>
          <a:xfrm>
            <a:off x="7540624" y="4934585"/>
            <a:ext cx="3240000" cy="9969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>
              <a:lnSpc>
                <a:spcPct val="150000"/>
              </a:lnSpc>
              <a:spcAft>
                <a:spcPts val="200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0" name="文本框 129"/>
          <p:cNvSpPr txBox="1"/>
          <p:nvPr>
            <p:custDataLst>
              <p:tags r:id="rId12"/>
            </p:custDataLst>
          </p:nvPr>
        </p:nvSpPr>
        <p:spPr>
          <a:xfrm>
            <a:off x="7550785" y="4034155"/>
            <a:ext cx="2644140" cy="768350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r>
              <a:rPr lang="en-US" altLang="zh-CN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 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科学</a:t>
            </a:r>
            <a:r>
              <a:rPr lang="zh-CN" altLang="en-US" sz="4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计算</a:t>
            </a:r>
            <a:endParaRPr lang="zh-CN" altLang="en-US" sz="4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13"/>
            </p:custDataLst>
          </p:nvPr>
        </p:nvCxnSpPr>
        <p:spPr>
          <a:xfrm rot="10800000">
            <a:off x="7674300" y="4784556"/>
            <a:ext cx="1080135" cy="63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755650" y="696595"/>
            <a:ext cx="1880235" cy="6953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/>
            <a:r>
              <a:rPr lang="zh-CN" altLang="en-US" sz="3200" b="1" spc="800" dirty="0">
                <a:ln>
                  <a:noFill/>
                </a:ln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目录</a:t>
            </a:r>
            <a:endParaRPr lang="zh-CN" altLang="en-US" sz="3200" b="1" spc="800" dirty="0">
              <a:ln>
                <a:noFill/>
              </a:ln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en-US" altLang="zh-CN" dirty="0">
                <a:sym typeface="Arial" panose="020B0604020202020204" pitchFamily="34" charset="0"/>
              </a:rPr>
              <a:t>2. 2</a:t>
            </a:r>
            <a:r>
              <a:rPr lang="en-US" altLang="zh-CN" dirty="0">
                <a:sym typeface="Arial" panose="020B0604020202020204" pitchFamily="34" charset="0"/>
              </a:rPr>
              <a:t>自动化处理Word文档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安装库：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pip install python-docx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2719070"/>
            <a:ext cx="4611370" cy="11880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2. 2</a:t>
            </a:r>
            <a:r>
              <a:rPr lang="en-US" altLang="zh-CN" dirty="0">
                <a:sym typeface="Arial" panose="020B0604020202020204" pitchFamily="34" charset="0"/>
              </a:rPr>
              <a:t>自动化处理Word文档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简历模板，替换【关键词】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736715" y="4199255"/>
            <a:ext cx="704215" cy="807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2719070"/>
            <a:ext cx="3763645" cy="9378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430" y="4090035"/>
            <a:ext cx="7000875" cy="10953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2. 2</a:t>
            </a:r>
            <a:r>
              <a:rPr lang="en-US" altLang="zh-CN" dirty="0">
                <a:sym typeface="Arial" panose="020B0604020202020204" pitchFamily="34" charset="0"/>
              </a:rPr>
              <a:t>自动化处理Word文档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简历模板，替换【关键词】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2719070"/>
            <a:ext cx="5095875" cy="2771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4485" y="1564640"/>
            <a:ext cx="4909185" cy="471614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7157085" y="1804035"/>
            <a:ext cx="704215" cy="6191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535285" y="2005965"/>
            <a:ext cx="704215" cy="184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36715" y="4199255"/>
            <a:ext cx="704215" cy="8070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36715" y="5299075"/>
            <a:ext cx="704215" cy="27432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9" grpId="1" animBg="1"/>
      <p:bldP spid="10" grpId="1" animBg="1"/>
      <p:bldP spid="11" grpId="1" animBg="1"/>
      <p:bldP spid="1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4485" y="1564640"/>
            <a:ext cx="5003165" cy="47961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2. 2</a:t>
            </a:r>
            <a:r>
              <a:rPr lang="en-US" altLang="zh-CN" dirty="0">
                <a:sym typeface="Arial" panose="020B0604020202020204" pitchFamily="34" charset="0"/>
              </a:rPr>
              <a:t>自动化处理Word文档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替换【关键词】函数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430" y="2719070"/>
            <a:ext cx="5095875" cy="277177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7157085" y="1804035"/>
            <a:ext cx="704215" cy="6191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0535285" y="2005965"/>
            <a:ext cx="704215" cy="1841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736715" y="4276090"/>
            <a:ext cx="2259330" cy="7302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736715" y="5299075"/>
            <a:ext cx="2714625" cy="3683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1" grpId="0" bldLvl="0" animBg="1"/>
      <p:bldP spid="12" grpId="0" bldLvl="0" animBg="1"/>
      <p:bldP spid="9" grpId="1" animBg="1"/>
      <p:bldP spid="10" grpId="1" animBg="1"/>
      <p:bldP spid="11" grpId="1" animBg="1"/>
      <p:bldP spid="1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4485" y="1564640"/>
            <a:ext cx="4890135" cy="4978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2. 2</a:t>
            </a:r>
            <a:r>
              <a:rPr lang="en-US" altLang="zh-CN" dirty="0">
                <a:sym typeface="Arial" panose="020B0604020202020204" pitchFamily="34" charset="0"/>
              </a:rPr>
              <a:t>自动化处理Word文档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535430" y="2023110"/>
            <a:ext cx="5081270" cy="344551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表格定位，插入电子签名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430" y="2719070"/>
            <a:ext cx="5734050" cy="11906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0585450" y="5735955"/>
            <a:ext cx="860425" cy="4387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2. 2</a:t>
            </a:r>
            <a:r>
              <a:rPr lang="en-US" altLang="zh-CN" dirty="0">
                <a:sym typeface="Arial" panose="020B0604020202020204" pitchFamily="34" charset="0"/>
              </a:rPr>
              <a:t>自动化处理Word文档</a:t>
            </a:r>
            <a:endParaRPr lang="en-US" altLang="zh-CN" dirty="0">
              <a:sym typeface="Arial" panose="020B0604020202020204" pitchFamily="34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408113" y="2290600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535113" y="2023265"/>
            <a:ext cx="9626600" cy="34452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批量生成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word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简历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                                             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430" y="2719070"/>
            <a:ext cx="4495800" cy="22669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640" y="2962910"/>
            <a:ext cx="5724525" cy="1419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430" y="5076190"/>
            <a:ext cx="4133850" cy="7620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1134110" y="1323975"/>
            <a:ext cx="3341370" cy="3486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rtlCol="0" anchor="ctr" anchorCtr="0">
            <a:normAutofit/>
          </a:bodyPr>
          <a:lstStyle/>
          <a:p>
            <a:pPr algn="ctr"/>
            <a:r>
              <a:rPr lang="en-US" altLang="zh-CN" sz="21500" b="1" dirty="0">
                <a:ln w="25400">
                  <a:solidFill>
                    <a:schemeClr val="accent1"/>
                  </a:solidFill>
                </a:ln>
                <a:noFill/>
                <a:uFillTx/>
                <a:latin typeface="Arial" panose="020B0604020202020204" pitchFamily="34" charset="0"/>
                <a:ea typeface="微软雅黑" panose="020B0503020204020204" charset="-122"/>
                <a:cs typeface="+mj-lt"/>
                <a:sym typeface="Arial" panose="020B0604020202020204" pitchFamily="34" charset="0"/>
              </a:rPr>
              <a:t>02</a:t>
            </a:r>
            <a:endParaRPr lang="en-US" altLang="zh-CN" sz="21500" b="1" dirty="0">
              <a:ln w="25400">
                <a:solidFill>
                  <a:schemeClr val="accent1"/>
                </a:solidFill>
              </a:ln>
              <a:noFill/>
              <a:uFillTx/>
              <a:latin typeface="Arial" panose="020B0604020202020204" pitchFamily="34" charset="0"/>
              <a:ea typeface="微软雅黑" panose="020B0503020204020204" charset="-122"/>
              <a:cs typeface="+mj-lt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办公自动化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主要</a:t>
            </a:r>
            <a:r>
              <a:rPr lang="zh-CN" altLang="en-US" dirty="0">
                <a:sym typeface="Arial" panose="020B0604020202020204" pitchFamily="34" charset="0"/>
              </a:rPr>
              <a:t>实验内容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词云图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/>
                </a:solidFill>
                <a:sym typeface="Arial" panose="020B0604020202020204" pitchFamily="34" charset="0"/>
              </a:rPr>
              <a:t>Excel word pdf</a:t>
            </a: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等</a:t>
            </a:r>
            <a:r>
              <a:rPr lang="zh-CN" altLang="en-US" sz="2800" dirty="0">
                <a:solidFill>
                  <a:schemeClr val="tx1"/>
                </a:solidFill>
                <a:sym typeface="Arial" panose="020B0604020202020204" pitchFamily="34" charset="0"/>
              </a:rPr>
              <a:t>文件读写及处理</a:t>
            </a:r>
            <a:endParaRPr lang="zh-CN" altLang="en-US" sz="2800" dirty="0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1.</a:t>
            </a:r>
            <a:r>
              <a:rPr lang="zh-CN" altLang="en-US" dirty="0">
                <a:sym typeface="Arial" panose="020B0604020202020204" pitchFamily="34" charset="0"/>
              </a:rPr>
              <a:t>词云图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1281430" y="2163445"/>
            <a:ext cx="9626600" cy="3926205"/>
          </a:xfrm>
        </p:spPr>
        <p:txBody>
          <a:bodyPr>
            <a:normAutofit fontScale="90000" lnSpcReduction="20000"/>
          </a:bodyPr>
          <a:lstStyle/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安装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jieba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、wordcloud、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openyxl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457200" lvl="1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pip install jieba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457200" lvl="1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pip install wordcloud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457200" lvl="1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pip install openyxl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生成词云图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流程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971550" lvl="1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数据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清洗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971550" lvl="1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绘图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使用到的</a:t>
            </a:r>
            <a:r>
              <a:rPr lang="zh-CN" altLang="en-US" dirty="0">
                <a:sym typeface="Arial" panose="020B0604020202020204" pitchFamily="34" charset="0"/>
              </a:rPr>
              <a:t>各类库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re</a:t>
            </a:r>
            <a:r>
              <a:rPr lang="zh-CN" altLang="en-US" sz="2800" dirty="0">
                <a:sym typeface="Arial" panose="020B0604020202020204" pitchFamily="34" charset="0"/>
              </a:rPr>
              <a:t>正则表达式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jieba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分词库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en-US" altLang="zh-CN" sz="2800" dirty="0">
                <a:sym typeface="Arial" panose="020B0604020202020204" pitchFamily="34" charset="0"/>
              </a:rPr>
              <a:t>openyxl</a:t>
            </a:r>
            <a:r>
              <a:rPr lang="zh-CN" altLang="en-US" sz="2800" dirty="0">
                <a:sym typeface="Arial" panose="020B0604020202020204" pitchFamily="34" charset="0"/>
              </a:rPr>
              <a:t>读写</a:t>
            </a:r>
            <a:r>
              <a:rPr lang="en-US" altLang="zh-CN" sz="2800" dirty="0">
                <a:sym typeface="Arial" panose="020B0604020202020204" pitchFamily="34" charset="0"/>
              </a:rPr>
              <a:t>Excel</a:t>
            </a:r>
            <a:r>
              <a:rPr lang="zh-CN" altLang="en-US" sz="2800" dirty="0">
                <a:sym typeface="Arial" panose="020B0604020202020204" pitchFamily="34" charset="0"/>
              </a:rPr>
              <a:t>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wordcloud词云库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matplotlib绘图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库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  <a:p>
            <a:pPr marL="514350" indent="-514350" defTabSz="914400">
              <a:buAutoNum type="arabicPeriod"/>
              <a:tabLst>
                <a:tab pos="4178300" algn="l"/>
              </a:tabLst>
            </a:pP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310" y="2302510"/>
            <a:ext cx="5709285" cy="2884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读取</a:t>
            </a:r>
            <a:r>
              <a:rPr lang="zh-CN" altLang="en-US" dirty="0">
                <a:sym typeface="Arial" panose="020B0604020202020204" pitchFamily="34" charset="0"/>
              </a:rPr>
              <a:t>数据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2163445"/>
            <a:ext cx="6450330" cy="3991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85" y="2163445"/>
            <a:ext cx="3987800" cy="27095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去除</a:t>
            </a:r>
            <a:r>
              <a:rPr lang="en-US" altLang="zh-CN" dirty="0">
                <a:sym typeface="Arial" panose="020B0604020202020204" pitchFamily="34" charset="0"/>
              </a:rPr>
              <a:t>html</a:t>
            </a:r>
            <a:r>
              <a:rPr lang="zh-CN" altLang="en-US" dirty="0">
                <a:sym typeface="Arial" panose="020B0604020202020204" pitchFamily="34" charset="0"/>
              </a:rPr>
              <a:t>标签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40" y="2163445"/>
            <a:ext cx="4700905" cy="1960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30" y="4348480"/>
            <a:ext cx="4704715" cy="1557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t="2172"/>
          <a:stretch>
            <a:fillRect/>
          </a:stretch>
        </p:blipFill>
        <p:spPr>
          <a:xfrm>
            <a:off x="6426200" y="2225675"/>
            <a:ext cx="5047615" cy="368871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81600" y="1214910"/>
            <a:ext cx="9626400" cy="723600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分词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pPr marL="0" indent="0" defTabSz="914400">
              <a:buNone/>
              <a:tabLst>
                <a:tab pos="4178300" algn="l"/>
              </a:tabLst>
            </a:pP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530" y="4919345"/>
            <a:ext cx="9396730" cy="378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30" y="2163445"/>
            <a:ext cx="9396730" cy="23945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</p:tagLst>
</file>

<file path=ppt/tags/tag131.xml><?xml version="1.0" encoding="utf-8"?>
<p:tagLst xmlns:p="http://schemas.openxmlformats.org/presentationml/2006/main"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6915_1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演讲者："/>
  <p:tag name="KSO_WM_UNIT_SUBTYPE" val="b"/>
</p:tagLst>
</file>

<file path=ppt/tags/tag132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6915_4*i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1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6915_4*l_h_f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6915_4*l_h_i*1_1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6915_4*l_h_i*1_1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6915_4*l_h_f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6915_4*l_h_i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6915_4*l_h_i*1_2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6915_4*l_h_f*1_2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6915_4*l_h_i*1_3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6915_4*l_h_i*1_3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6915_4*l_h_f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PRESET_TEXT" val="请言简意赅的阐述您的观点。"/>
  <p:tag name="KSO_WM_UNIT_TEXT_FILL_FORE_SCHEMECOLOR_INDEX" val="13"/>
  <p:tag name="KSO_WM_UNIT_TEXT_FILL_TYPE" val="1"/>
  <p:tag name="KSO_WM_UNIT_USESOURCEFORMAT_APPLY" val="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6915_4*l_h_i*1_4_1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6915_4*l_h_i*1_4_2"/>
  <p:tag name="KSO_WM_TEMPLATE_CATEGORY" val="custom"/>
  <p:tag name="KSO_WM_TEMPLATE_INDEX" val="20206915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46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6915_4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48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6915_7*e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2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7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7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点击此处添加正文，文字是您思炼，为了演示发布的良好效果，请言简意赅的阐述您的观点。点击此处添加正文，请言简意赅的阐述您的观点。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ID" val="custom20206915_7"/>
  <p:tag name="KSO_WM_TEMPLATE_SUBCATEGORY" val="0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TAG_VERSION" val="1.0"/>
  <p:tag name="KSO_WM_SLIDE_LAYOUT" val="a_b_e"/>
  <p:tag name="KSO_WM_SLIDE_LAYOUT_CNT" val="1_1_1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54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57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63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66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69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72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75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78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81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85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94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198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02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06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14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18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22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26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UNIT_TYPE" val="a"/>
  <p:tag name="KSO_WM_UNIT_INDEX" val="1"/>
  <p:tag name="KSO_WM_UNIT_PRESET_TEXT" val="单击此处添加标题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9*f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636"/>
  <p:tag name="KSO_WM_UNIT_TYPE" val="f"/>
  <p:tag name="KSO_WM_UNIT_INDEX" val="1"/>
  <p:tag name="KSO_WM_UNIT_PRESET_TEXT" val="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点击此处添加正文，文字是您思炼，为了演示发布的良好效果，请言简意赅的阐述您的观点。点击此处添加正文，文字是您思想的提炼，请言简意赅的阐述您的观点。&#13;点击此处添加正文，文字是您思炼，为了演示发布的良好效果，请言简意赅的阐述您的观点。点击此处添加正文，文字是您思想的提炼，请言简意赅的阐述您的观点。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custom20206915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6915"/>
  <p:tag name="KSO_WM_SLIDE_TYPE" val="text"/>
  <p:tag name="KSO_WM_SLIDE_SUBTYPE" val="pureTxt"/>
  <p:tag name="KSO_WM_SLIDE_SIZE" val="758*346"/>
  <p:tag name="KSO_WM_SLIDE_POSITION" val="100*95"/>
  <p:tag name="KSO_WM_SLIDE_LAYOUT" val="a_f"/>
  <p:tag name="KSO_WM_SLIDE_LAYOUT_CNT" val="1_1"/>
</p:tagLst>
</file>

<file path=ppt/tags/tag231.xml><?xml version="1.0" encoding="utf-8"?>
<p:tagLst xmlns:p="http://schemas.openxmlformats.org/presentationml/2006/main">
  <p:tag name="COMMONDATA" val="eyJoZGlkIjoiYzZmM2Y3YWY2YzFiM2VhODFkM2NiNjMzNzk5YjAzYzQifQ=="/>
  <p:tag name="KSO_WPP_MARK_KEY" val="32b11480-4a6d-4068-b154-32e9c8f01dbf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1908</Words>
  <Application>WPS 演示</Application>
  <PresentationFormat>宽屏</PresentationFormat>
  <Paragraphs>183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1_Office 主题​​</vt:lpstr>
      <vt:lpstr>Python程序设计综合训练</vt:lpstr>
      <vt:lpstr>PowerPoint 演示文稿</vt:lpstr>
      <vt:lpstr>爬虫训练</vt:lpstr>
      <vt:lpstr>爬虫基本流程</vt:lpstr>
      <vt:lpstr>获取网页源代码</vt:lpstr>
      <vt:lpstr>词云图</vt:lpstr>
      <vt:lpstr>词云图</vt:lpstr>
      <vt:lpstr>读取数据</vt:lpstr>
      <vt:lpstr>去除html标签</vt:lpstr>
      <vt:lpstr>分词</vt:lpstr>
      <vt:lpstr>过滤停用词</vt:lpstr>
      <vt:lpstr>再分词</vt:lpstr>
      <vt:lpstr>获取网页源代码</vt:lpstr>
      <vt:lpstr>获得词云图</vt:lpstr>
      <vt:lpstr>获得词频</vt:lpstr>
      <vt:lpstr>2. 文件处理</vt:lpstr>
      <vt:lpstr>2. 1图片处理</vt:lpstr>
      <vt:lpstr>2. 1图片处理</vt:lpstr>
      <vt:lpstr>2. 1图片处理</vt:lpstr>
      <vt:lpstr>2. 1图片处理</vt:lpstr>
      <vt:lpstr>2. 2批量生成word</vt:lpstr>
      <vt:lpstr>2. 2批量生成word</vt:lpstr>
      <vt:lpstr>2. 2批量生成word</vt:lpstr>
      <vt:lpstr>2. 2批量生成word</vt:lpstr>
      <vt:lpstr>2. 2批量生成word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张玉龙</dc:creator>
  <cp:lastModifiedBy>张玉龙</cp:lastModifiedBy>
  <cp:revision>12</cp:revision>
  <dcterms:created xsi:type="dcterms:W3CDTF">2023-04-11T00:52:00Z</dcterms:created>
  <dcterms:modified xsi:type="dcterms:W3CDTF">2023-04-16T16:24:29Z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C520DFAF57C146D9929E5C142B09062F_12</vt:lpwstr>
  </property>
  <property fmtid="{D5CDD505-2E9C-101B-9397-08002B2CF9AE}" pid="3" name="KSOProductBuildVer">
    <vt:lpwstr>2052-11.1.0.12970</vt:lpwstr>
  </property>
</Properties>
</file>