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.jpg" ContentType="image/unknown"/>
  <Override PartName="/ppt/media/image3.jpg" ContentType="image/unknown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5225" autoAdjust="0"/>
    <p:restoredTop sz="86439" autoAdjust="0"/>
  </p:normalViewPr>
  <p:slideViewPr>
    <p:cSldViewPr snapToGrid="0">
      <p:cViewPr varScale="1">
        <p:scale>
          <a:sx n="59" d="100"/>
          <a:sy n="59" d="100"/>
        </p:scale>
        <p:origin x="77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891E4-B506-403F-A5F8-493178A5DCDD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9EF41-0848-446C-9C07-9741F6E5C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422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9EF41-0848-446C-9C07-9741F6E5C6D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156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C4A1AF-E7C0-4866-B4E3-B3540B404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8FEAFE-4873-4517-AD1C-9A0BD3A5C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BC80D3-88ED-462B-84C7-712DE3C38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4820-6E19-4E0F-9EAC-88964FE25C5F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7A6B25-9ECF-476F-8064-4FADA445A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1BCB0F-F16D-47B9-8F9C-93C2F8276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D3842-E937-439E-917B-E7831A2791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76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95D1F-DDBD-4F3C-935D-247A8D4F6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3FF863-67F4-495B-853E-C7431CE74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EFB635-766C-4C43-9D50-617FF79AD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4820-6E19-4E0F-9EAC-88964FE25C5F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03460B-2F72-4E6D-B4F4-479C62CC0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9C4244-0E69-4C98-89FB-4EDA27D32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D3842-E937-439E-917B-E7831A2791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565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520ACA-418A-4648-9D39-1BB7035188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B03DD1-CF1E-485B-BF7D-2B95E2DBD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F5276F-32A8-4C2E-BF9B-8682F655E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4820-6E19-4E0F-9EAC-88964FE25C5F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14C2DF-8E7C-4690-BFD6-7AC81FE31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2557BB-BBC3-4D39-8055-A5210C836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D3842-E937-439E-917B-E7831A2791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574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4F5EE-2040-494A-9996-DCAF724C1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CE56D6-16B0-45E4-A7F5-031043931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A13167-E92C-482D-8DE0-6FBC71F6B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4820-6E19-4E0F-9EAC-88964FE25C5F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DC7F95-A566-42AA-8539-37C15D5ED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1D1E81-1955-4155-8B55-CED1D3049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D3842-E937-439E-917B-E7831A2791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129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247D5-3050-4688-AB57-7FAF08628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DB7F0D-1A27-4905-B0AF-F6E33A6BA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4C1B77-295D-4C83-BE64-7D705A010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4820-6E19-4E0F-9EAC-88964FE25C5F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377D8F-8558-41AA-A65D-1A3556E85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27EDCE-CE54-4D80-A50D-1F8935876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D3842-E937-439E-917B-E7831A2791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91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78185C-D0BA-48B3-A815-1C42E6237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FA8AC0-AD0B-43F9-96F1-46760C766E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8FD058-74A6-452D-A7A9-0A999B174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96ADBC-8C9A-4E0B-B029-C408B8A96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4820-6E19-4E0F-9EAC-88964FE25C5F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D6B635-579D-4F44-94A3-A45108617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AC8FEB-83E0-462B-80F9-5971073D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D3842-E937-439E-917B-E7831A2791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08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3B1C7-727E-4813-8C82-2C90AF6A0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3CD739-2391-4B65-9E98-A8C00624C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7F7C69-FE94-4096-BCEF-D44A2447A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BBDF59-0CF7-49CD-8615-E3ED9F54A1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E25EFA-0410-4B7F-9760-EB64AE2452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623A34-7E13-4A11-B19C-08CD2C98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4820-6E19-4E0F-9EAC-88964FE25C5F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6C75AC-2126-4368-8C46-B27C9CD94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E6F281-F01B-4F03-859F-B1888E366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D3842-E937-439E-917B-E7831A2791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034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294A7-E8FD-4833-801E-CDA529A5D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350EBEF-E547-484D-A46B-FD2FDE06E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4820-6E19-4E0F-9EAC-88964FE25C5F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E18588-811B-40FC-B672-C64F93920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31E9C0-BC17-45F6-8808-E4E0C7041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D3842-E937-439E-917B-E7831A2791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87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081B5B-7EBB-47D2-9CD1-7A27B388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4820-6E19-4E0F-9EAC-88964FE25C5F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92ACBD-085A-4FB6-8B50-67E7C435F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83905C-8B6A-4A51-B1FF-17E99BF58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D3842-E937-439E-917B-E7831A2791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50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BDA7A-B941-489A-B489-B1009717C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1A27BB-5878-4914-9311-B243E77B8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479B7F-82FF-4E36-8C06-2FF15CD5B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18F746-2C90-4BC9-8EA9-C64AB2B23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4820-6E19-4E0F-9EAC-88964FE25C5F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AC21FB-0815-4B22-9A12-F6F453402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716794-78BC-4D02-A8B3-44DB16330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D3842-E937-439E-917B-E7831A2791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739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54450-A6E0-46FE-8383-A43AD294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20784E9-F106-484C-AC91-2C6A03CB57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38D4A2-2646-474C-8A57-E79C11241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3D09D7-48AB-471D-8535-3AE598953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4820-6E19-4E0F-9EAC-88964FE25C5F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976BF4-E2C9-4E5E-A08D-1D5EB2E43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AC1A0D-A6C7-4A54-AC73-B53F2285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D3842-E937-439E-917B-E7831A2791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00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3F9DA6-AC38-48A1-BF2C-4720DA5C7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37639F-8075-45CE-A85E-B6EF4CA6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2FE669-DE6B-4569-859B-CA77D363E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4820-6E19-4E0F-9EAC-88964FE25C5F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18B08B-95BB-440C-AE4B-30B989EF2F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7A35E3-89E6-408C-842B-604760AA7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D3842-E937-439E-917B-E7831A2791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0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8A02869-2B92-45FA-8F56-B3D9CF4106BF}"/>
              </a:ext>
            </a:extLst>
          </p:cNvPr>
          <p:cNvSpPr txBox="1"/>
          <p:nvPr/>
        </p:nvSpPr>
        <p:spPr>
          <a:xfrm>
            <a:off x="3063759" y="209625"/>
            <a:ext cx="606448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modeling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Describing a system using mathematical concepts and language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1B4A0D51-1535-4C74-9DCA-25D3EDDAB4A4}"/>
              </a:ext>
            </a:extLst>
          </p:cNvPr>
          <p:cNvCxnSpPr/>
          <p:nvPr/>
        </p:nvCxnSpPr>
        <p:spPr>
          <a:xfrm rot="10800000" flipV="1">
            <a:off x="2362502" y="1461542"/>
            <a:ext cx="1236734" cy="941189"/>
          </a:xfrm>
          <a:prstGeom prst="curvedConnector3">
            <a:avLst>
              <a:gd name="adj1" fmla="val 468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E8BDB0A-8054-46BA-88DB-5DE90DAE46C6}"/>
              </a:ext>
            </a:extLst>
          </p:cNvPr>
          <p:cNvSpPr txBox="1"/>
          <p:nvPr/>
        </p:nvSpPr>
        <p:spPr>
          <a:xfrm>
            <a:off x="100933" y="2520502"/>
            <a:ext cx="425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a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the effects of different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predictions about behavior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F09729E-BBCE-48B0-B75A-6C6678EA651E}"/>
              </a:ext>
            </a:extLst>
          </p:cNvPr>
          <p:cNvSpPr txBox="1"/>
          <p:nvPr/>
        </p:nvSpPr>
        <p:spPr>
          <a:xfrm>
            <a:off x="2217052" y="1619258"/>
            <a:ext cx="88678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endParaRPr lang="zh-CN" alt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14495D0C-2468-4004-8E0F-18055D767B26}"/>
              </a:ext>
            </a:extLst>
          </p:cNvPr>
          <p:cNvCxnSpPr/>
          <p:nvPr/>
        </p:nvCxnSpPr>
        <p:spPr>
          <a:xfrm rot="5400000">
            <a:off x="3783253" y="2249190"/>
            <a:ext cx="2284020" cy="7797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44DD2EDA-4DF1-4634-8491-44255E3A0375}"/>
              </a:ext>
            </a:extLst>
          </p:cNvPr>
          <p:cNvSpPr txBox="1"/>
          <p:nvPr/>
        </p:nvSpPr>
        <p:spPr>
          <a:xfrm>
            <a:off x="4452512" y="2044772"/>
            <a:ext cx="71846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Fields</a:t>
            </a:r>
          </a:p>
          <a:p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endParaRPr lang="zh-CN" alt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CBEC9A8-A63A-4E5A-A49E-FFFB8A33CAA1}"/>
              </a:ext>
            </a:extLst>
          </p:cNvPr>
          <p:cNvSpPr txBox="1"/>
          <p:nvPr/>
        </p:nvSpPr>
        <p:spPr>
          <a:xfrm>
            <a:off x="149393" y="3728595"/>
            <a:ext cx="17107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sciences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Chemistry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Earth science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3BC6052-D983-4519-AB43-85FD7CC3D29D}"/>
              </a:ext>
            </a:extLst>
          </p:cNvPr>
          <p:cNvSpPr txBox="1"/>
          <p:nvPr/>
        </p:nvSpPr>
        <p:spPr>
          <a:xfrm>
            <a:off x="1923090" y="3781094"/>
            <a:ext cx="26337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我吹过你吹过的晚风 (非商业使用)" panose="02010600010101010101" pitchFamily="2" charset="-122"/>
              </a:rPr>
              <a:t>E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我吹过你吹过的晚风 (非商业使用)" panose="02010600010101010101" pitchFamily="2" charset="-122"/>
              </a:rPr>
              <a:t>ngineering disciplines</a:t>
            </a:r>
            <a:endParaRPr lang="en-US" altLang="zh-CN" dirty="0">
              <a:latin typeface="Times New Roman" panose="02020603050405020304" pitchFamily="18" charset="0"/>
              <a:ea typeface="我吹过你吹过的晚风 (非商业使用)" panose="0201060001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我吹过你吹过的晚风 (非商业使用)" panose="02010600010101010101" pitchFamily="2" charset="-122"/>
              </a:rPr>
              <a:t>C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我吹过你吹过的晚风 (非商业使用)" panose="02010600010101010101" pitchFamily="2" charset="-122"/>
              </a:rPr>
              <a:t>omputer science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我吹过你吹过的晚风 (非商业使用)" panose="02010600010101010101" pitchFamily="2" charset="-122"/>
              </a:rPr>
              <a:t>E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我吹过你吹过的晚风 (非商业使用)" panose="02010600010101010101" pitchFamily="2" charset="-122"/>
              </a:rPr>
              <a:t>lectrical engineering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39E0A5D-25EC-4A5B-AAD7-949337CEBF3C}"/>
              </a:ext>
            </a:extLst>
          </p:cNvPr>
          <p:cNvSpPr txBox="1"/>
          <p:nvPr/>
        </p:nvSpPr>
        <p:spPr>
          <a:xfrm>
            <a:off x="3361875" y="4812047"/>
            <a:ext cx="225420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我吹过你吹过的晚风 (非商业使用)" panose="02010600010101010101" pitchFamily="2" charset="-122"/>
              </a:rPr>
              <a:t>N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我吹过你吹过的晚风 (非商业使用)" panose="02010600010101010101" pitchFamily="2" charset="-122"/>
              </a:rPr>
              <a:t>on-physical systems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我吹过你吹过的晚风 (非商业使用)" panose="02010600010101010101" pitchFamily="2" charset="-122"/>
              </a:rPr>
              <a:t>(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我吹过你吹过的晚风 (非商业使用)" panose="02010600010101010101" pitchFamily="2" charset="-122"/>
              </a:rPr>
              <a:t>Social sciences,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我吹过你吹过的晚风 (非商业使用)" panose="02010600010101010101" pitchFamily="2" charset="-122"/>
              </a:rPr>
              <a:t>E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我吹过你吹过的晚风 (非商业使用)" panose="02010600010101010101" pitchFamily="2" charset="-122"/>
              </a:rPr>
              <a:t>conomics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effectLst/>
                <a:latin typeface="Times New Roman" panose="02020603050405020304" pitchFamily="18" charset="0"/>
                <a:ea typeface="我吹过你吹过的晚风 (非商业使用)" panose="02010600010101010101" pitchFamily="2" charset="-122"/>
              </a:rPr>
              <a:t>Psychology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effectLst/>
                <a:latin typeface="Times New Roman" panose="02020603050405020304" pitchFamily="18" charset="0"/>
                <a:ea typeface="我吹过你吹过的晚风 (非商业使用)" panose="02010600010101010101" pitchFamily="2" charset="-122"/>
              </a:rPr>
              <a:t>Sociology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我吹过你吹过的晚风 (非商业使用)" panose="02010600010101010101" pitchFamily="2" charset="-122"/>
              </a:rPr>
              <a:t>P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我吹过你吹过的晚风 (非商业使用)" panose="02010600010101010101" pitchFamily="2" charset="-122"/>
              </a:rPr>
              <a:t>olitical science</a:t>
            </a:r>
            <a:endParaRPr lang="zh-CN" altLang="en-US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84B0D981-8382-45C5-99B3-F176084B2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8" y="136752"/>
            <a:ext cx="2461076" cy="1548653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AEF390B2-CB49-4686-9150-329B77F62A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7" t="4189" r="2918" b="7823"/>
          <a:stretch/>
        </p:blipFill>
        <p:spPr>
          <a:xfrm>
            <a:off x="587259" y="5160812"/>
            <a:ext cx="2633765" cy="1708494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2E646DF6-D47D-4975-B1D7-C4039A451F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8306" y="-12540"/>
            <a:ext cx="2883694" cy="2136890"/>
          </a:xfrm>
          <a:prstGeom prst="rect">
            <a:avLst/>
          </a:prstGeom>
        </p:spPr>
      </p:pic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A4E93CF6-BC17-48BB-80DA-475B61068728}"/>
              </a:ext>
            </a:extLst>
          </p:cNvPr>
          <p:cNvCxnSpPr/>
          <p:nvPr/>
        </p:nvCxnSpPr>
        <p:spPr>
          <a:xfrm rot="16200000" flipH="1">
            <a:off x="6223847" y="1829671"/>
            <a:ext cx="1469861" cy="80466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607AADAF-4E36-4125-8650-DB511EE82B72}"/>
              </a:ext>
            </a:extLst>
          </p:cNvPr>
          <p:cNvSpPr txBox="1"/>
          <p:nvPr/>
        </p:nvSpPr>
        <p:spPr>
          <a:xfrm>
            <a:off x="6911923" y="1876547"/>
            <a:ext cx="60785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endParaRPr lang="zh-CN" alt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DC8EB10-6545-4103-ACAF-10B47C09CF36}"/>
              </a:ext>
            </a:extLst>
          </p:cNvPr>
          <p:cNvSpPr txBox="1"/>
          <p:nvPr/>
        </p:nvSpPr>
        <p:spPr>
          <a:xfrm>
            <a:off x="6289135" y="3094780"/>
            <a:ext cx="212109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problem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6412E23-ECA9-4696-9133-5D8CF7A7DAB7}"/>
              </a:ext>
            </a:extLst>
          </p:cNvPr>
          <p:cNvSpPr txBox="1"/>
          <p:nvPr/>
        </p:nvSpPr>
        <p:spPr>
          <a:xfrm>
            <a:off x="6410592" y="4058093"/>
            <a:ext cx="199285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Simplify the details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DFFC277-089D-45B8-A631-B857455965DD}"/>
              </a:ext>
            </a:extLst>
          </p:cNvPr>
          <p:cNvCxnSpPr/>
          <p:nvPr/>
        </p:nvCxnSpPr>
        <p:spPr>
          <a:xfrm>
            <a:off x="7377648" y="4483881"/>
            <a:ext cx="0" cy="409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1A50885F-DF22-41FE-B5A6-103CC3394595}"/>
              </a:ext>
            </a:extLst>
          </p:cNvPr>
          <p:cNvCxnSpPr/>
          <p:nvPr/>
        </p:nvCxnSpPr>
        <p:spPr>
          <a:xfrm>
            <a:off x="7368918" y="3556525"/>
            <a:ext cx="0" cy="409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21F85E05-39B6-4F92-81A3-39F587DE28E1}"/>
              </a:ext>
            </a:extLst>
          </p:cNvPr>
          <p:cNvSpPr txBox="1"/>
          <p:nvPr/>
        </p:nvSpPr>
        <p:spPr>
          <a:xfrm>
            <a:off x="5726691" y="4976146"/>
            <a:ext cx="326884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equations between variables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appropriate algorithms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DCD78D8B-EFF1-4C18-B206-344F91B5C310}"/>
              </a:ext>
            </a:extLst>
          </p:cNvPr>
          <p:cNvCxnSpPr/>
          <p:nvPr/>
        </p:nvCxnSpPr>
        <p:spPr>
          <a:xfrm>
            <a:off x="7368918" y="5716052"/>
            <a:ext cx="0" cy="409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F7C83A7E-64CC-4D8E-B698-D8056FE2C2C9}"/>
              </a:ext>
            </a:extLst>
          </p:cNvPr>
          <p:cNvSpPr txBox="1"/>
          <p:nvPr/>
        </p:nvSpPr>
        <p:spPr>
          <a:xfrm>
            <a:off x="5772080" y="6220404"/>
            <a:ext cx="32111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and analyze the results</a:t>
            </a:r>
          </a:p>
        </p:txBody>
      </p:sp>
      <p:cxnSp>
        <p:nvCxnSpPr>
          <p:cNvPr id="58" name="连接符: 曲线 57">
            <a:extLst>
              <a:ext uri="{FF2B5EF4-FFF2-40B4-BE49-F238E27FC236}">
                <a16:creationId xmlns:a16="http://schemas.microsoft.com/office/drawing/2014/main" id="{94682CC7-BAF6-444E-8654-D1A758C65D6E}"/>
              </a:ext>
            </a:extLst>
          </p:cNvPr>
          <p:cNvCxnSpPr/>
          <p:nvPr/>
        </p:nvCxnSpPr>
        <p:spPr>
          <a:xfrm rot="16200000" flipH="1">
            <a:off x="8230448" y="1582029"/>
            <a:ext cx="1806930" cy="158790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CF5FB0A2-1D12-480A-A0EE-D9026020A0D8}"/>
              </a:ext>
            </a:extLst>
          </p:cNvPr>
          <p:cNvSpPr txBox="1"/>
          <p:nvPr/>
        </p:nvSpPr>
        <p:spPr>
          <a:xfrm>
            <a:off x="8878750" y="1947378"/>
            <a:ext cx="138371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zh-CN" alt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7ACAD19-2793-4779-8965-D6E9B05C88D3}"/>
              </a:ext>
            </a:extLst>
          </p:cNvPr>
          <p:cNvSpPr txBox="1"/>
          <p:nvPr/>
        </p:nvSpPr>
        <p:spPr>
          <a:xfrm>
            <a:off x="9260059" y="3380886"/>
            <a:ext cx="250376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information known: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 box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Grey box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 box model</a:t>
            </a:r>
            <a:endParaRPr lang="en-US" altLang="zh-CN" i="0" dirty="0">
              <a:solidFill>
                <a:srgbClr val="2021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methods: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 vs. nonlinear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vs. dynamic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Explicit vs. implicit</a:t>
            </a:r>
          </a:p>
        </p:txBody>
      </p:sp>
    </p:spTree>
    <p:extLst>
      <p:ext uri="{BB962C8B-B14F-4D97-AF65-F5344CB8AC3E}">
        <p14:creationId xmlns:p14="http://schemas.microsoft.com/office/powerpoint/2010/main" val="2857222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101</Words>
  <Application>Microsoft Office PowerPoint</Application>
  <PresentationFormat>宽屏</PresentationFormat>
  <Paragraphs>39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Jack</dc:creator>
  <cp:lastModifiedBy>Zhang Jack</cp:lastModifiedBy>
  <cp:revision>1</cp:revision>
  <dcterms:created xsi:type="dcterms:W3CDTF">2021-10-30T07:24:27Z</dcterms:created>
  <dcterms:modified xsi:type="dcterms:W3CDTF">2021-10-30T09:34:22Z</dcterms:modified>
</cp:coreProperties>
</file>