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56" r:id="rId2"/>
    <p:sldId id="269" r:id="rId3"/>
    <p:sldId id="389" r:id="rId4"/>
    <p:sldId id="402" r:id="rId5"/>
    <p:sldId id="403" r:id="rId6"/>
    <p:sldId id="401" r:id="rId7"/>
    <p:sldId id="408" r:id="rId8"/>
    <p:sldId id="406" r:id="rId9"/>
    <p:sldId id="407" r:id="rId10"/>
    <p:sldId id="409" r:id="rId11"/>
    <p:sldId id="411" r:id="rId12"/>
    <p:sldId id="410" r:id="rId13"/>
    <p:sldId id="412" r:id="rId14"/>
    <p:sldId id="418" r:id="rId15"/>
    <p:sldId id="414" r:id="rId16"/>
    <p:sldId id="416" r:id="rId17"/>
    <p:sldId id="413" r:id="rId18"/>
    <p:sldId id="415" r:id="rId19"/>
    <p:sldId id="281" r:id="rId20"/>
  </p:sldIdLst>
  <p:sldSz cx="12192000" cy="6858000"/>
  <p:notesSz cx="7104063" cy="10234613"/>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CEC4"/>
    <a:srgbClr val="8BE2D6"/>
    <a:srgbClr val="333333"/>
    <a:srgbClr val="FCA7F6"/>
    <a:srgbClr val="94D1F3"/>
    <a:srgbClr val="402CFC"/>
    <a:srgbClr val="A87478"/>
    <a:srgbClr val="B1787D"/>
    <a:srgbClr val="B98EB6"/>
    <a:srgbClr val="85A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5" autoAdjust="0"/>
    <p:restoredTop sz="93673" autoAdjust="0"/>
  </p:normalViewPr>
  <p:slideViewPr>
    <p:cSldViewPr snapToGrid="0">
      <p:cViewPr varScale="1">
        <p:scale>
          <a:sx n="61" d="100"/>
          <a:sy n="61" d="100"/>
        </p:scale>
        <p:origin x="84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3812" y="0"/>
            <a:ext cx="3078290" cy="513492"/>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2022/10/22</a:t>
            </a:fld>
            <a:endParaRPr lang="zh-CN" altLang="en-US"/>
          </a:p>
        </p:txBody>
      </p:sp>
      <p:sp>
        <p:nvSpPr>
          <p:cNvPr id="4" name="幻灯片图像占位符 3"/>
          <p:cNvSpPr>
            <a:spLocks noGrp="1" noRot="1" noChangeAspect="1"/>
          </p:cNvSpPr>
          <p:nvPr>
            <p:ph type="sldImg" idx="2"/>
          </p:nvPr>
        </p:nvSpPr>
        <p:spPr>
          <a:xfrm>
            <a:off x="481584" y="1279287"/>
            <a:ext cx="6140577" cy="34540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0375" y="4925254"/>
            <a:ext cx="5682996" cy="4029754"/>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0804"/>
            <a:ext cx="3078290" cy="51349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3812" y="9720804"/>
            <a:ext cx="3078290" cy="513491"/>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655347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10</a:t>
            </a:fld>
            <a:endParaRPr lang="zh-CN" altLang="en-US"/>
          </a:p>
        </p:txBody>
      </p:sp>
    </p:spTree>
    <p:extLst>
      <p:ext uri="{BB962C8B-B14F-4D97-AF65-F5344CB8AC3E}">
        <p14:creationId xmlns:p14="http://schemas.microsoft.com/office/powerpoint/2010/main" val="41859066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11</a:t>
            </a:fld>
            <a:endParaRPr lang="zh-CN" altLang="en-US"/>
          </a:p>
        </p:txBody>
      </p:sp>
    </p:spTree>
    <p:extLst>
      <p:ext uri="{BB962C8B-B14F-4D97-AF65-F5344CB8AC3E}">
        <p14:creationId xmlns:p14="http://schemas.microsoft.com/office/powerpoint/2010/main" val="11420804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12</a:t>
            </a:fld>
            <a:endParaRPr lang="zh-CN" altLang="en-US"/>
          </a:p>
        </p:txBody>
      </p:sp>
    </p:spTree>
    <p:extLst>
      <p:ext uri="{BB962C8B-B14F-4D97-AF65-F5344CB8AC3E}">
        <p14:creationId xmlns:p14="http://schemas.microsoft.com/office/powerpoint/2010/main" val="4113973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13</a:t>
            </a:fld>
            <a:endParaRPr lang="zh-CN" altLang="en-US"/>
          </a:p>
        </p:txBody>
      </p:sp>
    </p:spTree>
    <p:extLst>
      <p:ext uri="{BB962C8B-B14F-4D97-AF65-F5344CB8AC3E}">
        <p14:creationId xmlns:p14="http://schemas.microsoft.com/office/powerpoint/2010/main" val="3347399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14</a:t>
            </a:fld>
            <a:endParaRPr lang="zh-CN" altLang="en-US"/>
          </a:p>
        </p:txBody>
      </p:sp>
    </p:spTree>
    <p:extLst>
      <p:ext uri="{BB962C8B-B14F-4D97-AF65-F5344CB8AC3E}">
        <p14:creationId xmlns:p14="http://schemas.microsoft.com/office/powerpoint/2010/main" val="3123621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15</a:t>
            </a:fld>
            <a:endParaRPr lang="zh-CN" altLang="en-US"/>
          </a:p>
        </p:txBody>
      </p:sp>
    </p:spTree>
    <p:extLst>
      <p:ext uri="{BB962C8B-B14F-4D97-AF65-F5344CB8AC3E}">
        <p14:creationId xmlns:p14="http://schemas.microsoft.com/office/powerpoint/2010/main" val="11271766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16</a:t>
            </a:fld>
            <a:endParaRPr lang="zh-CN" altLang="en-US"/>
          </a:p>
        </p:txBody>
      </p:sp>
    </p:spTree>
    <p:extLst>
      <p:ext uri="{BB962C8B-B14F-4D97-AF65-F5344CB8AC3E}">
        <p14:creationId xmlns:p14="http://schemas.microsoft.com/office/powerpoint/2010/main" val="240516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17</a:t>
            </a:fld>
            <a:endParaRPr lang="zh-CN" altLang="en-US"/>
          </a:p>
        </p:txBody>
      </p:sp>
    </p:spTree>
    <p:extLst>
      <p:ext uri="{BB962C8B-B14F-4D97-AF65-F5344CB8AC3E}">
        <p14:creationId xmlns:p14="http://schemas.microsoft.com/office/powerpoint/2010/main" val="1099671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18</a:t>
            </a:fld>
            <a:endParaRPr lang="zh-CN" altLang="en-US"/>
          </a:p>
        </p:txBody>
      </p:sp>
    </p:spTree>
    <p:extLst>
      <p:ext uri="{BB962C8B-B14F-4D97-AF65-F5344CB8AC3E}">
        <p14:creationId xmlns:p14="http://schemas.microsoft.com/office/powerpoint/2010/main" val="697751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9A51D9C-74F3-4A50-80CE-FCA0A046984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3</a:t>
            </a:fld>
            <a:endParaRPr lang="zh-CN" altLang="en-US"/>
          </a:p>
        </p:txBody>
      </p:sp>
    </p:spTree>
    <p:extLst>
      <p:ext uri="{BB962C8B-B14F-4D97-AF65-F5344CB8AC3E}">
        <p14:creationId xmlns:p14="http://schemas.microsoft.com/office/powerpoint/2010/main" val="12404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4</a:t>
            </a:fld>
            <a:endParaRPr lang="zh-CN" altLang="en-US"/>
          </a:p>
        </p:txBody>
      </p:sp>
    </p:spTree>
    <p:extLst>
      <p:ext uri="{BB962C8B-B14F-4D97-AF65-F5344CB8AC3E}">
        <p14:creationId xmlns:p14="http://schemas.microsoft.com/office/powerpoint/2010/main" val="759018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5</a:t>
            </a:fld>
            <a:endParaRPr lang="zh-CN" altLang="en-US"/>
          </a:p>
        </p:txBody>
      </p:sp>
    </p:spTree>
    <p:extLst>
      <p:ext uri="{BB962C8B-B14F-4D97-AF65-F5344CB8AC3E}">
        <p14:creationId xmlns:p14="http://schemas.microsoft.com/office/powerpoint/2010/main" val="3882059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6</a:t>
            </a:fld>
            <a:endParaRPr lang="zh-CN" altLang="en-US"/>
          </a:p>
        </p:txBody>
      </p:sp>
    </p:spTree>
    <p:extLst>
      <p:ext uri="{BB962C8B-B14F-4D97-AF65-F5344CB8AC3E}">
        <p14:creationId xmlns:p14="http://schemas.microsoft.com/office/powerpoint/2010/main" val="1410370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7</a:t>
            </a:fld>
            <a:endParaRPr lang="zh-CN" altLang="en-US"/>
          </a:p>
        </p:txBody>
      </p:sp>
    </p:spTree>
    <p:extLst>
      <p:ext uri="{BB962C8B-B14F-4D97-AF65-F5344CB8AC3E}">
        <p14:creationId xmlns:p14="http://schemas.microsoft.com/office/powerpoint/2010/main" val="2320879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8</a:t>
            </a:fld>
            <a:endParaRPr lang="zh-CN" altLang="en-US"/>
          </a:p>
        </p:txBody>
      </p:sp>
    </p:spTree>
    <p:extLst>
      <p:ext uri="{BB962C8B-B14F-4D97-AF65-F5344CB8AC3E}">
        <p14:creationId xmlns:p14="http://schemas.microsoft.com/office/powerpoint/2010/main" val="33581307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481013" y="1279525"/>
            <a:ext cx="6140450" cy="34544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F4A1E94-C858-498B-9B94-5BBA1E5FD6F2}" type="slidenum">
              <a:rPr lang="zh-CN" altLang="en-US" smtClean="0"/>
              <a:t>9</a:t>
            </a:fld>
            <a:endParaRPr lang="zh-CN" altLang="en-US"/>
          </a:p>
        </p:txBody>
      </p:sp>
    </p:spTree>
    <p:extLst>
      <p:ext uri="{BB962C8B-B14F-4D97-AF65-F5344CB8AC3E}">
        <p14:creationId xmlns:p14="http://schemas.microsoft.com/office/powerpoint/2010/main" val="3271505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200" y="365125"/>
            <a:ext cx="10515600" cy="58118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8" name="页脚占位符 7"/>
          <p:cNvSpPr>
            <a:spLocks noGrp="1"/>
          </p:cNvSpPr>
          <p:nvPr>
            <p:ph type="ftr" sz="quarter" idx="11"/>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p>
        </p:txBody>
      </p:sp>
      <p:sp>
        <p:nvSpPr>
          <p:cNvPr id="3" name="日期占位符 2"/>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4" name="页脚占位符 3"/>
          <p:cNvSpPr>
            <a:spLocks noGrp="1"/>
          </p:cNvSpPr>
          <p:nvPr>
            <p:ph type="ftr" sz="quarter" idx="11"/>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5" name="日期占位符 4"/>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6" name="页脚占位符 5"/>
          <p:cNvSpPr>
            <a:spLocks noGrp="1"/>
          </p:cNvSpPr>
          <p:nvPr>
            <p:ph type="ftr" sz="quarter" idx="11"/>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0"/>
            <a:ext cx="2743200" cy="365125"/>
          </a:xfrm>
        </p:spPr>
        <p:txBody>
          <a:bodyPr/>
          <a:lstStyle/>
          <a:p>
            <a:fld id="{82F288E0-7875-42C4-84C8-98DBBD3BF4D2}" type="datetimeFigureOut">
              <a:rPr lang="zh-CN" altLang="en-US" smtClean="0"/>
              <a:t>2022/10/22</a:t>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D9BB5D0-35E4-459D-AEF3-FE4D7C45CC19}"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12"/>
          <a:stretch>
            <a:fillRect l="-1000" r="-1000"/>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52.png"/><Relationship Id="rId18" Type="http://schemas.openxmlformats.org/officeDocument/2006/relationships/image" Target="../media/image57.png"/><Relationship Id="rId3" Type="http://schemas.openxmlformats.org/officeDocument/2006/relationships/image" Target="../media/image25.jpeg"/><Relationship Id="rId21" Type="http://schemas.openxmlformats.org/officeDocument/2006/relationships/image" Target="../media/image60.png"/><Relationship Id="rId7" Type="http://schemas.openxmlformats.org/officeDocument/2006/relationships/image" Target="../media/image31.png"/><Relationship Id="rId12" Type="http://schemas.openxmlformats.org/officeDocument/2006/relationships/image" Target="../media/image51.png"/><Relationship Id="rId17" Type="http://schemas.openxmlformats.org/officeDocument/2006/relationships/image" Target="../media/image56.png"/><Relationship Id="rId2" Type="http://schemas.openxmlformats.org/officeDocument/2006/relationships/notesSlide" Target="../notesSlides/notesSlide10.xml"/><Relationship Id="rId16" Type="http://schemas.openxmlformats.org/officeDocument/2006/relationships/image" Target="../media/image55.png"/><Relationship Id="rId20"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50.png"/><Relationship Id="rId5" Type="http://schemas.openxmlformats.org/officeDocument/2006/relationships/image" Target="../media/image29.png"/><Relationship Id="rId15" Type="http://schemas.openxmlformats.org/officeDocument/2006/relationships/image" Target="../media/image54.png"/><Relationship Id="rId23" Type="http://schemas.openxmlformats.org/officeDocument/2006/relationships/image" Target="../media/image62.png"/><Relationship Id="rId10" Type="http://schemas.openxmlformats.org/officeDocument/2006/relationships/image" Target="../media/image49.png"/><Relationship Id="rId19" Type="http://schemas.openxmlformats.org/officeDocument/2006/relationships/image" Target="../media/image58.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53.png"/><Relationship Id="rId22" Type="http://schemas.openxmlformats.org/officeDocument/2006/relationships/image" Target="../media/image61.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8.jpeg"/><Relationship Id="rId4" Type="http://schemas.openxmlformats.org/officeDocument/2006/relationships/image" Target="../media/image27.jpg"/></Relationships>
</file>

<file path=ppt/slides/_rels/slide12.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13.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6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65.png"/></Relationships>
</file>

<file path=ppt/slides/_rels/slide16.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8.png"/><Relationship Id="rId7"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2.jpg"/><Relationship Id="rId4" Type="http://schemas.openxmlformats.org/officeDocument/2006/relationships/image" Target="../media/image21.jp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24.jpeg"/><Relationship Id="rId4" Type="http://schemas.openxmlformats.org/officeDocument/2006/relationships/image" Target="../media/image23.jpeg"/></Relationships>
</file>

<file path=ppt/slides/_rels/slide9.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18" Type="http://schemas.openxmlformats.org/officeDocument/2006/relationships/image" Target="../media/image42.png"/><Relationship Id="rId3" Type="http://schemas.openxmlformats.org/officeDocument/2006/relationships/image" Target="../media/image25.jpeg"/><Relationship Id="rId21" Type="http://schemas.openxmlformats.org/officeDocument/2006/relationships/image" Target="../media/image45.png"/><Relationship Id="rId7" Type="http://schemas.openxmlformats.org/officeDocument/2006/relationships/image" Target="../media/image31.png"/><Relationship Id="rId12" Type="http://schemas.openxmlformats.org/officeDocument/2006/relationships/image" Target="../media/image36.png"/><Relationship Id="rId17" Type="http://schemas.openxmlformats.org/officeDocument/2006/relationships/image" Target="../media/image41.png"/><Relationship Id="rId2" Type="http://schemas.openxmlformats.org/officeDocument/2006/relationships/notesSlide" Target="../notesSlides/notesSlide9.xml"/><Relationship Id="rId16" Type="http://schemas.openxmlformats.org/officeDocument/2006/relationships/image" Target="../media/image40.png"/><Relationship Id="rId20" Type="http://schemas.openxmlformats.org/officeDocument/2006/relationships/image" Target="../media/image44.png"/><Relationship Id="rId1" Type="http://schemas.openxmlformats.org/officeDocument/2006/relationships/slideLayout" Target="../slideLayouts/slideLayout1.xml"/><Relationship Id="rId6" Type="http://schemas.openxmlformats.org/officeDocument/2006/relationships/image" Target="../media/image30.png"/><Relationship Id="rId11" Type="http://schemas.openxmlformats.org/officeDocument/2006/relationships/image" Target="../media/image35.png"/><Relationship Id="rId24" Type="http://schemas.openxmlformats.org/officeDocument/2006/relationships/image" Target="../media/image48.png"/><Relationship Id="rId5" Type="http://schemas.openxmlformats.org/officeDocument/2006/relationships/image" Target="../media/image29.png"/><Relationship Id="rId15" Type="http://schemas.openxmlformats.org/officeDocument/2006/relationships/image" Target="../media/image39.png"/><Relationship Id="rId23" Type="http://schemas.openxmlformats.org/officeDocument/2006/relationships/image" Target="../media/image47.png"/><Relationship Id="rId10" Type="http://schemas.openxmlformats.org/officeDocument/2006/relationships/image" Target="../media/image34.png"/><Relationship Id="rId19" Type="http://schemas.openxmlformats.org/officeDocument/2006/relationships/image" Target="../media/image43.png"/><Relationship Id="rId4" Type="http://schemas.openxmlformats.org/officeDocument/2006/relationships/image" Target="../media/image28.png"/><Relationship Id="rId9" Type="http://schemas.openxmlformats.org/officeDocument/2006/relationships/image" Target="../media/image33.png"/><Relationship Id="rId14" Type="http://schemas.openxmlformats.org/officeDocument/2006/relationships/image" Target="../media/image38.png"/><Relationship Id="rId22" Type="http://schemas.openxmlformats.org/officeDocument/2006/relationships/image" Target="../media/image4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文本框 10"/>
          <p:cNvSpPr txBox="1"/>
          <p:nvPr/>
        </p:nvSpPr>
        <p:spPr>
          <a:xfrm>
            <a:off x="1689445" y="1907027"/>
            <a:ext cx="8779145" cy="1184940"/>
          </a:xfrm>
          <a:prstGeom prst="rect">
            <a:avLst/>
          </a:prstGeom>
          <a:noFill/>
        </p:spPr>
        <p:txBody>
          <a:bodyPr wrap="square" rtlCol="0">
            <a:spAutoFit/>
          </a:bodyPr>
          <a:lstStyle/>
          <a:p>
            <a:pPr algn="ctr"/>
            <a:r>
              <a:rPr lang="zh-CN" altLang="en-US" sz="7100" b="1" dirty="0">
                <a:solidFill>
                  <a:srgbClr val="8BE2D6"/>
                </a:solidFill>
                <a:cs typeface="+mn-ea"/>
                <a:sym typeface="+mn-lt"/>
              </a:rPr>
              <a:t>电子指南针设计实验</a:t>
            </a:r>
            <a:endParaRPr lang="en-US" altLang="zh-CN" sz="7100" dirty="0">
              <a:solidFill>
                <a:srgbClr val="8BE2D6"/>
              </a:solidFill>
              <a:cs typeface="+mn-ea"/>
              <a:sym typeface="+mn-lt"/>
            </a:endParaRPr>
          </a:p>
        </p:txBody>
      </p:sp>
      <p:grpSp>
        <p:nvGrpSpPr>
          <p:cNvPr id="77" name="组合 76"/>
          <p:cNvGrpSpPr/>
          <p:nvPr/>
        </p:nvGrpSpPr>
        <p:grpSpPr>
          <a:xfrm>
            <a:off x="1551150" y="3083700"/>
            <a:ext cx="8795664" cy="197596"/>
            <a:chOff x="2804139" y="4450981"/>
            <a:chExt cx="7078926" cy="223552"/>
          </a:xfrm>
        </p:grpSpPr>
        <p:sp>
          <p:nvSpPr>
            <p:cNvPr id="78" name="Freeform 334"/>
            <p:cNvSpPr>
              <a:spLocks noEditPoints="1"/>
            </p:cNvSpPr>
            <p:nvPr/>
          </p:nvSpPr>
          <p:spPr bwMode="auto">
            <a:xfrm rot="10800000">
              <a:off x="2804139" y="4450981"/>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sym typeface="+mn-lt"/>
              </a:endParaRPr>
            </a:p>
          </p:txBody>
        </p:sp>
        <p:sp>
          <p:nvSpPr>
            <p:cNvPr id="79" name="Freeform 334"/>
            <p:cNvSpPr>
              <a:spLocks noEditPoints="1"/>
            </p:cNvSpPr>
            <p:nvPr/>
          </p:nvSpPr>
          <p:spPr bwMode="auto">
            <a:xfrm rot="10800000" flipH="1">
              <a:off x="6258539" y="4450982"/>
              <a:ext cx="3624526" cy="223551"/>
            </a:xfrm>
            <a:custGeom>
              <a:avLst/>
              <a:gdLst>
                <a:gd name="T0" fmla="*/ 32 w 1069"/>
                <a:gd name="T1" fmla="*/ 50 h 77"/>
                <a:gd name="T2" fmla="*/ 29 w 1069"/>
                <a:gd name="T3" fmla="*/ 17 h 77"/>
                <a:gd name="T4" fmla="*/ 87 w 1069"/>
                <a:gd name="T5" fmla="*/ 15 h 77"/>
                <a:gd name="T6" fmla="*/ 108 w 1069"/>
                <a:gd name="T7" fmla="*/ 20 h 77"/>
                <a:gd name="T8" fmla="*/ 148 w 1069"/>
                <a:gd name="T9" fmla="*/ 19 h 77"/>
                <a:gd name="T10" fmla="*/ 191 w 1069"/>
                <a:gd name="T11" fmla="*/ 13 h 77"/>
                <a:gd name="T12" fmla="*/ 241 w 1069"/>
                <a:gd name="T13" fmla="*/ 12 h 77"/>
                <a:gd name="T14" fmla="*/ 285 w 1069"/>
                <a:gd name="T15" fmla="*/ 10 h 77"/>
                <a:gd name="T16" fmla="*/ 325 w 1069"/>
                <a:gd name="T17" fmla="*/ 23 h 77"/>
                <a:gd name="T18" fmla="*/ 385 w 1069"/>
                <a:gd name="T19" fmla="*/ 9 h 77"/>
                <a:gd name="T20" fmla="*/ 405 w 1069"/>
                <a:gd name="T21" fmla="*/ 24 h 77"/>
                <a:gd name="T22" fmla="*/ 449 w 1069"/>
                <a:gd name="T23" fmla="*/ 12 h 77"/>
                <a:gd name="T24" fmla="*/ 488 w 1069"/>
                <a:gd name="T25" fmla="*/ 17 h 77"/>
                <a:gd name="T26" fmla="*/ 530 w 1069"/>
                <a:gd name="T27" fmla="*/ 14 h 77"/>
                <a:gd name="T28" fmla="*/ 587 w 1069"/>
                <a:gd name="T29" fmla="*/ 8 h 77"/>
                <a:gd name="T30" fmla="*/ 621 w 1069"/>
                <a:gd name="T31" fmla="*/ 19 h 77"/>
                <a:gd name="T32" fmla="*/ 677 w 1069"/>
                <a:gd name="T33" fmla="*/ 20 h 77"/>
                <a:gd name="T34" fmla="*/ 716 w 1069"/>
                <a:gd name="T35" fmla="*/ 15 h 77"/>
                <a:gd name="T36" fmla="*/ 761 w 1069"/>
                <a:gd name="T37" fmla="*/ 17 h 77"/>
                <a:gd name="T38" fmla="*/ 816 w 1069"/>
                <a:gd name="T39" fmla="*/ 9 h 77"/>
                <a:gd name="T40" fmla="*/ 850 w 1069"/>
                <a:gd name="T41" fmla="*/ 15 h 77"/>
                <a:gd name="T42" fmla="*/ 890 w 1069"/>
                <a:gd name="T43" fmla="*/ 9 h 77"/>
                <a:gd name="T44" fmla="*/ 939 w 1069"/>
                <a:gd name="T45" fmla="*/ 15 h 77"/>
                <a:gd name="T46" fmla="*/ 981 w 1069"/>
                <a:gd name="T47" fmla="*/ 29 h 77"/>
                <a:gd name="T48" fmla="*/ 1010 w 1069"/>
                <a:gd name="T49" fmla="*/ 27 h 77"/>
                <a:gd name="T50" fmla="*/ 1044 w 1069"/>
                <a:gd name="T51" fmla="*/ 53 h 77"/>
                <a:gd name="T52" fmla="*/ 1051 w 1069"/>
                <a:gd name="T53" fmla="*/ 58 h 77"/>
                <a:gd name="T54" fmla="*/ 1010 w 1069"/>
                <a:gd name="T55" fmla="*/ 69 h 77"/>
                <a:gd name="T56" fmla="*/ 981 w 1069"/>
                <a:gd name="T57" fmla="*/ 61 h 77"/>
                <a:gd name="T58" fmla="*/ 928 w 1069"/>
                <a:gd name="T59" fmla="*/ 42 h 77"/>
                <a:gd name="T60" fmla="*/ 866 w 1069"/>
                <a:gd name="T61" fmla="*/ 59 h 77"/>
                <a:gd name="T62" fmla="*/ 832 w 1069"/>
                <a:gd name="T63" fmla="*/ 53 h 77"/>
                <a:gd name="T64" fmla="*/ 806 w 1069"/>
                <a:gd name="T65" fmla="*/ 59 h 77"/>
                <a:gd name="T66" fmla="*/ 756 w 1069"/>
                <a:gd name="T67" fmla="*/ 59 h 77"/>
                <a:gd name="T68" fmla="*/ 716 w 1069"/>
                <a:gd name="T69" fmla="*/ 47 h 77"/>
                <a:gd name="T70" fmla="*/ 665 w 1069"/>
                <a:gd name="T71" fmla="*/ 40 h 77"/>
                <a:gd name="T72" fmla="*/ 629 w 1069"/>
                <a:gd name="T73" fmla="*/ 50 h 77"/>
                <a:gd name="T74" fmla="*/ 584 w 1069"/>
                <a:gd name="T75" fmla="*/ 62 h 77"/>
                <a:gd name="T76" fmla="*/ 533 w 1069"/>
                <a:gd name="T77" fmla="*/ 55 h 77"/>
                <a:gd name="T78" fmla="*/ 481 w 1069"/>
                <a:gd name="T79" fmla="*/ 50 h 77"/>
                <a:gd name="T80" fmla="*/ 455 w 1069"/>
                <a:gd name="T81" fmla="*/ 42 h 77"/>
                <a:gd name="T82" fmla="*/ 412 w 1069"/>
                <a:gd name="T83" fmla="*/ 62 h 77"/>
                <a:gd name="T84" fmla="*/ 359 w 1069"/>
                <a:gd name="T85" fmla="*/ 57 h 77"/>
                <a:gd name="T86" fmla="*/ 321 w 1069"/>
                <a:gd name="T87" fmla="*/ 56 h 77"/>
                <a:gd name="T88" fmla="*/ 283 w 1069"/>
                <a:gd name="T89" fmla="*/ 59 h 77"/>
                <a:gd name="T90" fmla="*/ 246 w 1069"/>
                <a:gd name="T91" fmla="*/ 62 h 77"/>
                <a:gd name="T92" fmla="*/ 203 w 1069"/>
                <a:gd name="T93" fmla="*/ 58 h 77"/>
                <a:gd name="T94" fmla="*/ 174 w 1069"/>
                <a:gd name="T95" fmla="*/ 63 h 77"/>
                <a:gd name="T96" fmla="*/ 153 w 1069"/>
                <a:gd name="T97" fmla="*/ 58 h 77"/>
                <a:gd name="T98" fmla="*/ 115 w 1069"/>
                <a:gd name="T99" fmla="*/ 57 h 77"/>
                <a:gd name="T100" fmla="*/ 364 w 1069"/>
                <a:gd name="T101" fmla="*/ 18 h 77"/>
                <a:gd name="T102" fmla="*/ 13 w 1069"/>
                <a:gd name="T103" fmla="*/ 43 h 77"/>
                <a:gd name="T104" fmla="*/ 179 w 1069"/>
                <a:gd name="T105" fmla="*/ 29 h 77"/>
                <a:gd name="T106" fmla="*/ 233 w 1069"/>
                <a:gd name="T107" fmla="*/ 45 h 77"/>
                <a:gd name="T108" fmla="*/ 276 w 1069"/>
                <a:gd name="T109" fmla="*/ 32 h 77"/>
                <a:gd name="T110" fmla="*/ 404 w 1069"/>
                <a:gd name="T111" fmla="*/ 35 h 77"/>
                <a:gd name="T112" fmla="*/ 479 w 1069"/>
                <a:gd name="T113" fmla="*/ 39 h 77"/>
                <a:gd name="T114" fmla="*/ 612 w 1069"/>
                <a:gd name="T115" fmla="*/ 27 h 77"/>
                <a:gd name="T116" fmla="*/ 736 w 1069"/>
                <a:gd name="T117" fmla="*/ 44 h 77"/>
                <a:gd name="T118" fmla="*/ 789 w 1069"/>
                <a:gd name="T119" fmla="*/ 31 h 77"/>
                <a:gd name="T120" fmla="*/ 800 w 1069"/>
                <a:gd name="T121" fmla="*/ 29 h 77"/>
                <a:gd name="T122" fmla="*/ 894 w 1069"/>
                <a:gd name="T123" fmla="*/ 41 h 77"/>
                <a:gd name="T124" fmla="*/ 955 w 1069"/>
                <a:gd name="T125" fmla="*/ 35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069" h="77">
                  <a:moveTo>
                    <a:pt x="63" y="56"/>
                  </a:moveTo>
                  <a:cubicBezTo>
                    <a:pt x="62" y="56"/>
                    <a:pt x="60" y="55"/>
                    <a:pt x="60" y="55"/>
                  </a:cubicBezTo>
                  <a:cubicBezTo>
                    <a:pt x="60" y="55"/>
                    <a:pt x="62" y="52"/>
                    <a:pt x="62" y="52"/>
                  </a:cubicBezTo>
                  <a:cubicBezTo>
                    <a:pt x="62" y="52"/>
                    <a:pt x="64" y="54"/>
                    <a:pt x="64" y="54"/>
                  </a:cubicBezTo>
                  <a:cubicBezTo>
                    <a:pt x="65" y="54"/>
                    <a:pt x="66" y="52"/>
                    <a:pt x="66" y="52"/>
                  </a:cubicBezTo>
                  <a:cubicBezTo>
                    <a:pt x="66" y="52"/>
                    <a:pt x="67" y="50"/>
                    <a:pt x="68" y="50"/>
                  </a:cubicBezTo>
                  <a:cubicBezTo>
                    <a:pt x="68" y="50"/>
                    <a:pt x="70" y="51"/>
                    <a:pt x="70" y="51"/>
                  </a:cubicBezTo>
                  <a:cubicBezTo>
                    <a:pt x="70" y="51"/>
                    <a:pt x="72" y="53"/>
                    <a:pt x="72" y="53"/>
                  </a:cubicBezTo>
                  <a:cubicBezTo>
                    <a:pt x="72" y="53"/>
                    <a:pt x="74" y="51"/>
                    <a:pt x="74" y="51"/>
                  </a:cubicBezTo>
                  <a:cubicBezTo>
                    <a:pt x="74" y="50"/>
                    <a:pt x="72" y="50"/>
                    <a:pt x="72" y="49"/>
                  </a:cubicBezTo>
                  <a:cubicBezTo>
                    <a:pt x="72" y="49"/>
                    <a:pt x="73" y="47"/>
                    <a:pt x="73" y="47"/>
                  </a:cubicBezTo>
                  <a:cubicBezTo>
                    <a:pt x="73" y="47"/>
                    <a:pt x="71" y="45"/>
                    <a:pt x="71" y="45"/>
                  </a:cubicBezTo>
                  <a:cubicBezTo>
                    <a:pt x="71" y="46"/>
                    <a:pt x="70" y="47"/>
                    <a:pt x="69" y="47"/>
                  </a:cubicBezTo>
                  <a:cubicBezTo>
                    <a:pt x="69" y="48"/>
                    <a:pt x="68" y="50"/>
                    <a:pt x="68" y="50"/>
                  </a:cubicBezTo>
                  <a:cubicBezTo>
                    <a:pt x="67" y="50"/>
                    <a:pt x="66" y="48"/>
                    <a:pt x="66" y="48"/>
                  </a:cubicBezTo>
                  <a:cubicBezTo>
                    <a:pt x="65" y="48"/>
                    <a:pt x="64" y="50"/>
                    <a:pt x="64" y="50"/>
                  </a:cubicBezTo>
                  <a:cubicBezTo>
                    <a:pt x="63" y="51"/>
                    <a:pt x="63" y="52"/>
                    <a:pt x="62" y="52"/>
                  </a:cubicBezTo>
                  <a:cubicBezTo>
                    <a:pt x="62" y="53"/>
                    <a:pt x="60" y="51"/>
                    <a:pt x="60" y="51"/>
                  </a:cubicBezTo>
                  <a:cubicBezTo>
                    <a:pt x="60" y="51"/>
                    <a:pt x="58" y="53"/>
                    <a:pt x="58" y="53"/>
                  </a:cubicBezTo>
                  <a:cubicBezTo>
                    <a:pt x="58" y="53"/>
                    <a:pt x="57" y="55"/>
                    <a:pt x="56" y="55"/>
                  </a:cubicBezTo>
                  <a:cubicBezTo>
                    <a:pt x="56" y="55"/>
                    <a:pt x="55" y="54"/>
                    <a:pt x="54" y="53"/>
                  </a:cubicBezTo>
                  <a:cubicBezTo>
                    <a:pt x="54" y="53"/>
                    <a:pt x="52" y="52"/>
                    <a:pt x="52" y="52"/>
                  </a:cubicBezTo>
                  <a:cubicBezTo>
                    <a:pt x="52" y="52"/>
                    <a:pt x="51" y="54"/>
                    <a:pt x="50" y="54"/>
                  </a:cubicBezTo>
                  <a:cubicBezTo>
                    <a:pt x="50" y="54"/>
                    <a:pt x="49" y="56"/>
                    <a:pt x="49" y="56"/>
                  </a:cubicBezTo>
                  <a:cubicBezTo>
                    <a:pt x="48" y="56"/>
                    <a:pt x="47" y="54"/>
                    <a:pt x="46" y="55"/>
                  </a:cubicBezTo>
                  <a:cubicBezTo>
                    <a:pt x="46" y="55"/>
                    <a:pt x="45" y="56"/>
                    <a:pt x="45" y="57"/>
                  </a:cubicBezTo>
                  <a:cubicBezTo>
                    <a:pt x="44" y="57"/>
                    <a:pt x="43" y="59"/>
                    <a:pt x="43" y="59"/>
                  </a:cubicBezTo>
                  <a:cubicBezTo>
                    <a:pt x="42" y="59"/>
                    <a:pt x="41" y="57"/>
                    <a:pt x="41" y="57"/>
                  </a:cubicBezTo>
                  <a:cubicBezTo>
                    <a:pt x="40" y="57"/>
                    <a:pt x="39" y="60"/>
                    <a:pt x="39" y="60"/>
                  </a:cubicBezTo>
                  <a:cubicBezTo>
                    <a:pt x="38" y="59"/>
                    <a:pt x="37" y="58"/>
                    <a:pt x="37" y="58"/>
                  </a:cubicBezTo>
                  <a:cubicBezTo>
                    <a:pt x="37" y="58"/>
                    <a:pt x="35" y="56"/>
                    <a:pt x="35" y="56"/>
                  </a:cubicBezTo>
                  <a:cubicBezTo>
                    <a:pt x="34" y="56"/>
                    <a:pt x="33" y="58"/>
                    <a:pt x="33" y="58"/>
                  </a:cubicBezTo>
                  <a:cubicBezTo>
                    <a:pt x="32" y="59"/>
                    <a:pt x="32" y="60"/>
                    <a:pt x="31" y="61"/>
                  </a:cubicBezTo>
                  <a:cubicBezTo>
                    <a:pt x="31" y="61"/>
                    <a:pt x="30" y="63"/>
                    <a:pt x="29" y="63"/>
                  </a:cubicBezTo>
                  <a:cubicBezTo>
                    <a:pt x="29" y="63"/>
                    <a:pt x="27" y="61"/>
                    <a:pt x="27" y="61"/>
                  </a:cubicBezTo>
                  <a:cubicBezTo>
                    <a:pt x="27" y="61"/>
                    <a:pt x="25" y="59"/>
                    <a:pt x="25" y="59"/>
                  </a:cubicBezTo>
                  <a:cubicBezTo>
                    <a:pt x="25" y="59"/>
                    <a:pt x="24" y="61"/>
                    <a:pt x="23" y="62"/>
                  </a:cubicBezTo>
                  <a:cubicBezTo>
                    <a:pt x="23" y="62"/>
                    <a:pt x="22" y="63"/>
                    <a:pt x="22" y="64"/>
                  </a:cubicBezTo>
                  <a:cubicBezTo>
                    <a:pt x="20" y="63"/>
                    <a:pt x="19" y="62"/>
                    <a:pt x="17" y="60"/>
                  </a:cubicBezTo>
                  <a:cubicBezTo>
                    <a:pt x="18" y="60"/>
                    <a:pt x="18" y="58"/>
                    <a:pt x="19" y="58"/>
                  </a:cubicBezTo>
                  <a:cubicBezTo>
                    <a:pt x="19" y="58"/>
                    <a:pt x="21" y="60"/>
                    <a:pt x="21" y="60"/>
                  </a:cubicBezTo>
                  <a:cubicBezTo>
                    <a:pt x="22" y="60"/>
                    <a:pt x="22" y="58"/>
                    <a:pt x="23" y="58"/>
                  </a:cubicBezTo>
                  <a:cubicBezTo>
                    <a:pt x="23" y="57"/>
                    <a:pt x="24" y="56"/>
                    <a:pt x="24" y="55"/>
                  </a:cubicBezTo>
                  <a:cubicBezTo>
                    <a:pt x="25" y="55"/>
                    <a:pt x="26" y="57"/>
                    <a:pt x="27" y="57"/>
                  </a:cubicBezTo>
                  <a:cubicBezTo>
                    <a:pt x="27" y="57"/>
                    <a:pt x="28" y="55"/>
                    <a:pt x="28" y="55"/>
                  </a:cubicBezTo>
                  <a:cubicBezTo>
                    <a:pt x="29" y="54"/>
                    <a:pt x="30" y="53"/>
                    <a:pt x="30" y="53"/>
                  </a:cubicBezTo>
                  <a:cubicBezTo>
                    <a:pt x="31" y="52"/>
                    <a:pt x="31" y="51"/>
                    <a:pt x="32" y="50"/>
                  </a:cubicBezTo>
                  <a:cubicBezTo>
                    <a:pt x="31" y="50"/>
                    <a:pt x="30" y="49"/>
                    <a:pt x="30" y="49"/>
                  </a:cubicBezTo>
                  <a:cubicBezTo>
                    <a:pt x="29" y="49"/>
                    <a:pt x="28" y="51"/>
                    <a:pt x="28" y="51"/>
                  </a:cubicBezTo>
                  <a:cubicBezTo>
                    <a:pt x="28" y="51"/>
                    <a:pt x="26" y="53"/>
                    <a:pt x="26" y="53"/>
                  </a:cubicBezTo>
                  <a:cubicBezTo>
                    <a:pt x="26" y="53"/>
                    <a:pt x="24" y="52"/>
                    <a:pt x="24" y="52"/>
                  </a:cubicBezTo>
                  <a:cubicBezTo>
                    <a:pt x="24" y="51"/>
                    <a:pt x="26" y="50"/>
                    <a:pt x="26" y="49"/>
                  </a:cubicBezTo>
                  <a:cubicBezTo>
                    <a:pt x="26" y="49"/>
                    <a:pt x="23" y="48"/>
                    <a:pt x="23" y="48"/>
                  </a:cubicBezTo>
                  <a:cubicBezTo>
                    <a:pt x="23" y="47"/>
                    <a:pt x="25" y="46"/>
                    <a:pt x="25" y="45"/>
                  </a:cubicBezTo>
                  <a:cubicBezTo>
                    <a:pt x="25" y="45"/>
                    <a:pt x="23" y="44"/>
                    <a:pt x="23" y="44"/>
                  </a:cubicBezTo>
                  <a:cubicBezTo>
                    <a:pt x="22" y="44"/>
                    <a:pt x="22" y="45"/>
                    <a:pt x="21" y="46"/>
                  </a:cubicBezTo>
                  <a:cubicBezTo>
                    <a:pt x="21" y="46"/>
                    <a:pt x="20" y="48"/>
                    <a:pt x="19" y="48"/>
                  </a:cubicBezTo>
                  <a:cubicBezTo>
                    <a:pt x="19" y="48"/>
                    <a:pt x="18" y="46"/>
                    <a:pt x="17" y="46"/>
                  </a:cubicBezTo>
                  <a:cubicBezTo>
                    <a:pt x="17" y="47"/>
                    <a:pt x="16" y="48"/>
                    <a:pt x="16" y="49"/>
                  </a:cubicBezTo>
                  <a:cubicBezTo>
                    <a:pt x="15" y="49"/>
                    <a:pt x="14" y="51"/>
                    <a:pt x="14" y="51"/>
                  </a:cubicBezTo>
                  <a:cubicBezTo>
                    <a:pt x="14" y="51"/>
                    <a:pt x="12" y="49"/>
                    <a:pt x="12" y="49"/>
                  </a:cubicBezTo>
                  <a:cubicBezTo>
                    <a:pt x="11" y="50"/>
                    <a:pt x="10" y="51"/>
                    <a:pt x="10" y="51"/>
                  </a:cubicBezTo>
                  <a:cubicBezTo>
                    <a:pt x="9" y="52"/>
                    <a:pt x="9" y="53"/>
                    <a:pt x="8" y="54"/>
                  </a:cubicBezTo>
                  <a:cubicBezTo>
                    <a:pt x="7" y="55"/>
                    <a:pt x="6" y="57"/>
                    <a:pt x="5" y="58"/>
                  </a:cubicBezTo>
                  <a:cubicBezTo>
                    <a:pt x="3" y="57"/>
                    <a:pt x="2" y="56"/>
                    <a:pt x="0" y="55"/>
                  </a:cubicBezTo>
                  <a:cubicBezTo>
                    <a:pt x="0" y="54"/>
                    <a:pt x="2" y="53"/>
                    <a:pt x="2" y="52"/>
                  </a:cubicBezTo>
                  <a:cubicBezTo>
                    <a:pt x="2" y="52"/>
                    <a:pt x="0" y="51"/>
                    <a:pt x="0" y="51"/>
                  </a:cubicBezTo>
                  <a:cubicBezTo>
                    <a:pt x="0" y="50"/>
                    <a:pt x="1" y="49"/>
                    <a:pt x="1" y="49"/>
                  </a:cubicBezTo>
                  <a:cubicBezTo>
                    <a:pt x="2" y="48"/>
                    <a:pt x="3" y="47"/>
                    <a:pt x="3" y="46"/>
                  </a:cubicBezTo>
                  <a:cubicBezTo>
                    <a:pt x="3" y="46"/>
                    <a:pt x="1" y="45"/>
                    <a:pt x="1" y="45"/>
                  </a:cubicBezTo>
                  <a:cubicBezTo>
                    <a:pt x="1" y="44"/>
                    <a:pt x="3" y="43"/>
                    <a:pt x="3" y="42"/>
                  </a:cubicBezTo>
                  <a:cubicBezTo>
                    <a:pt x="3" y="42"/>
                    <a:pt x="4" y="41"/>
                    <a:pt x="4" y="40"/>
                  </a:cubicBezTo>
                  <a:cubicBezTo>
                    <a:pt x="4" y="40"/>
                    <a:pt x="2" y="39"/>
                    <a:pt x="2" y="38"/>
                  </a:cubicBezTo>
                  <a:cubicBezTo>
                    <a:pt x="2" y="38"/>
                    <a:pt x="4" y="36"/>
                    <a:pt x="4" y="36"/>
                  </a:cubicBezTo>
                  <a:cubicBezTo>
                    <a:pt x="4" y="36"/>
                    <a:pt x="6" y="38"/>
                    <a:pt x="6" y="38"/>
                  </a:cubicBezTo>
                  <a:cubicBezTo>
                    <a:pt x="6" y="38"/>
                    <a:pt x="8" y="40"/>
                    <a:pt x="8" y="40"/>
                  </a:cubicBezTo>
                  <a:cubicBezTo>
                    <a:pt x="9" y="39"/>
                    <a:pt x="10" y="38"/>
                    <a:pt x="10" y="37"/>
                  </a:cubicBezTo>
                  <a:cubicBezTo>
                    <a:pt x="10" y="37"/>
                    <a:pt x="8" y="36"/>
                    <a:pt x="8" y="36"/>
                  </a:cubicBezTo>
                  <a:cubicBezTo>
                    <a:pt x="8" y="35"/>
                    <a:pt x="10" y="34"/>
                    <a:pt x="9" y="33"/>
                  </a:cubicBezTo>
                  <a:cubicBezTo>
                    <a:pt x="9" y="33"/>
                    <a:pt x="7" y="32"/>
                    <a:pt x="7" y="32"/>
                  </a:cubicBezTo>
                  <a:cubicBezTo>
                    <a:pt x="7" y="31"/>
                    <a:pt x="9" y="30"/>
                    <a:pt x="9" y="29"/>
                  </a:cubicBezTo>
                  <a:cubicBezTo>
                    <a:pt x="9" y="29"/>
                    <a:pt x="7" y="28"/>
                    <a:pt x="7" y="28"/>
                  </a:cubicBezTo>
                  <a:cubicBezTo>
                    <a:pt x="7" y="27"/>
                    <a:pt x="8" y="26"/>
                    <a:pt x="8" y="26"/>
                  </a:cubicBezTo>
                  <a:cubicBezTo>
                    <a:pt x="9" y="25"/>
                    <a:pt x="9" y="24"/>
                    <a:pt x="10" y="23"/>
                  </a:cubicBezTo>
                  <a:cubicBezTo>
                    <a:pt x="10" y="23"/>
                    <a:pt x="12" y="25"/>
                    <a:pt x="12" y="25"/>
                  </a:cubicBezTo>
                  <a:cubicBezTo>
                    <a:pt x="13" y="26"/>
                    <a:pt x="14" y="26"/>
                    <a:pt x="15" y="27"/>
                  </a:cubicBezTo>
                  <a:cubicBezTo>
                    <a:pt x="15" y="27"/>
                    <a:pt x="16" y="28"/>
                    <a:pt x="17" y="28"/>
                  </a:cubicBezTo>
                  <a:cubicBezTo>
                    <a:pt x="17" y="28"/>
                    <a:pt x="18" y="26"/>
                    <a:pt x="19" y="26"/>
                  </a:cubicBezTo>
                  <a:cubicBezTo>
                    <a:pt x="19" y="26"/>
                    <a:pt x="20" y="24"/>
                    <a:pt x="20" y="24"/>
                  </a:cubicBezTo>
                  <a:cubicBezTo>
                    <a:pt x="21" y="24"/>
                    <a:pt x="21" y="22"/>
                    <a:pt x="22" y="22"/>
                  </a:cubicBezTo>
                  <a:cubicBezTo>
                    <a:pt x="22" y="22"/>
                    <a:pt x="24" y="24"/>
                    <a:pt x="24" y="23"/>
                  </a:cubicBezTo>
                  <a:cubicBezTo>
                    <a:pt x="25" y="23"/>
                    <a:pt x="25" y="22"/>
                    <a:pt x="26" y="21"/>
                  </a:cubicBezTo>
                  <a:cubicBezTo>
                    <a:pt x="26" y="20"/>
                    <a:pt x="27" y="20"/>
                    <a:pt x="28" y="19"/>
                  </a:cubicBezTo>
                  <a:cubicBezTo>
                    <a:pt x="28" y="18"/>
                    <a:pt x="29" y="17"/>
                    <a:pt x="29" y="17"/>
                  </a:cubicBezTo>
                  <a:cubicBezTo>
                    <a:pt x="30" y="16"/>
                    <a:pt x="30" y="15"/>
                    <a:pt x="31" y="14"/>
                  </a:cubicBezTo>
                  <a:cubicBezTo>
                    <a:pt x="32" y="14"/>
                    <a:pt x="32" y="13"/>
                    <a:pt x="33" y="12"/>
                  </a:cubicBezTo>
                  <a:cubicBezTo>
                    <a:pt x="33" y="12"/>
                    <a:pt x="35" y="14"/>
                    <a:pt x="35" y="14"/>
                  </a:cubicBezTo>
                  <a:cubicBezTo>
                    <a:pt x="35" y="15"/>
                    <a:pt x="33" y="16"/>
                    <a:pt x="33" y="16"/>
                  </a:cubicBezTo>
                  <a:cubicBezTo>
                    <a:pt x="34" y="16"/>
                    <a:pt x="35" y="18"/>
                    <a:pt x="35" y="18"/>
                  </a:cubicBezTo>
                  <a:cubicBezTo>
                    <a:pt x="36" y="18"/>
                    <a:pt x="37" y="16"/>
                    <a:pt x="37" y="16"/>
                  </a:cubicBezTo>
                  <a:cubicBezTo>
                    <a:pt x="37" y="16"/>
                    <a:pt x="39" y="13"/>
                    <a:pt x="39" y="13"/>
                  </a:cubicBezTo>
                  <a:cubicBezTo>
                    <a:pt x="39" y="14"/>
                    <a:pt x="41" y="15"/>
                    <a:pt x="41" y="15"/>
                  </a:cubicBezTo>
                  <a:cubicBezTo>
                    <a:pt x="41" y="16"/>
                    <a:pt x="40" y="17"/>
                    <a:pt x="39" y="17"/>
                  </a:cubicBezTo>
                  <a:cubicBezTo>
                    <a:pt x="39" y="18"/>
                    <a:pt x="38" y="19"/>
                    <a:pt x="38" y="20"/>
                  </a:cubicBezTo>
                  <a:cubicBezTo>
                    <a:pt x="38" y="20"/>
                    <a:pt x="40" y="21"/>
                    <a:pt x="40" y="21"/>
                  </a:cubicBezTo>
                  <a:cubicBezTo>
                    <a:pt x="40" y="22"/>
                    <a:pt x="42" y="23"/>
                    <a:pt x="42" y="23"/>
                  </a:cubicBezTo>
                  <a:cubicBezTo>
                    <a:pt x="42" y="23"/>
                    <a:pt x="40" y="25"/>
                    <a:pt x="40" y="25"/>
                  </a:cubicBezTo>
                  <a:cubicBezTo>
                    <a:pt x="41" y="26"/>
                    <a:pt x="42" y="26"/>
                    <a:pt x="43" y="27"/>
                  </a:cubicBezTo>
                  <a:cubicBezTo>
                    <a:pt x="43" y="26"/>
                    <a:pt x="44" y="25"/>
                    <a:pt x="44" y="25"/>
                  </a:cubicBezTo>
                  <a:cubicBezTo>
                    <a:pt x="45" y="24"/>
                    <a:pt x="46" y="23"/>
                    <a:pt x="46" y="22"/>
                  </a:cubicBezTo>
                  <a:cubicBezTo>
                    <a:pt x="46" y="22"/>
                    <a:pt x="48" y="21"/>
                    <a:pt x="48" y="20"/>
                  </a:cubicBezTo>
                  <a:cubicBezTo>
                    <a:pt x="48" y="20"/>
                    <a:pt x="46" y="19"/>
                    <a:pt x="46" y="19"/>
                  </a:cubicBezTo>
                  <a:cubicBezTo>
                    <a:pt x="46" y="18"/>
                    <a:pt x="47" y="16"/>
                    <a:pt x="47" y="16"/>
                  </a:cubicBezTo>
                  <a:cubicBezTo>
                    <a:pt x="48" y="16"/>
                    <a:pt x="49" y="18"/>
                    <a:pt x="49" y="18"/>
                  </a:cubicBezTo>
                  <a:cubicBezTo>
                    <a:pt x="50" y="18"/>
                    <a:pt x="51" y="20"/>
                    <a:pt x="52" y="20"/>
                  </a:cubicBezTo>
                  <a:cubicBezTo>
                    <a:pt x="52" y="20"/>
                    <a:pt x="53" y="18"/>
                    <a:pt x="53" y="17"/>
                  </a:cubicBezTo>
                  <a:cubicBezTo>
                    <a:pt x="54" y="17"/>
                    <a:pt x="55" y="19"/>
                    <a:pt x="56" y="19"/>
                  </a:cubicBezTo>
                  <a:cubicBezTo>
                    <a:pt x="56" y="19"/>
                    <a:pt x="57" y="17"/>
                    <a:pt x="57" y="17"/>
                  </a:cubicBezTo>
                  <a:cubicBezTo>
                    <a:pt x="58" y="17"/>
                    <a:pt x="59" y="15"/>
                    <a:pt x="59" y="15"/>
                  </a:cubicBezTo>
                  <a:cubicBezTo>
                    <a:pt x="60" y="15"/>
                    <a:pt x="61" y="16"/>
                    <a:pt x="61" y="16"/>
                  </a:cubicBezTo>
                  <a:cubicBezTo>
                    <a:pt x="62" y="17"/>
                    <a:pt x="63" y="18"/>
                    <a:pt x="64" y="18"/>
                  </a:cubicBezTo>
                  <a:cubicBezTo>
                    <a:pt x="64" y="19"/>
                    <a:pt x="65" y="19"/>
                    <a:pt x="66" y="20"/>
                  </a:cubicBezTo>
                  <a:cubicBezTo>
                    <a:pt x="66" y="20"/>
                    <a:pt x="64" y="22"/>
                    <a:pt x="64" y="22"/>
                  </a:cubicBezTo>
                  <a:cubicBezTo>
                    <a:pt x="64" y="23"/>
                    <a:pt x="66" y="23"/>
                    <a:pt x="66" y="24"/>
                  </a:cubicBezTo>
                  <a:cubicBezTo>
                    <a:pt x="66" y="23"/>
                    <a:pt x="68" y="22"/>
                    <a:pt x="68" y="22"/>
                  </a:cubicBezTo>
                  <a:cubicBezTo>
                    <a:pt x="68" y="21"/>
                    <a:pt x="66" y="21"/>
                    <a:pt x="66" y="20"/>
                  </a:cubicBezTo>
                  <a:cubicBezTo>
                    <a:pt x="66" y="19"/>
                    <a:pt x="68" y="18"/>
                    <a:pt x="67" y="18"/>
                  </a:cubicBezTo>
                  <a:cubicBezTo>
                    <a:pt x="67" y="17"/>
                    <a:pt x="65" y="16"/>
                    <a:pt x="65" y="16"/>
                  </a:cubicBezTo>
                  <a:cubicBezTo>
                    <a:pt x="65" y="16"/>
                    <a:pt x="67" y="14"/>
                    <a:pt x="67" y="14"/>
                  </a:cubicBezTo>
                  <a:cubicBezTo>
                    <a:pt x="67" y="14"/>
                    <a:pt x="69" y="15"/>
                    <a:pt x="69" y="15"/>
                  </a:cubicBezTo>
                  <a:cubicBezTo>
                    <a:pt x="70" y="16"/>
                    <a:pt x="71" y="17"/>
                    <a:pt x="71" y="17"/>
                  </a:cubicBezTo>
                  <a:cubicBezTo>
                    <a:pt x="72" y="17"/>
                    <a:pt x="73" y="19"/>
                    <a:pt x="74" y="19"/>
                  </a:cubicBezTo>
                  <a:cubicBezTo>
                    <a:pt x="74" y="19"/>
                    <a:pt x="75" y="17"/>
                    <a:pt x="75" y="17"/>
                  </a:cubicBezTo>
                  <a:cubicBezTo>
                    <a:pt x="75" y="16"/>
                    <a:pt x="73" y="15"/>
                    <a:pt x="73" y="15"/>
                  </a:cubicBezTo>
                  <a:cubicBezTo>
                    <a:pt x="73" y="15"/>
                    <a:pt x="74" y="13"/>
                    <a:pt x="75" y="13"/>
                  </a:cubicBezTo>
                  <a:cubicBezTo>
                    <a:pt x="75" y="13"/>
                    <a:pt x="77" y="15"/>
                    <a:pt x="77" y="14"/>
                  </a:cubicBezTo>
                  <a:cubicBezTo>
                    <a:pt x="78" y="14"/>
                    <a:pt x="78" y="12"/>
                    <a:pt x="79" y="12"/>
                  </a:cubicBezTo>
                  <a:cubicBezTo>
                    <a:pt x="79" y="12"/>
                    <a:pt x="80" y="14"/>
                    <a:pt x="81" y="14"/>
                  </a:cubicBezTo>
                  <a:cubicBezTo>
                    <a:pt x="82" y="14"/>
                    <a:pt x="82" y="12"/>
                    <a:pt x="83" y="12"/>
                  </a:cubicBezTo>
                  <a:cubicBezTo>
                    <a:pt x="83" y="12"/>
                    <a:pt x="84" y="13"/>
                    <a:pt x="85" y="13"/>
                  </a:cubicBezTo>
                  <a:cubicBezTo>
                    <a:pt x="85" y="13"/>
                    <a:pt x="87" y="15"/>
                    <a:pt x="87" y="15"/>
                  </a:cubicBezTo>
                  <a:cubicBezTo>
                    <a:pt x="87" y="15"/>
                    <a:pt x="86" y="17"/>
                    <a:pt x="85" y="17"/>
                  </a:cubicBezTo>
                  <a:cubicBezTo>
                    <a:pt x="85" y="17"/>
                    <a:pt x="84" y="16"/>
                    <a:pt x="83" y="16"/>
                  </a:cubicBezTo>
                  <a:cubicBezTo>
                    <a:pt x="83" y="16"/>
                    <a:pt x="81" y="14"/>
                    <a:pt x="81" y="14"/>
                  </a:cubicBezTo>
                  <a:cubicBezTo>
                    <a:pt x="80" y="14"/>
                    <a:pt x="80" y="16"/>
                    <a:pt x="79" y="16"/>
                  </a:cubicBezTo>
                  <a:cubicBezTo>
                    <a:pt x="79" y="17"/>
                    <a:pt x="78" y="18"/>
                    <a:pt x="78" y="18"/>
                  </a:cubicBezTo>
                  <a:cubicBezTo>
                    <a:pt x="77" y="19"/>
                    <a:pt x="80" y="20"/>
                    <a:pt x="80" y="20"/>
                  </a:cubicBezTo>
                  <a:cubicBezTo>
                    <a:pt x="80" y="21"/>
                    <a:pt x="78" y="22"/>
                    <a:pt x="78" y="22"/>
                  </a:cubicBezTo>
                  <a:cubicBezTo>
                    <a:pt x="78" y="23"/>
                    <a:pt x="80" y="23"/>
                    <a:pt x="80" y="24"/>
                  </a:cubicBezTo>
                  <a:cubicBezTo>
                    <a:pt x="81" y="24"/>
                    <a:pt x="82" y="26"/>
                    <a:pt x="83" y="26"/>
                  </a:cubicBezTo>
                  <a:cubicBezTo>
                    <a:pt x="83" y="26"/>
                    <a:pt x="84" y="24"/>
                    <a:pt x="84" y="23"/>
                  </a:cubicBezTo>
                  <a:cubicBezTo>
                    <a:pt x="85" y="23"/>
                    <a:pt x="85" y="22"/>
                    <a:pt x="86" y="21"/>
                  </a:cubicBezTo>
                  <a:cubicBezTo>
                    <a:pt x="86" y="21"/>
                    <a:pt x="87" y="19"/>
                    <a:pt x="88" y="19"/>
                  </a:cubicBezTo>
                  <a:cubicBezTo>
                    <a:pt x="88" y="19"/>
                    <a:pt x="89" y="21"/>
                    <a:pt x="90" y="21"/>
                  </a:cubicBezTo>
                  <a:cubicBezTo>
                    <a:pt x="91" y="20"/>
                    <a:pt x="91" y="19"/>
                    <a:pt x="92" y="18"/>
                  </a:cubicBezTo>
                  <a:cubicBezTo>
                    <a:pt x="92" y="18"/>
                    <a:pt x="93" y="17"/>
                    <a:pt x="93" y="16"/>
                  </a:cubicBezTo>
                  <a:cubicBezTo>
                    <a:pt x="94" y="16"/>
                    <a:pt x="95" y="14"/>
                    <a:pt x="95" y="14"/>
                  </a:cubicBezTo>
                  <a:cubicBezTo>
                    <a:pt x="96" y="14"/>
                    <a:pt x="97" y="16"/>
                    <a:pt x="97" y="16"/>
                  </a:cubicBezTo>
                  <a:cubicBezTo>
                    <a:pt x="98" y="16"/>
                    <a:pt x="98" y="13"/>
                    <a:pt x="99" y="13"/>
                  </a:cubicBezTo>
                  <a:cubicBezTo>
                    <a:pt x="99" y="13"/>
                    <a:pt x="101" y="15"/>
                    <a:pt x="101" y="15"/>
                  </a:cubicBezTo>
                  <a:cubicBezTo>
                    <a:pt x="102" y="16"/>
                    <a:pt x="103" y="16"/>
                    <a:pt x="103" y="17"/>
                  </a:cubicBezTo>
                  <a:cubicBezTo>
                    <a:pt x="102" y="18"/>
                    <a:pt x="101" y="20"/>
                    <a:pt x="100" y="21"/>
                  </a:cubicBezTo>
                  <a:cubicBezTo>
                    <a:pt x="100" y="22"/>
                    <a:pt x="98" y="23"/>
                    <a:pt x="98" y="23"/>
                  </a:cubicBezTo>
                  <a:cubicBezTo>
                    <a:pt x="98" y="24"/>
                    <a:pt x="101" y="25"/>
                    <a:pt x="101" y="25"/>
                  </a:cubicBezTo>
                  <a:cubicBezTo>
                    <a:pt x="100" y="25"/>
                    <a:pt x="99" y="27"/>
                    <a:pt x="99" y="27"/>
                  </a:cubicBezTo>
                  <a:cubicBezTo>
                    <a:pt x="98" y="27"/>
                    <a:pt x="97" y="26"/>
                    <a:pt x="97" y="26"/>
                  </a:cubicBezTo>
                  <a:cubicBezTo>
                    <a:pt x="96" y="26"/>
                    <a:pt x="94" y="24"/>
                    <a:pt x="94" y="24"/>
                  </a:cubicBezTo>
                  <a:cubicBezTo>
                    <a:pt x="94" y="24"/>
                    <a:pt x="93" y="26"/>
                    <a:pt x="93" y="26"/>
                  </a:cubicBezTo>
                  <a:cubicBezTo>
                    <a:pt x="93" y="27"/>
                    <a:pt x="95" y="27"/>
                    <a:pt x="95" y="28"/>
                  </a:cubicBezTo>
                  <a:cubicBezTo>
                    <a:pt x="95" y="29"/>
                    <a:pt x="93" y="30"/>
                    <a:pt x="93" y="30"/>
                  </a:cubicBezTo>
                  <a:cubicBezTo>
                    <a:pt x="93" y="31"/>
                    <a:pt x="96" y="32"/>
                    <a:pt x="95" y="32"/>
                  </a:cubicBezTo>
                  <a:cubicBezTo>
                    <a:pt x="95" y="33"/>
                    <a:pt x="94" y="34"/>
                    <a:pt x="94" y="34"/>
                  </a:cubicBezTo>
                  <a:cubicBezTo>
                    <a:pt x="93" y="35"/>
                    <a:pt x="93" y="36"/>
                    <a:pt x="92" y="36"/>
                  </a:cubicBezTo>
                  <a:cubicBezTo>
                    <a:pt x="91" y="37"/>
                    <a:pt x="91" y="38"/>
                    <a:pt x="90" y="39"/>
                  </a:cubicBezTo>
                  <a:cubicBezTo>
                    <a:pt x="91" y="39"/>
                    <a:pt x="92" y="40"/>
                    <a:pt x="93" y="40"/>
                  </a:cubicBezTo>
                  <a:cubicBezTo>
                    <a:pt x="93" y="40"/>
                    <a:pt x="94" y="38"/>
                    <a:pt x="94" y="38"/>
                  </a:cubicBezTo>
                  <a:cubicBezTo>
                    <a:pt x="95" y="38"/>
                    <a:pt x="95" y="36"/>
                    <a:pt x="96" y="36"/>
                  </a:cubicBezTo>
                  <a:cubicBezTo>
                    <a:pt x="96" y="35"/>
                    <a:pt x="97" y="34"/>
                    <a:pt x="98" y="34"/>
                  </a:cubicBezTo>
                  <a:cubicBezTo>
                    <a:pt x="98" y="33"/>
                    <a:pt x="99" y="32"/>
                    <a:pt x="99" y="31"/>
                  </a:cubicBezTo>
                  <a:cubicBezTo>
                    <a:pt x="100" y="31"/>
                    <a:pt x="101" y="29"/>
                    <a:pt x="101" y="29"/>
                  </a:cubicBezTo>
                  <a:cubicBezTo>
                    <a:pt x="101" y="29"/>
                    <a:pt x="103" y="31"/>
                    <a:pt x="103" y="31"/>
                  </a:cubicBezTo>
                  <a:cubicBezTo>
                    <a:pt x="103" y="30"/>
                    <a:pt x="105" y="29"/>
                    <a:pt x="105" y="29"/>
                  </a:cubicBezTo>
                  <a:cubicBezTo>
                    <a:pt x="105" y="28"/>
                    <a:pt x="103" y="27"/>
                    <a:pt x="103" y="27"/>
                  </a:cubicBezTo>
                  <a:cubicBezTo>
                    <a:pt x="103" y="27"/>
                    <a:pt x="101" y="25"/>
                    <a:pt x="101" y="25"/>
                  </a:cubicBezTo>
                  <a:cubicBezTo>
                    <a:pt x="101" y="24"/>
                    <a:pt x="102" y="24"/>
                    <a:pt x="102" y="23"/>
                  </a:cubicBezTo>
                  <a:cubicBezTo>
                    <a:pt x="103" y="22"/>
                    <a:pt x="103" y="21"/>
                    <a:pt x="104" y="21"/>
                  </a:cubicBezTo>
                  <a:cubicBezTo>
                    <a:pt x="104" y="20"/>
                    <a:pt x="105" y="19"/>
                    <a:pt x="106" y="19"/>
                  </a:cubicBezTo>
                  <a:cubicBezTo>
                    <a:pt x="106" y="18"/>
                    <a:pt x="107" y="20"/>
                    <a:pt x="108" y="20"/>
                  </a:cubicBezTo>
                  <a:cubicBezTo>
                    <a:pt x="108" y="20"/>
                    <a:pt x="110" y="18"/>
                    <a:pt x="110" y="18"/>
                  </a:cubicBezTo>
                  <a:cubicBezTo>
                    <a:pt x="110" y="17"/>
                    <a:pt x="111" y="16"/>
                    <a:pt x="111" y="16"/>
                  </a:cubicBezTo>
                  <a:cubicBezTo>
                    <a:pt x="111" y="16"/>
                    <a:pt x="109" y="14"/>
                    <a:pt x="109" y="14"/>
                  </a:cubicBezTo>
                  <a:cubicBezTo>
                    <a:pt x="109" y="14"/>
                    <a:pt x="107" y="16"/>
                    <a:pt x="107" y="16"/>
                  </a:cubicBezTo>
                  <a:cubicBezTo>
                    <a:pt x="107" y="16"/>
                    <a:pt x="105" y="15"/>
                    <a:pt x="105" y="15"/>
                  </a:cubicBezTo>
                  <a:cubicBezTo>
                    <a:pt x="105" y="14"/>
                    <a:pt x="107" y="13"/>
                    <a:pt x="107" y="12"/>
                  </a:cubicBezTo>
                  <a:cubicBezTo>
                    <a:pt x="107" y="12"/>
                    <a:pt x="108" y="11"/>
                    <a:pt x="109" y="10"/>
                  </a:cubicBezTo>
                  <a:cubicBezTo>
                    <a:pt x="109" y="10"/>
                    <a:pt x="106" y="9"/>
                    <a:pt x="106" y="8"/>
                  </a:cubicBezTo>
                  <a:cubicBezTo>
                    <a:pt x="106" y="8"/>
                    <a:pt x="108" y="7"/>
                    <a:pt x="108" y="6"/>
                  </a:cubicBezTo>
                  <a:cubicBezTo>
                    <a:pt x="108" y="5"/>
                    <a:pt x="109" y="5"/>
                    <a:pt x="110" y="4"/>
                  </a:cubicBezTo>
                  <a:cubicBezTo>
                    <a:pt x="110" y="4"/>
                    <a:pt x="107" y="2"/>
                    <a:pt x="107" y="2"/>
                  </a:cubicBezTo>
                  <a:cubicBezTo>
                    <a:pt x="108" y="2"/>
                    <a:pt x="109" y="0"/>
                    <a:pt x="109" y="0"/>
                  </a:cubicBezTo>
                  <a:cubicBezTo>
                    <a:pt x="109" y="0"/>
                    <a:pt x="111" y="2"/>
                    <a:pt x="111" y="2"/>
                  </a:cubicBezTo>
                  <a:cubicBezTo>
                    <a:pt x="111" y="2"/>
                    <a:pt x="110" y="4"/>
                    <a:pt x="110" y="4"/>
                  </a:cubicBezTo>
                  <a:cubicBezTo>
                    <a:pt x="110" y="5"/>
                    <a:pt x="111" y="5"/>
                    <a:pt x="112" y="6"/>
                  </a:cubicBezTo>
                  <a:cubicBezTo>
                    <a:pt x="112" y="6"/>
                    <a:pt x="114" y="7"/>
                    <a:pt x="114" y="7"/>
                  </a:cubicBezTo>
                  <a:cubicBezTo>
                    <a:pt x="114" y="8"/>
                    <a:pt x="113" y="9"/>
                    <a:pt x="112" y="10"/>
                  </a:cubicBezTo>
                  <a:cubicBezTo>
                    <a:pt x="113" y="10"/>
                    <a:pt x="114" y="11"/>
                    <a:pt x="115" y="11"/>
                  </a:cubicBezTo>
                  <a:cubicBezTo>
                    <a:pt x="115" y="11"/>
                    <a:pt x="116" y="9"/>
                    <a:pt x="116" y="9"/>
                  </a:cubicBezTo>
                  <a:cubicBezTo>
                    <a:pt x="116" y="9"/>
                    <a:pt x="114" y="8"/>
                    <a:pt x="114" y="7"/>
                  </a:cubicBezTo>
                  <a:cubicBezTo>
                    <a:pt x="114" y="7"/>
                    <a:pt x="115" y="6"/>
                    <a:pt x="116" y="5"/>
                  </a:cubicBezTo>
                  <a:cubicBezTo>
                    <a:pt x="116" y="5"/>
                    <a:pt x="117" y="3"/>
                    <a:pt x="118" y="3"/>
                  </a:cubicBezTo>
                  <a:cubicBezTo>
                    <a:pt x="118" y="3"/>
                    <a:pt x="120" y="4"/>
                    <a:pt x="120" y="5"/>
                  </a:cubicBezTo>
                  <a:cubicBezTo>
                    <a:pt x="120" y="5"/>
                    <a:pt x="118" y="6"/>
                    <a:pt x="118" y="7"/>
                  </a:cubicBezTo>
                  <a:cubicBezTo>
                    <a:pt x="118" y="8"/>
                    <a:pt x="120" y="8"/>
                    <a:pt x="120" y="9"/>
                  </a:cubicBezTo>
                  <a:cubicBezTo>
                    <a:pt x="119" y="10"/>
                    <a:pt x="118" y="11"/>
                    <a:pt x="117" y="13"/>
                  </a:cubicBezTo>
                  <a:cubicBezTo>
                    <a:pt x="116" y="14"/>
                    <a:pt x="115" y="16"/>
                    <a:pt x="114" y="17"/>
                  </a:cubicBezTo>
                  <a:cubicBezTo>
                    <a:pt x="115" y="19"/>
                    <a:pt x="116" y="20"/>
                    <a:pt x="118" y="21"/>
                  </a:cubicBezTo>
                  <a:cubicBezTo>
                    <a:pt x="119" y="21"/>
                    <a:pt x="119" y="22"/>
                    <a:pt x="120" y="23"/>
                  </a:cubicBezTo>
                  <a:cubicBezTo>
                    <a:pt x="121" y="22"/>
                    <a:pt x="121" y="20"/>
                    <a:pt x="122" y="20"/>
                  </a:cubicBezTo>
                  <a:cubicBezTo>
                    <a:pt x="122" y="20"/>
                    <a:pt x="124" y="22"/>
                    <a:pt x="124" y="22"/>
                  </a:cubicBezTo>
                  <a:cubicBezTo>
                    <a:pt x="124" y="22"/>
                    <a:pt x="126" y="24"/>
                    <a:pt x="126" y="24"/>
                  </a:cubicBezTo>
                  <a:cubicBezTo>
                    <a:pt x="127" y="24"/>
                    <a:pt x="128" y="22"/>
                    <a:pt x="128" y="22"/>
                  </a:cubicBezTo>
                  <a:cubicBezTo>
                    <a:pt x="129" y="21"/>
                    <a:pt x="130" y="20"/>
                    <a:pt x="130" y="19"/>
                  </a:cubicBezTo>
                  <a:cubicBezTo>
                    <a:pt x="130" y="19"/>
                    <a:pt x="128" y="18"/>
                    <a:pt x="128" y="18"/>
                  </a:cubicBezTo>
                  <a:cubicBezTo>
                    <a:pt x="128" y="17"/>
                    <a:pt x="129" y="16"/>
                    <a:pt x="129" y="15"/>
                  </a:cubicBezTo>
                  <a:cubicBezTo>
                    <a:pt x="129" y="15"/>
                    <a:pt x="131" y="17"/>
                    <a:pt x="131" y="17"/>
                  </a:cubicBezTo>
                  <a:cubicBezTo>
                    <a:pt x="132" y="17"/>
                    <a:pt x="133" y="15"/>
                    <a:pt x="133" y="15"/>
                  </a:cubicBezTo>
                  <a:cubicBezTo>
                    <a:pt x="134" y="14"/>
                    <a:pt x="134" y="13"/>
                    <a:pt x="135" y="13"/>
                  </a:cubicBezTo>
                  <a:cubicBezTo>
                    <a:pt x="135" y="13"/>
                    <a:pt x="137" y="14"/>
                    <a:pt x="137" y="14"/>
                  </a:cubicBezTo>
                  <a:cubicBezTo>
                    <a:pt x="137" y="15"/>
                    <a:pt x="135" y="16"/>
                    <a:pt x="135" y="17"/>
                  </a:cubicBezTo>
                  <a:cubicBezTo>
                    <a:pt x="136" y="17"/>
                    <a:pt x="137" y="18"/>
                    <a:pt x="138" y="18"/>
                  </a:cubicBezTo>
                  <a:cubicBezTo>
                    <a:pt x="138" y="19"/>
                    <a:pt x="139" y="20"/>
                    <a:pt x="140" y="20"/>
                  </a:cubicBezTo>
                  <a:cubicBezTo>
                    <a:pt x="140" y="20"/>
                    <a:pt x="142" y="22"/>
                    <a:pt x="142" y="22"/>
                  </a:cubicBezTo>
                  <a:cubicBezTo>
                    <a:pt x="142" y="22"/>
                    <a:pt x="144" y="20"/>
                    <a:pt x="144" y="19"/>
                  </a:cubicBezTo>
                  <a:cubicBezTo>
                    <a:pt x="144" y="19"/>
                    <a:pt x="146" y="17"/>
                    <a:pt x="146" y="17"/>
                  </a:cubicBezTo>
                  <a:cubicBezTo>
                    <a:pt x="146" y="17"/>
                    <a:pt x="148" y="18"/>
                    <a:pt x="148" y="19"/>
                  </a:cubicBezTo>
                  <a:cubicBezTo>
                    <a:pt x="148" y="19"/>
                    <a:pt x="146" y="21"/>
                    <a:pt x="146" y="21"/>
                  </a:cubicBezTo>
                  <a:cubicBezTo>
                    <a:pt x="146" y="22"/>
                    <a:pt x="145" y="23"/>
                    <a:pt x="144" y="23"/>
                  </a:cubicBezTo>
                  <a:cubicBezTo>
                    <a:pt x="144" y="24"/>
                    <a:pt x="143" y="25"/>
                    <a:pt x="143" y="26"/>
                  </a:cubicBezTo>
                  <a:cubicBezTo>
                    <a:pt x="143" y="26"/>
                    <a:pt x="145" y="27"/>
                    <a:pt x="145" y="27"/>
                  </a:cubicBezTo>
                  <a:cubicBezTo>
                    <a:pt x="145" y="28"/>
                    <a:pt x="143" y="29"/>
                    <a:pt x="143" y="29"/>
                  </a:cubicBezTo>
                  <a:cubicBezTo>
                    <a:pt x="143" y="30"/>
                    <a:pt x="145" y="31"/>
                    <a:pt x="145" y="31"/>
                  </a:cubicBezTo>
                  <a:cubicBezTo>
                    <a:pt x="146" y="31"/>
                    <a:pt x="147" y="29"/>
                    <a:pt x="147" y="29"/>
                  </a:cubicBezTo>
                  <a:cubicBezTo>
                    <a:pt x="148" y="29"/>
                    <a:pt x="149" y="31"/>
                    <a:pt x="149" y="31"/>
                  </a:cubicBezTo>
                  <a:cubicBezTo>
                    <a:pt x="150" y="30"/>
                    <a:pt x="150" y="29"/>
                    <a:pt x="151" y="28"/>
                  </a:cubicBezTo>
                  <a:cubicBezTo>
                    <a:pt x="151" y="28"/>
                    <a:pt x="153" y="27"/>
                    <a:pt x="153" y="26"/>
                  </a:cubicBezTo>
                  <a:cubicBezTo>
                    <a:pt x="153" y="26"/>
                    <a:pt x="151" y="25"/>
                    <a:pt x="151" y="24"/>
                  </a:cubicBezTo>
                  <a:cubicBezTo>
                    <a:pt x="150" y="24"/>
                    <a:pt x="152" y="23"/>
                    <a:pt x="152" y="22"/>
                  </a:cubicBezTo>
                  <a:cubicBezTo>
                    <a:pt x="152" y="22"/>
                    <a:pt x="153" y="21"/>
                    <a:pt x="154" y="20"/>
                  </a:cubicBezTo>
                  <a:cubicBezTo>
                    <a:pt x="154" y="20"/>
                    <a:pt x="156" y="18"/>
                    <a:pt x="156" y="18"/>
                  </a:cubicBezTo>
                  <a:cubicBezTo>
                    <a:pt x="156" y="18"/>
                    <a:pt x="153" y="16"/>
                    <a:pt x="153" y="16"/>
                  </a:cubicBezTo>
                  <a:cubicBezTo>
                    <a:pt x="154" y="15"/>
                    <a:pt x="155" y="15"/>
                    <a:pt x="155" y="14"/>
                  </a:cubicBezTo>
                  <a:cubicBezTo>
                    <a:pt x="156" y="13"/>
                    <a:pt x="156" y="12"/>
                    <a:pt x="157" y="12"/>
                  </a:cubicBezTo>
                  <a:cubicBezTo>
                    <a:pt x="157" y="11"/>
                    <a:pt x="159" y="13"/>
                    <a:pt x="159" y="13"/>
                  </a:cubicBezTo>
                  <a:cubicBezTo>
                    <a:pt x="160" y="13"/>
                    <a:pt x="160" y="11"/>
                    <a:pt x="161" y="11"/>
                  </a:cubicBezTo>
                  <a:cubicBezTo>
                    <a:pt x="161" y="11"/>
                    <a:pt x="162" y="13"/>
                    <a:pt x="163" y="13"/>
                  </a:cubicBezTo>
                  <a:cubicBezTo>
                    <a:pt x="164" y="13"/>
                    <a:pt x="164" y="11"/>
                    <a:pt x="165" y="11"/>
                  </a:cubicBezTo>
                  <a:cubicBezTo>
                    <a:pt x="165" y="11"/>
                    <a:pt x="166" y="12"/>
                    <a:pt x="167" y="12"/>
                  </a:cubicBezTo>
                  <a:cubicBezTo>
                    <a:pt x="168" y="11"/>
                    <a:pt x="169" y="9"/>
                    <a:pt x="170" y="8"/>
                  </a:cubicBezTo>
                  <a:cubicBezTo>
                    <a:pt x="171" y="8"/>
                    <a:pt x="172" y="9"/>
                    <a:pt x="173" y="10"/>
                  </a:cubicBezTo>
                  <a:cubicBezTo>
                    <a:pt x="173" y="10"/>
                    <a:pt x="171" y="11"/>
                    <a:pt x="171" y="12"/>
                  </a:cubicBezTo>
                  <a:cubicBezTo>
                    <a:pt x="170" y="12"/>
                    <a:pt x="169" y="13"/>
                    <a:pt x="169" y="14"/>
                  </a:cubicBezTo>
                  <a:cubicBezTo>
                    <a:pt x="169" y="15"/>
                    <a:pt x="167" y="16"/>
                    <a:pt x="167" y="16"/>
                  </a:cubicBezTo>
                  <a:cubicBezTo>
                    <a:pt x="168" y="17"/>
                    <a:pt x="170" y="17"/>
                    <a:pt x="170" y="18"/>
                  </a:cubicBezTo>
                  <a:cubicBezTo>
                    <a:pt x="170" y="18"/>
                    <a:pt x="168" y="20"/>
                    <a:pt x="168" y="20"/>
                  </a:cubicBezTo>
                  <a:cubicBezTo>
                    <a:pt x="168" y="20"/>
                    <a:pt x="170" y="22"/>
                    <a:pt x="170" y="22"/>
                  </a:cubicBezTo>
                  <a:cubicBezTo>
                    <a:pt x="171" y="22"/>
                    <a:pt x="171" y="20"/>
                    <a:pt x="172" y="20"/>
                  </a:cubicBezTo>
                  <a:cubicBezTo>
                    <a:pt x="173" y="20"/>
                    <a:pt x="173" y="21"/>
                    <a:pt x="174" y="21"/>
                  </a:cubicBezTo>
                  <a:cubicBezTo>
                    <a:pt x="174" y="21"/>
                    <a:pt x="176" y="20"/>
                    <a:pt x="176" y="19"/>
                  </a:cubicBezTo>
                  <a:cubicBezTo>
                    <a:pt x="176" y="19"/>
                    <a:pt x="174" y="18"/>
                    <a:pt x="174" y="17"/>
                  </a:cubicBezTo>
                  <a:cubicBezTo>
                    <a:pt x="174" y="17"/>
                    <a:pt x="175" y="16"/>
                    <a:pt x="175" y="15"/>
                  </a:cubicBezTo>
                  <a:cubicBezTo>
                    <a:pt x="176" y="14"/>
                    <a:pt x="176" y="14"/>
                    <a:pt x="177" y="13"/>
                  </a:cubicBezTo>
                  <a:cubicBezTo>
                    <a:pt x="178" y="12"/>
                    <a:pt x="178" y="11"/>
                    <a:pt x="179" y="11"/>
                  </a:cubicBezTo>
                  <a:cubicBezTo>
                    <a:pt x="179" y="10"/>
                    <a:pt x="180" y="9"/>
                    <a:pt x="180" y="8"/>
                  </a:cubicBezTo>
                  <a:cubicBezTo>
                    <a:pt x="181" y="8"/>
                    <a:pt x="182" y="6"/>
                    <a:pt x="182" y="6"/>
                  </a:cubicBezTo>
                  <a:cubicBezTo>
                    <a:pt x="182" y="6"/>
                    <a:pt x="184" y="8"/>
                    <a:pt x="184" y="8"/>
                  </a:cubicBezTo>
                  <a:cubicBezTo>
                    <a:pt x="184" y="8"/>
                    <a:pt x="183" y="10"/>
                    <a:pt x="183" y="10"/>
                  </a:cubicBezTo>
                  <a:cubicBezTo>
                    <a:pt x="183" y="10"/>
                    <a:pt x="181" y="12"/>
                    <a:pt x="181" y="12"/>
                  </a:cubicBezTo>
                  <a:cubicBezTo>
                    <a:pt x="182" y="13"/>
                    <a:pt x="183" y="14"/>
                    <a:pt x="183" y="14"/>
                  </a:cubicBezTo>
                  <a:cubicBezTo>
                    <a:pt x="184" y="14"/>
                    <a:pt x="185" y="12"/>
                    <a:pt x="185" y="12"/>
                  </a:cubicBezTo>
                  <a:cubicBezTo>
                    <a:pt x="186" y="12"/>
                    <a:pt x="187" y="13"/>
                    <a:pt x="187" y="14"/>
                  </a:cubicBezTo>
                  <a:cubicBezTo>
                    <a:pt x="188" y="14"/>
                    <a:pt x="189" y="15"/>
                    <a:pt x="189" y="15"/>
                  </a:cubicBezTo>
                  <a:cubicBezTo>
                    <a:pt x="190" y="15"/>
                    <a:pt x="190" y="13"/>
                    <a:pt x="191" y="13"/>
                  </a:cubicBezTo>
                  <a:cubicBezTo>
                    <a:pt x="192" y="13"/>
                    <a:pt x="193" y="15"/>
                    <a:pt x="193" y="15"/>
                  </a:cubicBezTo>
                  <a:cubicBezTo>
                    <a:pt x="194" y="15"/>
                    <a:pt x="195" y="12"/>
                    <a:pt x="195" y="13"/>
                  </a:cubicBezTo>
                  <a:cubicBezTo>
                    <a:pt x="196" y="13"/>
                    <a:pt x="197" y="14"/>
                    <a:pt x="197" y="14"/>
                  </a:cubicBezTo>
                  <a:cubicBezTo>
                    <a:pt x="198" y="15"/>
                    <a:pt x="199" y="15"/>
                    <a:pt x="199" y="16"/>
                  </a:cubicBezTo>
                  <a:cubicBezTo>
                    <a:pt x="200" y="16"/>
                    <a:pt x="201" y="18"/>
                    <a:pt x="202" y="18"/>
                  </a:cubicBezTo>
                  <a:cubicBezTo>
                    <a:pt x="202" y="18"/>
                    <a:pt x="203" y="15"/>
                    <a:pt x="203" y="15"/>
                  </a:cubicBezTo>
                  <a:cubicBezTo>
                    <a:pt x="204" y="16"/>
                    <a:pt x="206" y="17"/>
                    <a:pt x="206" y="17"/>
                  </a:cubicBezTo>
                  <a:cubicBezTo>
                    <a:pt x="206" y="18"/>
                    <a:pt x="204" y="19"/>
                    <a:pt x="204" y="19"/>
                  </a:cubicBezTo>
                  <a:cubicBezTo>
                    <a:pt x="204" y="20"/>
                    <a:pt x="206" y="21"/>
                    <a:pt x="206" y="21"/>
                  </a:cubicBezTo>
                  <a:cubicBezTo>
                    <a:pt x="206" y="22"/>
                    <a:pt x="205" y="23"/>
                    <a:pt x="204" y="23"/>
                  </a:cubicBezTo>
                  <a:cubicBezTo>
                    <a:pt x="204" y="24"/>
                    <a:pt x="203" y="25"/>
                    <a:pt x="203" y="26"/>
                  </a:cubicBezTo>
                  <a:cubicBezTo>
                    <a:pt x="203" y="26"/>
                    <a:pt x="205" y="27"/>
                    <a:pt x="205" y="27"/>
                  </a:cubicBezTo>
                  <a:cubicBezTo>
                    <a:pt x="206" y="26"/>
                    <a:pt x="207" y="24"/>
                    <a:pt x="208" y="23"/>
                  </a:cubicBezTo>
                  <a:cubicBezTo>
                    <a:pt x="209" y="22"/>
                    <a:pt x="210" y="21"/>
                    <a:pt x="210" y="21"/>
                  </a:cubicBezTo>
                  <a:cubicBezTo>
                    <a:pt x="210" y="20"/>
                    <a:pt x="208" y="19"/>
                    <a:pt x="208" y="19"/>
                  </a:cubicBezTo>
                  <a:cubicBezTo>
                    <a:pt x="208" y="18"/>
                    <a:pt x="209" y="17"/>
                    <a:pt x="210" y="17"/>
                  </a:cubicBezTo>
                  <a:cubicBezTo>
                    <a:pt x="210" y="16"/>
                    <a:pt x="211" y="14"/>
                    <a:pt x="211" y="14"/>
                  </a:cubicBezTo>
                  <a:cubicBezTo>
                    <a:pt x="212" y="14"/>
                    <a:pt x="213" y="16"/>
                    <a:pt x="214" y="16"/>
                  </a:cubicBezTo>
                  <a:cubicBezTo>
                    <a:pt x="212" y="18"/>
                    <a:pt x="211" y="19"/>
                    <a:pt x="210" y="21"/>
                  </a:cubicBezTo>
                  <a:cubicBezTo>
                    <a:pt x="210" y="21"/>
                    <a:pt x="212" y="22"/>
                    <a:pt x="212" y="22"/>
                  </a:cubicBezTo>
                  <a:cubicBezTo>
                    <a:pt x="212" y="23"/>
                    <a:pt x="211" y="24"/>
                    <a:pt x="211" y="24"/>
                  </a:cubicBezTo>
                  <a:cubicBezTo>
                    <a:pt x="210" y="25"/>
                    <a:pt x="209" y="26"/>
                    <a:pt x="209" y="27"/>
                  </a:cubicBezTo>
                  <a:cubicBezTo>
                    <a:pt x="208" y="27"/>
                    <a:pt x="207" y="28"/>
                    <a:pt x="207" y="29"/>
                  </a:cubicBezTo>
                  <a:cubicBezTo>
                    <a:pt x="207" y="29"/>
                    <a:pt x="209" y="30"/>
                    <a:pt x="209" y="31"/>
                  </a:cubicBezTo>
                  <a:cubicBezTo>
                    <a:pt x="210" y="30"/>
                    <a:pt x="211" y="29"/>
                    <a:pt x="211" y="28"/>
                  </a:cubicBezTo>
                  <a:cubicBezTo>
                    <a:pt x="212" y="28"/>
                    <a:pt x="213" y="27"/>
                    <a:pt x="213" y="26"/>
                  </a:cubicBezTo>
                  <a:cubicBezTo>
                    <a:pt x="213" y="26"/>
                    <a:pt x="215" y="24"/>
                    <a:pt x="215" y="24"/>
                  </a:cubicBezTo>
                  <a:cubicBezTo>
                    <a:pt x="215" y="24"/>
                    <a:pt x="212" y="22"/>
                    <a:pt x="212" y="22"/>
                  </a:cubicBezTo>
                  <a:cubicBezTo>
                    <a:pt x="213" y="22"/>
                    <a:pt x="214" y="20"/>
                    <a:pt x="214" y="20"/>
                  </a:cubicBezTo>
                  <a:cubicBezTo>
                    <a:pt x="214" y="20"/>
                    <a:pt x="216" y="21"/>
                    <a:pt x="216" y="22"/>
                  </a:cubicBezTo>
                  <a:cubicBezTo>
                    <a:pt x="217" y="22"/>
                    <a:pt x="218" y="23"/>
                    <a:pt x="218" y="23"/>
                  </a:cubicBezTo>
                  <a:cubicBezTo>
                    <a:pt x="219" y="23"/>
                    <a:pt x="220" y="21"/>
                    <a:pt x="220" y="21"/>
                  </a:cubicBezTo>
                  <a:cubicBezTo>
                    <a:pt x="220" y="21"/>
                    <a:pt x="222" y="19"/>
                    <a:pt x="222" y="19"/>
                  </a:cubicBezTo>
                  <a:cubicBezTo>
                    <a:pt x="222" y="19"/>
                    <a:pt x="224" y="21"/>
                    <a:pt x="224" y="21"/>
                  </a:cubicBezTo>
                  <a:cubicBezTo>
                    <a:pt x="224" y="20"/>
                    <a:pt x="226" y="19"/>
                    <a:pt x="226" y="18"/>
                  </a:cubicBezTo>
                  <a:cubicBezTo>
                    <a:pt x="226" y="18"/>
                    <a:pt x="224" y="17"/>
                    <a:pt x="224" y="17"/>
                  </a:cubicBezTo>
                  <a:cubicBezTo>
                    <a:pt x="224" y="16"/>
                    <a:pt x="225" y="15"/>
                    <a:pt x="225" y="14"/>
                  </a:cubicBezTo>
                  <a:cubicBezTo>
                    <a:pt x="226" y="14"/>
                    <a:pt x="227" y="12"/>
                    <a:pt x="227" y="12"/>
                  </a:cubicBezTo>
                  <a:cubicBezTo>
                    <a:pt x="227" y="12"/>
                    <a:pt x="229" y="14"/>
                    <a:pt x="229" y="14"/>
                  </a:cubicBezTo>
                  <a:cubicBezTo>
                    <a:pt x="230" y="14"/>
                    <a:pt x="231" y="15"/>
                    <a:pt x="231" y="16"/>
                  </a:cubicBezTo>
                  <a:cubicBezTo>
                    <a:pt x="232" y="16"/>
                    <a:pt x="233" y="17"/>
                    <a:pt x="234" y="17"/>
                  </a:cubicBezTo>
                  <a:cubicBezTo>
                    <a:pt x="234" y="17"/>
                    <a:pt x="235" y="15"/>
                    <a:pt x="235" y="15"/>
                  </a:cubicBezTo>
                  <a:cubicBezTo>
                    <a:pt x="236" y="15"/>
                    <a:pt x="237" y="16"/>
                    <a:pt x="238" y="17"/>
                  </a:cubicBezTo>
                  <a:cubicBezTo>
                    <a:pt x="238" y="17"/>
                    <a:pt x="240" y="19"/>
                    <a:pt x="240" y="19"/>
                  </a:cubicBezTo>
                  <a:cubicBezTo>
                    <a:pt x="240" y="18"/>
                    <a:pt x="241" y="17"/>
                    <a:pt x="242" y="16"/>
                  </a:cubicBezTo>
                  <a:cubicBezTo>
                    <a:pt x="242" y="16"/>
                    <a:pt x="243" y="14"/>
                    <a:pt x="243" y="14"/>
                  </a:cubicBezTo>
                  <a:cubicBezTo>
                    <a:pt x="243" y="14"/>
                    <a:pt x="241" y="12"/>
                    <a:pt x="241" y="12"/>
                  </a:cubicBezTo>
                  <a:cubicBezTo>
                    <a:pt x="241" y="12"/>
                    <a:pt x="242" y="10"/>
                    <a:pt x="243" y="10"/>
                  </a:cubicBezTo>
                  <a:cubicBezTo>
                    <a:pt x="243" y="10"/>
                    <a:pt x="245" y="12"/>
                    <a:pt x="245" y="12"/>
                  </a:cubicBezTo>
                  <a:cubicBezTo>
                    <a:pt x="245" y="12"/>
                    <a:pt x="247" y="13"/>
                    <a:pt x="247" y="14"/>
                  </a:cubicBezTo>
                  <a:cubicBezTo>
                    <a:pt x="247" y="14"/>
                    <a:pt x="246" y="15"/>
                    <a:pt x="246" y="16"/>
                  </a:cubicBezTo>
                  <a:cubicBezTo>
                    <a:pt x="245" y="16"/>
                    <a:pt x="244" y="17"/>
                    <a:pt x="244" y="18"/>
                  </a:cubicBezTo>
                  <a:cubicBezTo>
                    <a:pt x="244" y="18"/>
                    <a:pt x="246" y="19"/>
                    <a:pt x="246" y="20"/>
                  </a:cubicBezTo>
                  <a:cubicBezTo>
                    <a:pt x="247" y="19"/>
                    <a:pt x="247" y="18"/>
                    <a:pt x="248" y="17"/>
                  </a:cubicBezTo>
                  <a:cubicBezTo>
                    <a:pt x="248" y="17"/>
                    <a:pt x="249" y="15"/>
                    <a:pt x="249" y="15"/>
                  </a:cubicBezTo>
                  <a:cubicBezTo>
                    <a:pt x="250" y="15"/>
                    <a:pt x="252" y="17"/>
                    <a:pt x="252" y="17"/>
                  </a:cubicBezTo>
                  <a:cubicBezTo>
                    <a:pt x="252" y="17"/>
                    <a:pt x="253" y="15"/>
                    <a:pt x="253" y="15"/>
                  </a:cubicBezTo>
                  <a:cubicBezTo>
                    <a:pt x="253" y="14"/>
                    <a:pt x="251" y="14"/>
                    <a:pt x="251" y="13"/>
                  </a:cubicBezTo>
                  <a:cubicBezTo>
                    <a:pt x="251" y="12"/>
                    <a:pt x="253" y="11"/>
                    <a:pt x="253" y="11"/>
                  </a:cubicBezTo>
                  <a:cubicBezTo>
                    <a:pt x="253" y="10"/>
                    <a:pt x="254" y="9"/>
                    <a:pt x="255" y="9"/>
                  </a:cubicBezTo>
                  <a:cubicBezTo>
                    <a:pt x="255" y="8"/>
                    <a:pt x="256" y="10"/>
                    <a:pt x="257" y="10"/>
                  </a:cubicBezTo>
                  <a:cubicBezTo>
                    <a:pt x="258" y="10"/>
                    <a:pt x="258" y="8"/>
                    <a:pt x="258" y="8"/>
                  </a:cubicBezTo>
                  <a:cubicBezTo>
                    <a:pt x="259" y="8"/>
                    <a:pt x="260" y="10"/>
                    <a:pt x="261" y="10"/>
                  </a:cubicBezTo>
                  <a:cubicBezTo>
                    <a:pt x="261" y="10"/>
                    <a:pt x="259" y="11"/>
                    <a:pt x="259" y="12"/>
                  </a:cubicBezTo>
                  <a:cubicBezTo>
                    <a:pt x="259" y="12"/>
                    <a:pt x="261" y="13"/>
                    <a:pt x="261" y="14"/>
                  </a:cubicBezTo>
                  <a:cubicBezTo>
                    <a:pt x="261" y="14"/>
                    <a:pt x="260" y="15"/>
                    <a:pt x="260" y="16"/>
                  </a:cubicBezTo>
                  <a:cubicBezTo>
                    <a:pt x="259" y="17"/>
                    <a:pt x="258" y="18"/>
                    <a:pt x="258" y="18"/>
                  </a:cubicBezTo>
                  <a:cubicBezTo>
                    <a:pt x="258" y="18"/>
                    <a:pt x="256" y="16"/>
                    <a:pt x="256" y="16"/>
                  </a:cubicBezTo>
                  <a:cubicBezTo>
                    <a:pt x="255" y="16"/>
                    <a:pt x="255" y="19"/>
                    <a:pt x="254" y="19"/>
                  </a:cubicBezTo>
                  <a:cubicBezTo>
                    <a:pt x="253" y="19"/>
                    <a:pt x="252" y="17"/>
                    <a:pt x="252" y="17"/>
                  </a:cubicBezTo>
                  <a:cubicBezTo>
                    <a:pt x="251" y="17"/>
                    <a:pt x="251" y="19"/>
                    <a:pt x="250" y="19"/>
                  </a:cubicBezTo>
                  <a:cubicBezTo>
                    <a:pt x="251" y="20"/>
                    <a:pt x="253" y="21"/>
                    <a:pt x="254" y="23"/>
                  </a:cubicBezTo>
                  <a:cubicBezTo>
                    <a:pt x="255" y="23"/>
                    <a:pt x="256" y="24"/>
                    <a:pt x="257" y="24"/>
                  </a:cubicBezTo>
                  <a:cubicBezTo>
                    <a:pt x="257" y="24"/>
                    <a:pt x="258" y="22"/>
                    <a:pt x="258" y="22"/>
                  </a:cubicBezTo>
                  <a:cubicBezTo>
                    <a:pt x="259" y="22"/>
                    <a:pt x="260" y="24"/>
                    <a:pt x="261" y="24"/>
                  </a:cubicBezTo>
                  <a:cubicBezTo>
                    <a:pt x="261" y="24"/>
                    <a:pt x="263" y="26"/>
                    <a:pt x="263" y="25"/>
                  </a:cubicBezTo>
                  <a:cubicBezTo>
                    <a:pt x="263" y="25"/>
                    <a:pt x="265" y="23"/>
                    <a:pt x="265" y="23"/>
                  </a:cubicBezTo>
                  <a:cubicBezTo>
                    <a:pt x="264" y="23"/>
                    <a:pt x="262" y="22"/>
                    <a:pt x="262" y="22"/>
                  </a:cubicBezTo>
                  <a:cubicBezTo>
                    <a:pt x="262" y="21"/>
                    <a:pt x="264" y="20"/>
                    <a:pt x="264" y="19"/>
                  </a:cubicBezTo>
                  <a:cubicBezTo>
                    <a:pt x="264" y="19"/>
                    <a:pt x="265" y="18"/>
                    <a:pt x="266" y="17"/>
                  </a:cubicBezTo>
                  <a:cubicBezTo>
                    <a:pt x="266" y="16"/>
                    <a:pt x="267" y="15"/>
                    <a:pt x="267" y="15"/>
                  </a:cubicBezTo>
                  <a:cubicBezTo>
                    <a:pt x="268" y="15"/>
                    <a:pt x="269" y="17"/>
                    <a:pt x="270" y="17"/>
                  </a:cubicBezTo>
                  <a:cubicBezTo>
                    <a:pt x="270" y="16"/>
                    <a:pt x="271" y="14"/>
                    <a:pt x="271" y="14"/>
                  </a:cubicBezTo>
                  <a:cubicBezTo>
                    <a:pt x="272" y="14"/>
                    <a:pt x="273" y="16"/>
                    <a:pt x="274" y="16"/>
                  </a:cubicBezTo>
                  <a:cubicBezTo>
                    <a:pt x="274" y="16"/>
                    <a:pt x="275" y="14"/>
                    <a:pt x="275" y="14"/>
                  </a:cubicBezTo>
                  <a:cubicBezTo>
                    <a:pt x="275" y="14"/>
                    <a:pt x="273" y="12"/>
                    <a:pt x="273" y="12"/>
                  </a:cubicBezTo>
                  <a:cubicBezTo>
                    <a:pt x="273" y="12"/>
                    <a:pt x="274" y="10"/>
                    <a:pt x="275" y="10"/>
                  </a:cubicBezTo>
                  <a:cubicBezTo>
                    <a:pt x="275" y="10"/>
                    <a:pt x="276" y="12"/>
                    <a:pt x="277" y="12"/>
                  </a:cubicBezTo>
                  <a:cubicBezTo>
                    <a:pt x="278" y="11"/>
                    <a:pt x="278" y="10"/>
                    <a:pt x="279" y="9"/>
                  </a:cubicBezTo>
                  <a:cubicBezTo>
                    <a:pt x="279" y="9"/>
                    <a:pt x="280" y="11"/>
                    <a:pt x="281" y="11"/>
                  </a:cubicBezTo>
                  <a:cubicBezTo>
                    <a:pt x="281" y="11"/>
                    <a:pt x="282" y="9"/>
                    <a:pt x="283" y="9"/>
                  </a:cubicBezTo>
                  <a:cubicBezTo>
                    <a:pt x="283" y="8"/>
                    <a:pt x="284" y="7"/>
                    <a:pt x="284" y="7"/>
                  </a:cubicBezTo>
                  <a:cubicBezTo>
                    <a:pt x="285" y="7"/>
                    <a:pt x="286" y="8"/>
                    <a:pt x="287" y="8"/>
                  </a:cubicBezTo>
                  <a:cubicBezTo>
                    <a:pt x="287" y="9"/>
                    <a:pt x="285" y="10"/>
                    <a:pt x="285" y="10"/>
                  </a:cubicBezTo>
                  <a:cubicBezTo>
                    <a:pt x="284" y="11"/>
                    <a:pt x="284" y="12"/>
                    <a:pt x="283" y="13"/>
                  </a:cubicBezTo>
                  <a:cubicBezTo>
                    <a:pt x="283" y="13"/>
                    <a:pt x="281" y="11"/>
                    <a:pt x="281" y="11"/>
                  </a:cubicBezTo>
                  <a:cubicBezTo>
                    <a:pt x="281" y="11"/>
                    <a:pt x="280" y="13"/>
                    <a:pt x="279" y="13"/>
                  </a:cubicBezTo>
                  <a:cubicBezTo>
                    <a:pt x="279" y="14"/>
                    <a:pt x="278" y="15"/>
                    <a:pt x="278" y="15"/>
                  </a:cubicBezTo>
                  <a:cubicBezTo>
                    <a:pt x="278" y="16"/>
                    <a:pt x="280" y="17"/>
                    <a:pt x="280" y="17"/>
                  </a:cubicBezTo>
                  <a:cubicBezTo>
                    <a:pt x="280" y="17"/>
                    <a:pt x="278" y="19"/>
                    <a:pt x="278" y="19"/>
                  </a:cubicBezTo>
                  <a:cubicBezTo>
                    <a:pt x="279" y="20"/>
                    <a:pt x="280" y="21"/>
                    <a:pt x="280" y="21"/>
                  </a:cubicBezTo>
                  <a:cubicBezTo>
                    <a:pt x="281" y="21"/>
                    <a:pt x="281" y="19"/>
                    <a:pt x="282" y="19"/>
                  </a:cubicBezTo>
                  <a:cubicBezTo>
                    <a:pt x="283" y="19"/>
                    <a:pt x="284" y="21"/>
                    <a:pt x="284" y="21"/>
                  </a:cubicBezTo>
                  <a:cubicBezTo>
                    <a:pt x="285" y="20"/>
                    <a:pt x="285" y="19"/>
                    <a:pt x="286" y="18"/>
                  </a:cubicBezTo>
                  <a:cubicBezTo>
                    <a:pt x="287" y="18"/>
                    <a:pt x="287" y="16"/>
                    <a:pt x="288" y="16"/>
                  </a:cubicBezTo>
                  <a:cubicBezTo>
                    <a:pt x="288" y="16"/>
                    <a:pt x="289" y="18"/>
                    <a:pt x="290" y="18"/>
                  </a:cubicBezTo>
                  <a:cubicBezTo>
                    <a:pt x="291" y="18"/>
                    <a:pt x="291" y="16"/>
                    <a:pt x="292" y="16"/>
                  </a:cubicBezTo>
                  <a:cubicBezTo>
                    <a:pt x="292" y="16"/>
                    <a:pt x="294" y="17"/>
                    <a:pt x="294" y="17"/>
                  </a:cubicBezTo>
                  <a:cubicBezTo>
                    <a:pt x="294" y="18"/>
                    <a:pt x="292" y="19"/>
                    <a:pt x="292" y="20"/>
                  </a:cubicBezTo>
                  <a:cubicBezTo>
                    <a:pt x="292" y="20"/>
                    <a:pt x="294" y="21"/>
                    <a:pt x="294" y="21"/>
                  </a:cubicBezTo>
                  <a:cubicBezTo>
                    <a:pt x="295" y="21"/>
                    <a:pt x="295" y="19"/>
                    <a:pt x="296" y="19"/>
                  </a:cubicBezTo>
                  <a:cubicBezTo>
                    <a:pt x="296" y="19"/>
                    <a:pt x="298" y="21"/>
                    <a:pt x="298" y="21"/>
                  </a:cubicBezTo>
                  <a:cubicBezTo>
                    <a:pt x="299" y="20"/>
                    <a:pt x="300" y="19"/>
                    <a:pt x="300" y="18"/>
                  </a:cubicBezTo>
                  <a:cubicBezTo>
                    <a:pt x="301" y="18"/>
                    <a:pt x="301" y="17"/>
                    <a:pt x="302" y="16"/>
                  </a:cubicBezTo>
                  <a:cubicBezTo>
                    <a:pt x="302" y="15"/>
                    <a:pt x="303" y="15"/>
                    <a:pt x="303" y="14"/>
                  </a:cubicBezTo>
                  <a:cubicBezTo>
                    <a:pt x="304" y="14"/>
                    <a:pt x="305" y="12"/>
                    <a:pt x="305" y="12"/>
                  </a:cubicBezTo>
                  <a:cubicBezTo>
                    <a:pt x="305" y="12"/>
                    <a:pt x="307" y="13"/>
                    <a:pt x="307" y="13"/>
                  </a:cubicBezTo>
                  <a:cubicBezTo>
                    <a:pt x="307" y="14"/>
                    <a:pt x="306" y="15"/>
                    <a:pt x="306" y="16"/>
                  </a:cubicBezTo>
                  <a:cubicBezTo>
                    <a:pt x="306" y="16"/>
                    <a:pt x="308" y="17"/>
                    <a:pt x="308" y="17"/>
                  </a:cubicBezTo>
                  <a:cubicBezTo>
                    <a:pt x="308" y="18"/>
                    <a:pt x="306" y="20"/>
                    <a:pt x="306" y="20"/>
                  </a:cubicBezTo>
                  <a:cubicBezTo>
                    <a:pt x="307" y="20"/>
                    <a:pt x="308" y="21"/>
                    <a:pt x="308" y="21"/>
                  </a:cubicBezTo>
                  <a:cubicBezTo>
                    <a:pt x="309" y="21"/>
                    <a:pt x="310" y="19"/>
                    <a:pt x="310" y="19"/>
                  </a:cubicBezTo>
                  <a:cubicBezTo>
                    <a:pt x="311" y="19"/>
                    <a:pt x="311" y="18"/>
                    <a:pt x="312" y="17"/>
                  </a:cubicBezTo>
                  <a:cubicBezTo>
                    <a:pt x="312" y="17"/>
                    <a:pt x="313" y="15"/>
                    <a:pt x="313" y="15"/>
                  </a:cubicBezTo>
                  <a:cubicBezTo>
                    <a:pt x="314" y="15"/>
                    <a:pt x="315" y="16"/>
                    <a:pt x="316" y="16"/>
                  </a:cubicBezTo>
                  <a:cubicBezTo>
                    <a:pt x="316" y="17"/>
                    <a:pt x="318" y="18"/>
                    <a:pt x="318" y="18"/>
                  </a:cubicBezTo>
                  <a:cubicBezTo>
                    <a:pt x="318" y="18"/>
                    <a:pt x="316" y="20"/>
                    <a:pt x="316" y="20"/>
                  </a:cubicBezTo>
                  <a:cubicBezTo>
                    <a:pt x="316" y="20"/>
                    <a:pt x="314" y="22"/>
                    <a:pt x="315" y="23"/>
                  </a:cubicBezTo>
                  <a:cubicBezTo>
                    <a:pt x="315" y="23"/>
                    <a:pt x="316" y="24"/>
                    <a:pt x="317" y="24"/>
                  </a:cubicBezTo>
                  <a:cubicBezTo>
                    <a:pt x="317" y="23"/>
                    <a:pt x="318" y="23"/>
                    <a:pt x="318" y="22"/>
                  </a:cubicBezTo>
                  <a:cubicBezTo>
                    <a:pt x="319" y="21"/>
                    <a:pt x="320" y="20"/>
                    <a:pt x="320" y="20"/>
                  </a:cubicBezTo>
                  <a:cubicBezTo>
                    <a:pt x="320" y="19"/>
                    <a:pt x="318" y="18"/>
                    <a:pt x="318" y="18"/>
                  </a:cubicBezTo>
                  <a:cubicBezTo>
                    <a:pt x="318" y="17"/>
                    <a:pt x="320" y="16"/>
                    <a:pt x="320" y="16"/>
                  </a:cubicBezTo>
                  <a:cubicBezTo>
                    <a:pt x="320" y="15"/>
                    <a:pt x="321" y="14"/>
                    <a:pt x="321" y="14"/>
                  </a:cubicBezTo>
                  <a:cubicBezTo>
                    <a:pt x="321" y="14"/>
                    <a:pt x="324" y="15"/>
                    <a:pt x="324" y="15"/>
                  </a:cubicBezTo>
                  <a:cubicBezTo>
                    <a:pt x="324" y="16"/>
                    <a:pt x="322" y="17"/>
                    <a:pt x="322" y="18"/>
                  </a:cubicBezTo>
                  <a:cubicBezTo>
                    <a:pt x="322" y="18"/>
                    <a:pt x="324" y="19"/>
                    <a:pt x="324" y="19"/>
                  </a:cubicBezTo>
                  <a:cubicBezTo>
                    <a:pt x="324" y="20"/>
                    <a:pt x="323" y="21"/>
                    <a:pt x="322" y="21"/>
                  </a:cubicBezTo>
                  <a:cubicBezTo>
                    <a:pt x="322" y="22"/>
                    <a:pt x="321" y="24"/>
                    <a:pt x="321" y="24"/>
                  </a:cubicBezTo>
                  <a:cubicBezTo>
                    <a:pt x="321" y="24"/>
                    <a:pt x="323" y="25"/>
                    <a:pt x="323" y="25"/>
                  </a:cubicBezTo>
                  <a:cubicBezTo>
                    <a:pt x="324" y="25"/>
                    <a:pt x="324" y="23"/>
                    <a:pt x="325" y="23"/>
                  </a:cubicBezTo>
                  <a:cubicBezTo>
                    <a:pt x="325" y="23"/>
                    <a:pt x="327" y="25"/>
                    <a:pt x="327" y="25"/>
                  </a:cubicBezTo>
                  <a:cubicBezTo>
                    <a:pt x="328" y="25"/>
                    <a:pt x="328" y="26"/>
                    <a:pt x="329" y="27"/>
                  </a:cubicBezTo>
                  <a:cubicBezTo>
                    <a:pt x="329" y="26"/>
                    <a:pt x="331" y="25"/>
                    <a:pt x="331" y="24"/>
                  </a:cubicBezTo>
                  <a:cubicBezTo>
                    <a:pt x="331" y="24"/>
                    <a:pt x="329" y="23"/>
                    <a:pt x="329" y="23"/>
                  </a:cubicBezTo>
                  <a:cubicBezTo>
                    <a:pt x="329" y="22"/>
                    <a:pt x="330" y="21"/>
                    <a:pt x="330" y="20"/>
                  </a:cubicBezTo>
                  <a:cubicBezTo>
                    <a:pt x="330" y="20"/>
                    <a:pt x="328" y="19"/>
                    <a:pt x="328" y="19"/>
                  </a:cubicBezTo>
                  <a:cubicBezTo>
                    <a:pt x="328" y="18"/>
                    <a:pt x="330" y="17"/>
                    <a:pt x="330" y="16"/>
                  </a:cubicBezTo>
                  <a:cubicBezTo>
                    <a:pt x="330" y="16"/>
                    <a:pt x="331" y="15"/>
                    <a:pt x="331" y="14"/>
                  </a:cubicBezTo>
                  <a:cubicBezTo>
                    <a:pt x="331" y="14"/>
                    <a:pt x="330" y="13"/>
                    <a:pt x="329" y="13"/>
                  </a:cubicBezTo>
                  <a:cubicBezTo>
                    <a:pt x="329" y="13"/>
                    <a:pt x="331" y="10"/>
                    <a:pt x="331" y="10"/>
                  </a:cubicBezTo>
                  <a:cubicBezTo>
                    <a:pt x="331" y="10"/>
                    <a:pt x="333" y="12"/>
                    <a:pt x="333" y="12"/>
                  </a:cubicBezTo>
                  <a:cubicBezTo>
                    <a:pt x="333" y="12"/>
                    <a:pt x="335" y="10"/>
                    <a:pt x="335" y="10"/>
                  </a:cubicBezTo>
                  <a:cubicBezTo>
                    <a:pt x="335" y="10"/>
                    <a:pt x="337" y="11"/>
                    <a:pt x="337" y="11"/>
                  </a:cubicBezTo>
                  <a:cubicBezTo>
                    <a:pt x="337" y="12"/>
                    <a:pt x="335" y="14"/>
                    <a:pt x="335" y="14"/>
                  </a:cubicBezTo>
                  <a:cubicBezTo>
                    <a:pt x="336" y="14"/>
                    <a:pt x="337" y="15"/>
                    <a:pt x="338" y="15"/>
                  </a:cubicBezTo>
                  <a:cubicBezTo>
                    <a:pt x="338" y="15"/>
                    <a:pt x="339" y="13"/>
                    <a:pt x="339" y="13"/>
                  </a:cubicBezTo>
                  <a:cubicBezTo>
                    <a:pt x="340" y="13"/>
                    <a:pt x="341" y="14"/>
                    <a:pt x="342" y="15"/>
                  </a:cubicBezTo>
                  <a:cubicBezTo>
                    <a:pt x="342" y="15"/>
                    <a:pt x="343" y="17"/>
                    <a:pt x="344" y="17"/>
                  </a:cubicBezTo>
                  <a:cubicBezTo>
                    <a:pt x="344" y="17"/>
                    <a:pt x="345" y="18"/>
                    <a:pt x="346" y="18"/>
                  </a:cubicBezTo>
                  <a:cubicBezTo>
                    <a:pt x="346" y="18"/>
                    <a:pt x="347" y="16"/>
                    <a:pt x="348" y="16"/>
                  </a:cubicBezTo>
                  <a:cubicBezTo>
                    <a:pt x="348" y="15"/>
                    <a:pt x="349" y="14"/>
                    <a:pt x="349" y="14"/>
                  </a:cubicBezTo>
                  <a:cubicBezTo>
                    <a:pt x="350" y="14"/>
                    <a:pt x="351" y="12"/>
                    <a:pt x="351" y="12"/>
                  </a:cubicBezTo>
                  <a:cubicBezTo>
                    <a:pt x="352" y="12"/>
                    <a:pt x="353" y="13"/>
                    <a:pt x="353" y="13"/>
                  </a:cubicBezTo>
                  <a:cubicBezTo>
                    <a:pt x="354" y="13"/>
                    <a:pt x="354" y="11"/>
                    <a:pt x="355" y="11"/>
                  </a:cubicBezTo>
                  <a:cubicBezTo>
                    <a:pt x="355" y="12"/>
                    <a:pt x="357" y="12"/>
                    <a:pt x="357" y="13"/>
                  </a:cubicBezTo>
                  <a:cubicBezTo>
                    <a:pt x="357" y="13"/>
                    <a:pt x="355" y="14"/>
                    <a:pt x="356" y="15"/>
                  </a:cubicBezTo>
                  <a:cubicBezTo>
                    <a:pt x="356" y="16"/>
                    <a:pt x="358" y="16"/>
                    <a:pt x="358" y="17"/>
                  </a:cubicBezTo>
                  <a:cubicBezTo>
                    <a:pt x="358" y="17"/>
                    <a:pt x="356" y="18"/>
                    <a:pt x="356" y="19"/>
                  </a:cubicBezTo>
                  <a:cubicBezTo>
                    <a:pt x="356" y="20"/>
                    <a:pt x="358" y="20"/>
                    <a:pt x="358" y="21"/>
                  </a:cubicBezTo>
                  <a:cubicBezTo>
                    <a:pt x="359" y="20"/>
                    <a:pt x="360" y="19"/>
                    <a:pt x="360" y="18"/>
                  </a:cubicBezTo>
                  <a:cubicBezTo>
                    <a:pt x="360" y="18"/>
                    <a:pt x="362" y="16"/>
                    <a:pt x="362" y="16"/>
                  </a:cubicBezTo>
                  <a:cubicBezTo>
                    <a:pt x="362" y="16"/>
                    <a:pt x="360" y="14"/>
                    <a:pt x="360" y="14"/>
                  </a:cubicBezTo>
                  <a:cubicBezTo>
                    <a:pt x="360" y="14"/>
                    <a:pt x="361" y="12"/>
                    <a:pt x="361" y="12"/>
                  </a:cubicBezTo>
                  <a:cubicBezTo>
                    <a:pt x="361" y="12"/>
                    <a:pt x="363" y="14"/>
                    <a:pt x="363" y="14"/>
                  </a:cubicBezTo>
                  <a:cubicBezTo>
                    <a:pt x="363" y="14"/>
                    <a:pt x="362" y="16"/>
                    <a:pt x="362" y="16"/>
                  </a:cubicBezTo>
                  <a:cubicBezTo>
                    <a:pt x="362" y="16"/>
                    <a:pt x="364" y="18"/>
                    <a:pt x="364" y="18"/>
                  </a:cubicBezTo>
                  <a:cubicBezTo>
                    <a:pt x="365" y="18"/>
                    <a:pt x="365" y="16"/>
                    <a:pt x="366" y="16"/>
                  </a:cubicBezTo>
                  <a:cubicBezTo>
                    <a:pt x="366" y="16"/>
                    <a:pt x="367" y="17"/>
                    <a:pt x="368" y="17"/>
                  </a:cubicBezTo>
                  <a:cubicBezTo>
                    <a:pt x="369" y="17"/>
                    <a:pt x="369" y="15"/>
                    <a:pt x="370" y="15"/>
                  </a:cubicBezTo>
                  <a:cubicBezTo>
                    <a:pt x="370" y="15"/>
                    <a:pt x="371" y="17"/>
                    <a:pt x="372" y="17"/>
                  </a:cubicBezTo>
                  <a:cubicBezTo>
                    <a:pt x="372" y="17"/>
                    <a:pt x="373" y="15"/>
                    <a:pt x="374" y="15"/>
                  </a:cubicBezTo>
                  <a:cubicBezTo>
                    <a:pt x="374" y="15"/>
                    <a:pt x="375" y="16"/>
                    <a:pt x="376" y="16"/>
                  </a:cubicBezTo>
                  <a:cubicBezTo>
                    <a:pt x="376" y="16"/>
                    <a:pt x="377" y="14"/>
                    <a:pt x="378" y="14"/>
                  </a:cubicBezTo>
                  <a:cubicBezTo>
                    <a:pt x="378" y="14"/>
                    <a:pt x="379" y="12"/>
                    <a:pt x="379" y="12"/>
                  </a:cubicBezTo>
                  <a:cubicBezTo>
                    <a:pt x="380" y="12"/>
                    <a:pt x="381" y="14"/>
                    <a:pt x="381" y="14"/>
                  </a:cubicBezTo>
                  <a:cubicBezTo>
                    <a:pt x="382" y="13"/>
                    <a:pt x="383" y="12"/>
                    <a:pt x="383" y="11"/>
                  </a:cubicBezTo>
                  <a:cubicBezTo>
                    <a:pt x="384" y="11"/>
                    <a:pt x="384" y="9"/>
                    <a:pt x="385" y="9"/>
                  </a:cubicBezTo>
                  <a:cubicBezTo>
                    <a:pt x="385" y="9"/>
                    <a:pt x="387" y="11"/>
                    <a:pt x="387" y="11"/>
                  </a:cubicBezTo>
                  <a:cubicBezTo>
                    <a:pt x="387" y="12"/>
                    <a:pt x="386" y="12"/>
                    <a:pt x="385" y="13"/>
                  </a:cubicBezTo>
                  <a:cubicBezTo>
                    <a:pt x="385" y="13"/>
                    <a:pt x="384" y="15"/>
                    <a:pt x="384" y="15"/>
                  </a:cubicBezTo>
                  <a:cubicBezTo>
                    <a:pt x="384" y="15"/>
                    <a:pt x="386" y="17"/>
                    <a:pt x="386" y="17"/>
                  </a:cubicBezTo>
                  <a:cubicBezTo>
                    <a:pt x="385" y="18"/>
                    <a:pt x="385" y="18"/>
                    <a:pt x="384" y="19"/>
                  </a:cubicBezTo>
                  <a:cubicBezTo>
                    <a:pt x="384" y="20"/>
                    <a:pt x="383" y="21"/>
                    <a:pt x="383" y="21"/>
                  </a:cubicBezTo>
                  <a:cubicBezTo>
                    <a:pt x="382" y="22"/>
                    <a:pt x="381" y="20"/>
                    <a:pt x="380" y="20"/>
                  </a:cubicBezTo>
                  <a:cubicBezTo>
                    <a:pt x="380" y="20"/>
                    <a:pt x="379" y="22"/>
                    <a:pt x="379" y="22"/>
                  </a:cubicBezTo>
                  <a:cubicBezTo>
                    <a:pt x="378" y="22"/>
                    <a:pt x="377" y="20"/>
                    <a:pt x="376" y="20"/>
                  </a:cubicBezTo>
                  <a:cubicBezTo>
                    <a:pt x="376" y="20"/>
                    <a:pt x="375" y="22"/>
                    <a:pt x="375" y="22"/>
                  </a:cubicBezTo>
                  <a:cubicBezTo>
                    <a:pt x="375" y="23"/>
                    <a:pt x="377" y="24"/>
                    <a:pt x="377" y="24"/>
                  </a:cubicBezTo>
                  <a:cubicBezTo>
                    <a:pt x="377" y="25"/>
                    <a:pt x="375" y="26"/>
                    <a:pt x="375" y="26"/>
                  </a:cubicBezTo>
                  <a:cubicBezTo>
                    <a:pt x="376" y="26"/>
                    <a:pt x="377" y="28"/>
                    <a:pt x="377" y="28"/>
                  </a:cubicBezTo>
                  <a:cubicBezTo>
                    <a:pt x="378" y="28"/>
                    <a:pt x="379" y="26"/>
                    <a:pt x="379" y="26"/>
                  </a:cubicBezTo>
                  <a:cubicBezTo>
                    <a:pt x="380" y="26"/>
                    <a:pt x="381" y="28"/>
                    <a:pt x="381" y="28"/>
                  </a:cubicBezTo>
                  <a:cubicBezTo>
                    <a:pt x="382" y="28"/>
                    <a:pt x="382" y="25"/>
                    <a:pt x="383" y="25"/>
                  </a:cubicBezTo>
                  <a:cubicBezTo>
                    <a:pt x="384" y="25"/>
                    <a:pt x="385" y="27"/>
                    <a:pt x="385" y="27"/>
                  </a:cubicBezTo>
                  <a:cubicBezTo>
                    <a:pt x="385" y="26"/>
                    <a:pt x="387" y="25"/>
                    <a:pt x="387" y="25"/>
                  </a:cubicBezTo>
                  <a:cubicBezTo>
                    <a:pt x="387" y="24"/>
                    <a:pt x="385" y="24"/>
                    <a:pt x="385" y="23"/>
                  </a:cubicBezTo>
                  <a:cubicBezTo>
                    <a:pt x="385" y="22"/>
                    <a:pt x="386" y="22"/>
                    <a:pt x="386" y="21"/>
                  </a:cubicBezTo>
                  <a:cubicBezTo>
                    <a:pt x="387" y="20"/>
                    <a:pt x="388" y="19"/>
                    <a:pt x="388" y="19"/>
                  </a:cubicBezTo>
                  <a:cubicBezTo>
                    <a:pt x="388" y="18"/>
                    <a:pt x="386" y="17"/>
                    <a:pt x="386" y="17"/>
                  </a:cubicBezTo>
                  <a:cubicBezTo>
                    <a:pt x="386" y="17"/>
                    <a:pt x="387" y="15"/>
                    <a:pt x="388" y="15"/>
                  </a:cubicBezTo>
                  <a:cubicBezTo>
                    <a:pt x="388" y="15"/>
                    <a:pt x="390" y="17"/>
                    <a:pt x="390" y="16"/>
                  </a:cubicBezTo>
                  <a:cubicBezTo>
                    <a:pt x="390" y="16"/>
                    <a:pt x="392" y="14"/>
                    <a:pt x="392" y="14"/>
                  </a:cubicBezTo>
                  <a:cubicBezTo>
                    <a:pt x="392" y="14"/>
                    <a:pt x="389" y="12"/>
                    <a:pt x="389" y="12"/>
                  </a:cubicBezTo>
                  <a:cubicBezTo>
                    <a:pt x="390" y="12"/>
                    <a:pt x="391" y="10"/>
                    <a:pt x="391" y="10"/>
                  </a:cubicBezTo>
                  <a:cubicBezTo>
                    <a:pt x="392" y="10"/>
                    <a:pt x="393" y="12"/>
                    <a:pt x="393" y="12"/>
                  </a:cubicBezTo>
                  <a:cubicBezTo>
                    <a:pt x="393" y="13"/>
                    <a:pt x="391" y="14"/>
                    <a:pt x="392" y="14"/>
                  </a:cubicBezTo>
                  <a:cubicBezTo>
                    <a:pt x="392" y="15"/>
                    <a:pt x="394" y="15"/>
                    <a:pt x="394" y="16"/>
                  </a:cubicBezTo>
                  <a:cubicBezTo>
                    <a:pt x="394" y="17"/>
                    <a:pt x="396" y="17"/>
                    <a:pt x="396" y="18"/>
                  </a:cubicBezTo>
                  <a:cubicBezTo>
                    <a:pt x="396" y="18"/>
                    <a:pt x="395" y="19"/>
                    <a:pt x="394" y="20"/>
                  </a:cubicBezTo>
                  <a:cubicBezTo>
                    <a:pt x="394" y="20"/>
                    <a:pt x="392" y="18"/>
                    <a:pt x="392" y="18"/>
                  </a:cubicBezTo>
                  <a:cubicBezTo>
                    <a:pt x="392" y="18"/>
                    <a:pt x="391" y="20"/>
                    <a:pt x="390" y="20"/>
                  </a:cubicBezTo>
                  <a:cubicBezTo>
                    <a:pt x="390" y="21"/>
                    <a:pt x="389" y="22"/>
                    <a:pt x="389" y="23"/>
                  </a:cubicBezTo>
                  <a:cubicBezTo>
                    <a:pt x="389" y="23"/>
                    <a:pt x="390" y="24"/>
                    <a:pt x="391" y="24"/>
                  </a:cubicBezTo>
                  <a:cubicBezTo>
                    <a:pt x="391" y="24"/>
                    <a:pt x="392" y="22"/>
                    <a:pt x="393" y="22"/>
                  </a:cubicBezTo>
                  <a:cubicBezTo>
                    <a:pt x="393" y="22"/>
                    <a:pt x="394" y="24"/>
                    <a:pt x="395" y="24"/>
                  </a:cubicBezTo>
                  <a:cubicBezTo>
                    <a:pt x="395" y="24"/>
                    <a:pt x="396" y="22"/>
                    <a:pt x="397" y="22"/>
                  </a:cubicBezTo>
                  <a:cubicBezTo>
                    <a:pt x="397" y="21"/>
                    <a:pt x="398" y="23"/>
                    <a:pt x="399" y="23"/>
                  </a:cubicBezTo>
                  <a:cubicBezTo>
                    <a:pt x="399" y="23"/>
                    <a:pt x="400" y="22"/>
                    <a:pt x="400" y="21"/>
                  </a:cubicBezTo>
                  <a:cubicBezTo>
                    <a:pt x="401" y="20"/>
                    <a:pt x="402" y="20"/>
                    <a:pt x="402" y="19"/>
                  </a:cubicBezTo>
                  <a:cubicBezTo>
                    <a:pt x="402" y="19"/>
                    <a:pt x="404" y="17"/>
                    <a:pt x="404" y="17"/>
                  </a:cubicBezTo>
                  <a:cubicBezTo>
                    <a:pt x="404" y="17"/>
                    <a:pt x="406" y="18"/>
                    <a:pt x="406" y="18"/>
                  </a:cubicBezTo>
                  <a:cubicBezTo>
                    <a:pt x="406" y="19"/>
                    <a:pt x="404" y="20"/>
                    <a:pt x="404" y="20"/>
                  </a:cubicBezTo>
                  <a:cubicBezTo>
                    <a:pt x="405" y="21"/>
                    <a:pt x="407" y="22"/>
                    <a:pt x="407" y="22"/>
                  </a:cubicBezTo>
                  <a:cubicBezTo>
                    <a:pt x="407" y="23"/>
                    <a:pt x="405" y="24"/>
                    <a:pt x="405" y="24"/>
                  </a:cubicBezTo>
                  <a:cubicBezTo>
                    <a:pt x="405" y="25"/>
                    <a:pt x="407" y="26"/>
                    <a:pt x="407" y="26"/>
                  </a:cubicBezTo>
                  <a:cubicBezTo>
                    <a:pt x="408" y="26"/>
                    <a:pt x="408" y="24"/>
                    <a:pt x="409" y="24"/>
                  </a:cubicBezTo>
                  <a:cubicBezTo>
                    <a:pt x="409" y="23"/>
                    <a:pt x="407" y="23"/>
                    <a:pt x="407" y="22"/>
                  </a:cubicBezTo>
                  <a:cubicBezTo>
                    <a:pt x="407" y="22"/>
                    <a:pt x="408" y="20"/>
                    <a:pt x="408" y="20"/>
                  </a:cubicBezTo>
                  <a:cubicBezTo>
                    <a:pt x="409" y="19"/>
                    <a:pt x="410" y="18"/>
                    <a:pt x="410" y="18"/>
                  </a:cubicBezTo>
                  <a:cubicBezTo>
                    <a:pt x="410" y="17"/>
                    <a:pt x="408" y="17"/>
                    <a:pt x="408" y="16"/>
                  </a:cubicBezTo>
                  <a:cubicBezTo>
                    <a:pt x="408" y="16"/>
                    <a:pt x="409" y="14"/>
                    <a:pt x="410" y="14"/>
                  </a:cubicBezTo>
                  <a:cubicBezTo>
                    <a:pt x="410" y="14"/>
                    <a:pt x="412" y="15"/>
                    <a:pt x="412" y="15"/>
                  </a:cubicBezTo>
                  <a:cubicBezTo>
                    <a:pt x="412" y="16"/>
                    <a:pt x="410" y="17"/>
                    <a:pt x="410" y="18"/>
                  </a:cubicBezTo>
                  <a:cubicBezTo>
                    <a:pt x="410" y="18"/>
                    <a:pt x="412" y="19"/>
                    <a:pt x="412" y="19"/>
                  </a:cubicBezTo>
                  <a:cubicBezTo>
                    <a:pt x="412" y="20"/>
                    <a:pt x="410" y="21"/>
                    <a:pt x="411" y="22"/>
                  </a:cubicBezTo>
                  <a:cubicBezTo>
                    <a:pt x="411" y="22"/>
                    <a:pt x="413" y="23"/>
                    <a:pt x="413" y="23"/>
                  </a:cubicBezTo>
                  <a:cubicBezTo>
                    <a:pt x="413" y="24"/>
                    <a:pt x="415" y="25"/>
                    <a:pt x="415" y="25"/>
                  </a:cubicBezTo>
                  <a:cubicBezTo>
                    <a:pt x="415" y="25"/>
                    <a:pt x="416" y="23"/>
                    <a:pt x="417" y="23"/>
                  </a:cubicBezTo>
                  <a:cubicBezTo>
                    <a:pt x="417" y="22"/>
                    <a:pt x="418" y="21"/>
                    <a:pt x="418" y="21"/>
                  </a:cubicBezTo>
                  <a:cubicBezTo>
                    <a:pt x="419" y="20"/>
                    <a:pt x="420" y="19"/>
                    <a:pt x="420" y="18"/>
                  </a:cubicBezTo>
                  <a:cubicBezTo>
                    <a:pt x="420" y="18"/>
                    <a:pt x="421" y="16"/>
                    <a:pt x="422" y="16"/>
                  </a:cubicBezTo>
                  <a:cubicBezTo>
                    <a:pt x="422" y="16"/>
                    <a:pt x="424" y="18"/>
                    <a:pt x="424" y="18"/>
                  </a:cubicBezTo>
                  <a:cubicBezTo>
                    <a:pt x="425" y="18"/>
                    <a:pt x="425" y="16"/>
                    <a:pt x="426" y="16"/>
                  </a:cubicBezTo>
                  <a:cubicBezTo>
                    <a:pt x="426" y="16"/>
                    <a:pt x="428" y="17"/>
                    <a:pt x="428" y="17"/>
                  </a:cubicBezTo>
                  <a:cubicBezTo>
                    <a:pt x="428" y="18"/>
                    <a:pt x="426" y="19"/>
                    <a:pt x="426" y="20"/>
                  </a:cubicBezTo>
                  <a:cubicBezTo>
                    <a:pt x="426" y="20"/>
                    <a:pt x="428" y="21"/>
                    <a:pt x="429" y="21"/>
                  </a:cubicBezTo>
                  <a:cubicBezTo>
                    <a:pt x="429" y="21"/>
                    <a:pt x="430" y="23"/>
                    <a:pt x="431" y="23"/>
                  </a:cubicBezTo>
                  <a:cubicBezTo>
                    <a:pt x="431" y="22"/>
                    <a:pt x="433" y="21"/>
                    <a:pt x="433" y="21"/>
                  </a:cubicBezTo>
                  <a:cubicBezTo>
                    <a:pt x="432" y="20"/>
                    <a:pt x="430" y="20"/>
                    <a:pt x="430" y="19"/>
                  </a:cubicBezTo>
                  <a:cubicBezTo>
                    <a:pt x="430" y="18"/>
                    <a:pt x="432" y="18"/>
                    <a:pt x="432" y="17"/>
                  </a:cubicBezTo>
                  <a:cubicBezTo>
                    <a:pt x="432" y="16"/>
                    <a:pt x="430" y="16"/>
                    <a:pt x="430" y="15"/>
                  </a:cubicBezTo>
                  <a:cubicBezTo>
                    <a:pt x="430" y="15"/>
                    <a:pt x="431" y="13"/>
                    <a:pt x="431" y="13"/>
                  </a:cubicBezTo>
                  <a:cubicBezTo>
                    <a:pt x="432" y="12"/>
                    <a:pt x="433" y="11"/>
                    <a:pt x="433" y="11"/>
                  </a:cubicBezTo>
                  <a:cubicBezTo>
                    <a:pt x="435" y="12"/>
                    <a:pt x="436" y="13"/>
                    <a:pt x="438" y="14"/>
                  </a:cubicBezTo>
                  <a:cubicBezTo>
                    <a:pt x="438" y="15"/>
                    <a:pt x="436" y="16"/>
                    <a:pt x="436" y="16"/>
                  </a:cubicBezTo>
                  <a:cubicBezTo>
                    <a:pt x="436" y="17"/>
                    <a:pt x="438" y="17"/>
                    <a:pt x="438" y="18"/>
                  </a:cubicBezTo>
                  <a:cubicBezTo>
                    <a:pt x="438" y="18"/>
                    <a:pt x="436" y="20"/>
                    <a:pt x="436" y="20"/>
                  </a:cubicBezTo>
                  <a:cubicBezTo>
                    <a:pt x="437" y="21"/>
                    <a:pt x="438" y="21"/>
                    <a:pt x="439" y="22"/>
                  </a:cubicBezTo>
                  <a:cubicBezTo>
                    <a:pt x="439" y="22"/>
                    <a:pt x="440" y="23"/>
                    <a:pt x="441" y="24"/>
                  </a:cubicBezTo>
                  <a:cubicBezTo>
                    <a:pt x="442" y="22"/>
                    <a:pt x="443" y="21"/>
                    <a:pt x="444" y="19"/>
                  </a:cubicBezTo>
                  <a:cubicBezTo>
                    <a:pt x="444" y="18"/>
                    <a:pt x="442" y="18"/>
                    <a:pt x="442" y="17"/>
                  </a:cubicBezTo>
                  <a:cubicBezTo>
                    <a:pt x="442" y="17"/>
                    <a:pt x="444" y="16"/>
                    <a:pt x="444" y="15"/>
                  </a:cubicBezTo>
                  <a:cubicBezTo>
                    <a:pt x="444" y="14"/>
                    <a:pt x="442" y="14"/>
                    <a:pt x="442" y="13"/>
                  </a:cubicBezTo>
                  <a:cubicBezTo>
                    <a:pt x="441" y="13"/>
                    <a:pt x="443" y="12"/>
                    <a:pt x="443" y="11"/>
                  </a:cubicBezTo>
                  <a:cubicBezTo>
                    <a:pt x="443" y="11"/>
                    <a:pt x="441" y="10"/>
                    <a:pt x="441" y="10"/>
                  </a:cubicBezTo>
                  <a:cubicBezTo>
                    <a:pt x="442" y="9"/>
                    <a:pt x="442" y="8"/>
                    <a:pt x="443" y="7"/>
                  </a:cubicBezTo>
                  <a:cubicBezTo>
                    <a:pt x="443" y="7"/>
                    <a:pt x="444" y="5"/>
                    <a:pt x="444" y="5"/>
                  </a:cubicBezTo>
                  <a:cubicBezTo>
                    <a:pt x="445" y="5"/>
                    <a:pt x="447" y="7"/>
                    <a:pt x="447" y="7"/>
                  </a:cubicBezTo>
                  <a:cubicBezTo>
                    <a:pt x="447" y="7"/>
                    <a:pt x="445" y="8"/>
                    <a:pt x="445" y="9"/>
                  </a:cubicBezTo>
                  <a:cubicBezTo>
                    <a:pt x="446" y="10"/>
                    <a:pt x="446" y="10"/>
                    <a:pt x="447" y="11"/>
                  </a:cubicBezTo>
                  <a:cubicBezTo>
                    <a:pt x="448" y="11"/>
                    <a:pt x="449" y="12"/>
                    <a:pt x="449" y="12"/>
                  </a:cubicBezTo>
                  <a:cubicBezTo>
                    <a:pt x="450" y="13"/>
                    <a:pt x="448" y="14"/>
                    <a:pt x="448" y="15"/>
                  </a:cubicBezTo>
                  <a:cubicBezTo>
                    <a:pt x="447" y="15"/>
                    <a:pt x="446" y="17"/>
                    <a:pt x="446" y="17"/>
                  </a:cubicBezTo>
                  <a:cubicBezTo>
                    <a:pt x="446" y="17"/>
                    <a:pt x="448" y="18"/>
                    <a:pt x="448" y="19"/>
                  </a:cubicBezTo>
                  <a:cubicBezTo>
                    <a:pt x="449" y="19"/>
                    <a:pt x="450" y="20"/>
                    <a:pt x="450" y="20"/>
                  </a:cubicBezTo>
                  <a:cubicBezTo>
                    <a:pt x="451" y="21"/>
                    <a:pt x="449" y="22"/>
                    <a:pt x="449" y="23"/>
                  </a:cubicBezTo>
                  <a:cubicBezTo>
                    <a:pt x="449" y="23"/>
                    <a:pt x="447" y="24"/>
                    <a:pt x="447" y="25"/>
                  </a:cubicBezTo>
                  <a:cubicBezTo>
                    <a:pt x="447" y="25"/>
                    <a:pt x="449" y="26"/>
                    <a:pt x="449" y="26"/>
                  </a:cubicBezTo>
                  <a:cubicBezTo>
                    <a:pt x="449" y="27"/>
                    <a:pt x="451" y="28"/>
                    <a:pt x="452" y="28"/>
                  </a:cubicBezTo>
                  <a:cubicBezTo>
                    <a:pt x="452" y="27"/>
                    <a:pt x="453" y="27"/>
                    <a:pt x="453" y="26"/>
                  </a:cubicBezTo>
                  <a:cubicBezTo>
                    <a:pt x="453" y="26"/>
                    <a:pt x="451" y="25"/>
                    <a:pt x="451" y="24"/>
                  </a:cubicBezTo>
                  <a:cubicBezTo>
                    <a:pt x="451" y="24"/>
                    <a:pt x="452" y="23"/>
                    <a:pt x="453" y="22"/>
                  </a:cubicBezTo>
                  <a:cubicBezTo>
                    <a:pt x="453" y="21"/>
                    <a:pt x="454" y="20"/>
                    <a:pt x="454" y="20"/>
                  </a:cubicBezTo>
                  <a:cubicBezTo>
                    <a:pt x="455" y="20"/>
                    <a:pt x="456" y="22"/>
                    <a:pt x="457" y="21"/>
                  </a:cubicBezTo>
                  <a:cubicBezTo>
                    <a:pt x="457" y="21"/>
                    <a:pt x="458" y="20"/>
                    <a:pt x="458" y="19"/>
                  </a:cubicBezTo>
                  <a:cubicBezTo>
                    <a:pt x="459" y="19"/>
                    <a:pt x="460" y="18"/>
                    <a:pt x="460" y="17"/>
                  </a:cubicBezTo>
                  <a:cubicBezTo>
                    <a:pt x="461" y="16"/>
                    <a:pt x="461" y="16"/>
                    <a:pt x="462" y="15"/>
                  </a:cubicBezTo>
                  <a:cubicBezTo>
                    <a:pt x="462" y="14"/>
                    <a:pt x="464" y="13"/>
                    <a:pt x="463" y="13"/>
                  </a:cubicBezTo>
                  <a:cubicBezTo>
                    <a:pt x="463" y="12"/>
                    <a:pt x="462" y="11"/>
                    <a:pt x="461" y="11"/>
                  </a:cubicBezTo>
                  <a:cubicBezTo>
                    <a:pt x="461" y="11"/>
                    <a:pt x="459" y="9"/>
                    <a:pt x="459" y="9"/>
                  </a:cubicBezTo>
                  <a:cubicBezTo>
                    <a:pt x="459" y="9"/>
                    <a:pt x="460" y="7"/>
                    <a:pt x="461" y="7"/>
                  </a:cubicBezTo>
                  <a:cubicBezTo>
                    <a:pt x="461" y="7"/>
                    <a:pt x="462" y="9"/>
                    <a:pt x="463" y="9"/>
                  </a:cubicBezTo>
                  <a:cubicBezTo>
                    <a:pt x="463" y="8"/>
                    <a:pt x="464" y="6"/>
                    <a:pt x="465" y="6"/>
                  </a:cubicBezTo>
                  <a:cubicBezTo>
                    <a:pt x="465" y="7"/>
                    <a:pt x="466" y="8"/>
                    <a:pt x="467" y="8"/>
                  </a:cubicBezTo>
                  <a:cubicBezTo>
                    <a:pt x="467" y="8"/>
                    <a:pt x="469" y="10"/>
                    <a:pt x="469" y="10"/>
                  </a:cubicBezTo>
                  <a:cubicBezTo>
                    <a:pt x="470" y="10"/>
                    <a:pt x="471" y="12"/>
                    <a:pt x="471" y="11"/>
                  </a:cubicBezTo>
                  <a:cubicBezTo>
                    <a:pt x="472" y="11"/>
                    <a:pt x="473" y="10"/>
                    <a:pt x="473" y="9"/>
                  </a:cubicBezTo>
                  <a:cubicBezTo>
                    <a:pt x="474" y="9"/>
                    <a:pt x="474" y="8"/>
                    <a:pt x="475" y="7"/>
                  </a:cubicBezTo>
                  <a:cubicBezTo>
                    <a:pt x="475" y="6"/>
                    <a:pt x="476" y="6"/>
                    <a:pt x="476" y="5"/>
                  </a:cubicBezTo>
                  <a:cubicBezTo>
                    <a:pt x="477" y="5"/>
                    <a:pt x="479" y="6"/>
                    <a:pt x="479" y="6"/>
                  </a:cubicBezTo>
                  <a:cubicBezTo>
                    <a:pt x="479" y="7"/>
                    <a:pt x="477" y="8"/>
                    <a:pt x="477" y="9"/>
                  </a:cubicBezTo>
                  <a:cubicBezTo>
                    <a:pt x="477" y="9"/>
                    <a:pt x="479" y="10"/>
                    <a:pt x="479" y="10"/>
                  </a:cubicBezTo>
                  <a:cubicBezTo>
                    <a:pt x="479" y="11"/>
                    <a:pt x="478" y="12"/>
                    <a:pt x="478" y="13"/>
                  </a:cubicBezTo>
                  <a:cubicBezTo>
                    <a:pt x="477" y="13"/>
                    <a:pt x="476" y="14"/>
                    <a:pt x="476" y="15"/>
                  </a:cubicBezTo>
                  <a:cubicBezTo>
                    <a:pt x="476" y="15"/>
                    <a:pt x="474" y="17"/>
                    <a:pt x="474" y="17"/>
                  </a:cubicBezTo>
                  <a:cubicBezTo>
                    <a:pt x="474" y="17"/>
                    <a:pt x="476" y="19"/>
                    <a:pt x="476" y="19"/>
                  </a:cubicBezTo>
                  <a:cubicBezTo>
                    <a:pt x="477" y="19"/>
                    <a:pt x="478" y="20"/>
                    <a:pt x="479" y="21"/>
                  </a:cubicBezTo>
                  <a:cubicBezTo>
                    <a:pt x="479" y="21"/>
                    <a:pt x="481" y="22"/>
                    <a:pt x="481" y="22"/>
                  </a:cubicBezTo>
                  <a:cubicBezTo>
                    <a:pt x="481" y="22"/>
                    <a:pt x="479" y="24"/>
                    <a:pt x="479" y="24"/>
                  </a:cubicBezTo>
                  <a:cubicBezTo>
                    <a:pt x="479" y="25"/>
                    <a:pt x="477" y="26"/>
                    <a:pt x="477" y="27"/>
                  </a:cubicBezTo>
                  <a:cubicBezTo>
                    <a:pt x="478" y="27"/>
                    <a:pt x="479" y="28"/>
                    <a:pt x="480" y="28"/>
                  </a:cubicBezTo>
                  <a:cubicBezTo>
                    <a:pt x="480" y="29"/>
                    <a:pt x="481" y="29"/>
                    <a:pt x="482" y="30"/>
                  </a:cubicBezTo>
                  <a:cubicBezTo>
                    <a:pt x="482" y="29"/>
                    <a:pt x="483" y="29"/>
                    <a:pt x="484" y="28"/>
                  </a:cubicBezTo>
                  <a:cubicBezTo>
                    <a:pt x="484" y="27"/>
                    <a:pt x="485" y="26"/>
                    <a:pt x="485" y="26"/>
                  </a:cubicBezTo>
                  <a:cubicBezTo>
                    <a:pt x="485" y="25"/>
                    <a:pt x="487" y="24"/>
                    <a:pt x="487" y="23"/>
                  </a:cubicBezTo>
                  <a:cubicBezTo>
                    <a:pt x="487" y="23"/>
                    <a:pt x="485" y="22"/>
                    <a:pt x="485" y="22"/>
                  </a:cubicBezTo>
                  <a:cubicBezTo>
                    <a:pt x="485" y="21"/>
                    <a:pt x="486" y="20"/>
                    <a:pt x="486" y="19"/>
                  </a:cubicBezTo>
                  <a:cubicBezTo>
                    <a:pt x="487" y="19"/>
                    <a:pt x="488" y="18"/>
                    <a:pt x="488" y="17"/>
                  </a:cubicBezTo>
                  <a:cubicBezTo>
                    <a:pt x="488" y="17"/>
                    <a:pt x="486" y="16"/>
                    <a:pt x="486" y="16"/>
                  </a:cubicBezTo>
                  <a:cubicBezTo>
                    <a:pt x="486" y="15"/>
                    <a:pt x="487" y="13"/>
                    <a:pt x="488" y="13"/>
                  </a:cubicBezTo>
                  <a:cubicBezTo>
                    <a:pt x="488" y="13"/>
                    <a:pt x="489" y="15"/>
                    <a:pt x="490" y="15"/>
                  </a:cubicBezTo>
                  <a:cubicBezTo>
                    <a:pt x="490" y="15"/>
                    <a:pt x="491" y="13"/>
                    <a:pt x="492" y="13"/>
                  </a:cubicBezTo>
                  <a:cubicBezTo>
                    <a:pt x="492" y="12"/>
                    <a:pt x="493" y="11"/>
                    <a:pt x="493" y="11"/>
                  </a:cubicBezTo>
                  <a:cubicBezTo>
                    <a:pt x="493" y="10"/>
                    <a:pt x="491" y="9"/>
                    <a:pt x="491" y="9"/>
                  </a:cubicBezTo>
                  <a:cubicBezTo>
                    <a:pt x="492" y="7"/>
                    <a:pt x="493" y="6"/>
                    <a:pt x="494" y="4"/>
                  </a:cubicBezTo>
                  <a:cubicBezTo>
                    <a:pt x="496" y="6"/>
                    <a:pt x="497" y="7"/>
                    <a:pt x="499" y="8"/>
                  </a:cubicBezTo>
                  <a:cubicBezTo>
                    <a:pt x="499" y="8"/>
                    <a:pt x="501" y="9"/>
                    <a:pt x="501" y="9"/>
                  </a:cubicBezTo>
                  <a:cubicBezTo>
                    <a:pt x="501" y="10"/>
                    <a:pt x="499" y="11"/>
                    <a:pt x="499" y="12"/>
                  </a:cubicBezTo>
                  <a:cubicBezTo>
                    <a:pt x="500" y="12"/>
                    <a:pt x="501" y="13"/>
                    <a:pt x="502" y="13"/>
                  </a:cubicBezTo>
                  <a:cubicBezTo>
                    <a:pt x="502" y="14"/>
                    <a:pt x="500" y="15"/>
                    <a:pt x="500" y="16"/>
                  </a:cubicBezTo>
                  <a:cubicBezTo>
                    <a:pt x="500" y="16"/>
                    <a:pt x="502" y="17"/>
                    <a:pt x="502" y="17"/>
                  </a:cubicBezTo>
                  <a:cubicBezTo>
                    <a:pt x="502" y="18"/>
                    <a:pt x="500" y="19"/>
                    <a:pt x="500" y="20"/>
                  </a:cubicBezTo>
                  <a:cubicBezTo>
                    <a:pt x="501" y="20"/>
                    <a:pt x="503" y="21"/>
                    <a:pt x="503" y="21"/>
                  </a:cubicBezTo>
                  <a:cubicBezTo>
                    <a:pt x="503" y="22"/>
                    <a:pt x="501" y="23"/>
                    <a:pt x="501" y="24"/>
                  </a:cubicBezTo>
                  <a:cubicBezTo>
                    <a:pt x="501" y="24"/>
                    <a:pt x="503" y="25"/>
                    <a:pt x="503" y="25"/>
                  </a:cubicBezTo>
                  <a:cubicBezTo>
                    <a:pt x="504" y="26"/>
                    <a:pt x="505" y="26"/>
                    <a:pt x="505" y="27"/>
                  </a:cubicBezTo>
                  <a:cubicBezTo>
                    <a:pt x="506" y="26"/>
                    <a:pt x="507" y="25"/>
                    <a:pt x="507" y="25"/>
                  </a:cubicBezTo>
                  <a:cubicBezTo>
                    <a:pt x="508" y="24"/>
                    <a:pt x="509" y="23"/>
                    <a:pt x="509" y="22"/>
                  </a:cubicBezTo>
                  <a:cubicBezTo>
                    <a:pt x="509" y="22"/>
                    <a:pt x="507" y="21"/>
                    <a:pt x="507" y="21"/>
                  </a:cubicBezTo>
                  <a:cubicBezTo>
                    <a:pt x="507" y="20"/>
                    <a:pt x="508" y="19"/>
                    <a:pt x="508" y="19"/>
                  </a:cubicBezTo>
                  <a:cubicBezTo>
                    <a:pt x="509" y="18"/>
                    <a:pt x="510" y="17"/>
                    <a:pt x="510" y="16"/>
                  </a:cubicBezTo>
                  <a:cubicBezTo>
                    <a:pt x="511" y="16"/>
                    <a:pt x="511" y="15"/>
                    <a:pt x="512" y="14"/>
                  </a:cubicBezTo>
                  <a:cubicBezTo>
                    <a:pt x="513" y="13"/>
                    <a:pt x="514" y="11"/>
                    <a:pt x="515" y="10"/>
                  </a:cubicBezTo>
                  <a:cubicBezTo>
                    <a:pt x="516" y="10"/>
                    <a:pt x="517" y="11"/>
                    <a:pt x="517" y="11"/>
                  </a:cubicBezTo>
                  <a:cubicBezTo>
                    <a:pt x="518" y="12"/>
                    <a:pt x="519" y="12"/>
                    <a:pt x="520" y="13"/>
                  </a:cubicBezTo>
                  <a:cubicBezTo>
                    <a:pt x="520" y="14"/>
                    <a:pt x="521" y="14"/>
                    <a:pt x="522" y="15"/>
                  </a:cubicBezTo>
                  <a:cubicBezTo>
                    <a:pt x="522" y="14"/>
                    <a:pt x="523" y="13"/>
                    <a:pt x="524" y="12"/>
                  </a:cubicBezTo>
                  <a:cubicBezTo>
                    <a:pt x="523" y="13"/>
                    <a:pt x="526" y="14"/>
                    <a:pt x="526" y="14"/>
                  </a:cubicBezTo>
                  <a:cubicBezTo>
                    <a:pt x="526" y="14"/>
                    <a:pt x="524" y="16"/>
                    <a:pt x="524" y="16"/>
                  </a:cubicBezTo>
                  <a:cubicBezTo>
                    <a:pt x="524" y="16"/>
                    <a:pt x="522" y="15"/>
                    <a:pt x="522" y="15"/>
                  </a:cubicBezTo>
                  <a:cubicBezTo>
                    <a:pt x="522" y="15"/>
                    <a:pt x="520" y="17"/>
                    <a:pt x="520" y="17"/>
                  </a:cubicBezTo>
                  <a:cubicBezTo>
                    <a:pt x="520" y="17"/>
                    <a:pt x="522" y="19"/>
                    <a:pt x="522" y="19"/>
                  </a:cubicBezTo>
                  <a:cubicBezTo>
                    <a:pt x="522" y="19"/>
                    <a:pt x="521" y="20"/>
                    <a:pt x="521" y="21"/>
                  </a:cubicBezTo>
                  <a:cubicBezTo>
                    <a:pt x="520" y="22"/>
                    <a:pt x="520" y="22"/>
                    <a:pt x="519" y="23"/>
                  </a:cubicBezTo>
                  <a:cubicBezTo>
                    <a:pt x="518" y="24"/>
                    <a:pt x="518" y="25"/>
                    <a:pt x="517" y="25"/>
                  </a:cubicBezTo>
                  <a:cubicBezTo>
                    <a:pt x="517" y="26"/>
                    <a:pt x="516" y="27"/>
                    <a:pt x="516" y="28"/>
                  </a:cubicBezTo>
                  <a:cubicBezTo>
                    <a:pt x="515" y="28"/>
                    <a:pt x="518" y="29"/>
                    <a:pt x="518" y="29"/>
                  </a:cubicBezTo>
                  <a:cubicBezTo>
                    <a:pt x="519" y="28"/>
                    <a:pt x="520" y="26"/>
                    <a:pt x="521" y="25"/>
                  </a:cubicBezTo>
                  <a:cubicBezTo>
                    <a:pt x="522" y="24"/>
                    <a:pt x="522" y="23"/>
                    <a:pt x="523" y="23"/>
                  </a:cubicBezTo>
                  <a:cubicBezTo>
                    <a:pt x="523" y="22"/>
                    <a:pt x="525" y="24"/>
                    <a:pt x="525" y="24"/>
                  </a:cubicBezTo>
                  <a:cubicBezTo>
                    <a:pt x="526" y="24"/>
                    <a:pt x="527" y="22"/>
                    <a:pt x="527" y="22"/>
                  </a:cubicBezTo>
                  <a:cubicBezTo>
                    <a:pt x="527" y="21"/>
                    <a:pt x="528" y="21"/>
                    <a:pt x="529" y="20"/>
                  </a:cubicBezTo>
                  <a:cubicBezTo>
                    <a:pt x="529" y="19"/>
                    <a:pt x="530" y="18"/>
                    <a:pt x="530" y="18"/>
                  </a:cubicBezTo>
                  <a:cubicBezTo>
                    <a:pt x="530" y="17"/>
                    <a:pt x="528" y="16"/>
                    <a:pt x="528" y="16"/>
                  </a:cubicBezTo>
                  <a:cubicBezTo>
                    <a:pt x="528" y="15"/>
                    <a:pt x="530" y="14"/>
                    <a:pt x="530" y="14"/>
                  </a:cubicBezTo>
                  <a:cubicBezTo>
                    <a:pt x="529" y="14"/>
                    <a:pt x="528" y="12"/>
                    <a:pt x="528" y="12"/>
                  </a:cubicBezTo>
                  <a:cubicBezTo>
                    <a:pt x="528" y="12"/>
                    <a:pt x="529" y="10"/>
                    <a:pt x="529" y="10"/>
                  </a:cubicBezTo>
                  <a:cubicBezTo>
                    <a:pt x="530" y="10"/>
                    <a:pt x="531" y="11"/>
                    <a:pt x="531" y="11"/>
                  </a:cubicBezTo>
                  <a:cubicBezTo>
                    <a:pt x="532" y="12"/>
                    <a:pt x="534" y="13"/>
                    <a:pt x="534" y="13"/>
                  </a:cubicBezTo>
                  <a:cubicBezTo>
                    <a:pt x="534" y="14"/>
                    <a:pt x="532" y="15"/>
                    <a:pt x="532" y="15"/>
                  </a:cubicBezTo>
                  <a:cubicBezTo>
                    <a:pt x="532" y="16"/>
                    <a:pt x="534" y="16"/>
                    <a:pt x="534" y="17"/>
                  </a:cubicBezTo>
                  <a:cubicBezTo>
                    <a:pt x="534" y="18"/>
                    <a:pt x="532" y="19"/>
                    <a:pt x="532" y="19"/>
                  </a:cubicBezTo>
                  <a:cubicBezTo>
                    <a:pt x="533" y="20"/>
                    <a:pt x="535" y="20"/>
                    <a:pt x="535" y="21"/>
                  </a:cubicBezTo>
                  <a:cubicBezTo>
                    <a:pt x="535" y="22"/>
                    <a:pt x="537" y="22"/>
                    <a:pt x="537" y="23"/>
                  </a:cubicBezTo>
                  <a:cubicBezTo>
                    <a:pt x="537" y="22"/>
                    <a:pt x="539" y="21"/>
                    <a:pt x="539" y="20"/>
                  </a:cubicBezTo>
                  <a:cubicBezTo>
                    <a:pt x="539" y="20"/>
                    <a:pt x="536" y="19"/>
                    <a:pt x="536" y="19"/>
                  </a:cubicBezTo>
                  <a:cubicBezTo>
                    <a:pt x="536" y="18"/>
                    <a:pt x="538" y="17"/>
                    <a:pt x="538" y="17"/>
                  </a:cubicBezTo>
                  <a:cubicBezTo>
                    <a:pt x="538" y="16"/>
                    <a:pt x="539" y="14"/>
                    <a:pt x="540" y="14"/>
                  </a:cubicBezTo>
                  <a:cubicBezTo>
                    <a:pt x="540" y="14"/>
                    <a:pt x="542" y="16"/>
                    <a:pt x="542" y="16"/>
                  </a:cubicBezTo>
                  <a:cubicBezTo>
                    <a:pt x="543" y="16"/>
                    <a:pt x="543" y="14"/>
                    <a:pt x="544" y="14"/>
                  </a:cubicBezTo>
                  <a:cubicBezTo>
                    <a:pt x="545" y="14"/>
                    <a:pt x="545" y="15"/>
                    <a:pt x="546" y="15"/>
                  </a:cubicBezTo>
                  <a:cubicBezTo>
                    <a:pt x="547" y="16"/>
                    <a:pt x="548" y="17"/>
                    <a:pt x="548" y="17"/>
                  </a:cubicBezTo>
                  <a:cubicBezTo>
                    <a:pt x="548" y="18"/>
                    <a:pt x="546" y="19"/>
                    <a:pt x="547" y="19"/>
                  </a:cubicBezTo>
                  <a:cubicBezTo>
                    <a:pt x="547" y="20"/>
                    <a:pt x="549" y="21"/>
                    <a:pt x="549" y="21"/>
                  </a:cubicBezTo>
                  <a:cubicBezTo>
                    <a:pt x="549" y="21"/>
                    <a:pt x="550" y="23"/>
                    <a:pt x="551" y="23"/>
                  </a:cubicBezTo>
                  <a:cubicBezTo>
                    <a:pt x="551" y="23"/>
                    <a:pt x="552" y="21"/>
                    <a:pt x="553" y="21"/>
                  </a:cubicBezTo>
                  <a:cubicBezTo>
                    <a:pt x="553" y="20"/>
                    <a:pt x="554" y="19"/>
                    <a:pt x="554" y="18"/>
                  </a:cubicBezTo>
                  <a:cubicBezTo>
                    <a:pt x="554" y="18"/>
                    <a:pt x="552" y="17"/>
                    <a:pt x="552" y="17"/>
                  </a:cubicBezTo>
                  <a:cubicBezTo>
                    <a:pt x="553" y="16"/>
                    <a:pt x="553" y="15"/>
                    <a:pt x="554" y="14"/>
                  </a:cubicBezTo>
                  <a:cubicBezTo>
                    <a:pt x="554" y="14"/>
                    <a:pt x="556" y="16"/>
                    <a:pt x="556" y="16"/>
                  </a:cubicBezTo>
                  <a:cubicBezTo>
                    <a:pt x="557" y="17"/>
                    <a:pt x="558" y="18"/>
                    <a:pt x="558" y="18"/>
                  </a:cubicBezTo>
                  <a:cubicBezTo>
                    <a:pt x="559" y="18"/>
                    <a:pt x="560" y="20"/>
                    <a:pt x="561" y="20"/>
                  </a:cubicBezTo>
                  <a:cubicBezTo>
                    <a:pt x="561" y="20"/>
                    <a:pt x="562" y="17"/>
                    <a:pt x="562" y="17"/>
                  </a:cubicBezTo>
                  <a:cubicBezTo>
                    <a:pt x="563" y="18"/>
                    <a:pt x="564" y="19"/>
                    <a:pt x="565" y="19"/>
                  </a:cubicBezTo>
                  <a:cubicBezTo>
                    <a:pt x="565" y="20"/>
                    <a:pt x="563" y="21"/>
                    <a:pt x="563" y="21"/>
                  </a:cubicBezTo>
                  <a:cubicBezTo>
                    <a:pt x="563" y="22"/>
                    <a:pt x="561" y="23"/>
                    <a:pt x="561" y="23"/>
                  </a:cubicBezTo>
                  <a:cubicBezTo>
                    <a:pt x="561" y="24"/>
                    <a:pt x="563" y="25"/>
                    <a:pt x="563" y="25"/>
                  </a:cubicBezTo>
                  <a:cubicBezTo>
                    <a:pt x="564" y="26"/>
                    <a:pt x="565" y="26"/>
                    <a:pt x="566" y="27"/>
                  </a:cubicBezTo>
                  <a:cubicBezTo>
                    <a:pt x="567" y="25"/>
                    <a:pt x="568" y="24"/>
                    <a:pt x="569" y="22"/>
                  </a:cubicBezTo>
                  <a:cubicBezTo>
                    <a:pt x="570" y="22"/>
                    <a:pt x="570" y="21"/>
                    <a:pt x="571" y="20"/>
                  </a:cubicBezTo>
                  <a:cubicBezTo>
                    <a:pt x="572" y="19"/>
                    <a:pt x="573" y="17"/>
                    <a:pt x="574" y="16"/>
                  </a:cubicBezTo>
                  <a:cubicBezTo>
                    <a:pt x="575" y="15"/>
                    <a:pt x="575" y="14"/>
                    <a:pt x="576" y="14"/>
                  </a:cubicBezTo>
                  <a:cubicBezTo>
                    <a:pt x="577" y="14"/>
                    <a:pt x="577" y="15"/>
                    <a:pt x="578" y="15"/>
                  </a:cubicBezTo>
                  <a:cubicBezTo>
                    <a:pt x="579" y="16"/>
                    <a:pt x="580" y="16"/>
                    <a:pt x="580" y="17"/>
                  </a:cubicBezTo>
                  <a:cubicBezTo>
                    <a:pt x="580" y="17"/>
                    <a:pt x="578" y="19"/>
                    <a:pt x="579" y="19"/>
                  </a:cubicBezTo>
                  <a:cubicBezTo>
                    <a:pt x="579" y="19"/>
                    <a:pt x="581" y="21"/>
                    <a:pt x="581" y="21"/>
                  </a:cubicBezTo>
                  <a:cubicBezTo>
                    <a:pt x="581" y="21"/>
                    <a:pt x="582" y="19"/>
                    <a:pt x="582" y="19"/>
                  </a:cubicBezTo>
                  <a:cubicBezTo>
                    <a:pt x="583" y="18"/>
                    <a:pt x="584" y="17"/>
                    <a:pt x="584" y="16"/>
                  </a:cubicBezTo>
                  <a:cubicBezTo>
                    <a:pt x="584" y="16"/>
                    <a:pt x="582" y="15"/>
                    <a:pt x="582" y="15"/>
                  </a:cubicBezTo>
                  <a:cubicBezTo>
                    <a:pt x="582" y="14"/>
                    <a:pt x="583" y="13"/>
                    <a:pt x="584" y="12"/>
                  </a:cubicBezTo>
                  <a:cubicBezTo>
                    <a:pt x="584" y="12"/>
                    <a:pt x="585" y="11"/>
                    <a:pt x="585" y="10"/>
                  </a:cubicBezTo>
                  <a:cubicBezTo>
                    <a:pt x="586" y="9"/>
                    <a:pt x="587" y="9"/>
                    <a:pt x="587" y="8"/>
                  </a:cubicBezTo>
                  <a:cubicBezTo>
                    <a:pt x="587" y="8"/>
                    <a:pt x="588" y="6"/>
                    <a:pt x="589" y="6"/>
                  </a:cubicBezTo>
                  <a:cubicBezTo>
                    <a:pt x="589" y="6"/>
                    <a:pt x="591" y="7"/>
                    <a:pt x="591" y="7"/>
                  </a:cubicBezTo>
                  <a:cubicBezTo>
                    <a:pt x="591" y="8"/>
                    <a:pt x="590" y="9"/>
                    <a:pt x="589" y="10"/>
                  </a:cubicBezTo>
                  <a:cubicBezTo>
                    <a:pt x="589" y="10"/>
                    <a:pt x="588" y="12"/>
                    <a:pt x="588" y="12"/>
                  </a:cubicBezTo>
                  <a:cubicBezTo>
                    <a:pt x="588" y="12"/>
                    <a:pt x="590" y="14"/>
                    <a:pt x="590" y="14"/>
                  </a:cubicBezTo>
                  <a:cubicBezTo>
                    <a:pt x="590" y="14"/>
                    <a:pt x="591" y="11"/>
                    <a:pt x="592" y="11"/>
                  </a:cubicBezTo>
                  <a:cubicBezTo>
                    <a:pt x="592" y="11"/>
                    <a:pt x="593" y="13"/>
                    <a:pt x="594" y="13"/>
                  </a:cubicBezTo>
                  <a:cubicBezTo>
                    <a:pt x="594" y="13"/>
                    <a:pt x="595" y="11"/>
                    <a:pt x="595" y="11"/>
                  </a:cubicBezTo>
                  <a:cubicBezTo>
                    <a:pt x="596" y="11"/>
                    <a:pt x="597" y="13"/>
                    <a:pt x="598" y="13"/>
                  </a:cubicBezTo>
                  <a:cubicBezTo>
                    <a:pt x="598" y="12"/>
                    <a:pt x="599" y="11"/>
                    <a:pt x="599" y="10"/>
                  </a:cubicBezTo>
                  <a:cubicBezTo>
                    <a:pt x="600" y="10"/>
                    <a:pt x="601" y="9"/>
                    <a:pt x="601" y="8"/>
                  </a:cubicBezTo>
                  <a:cubicBezTo>
                    <a:pt x="601" y="8"/>
                    <a:pt x="603" y="6"/>
                    <a:pt x="603" y="6"/>
                  </a:cubicBezTo>
                  <a:cubicBezTo>
                    <a:pt x="603" y="6"/>
                    <a:pt x="601" y="4"/>
                    <a:pt x="601" y="4"/>
                  </a:cubicBezTo>
                  <a:cubicBezTo>
                    <a:pt x="601" y="4"/>
                    <a:pt x="602" y="2"/>
                    <a:pt x="602" y="2"/>
                  </a:cubicBezTo>
                  <a:cubicBezTo>
                    <a:pt x="603" y="2"/>
                    <a:pt x="604" y="4"/>
                    <a:pt x="605" y="4"/>
                  </a:cubicBezTo>
                  <a:cubicBezTo>
                    <a:pt x="605" y="4"/>
                    <a:pt x="607" y="5"/>
                    <a:pt x="607" y="5"/>
                  </a:cubicBezTo>
                  <a:cubicBezTo>
                    <a:pt x="607" y="6"/>
                    <a:pt x="605" y="7"/>
                    <a:pt x="605" y="8"/>
                  </a:cubicBezTo>
                  <a:cubicBezTo>
                    <a:pt x="605" y="8"/>
                    <a:pt x="603" y="9"/>
                    <a:pt x="603" y="10"/>
                  </a:cubicBezTo>
                  <a:cubicBezTo>
                    <a:pt x="603" y="10"/>
                    <a:pt x="606" y="11"/>
                    <a:pt x="606" y="12"/>
                  </a:cubicBezTo>
                  <a:cubicBezTo>
                    <a:pt x="605" y="12"/>
                    <a:pt x="604" y="14"/>
                    <a:pt x="604" y="14"/>
                  </a:cubicBezTo>
                  <a:cubicBezTo>
                    <a:pt x="603" y="14"/>
                    <a:pt x="602" y="12"/>
                    <a:pt x="602" y="12"/>
                  </a:cubicBezTo>
                  <a:cubicBezTo>
                    <a:pt x="601" y="12"/>
                    <a:pt x="600" y="14"/>
                    <a:pt x="600" y="14"/>
                  </a:cubicBezTo>
                  <a:cubicBezTo>
                    <a:pt x="600" y="15"/>
                    <a:pt x="598" y="16"/>
                    <a:pt x="598" y="16"/>
                  </a:cubicBezTo>
                  <a:cubicBezTo>
                    <a:pt x="598" y="17"/>
                    <a:pt x="601" y="18"/>
                    <a:pt x="600" y="18"/>
                  </a:cubicBezTo>
                  <a:cubicBezTo>
                    <a:pt x="600" y="19"/>
                    <a:pt x="599" y="20"/>
                    <a:pt x="599" y="20"/>
                  </a:cubicBezTo>
                  <a:cubicBezTo>
                    <a:pt x="598" y="21"/>
                    <a:pt x="597" y="22"/>
                    <a:pt x="597" y="23"/>
                  </a:cubicBezTo>
                  <a:cubicBezTo>
                    <a:pt x="597" y="23"/>
                    <a:pt x="599" y="24"/>
                    <a:pt x="599" y="24"/>
                  </a:cubicBezTo>
                  <a:cubicBezTo>
                    <a:pt x="599" y="25"/>
                    <a:pt x="598" y="26"/>
                    <a:pt x="598" y="27"/>
                  </a:cubicBezTo>
                  <a:cubicBezTo>
                    <a:pt x="597" y="27"/>
                    <a:pt x="596" y="28"/>
                    <a:pt x="596" y="29"/>
                  </a:cubicBezTo>
                  <a:cubicBezTo>
                    <a:pt x="597" y="29"/>
                    <a:pt x="597" y="31"/>
                    <a:pt x="598" y="31"/>
                  </a:cubicBezTo>
                  <a:cubicBezTo>
                    <a:pt x="598" y="30"/>
                    <a:pt x="600" y="29"/>
                    <a:pt x="600" y="28"/>
                  </a:cubicBezTo>
                  <a:cubicBezTo>
                    <a:pt x="600" y="28"/>
                    <a:pt x="601" y="27"/>
                    <a:pt x="602" y="26"/>
                  </a:cubicBezTo>
                  <a:cubicBezTo>
                    <a:pt x="602" y="25"/>
                    <a:pt x="603" y="25"/>
                    <a:pt x="603" y="24"/>
                  </a:cubicBezTo>
                  <a:cubicBezTo>
                    <a:pt x="604" y="23"/>
                    <a:pt x="604" y="22"/>
                    <a:pt x="605" y="22"/>
                  </a:cubicBezTo>
                  <a:cubicBezTo>
                    <a:pt x="605" y="21"/>
                    <a:pt x="607" y="20"/>
                    <a:pt x="607" y="19"/>
                  </a:cubicBezTo>
                  <a:cubicBezTo>
                    <a:pt x="607" y="19"/>
                    <a:pt x="604" y="18"/>
                    <a:pt x="604" y="18"/>
                  </a:cubicBezTo>
                  <a:cubicBezTo>
                    <a:pt x="605" y="17"/>
                    <a:pt x="606" y="16"/>
                    <a:pt x="606" y="15"/>
                  </a:cubicBezTo>
                  <a:cubicBezTo>
                    <a:pt x="607" y="15"/>
                    <a:pt x="607" y="14"/>
                    <a:pt x="608" y="13"/>
                  </a:cubicBezTo>
                  <a:cubicBezTo>
                    <a:pt x="608" y="13"/>
                    <a:pt x="610" y="15"/>
                    <a:pt x="610" y="15"/>
                  </a:cubicBezTo>
                  <a:cubicBezTo>
                    <a:pt x="611" y="13"/>
                    <a:pt x="612" y="12"/>
                    <a:pt x="613" y="10"/>
                  </a:cubicBezTo>
                  <a:cubicBezTo>
                    <a:pt x="614" y="11"/>
                    <a:pt x="616" y="12"/>
                    <a:pt x="616" y="12"/>
                  </a:cubicBezTo>
                  <a:cubicBezTo>
                    <a:pt x="616" y="13"/>
                    <a:pt x="614" y="14"/>
                    <a:pt x="614" y="14"/>
                  </a:cubicBezTo>
                  <a:cubicBezTo>
                    <a:pt x="614" y="15"/>
                    <a:pt x="616" y="16"/>
                    <a:pt x="616" y="16"/>
                  </a:cubicBezTo>
                  <a:cubicBezTo>
                    <a:pt x="616" y="16"/>
                    <a:pt x="618" y="14"/>
                    <a:pt x="618" y="14"/>
                  </a:cubicBezTo>
                  <a:cubicBezTo>
                    <a:pt x="618" y="14"/>
                    <a:pt x="620" y="15"/>
                    <a:pt x="620" y="16"/>
                  </a:cubicBezTo>
                  <a:cubicBezTo>
                    <a:pt x="620" y="16"/>
                    <a:pt x="618" y="18"/>
                    <a:pt x="618" y="18"/>
                  </a:cubicBezTo>
                  <a:cubicBezTo>
                    <a:pt x="619" y="18"/>
                    <a:pt x="620" y="19"/>
                    <a:pt x="621" y="19"/>
                  </a:cubicBezTo>
                  <a:cubicBezTo>
                    <a:pt x="621" y="20"/>
                    <a:pt x="622" y="17"/>
                    <a:pt x="622" y="17"/>
                  </a:cubicBezTo>
                  <a:cubicBezTo>
                    <a:pt x="623" y="17"/>
                    <a:pt x="624" y="19"/>
                    <a:pt x="625" y="19"/>
                  </a:cubicBezTo>
                  <a:cubicBezTo>
                    <a:pt x="626" y="17"/>
                    <a:pt x="627" y="16"/>
                    <a:pt x="628" y="15"/>
                  </a:cubicBezTo>
                  <a:cubicBezTo>
                    <a:pt x="629" y="14"/>
                    <a:pt x="629" y="13"/>
                    <a:pt x="630" y="12"/>
                  </a:cubicBezTo>
                  <a:cubicBezTo>
                    <a:pt x="630" y="12"/>
                    <a:pt x="631" y="11"/>
                    <a:pt x="631" y="10"/>
                  </a:cubicBezTo>
                  <a:cubicBezTo>
                    <a:pt x="632" y="10"/>
                    <a:pt x="633" y="8"/>
                    <a:pt x="633" y="8"/>
                  </a:cubicBezTo>
                  <a:cubicBezTo>
                    <a:pt x="633" y="7"/>
                    <a:pt x="631" y="6"/>
                    <a:pt x="631" y="6"/>
                  </a:cubicBezTo>
                  <a:cubicBezTo>
                    <a:pt x="631" y="5"/>
                    <a:pt x="632" y="4"/>
                    <a:pt x="633" y="4"/>
                  </a:cubicBezTo>
                  <a:cubicBezTo>
                    <a:pt x="633" y="3"/>
                    <a:pt x="634" y="2"/>
                    <a:pt x="634" y="2"/>
                  </a:cubicBezTo>
                  <a:cubicBezTo>
                    <a:pt x="636" y="3"/>
                    <a:pt x="637" y="4"/>
                    <a:pt x="639" y="5"/>
                  </a:cubicBezTo>
                  <a:cubicBezTo>
                    <a:pt x="639" y="6"/>
                    <a:pt x="637" y="7"/>
                    <a:pt x="637" y="7"/>
                  </a:cubicBezTo>
                  <a:cubicBezTo>
                    <a:pt x="637" y="8"/>
                    <a:pt x="639" y="9"/>
                    <a:pt x="639" y="9"/>
                  </a:cubicBezTo>
                  <a:cubicBezTo>
                    <a:pt x="640" y="10"/>
                    <a:pt x="641" y="10"/>
                    <a:pt x="642" y="11"/>
                  </a:cubicBezTo>
                  <a:cubicBezTo>
                    <a:pt x="642" y="11"/>
                    <a:pt x="643" y="12"/>
                    <a:pt x="644" y="12"/>
                  </a:cubicBezTo>
                  <a:cubicBezTo>
                    <a:pt x="645" y="13"/>
                    <a:pt x="645" y="14"/>
                    <a:pt x="646" y="14"/>
                  </a:cubicBezTo>
                  <a:cubicBezTo>
                    <a:pt x="646" y="14"/>
                    <a:pt x="648" y="16"/>
                    <a:pt x="648" y="16"/>
                  </a:cubicBezTo>
                  <a:cubicBezTo>
                    <a:pt x="648" y="16"/>
                    <a:pt x="647" y="18"/>
                    <a:pt x="647" y="18"/>
                  </a:cubicBezTo>
                  <a:cubicBezTo>
                    <a:pt x="646" y="19"/>
                    <a:pt x="645" y="20"/>
                    <a:pt x="645" y="20"/>
                  </a:cubicBezTo>
                  <a:cubicBezTo>
                    <a:pt x="644" y="20"/>
                    <a:pt x="643" y="19"/>
                    <a:pt x="643" y="19"/>
                  </a:cubicBezTo>
                  <a:cubicBezTo>
                    <a:pt x="642" y="19"/>
                    <a:pt x="642" y="21"/>
                    <a:pt x="641" y="21"/>
                  </a:cubicBezTo>
                  <a:cubicBezTo>
                    <a:pt x="642" y="22"/>
                    <a:pt x="644" y="23"/>
                    <a:pt x="645" y="24"/>
                  </a:cubicBezTo>
                  <a:cubicBezTo>
                    <a:pt x="646" y="24"/>
                    <a:pt x="646" y="22"/>
                    <a:pt x="647" y="22"/>
                  </a:cubicBezTo>
                  <a:cubicBezTo>
                    <a:pt x="647" y="22"/>
                    <a:pt x="649" y="24"/>
                    <a:pt x="649" y="24"/>
                  </a:cubicBezTo>
                  <a:cubicBezTo>
                    <a:pt x="650" y="23"/>
                    <a:pt x="651" y="22"/>
                    <a:pt x="651" y="21"/>
                  </a:cubicBezTo>
                  <a:cubicBezTo>
                    <a:pt x="652" y="21"/>
                    <a:pt x="652" y="20"/>
                    <a:pt x="653" y="19"/>
                  </a:cubicBezTo>
                  <a:cubicBezTo>
                    <a:pt x="653" y="18"/>
                    <a:pt x="654" y="18"/>
                    <a:pt x="654" y="17"/>
                  </a:cubicBezTo>
                  <a:cubicBezTo>
                    <a:pt x="655" y="16"/>
                    <a:pt x="656" y="15"/>
                    <a:pt x="656" y="15"/>
                  </a:cubicBezTo>
                  <a:cubicBezTo>
                    <a:pt x="656" y="14"/>
                    <a:pt x="658" y="13"/>
                    <a:pt x="658" y="13"/>
                  </a:cubicBezTo>
                  <a:cubicBezTo>
                    <a:pt x="658" y="12"/>
                    <a:pt x="656" y="11"/>
                    <a:pt x="656" y="11"/>
                  </a:cubicBezTo>
                  <a:cubicBezTo>
                    <a:pt x="655" y="11"/>
                    <a:pt x="653" y="9"/>
                    <a:pt x="653" y="9"/>
                  </a:cubicBezTo>
                  <a:cubicBezTo>
                    <a:pt x="654" y="9"/>
                    <a:pt x="655" y="7"/>
                    <a:pt x="655" y="7"/>
                  </a:cubicBezTo>
                  <a:cubicBezTo>
                    <a:pt x="656" y="7"/>
                    <a:pt x="657" y="8"/>
                    <a:pt x="657" y="9"/>
                  </a:cubicBezTo>
                  <a:cubicBezTo>
                    <a:pt x="658" y="9"/>
                    <a:pt x="659" y="10"/>
                    <a:pt x="660" y="10"/>
                  </a:cubicBezTo>
                  <a:cubicBezTo>
                    <a:pt x="660" y="11"/>
                    <a:pt x="661" y="12"/>
                    <a:pt x="662" y="12"/>
                  </a:cubicBezTo>
                  <a:cubicBezTo>
                    <a:pt x="662" y="12"/>
                    <a:pt x="663" y="14"/>
                    <a:pt x="664" y="14"/>
                  </a:cubicBezTo>
                  <a:cubicBezTo>
                    <a:pt x="664" y="14"/>
                    <a:pt x="665" y="12"/>
                    <a:pt x="666" y="11"/>
                  </a:cubicBezTo>
                  <a:cubicBezTo>
                    <a:pt x="666" y="11"/>
                    <a:pt x="667" y="9"/>
                    <a:pt x="667" y="9"/>
                  </a:cubicBezTo>
                  <a:cubicBezTo>
                    <a:pt x="668" y="9"/>
                    <a:pt x="669" y="11"/>
                    <a:pt x="670" y="11"/>
                  </a:cubicBezTo>
                  <a:cubicBezTo>
                    <a:pt x="670" y="11"/>
                    <a:pt x="671" y="13"/>
                    <a:pt x="672" y="13"/>
                  </a:cubicBezTo>
                  <a:cubicBezTo>
                    <a:pt x="672" y="13"/>
                    <a:pt x="673" y="11"/>
                    <a:pt x="674" y="10"/>
                  </a:cubicBezTo>
                  <a:cubicBezTo>
                    <a:pt x="674" y="10"/>
                    <a:pt x="675" y="8"/>
                    <a:pt x="675" y="8"/>
                  </a:cubicBezTo>
                  <a:cubicBezTo>
                    <a:pt x="676" y="8"/>
                    <a:pt x="677" y="9"/>
                    <a:pt x="677" y="10"/>
                  </a:cubicBezTo>
                  <a:cubicBezTo>
                    <a:pt x="678" y="10"/>
                    <a:pt x="676" y="12"/>
                    <a:pt x="676" y="12"/>
                  </a:cubicBezTo>
                  <a:cubicBezTo>
                    <a:pt x="675" y="13"/>
                    <a:pt x="674" y="14"/>
                    <a:pt x="674" y="14"/>
                  </a:cubicBezTo>
                  <a:cubicBezTo>
                    <a:pt x="674" y="15"/>
                    <a:pt x="676" y="16"/>
                    <a:pt x="676" y="16"/>
                  </a:cubicBezTo>
                  <a:cubicBezTo>
                    <a:pt x="676" y="17"/>
                    <a:pt x="675" y="18"/>
                    <a:pt x="675" y="18"/>
                  </a:cubicBezTo>
                  <a:cubicBezTo>
                    <a:pt x="675" y="19"/>
                    <a:pt x="677" y="19"/>
                    <a:pt x="677" y="20"/>
                  </a:cubicBezTo>
                  <a:cubicBezTo>
                    <a:pt x="677" y="21"/>
                    <a:pt x="675" y="22"/>
                    <a:pt x="675" y="22"/>
                  </a:cubicBezTo>
                  <a:cubicBezTo>
                    <a:pt x="675" y="23"/>
                    <a:pt x="677" y="23"/>
                    <a:pt x="677" y="24"/>
                  </a:cubicBezTo>
                  <a:cubicBezTo>
                    <a:pt x="677" y="25"/>
                    <a:pt x="676" y="26"/>
                    <a:pt x="676" y="26"/>
                  </a:cubicBezTo>
                  <a:cubicBezTo>
                    <a:pt x="676" y="27"/>
                    <a:pt x="678" y="27"/>
                    <a:pt x="678" y="28"/>
                  </a:cubicBezTo>
                  <a:cubicBezTo>
                    <a:pt x="678" y="27"/>
                    <a:pt x="679" y="26"/>
                    <a:pt x="680" y="26"/>
                  </a:cubicBezTo>
                  <a:cubicBezTo>
                    <a:pt x="680" y="25"/>
                    <a:pt x="681" y="24"/>
                    <a:pt x="681" y="23"/>
                  </a:cubicBezTo>
                  <a:cubicBezTo>
                    <a:pt x="682" y="23"/>
                    <a:pt x="683" y="22"/>
                    <a:pt x="683" y="21"/>
                  </a:cubicBezTo>
                  <a:cubicBezTo>
                    <a:pt x="683" y="21"/>
                    <a:pt x="681" y="20"/>
                    <a:pt x="681" y="19"/>
                  </a:cubicBezTo>
                  <a:cubicBezTo>
                    <a:pt x="681" y="19"/>
                    <a:pt x="683" y="18"/>
                    <a:pt x="682" y="17"/>
                  </a:cubicBezTo>
                  <a:cubicBezTo>
                    <a:pt x="682" y="17"/>
                    <a:pt x="680" y="16"/>
                    <a:pt x="680" y="16"/>
                  </a:cubicBezTo>
                  <a:cubicBezTo>
                    <a:pt x="680" y="15"/>
                    <a:pt x="682" y="14"/>
                    <a:pt x="682" y="13"/>
                  </a:cubicBezTo>
                  <a:cubicBezTo>
                    <a:pt x="682" y="13"/>
                    <a:pt x="680" y="12"/>
                    <a:pt x="680" y="12"/>
                  </a:cubicBezTo>
                  <a:cubicBezTo>
                    <a:pt x="680" y="11"/>
                    <a:pt x="681" y="9"/>
                    <a:pt x="681" y="9"/>
                  </a:cubicBezTo>
                  <a:cubicBezTo>
                    <a:pt x="682" y="9"/>
                    <a:pt x="683" y="11"/>
                    <a:pt x="684" y="11"/>
                  </a:cubicBezTo>
                  <a:cubicBezTo>
                    <a:pt x="684" y="11"/>
                    <a:pt x="685" y="13"/>
                    <a:pt x="686" y="13"/>
                  </a:cubicBezTo>
                  <a:cubicBezTo>
                    <a:pt x="686" y="13"/>
                    <a:pt x="687" y="10"/>
                    <a:pt x="688" y="11"/>
                  </a:cubicBezTo>
                  <a:cubicBezTo>
                    <a:pt x="688" y="11"/>
                    <a:pt x="689" y="12"/>
                    <a:pt x="690" y="12"/>
                  </a:cubicBezTo>
                  <a:cubicBezTo>
                    <a:pt x="691" y="13"/>
                    <a:pt x="691" y="13"/>
                    <a:pt x="692" y="14"/>
                  </a:cubicBezTo>
                  <a:cubicBezTo>
                    <a:pt x="693" y="14"/>
                    <a:pt x="694" y="15"/>
                    <a:pt x="694" y="16"/>
                  </a:cubicBezTo>
                  <a:cubicBezTo>
                    <a:pt x="695" y="16"/>
                    <a:pt x="696" y="17"/>
                    <a:pt x="697" y="17"/>
                  </a:cubicBezTo>
                  <a:cubicBezTo>
                    <a:pt x="697" y="17"/>
                    <a:pt x="698" y="15"/>
                    <a:pt x="698" y="15"/>
                  </a:cubicBezTo>
                  <a:cubicBezTo>
                    <a:pt x="699" y="15"/>
                    <a:pt x="700" y="17"/>
                    <a:pt x="700" y="17"/>
                  </a:cubicBezTo>
                  <a:cubicBezTo>
                    <a:pt x="701" y="17"/>
                    <a:pt x="702" y="15"/>
                    <a:pt x="702" y="15"/>
                  </a:cubicBezTo>
                  <a:cubicBezTo>
                    <a:pt x="702" y="14"/>
                    <a:pt x="700" y="13"/>
                    <a:pt x="700" y="13"/>
                  </a:cubicBezTo>
                  <a:cubicBezTo>
                    <a:pt x="700" y="12"/>
                    <a:pt x="701" y="11"/>
                    <a:pt x="702" y="11"/>
                  </a:cubicBezTo>
                  <a:cubicBezTo>
                    <a:pt x="702" y="10"/>
                    <a:pt x="703" y="9"/>
                    <a:pt x="703" y="8"/>
                  </a:cubicBezTo>
                  <a:cubicBezTo>
                    <a:pt x="705" y="10"/>
                    <a:pt x="706" y="11"/>
                    <a:pt x="708" y="12"/>
                  </a:cubicBezTo>
                  <a:cubicBezTo>
                    <a:pt x="707" y="13"/>
                    <a:pt x="707" y="13"/>
                    <a:pt x="706" y="14"/>
                  </a:cubicBezTo>
                  <a:cubicBezTo>
                    <a:pt x="706" y="14"/>
                    <a:pt x="704" y="16"/>
                    <a:pt x="704" y="16"/>
                  </a:cubicBezTo>
                  <a:cubicBezTo>
                    <a:pt x="704" y="17"/>
                    <a:pt x="706" y="18"/>
                    <a:pt x="707" y="18"/>
                  </a:cubicBezTo>
                  <a:cubicBezTo>
                    <a:pt x="707" y="18"/>
                    <a:pt x="709" y="19"/>
                    <a:pt x="709" y="20"/>
                  </a:cubicBezTo>
                  <a:cubicBezTo>
                    <a:pt x="709" y="20"/>
                    <a:pt x="707" y="21"/>
                    <a:pt x="707" y="22"/>
                  </a:cubicBezTo>
                  <a:cubicBezTo>
                    <a:pt x="707" y="22"/>
                    <a:pt x="709" y="23"/>
                    <a:pt x="709" y="24"/>
                  </a:cubicBezTo>
                  <a:cubicBezTo>
                    <a:pt x="709" y="24"/>
                    <a:pt x="708" y="25"/>
                    <a:pt x="708" y="26"/>
                  </a:cubicBezTo>
                  <a:cubicBezTo>
                    <a:pt x="707" y="26"/>
                    <a:pt x="706" y="28"/>
                    <a:pt x="706" y="28"/>
                  </a:cubicBezTo>
                  <a:cubicBezTo>
                    <a:pt x="706" y="29"/>
                    <a:pt x="708" y="29"/>
                    <a:pt x="708" y="30"/>
                  </a:cubicBezTo>
                  <a:cubicBezTo>
                    <a:pt x="709" y="28"/>
                    <a:pt x="710" y="27"/>
                    <a:pt x="712" y="25"/>
                  </a:cubicBezTo>
                  <a:cubicBezTo>
                    <a:pt x="712" y="25"/>
                    <a:pt x="713" y="23"/>
                    <a:pt x="713" y="23"/>
                  </a:cubicBezTo>
                  <a:cubicBezTo>
                    <a:pt x="713" y="23"/>
                    <a:pt x="711" y="22"/>
                    <a:pt x="711" y="21"/>
                  </a:cubicBezTo>
                  <a:cubicBezTo>
                    <a:pt x="711" y="21"/>
                    <a:pt x="709" y="20"/>
                    <a:pt x="709" y="20"/>
                  </a:cubicBezTo>
                  <a:cubicBezTo>
                    <a:pt x="709" y="19"/>
                    <a:pt x="710" y="18"/>
                    <a:pt x="711" y="17"/>
                  </a:cubicBezTo>
                  <a:cubicBezTo>
                    <a:pt x="711" y="17"/>
                    <a:pt x="712" y="16"/>
                    <a:pt x="712" y="15"/>
                  </a:cubicBezTo>
                  <a:cubicBezTo>
                    <a:pt x="712" y="15"/>
                    <a:pt x="710" y="14"/>
                    <a:pt x="710" y="14"/>
                  </a:cubicBezTo>
                  <a:cubicBezTo>
                    <a:pt x="711" y="12"/>
                    <a:pt x="712" y="11"/>
                    <a:pt x="713" y="9"/>
                  </a:cubicBezTo>
                  <a:cubicBezTo>
                    <a:pt x="714" y="10"/>
                    <a:pt x="715" y="10"/>
                    <a:pt x="716" y="11"/>
                  </a:cubicBezTo>
                  <a:cubicBezTo>
                    <a:pt x="716" y="11"/>
                    <a:pt x="718" y="12"/>
                    <a:pt x="718" y="12"/>
                  </a:cubicBezTo>
                  <a:cubicBezTo>
                    <a:pt x="718" y="13"/>
                    <a:pt x="716" y="14"/>
                    <a:pt x="716" y="15"/>
                  </a:cubicBezTo>
                  <a:cubicBezTo>
                    <a:pt x="716" y="15"/>
                    <a:pt x="714" y="13"/>
                    <a:pt x="714" y="13"/>
                  </a:cubicBezTo>
                  <a:cubicBezTo>
                    <a:pt x="713" y="13"/>
                    <a:pt x="713" y="15"/>
                    <a:pt x="712" y="15"/>
                  </a:cubicBezTo>
                  <a:cubicBezTo>
                    <a:pt x="714" y="16"/>
                    <a:pt x="715" y="17"/>
                    <a:pt x="717" y="19"/>
                  </a:cubicBezTo>
                  <a:cubicBezTo>
                    <a:pt x="717" y="18"/>
                    <a:pt x="718" y="17"/>
                    <a:pt x="718" y="16"/>
                  </a:cubicBezTo>
                  <a:cubicBezTo>
                    <a:pt x="719" y="16"/>
                    <a:pt x="719" y="15"/>
                    <a:pt x="720" y="14"/>
                  </a:cubicBezTo>
                  <a:cubicBezTo>
                    <a:pt x="721" y="14"/>
                    <a:pt x="721" y="12"/>
                    <a:pt x="722" y="12"/>
                  </a:cubicBezTo>
                  <a:cubicBezTo>
                    <a:pt x="722" y="12"/>
                    <a:pt x="724" y="14"/>
                    <a:pt x="724" y="14"/>
                  </a:cubicBezTo>
                  <a:cubicBezTo>
                    <a:pt x="724" y="13"/>
                    <a:pt x="726" y="12"/>
                    <a:pt x="726" y="11"/>
                  </a:cubicBezTo>
                  <a:cubicBezTo>
                    <a:pt x="726" y="11"/>
                    <a:pt x="723" y="10"/>
                    <a:pt x="724" y="10"/>
                  </a:cubicBezTo>
                  <a:cubicBezTo>
                    <a:pt x="724" y="9"/>
                    <a:pt x="725" y="8"/>
                    <a:pt x="725" y="7"/>
                  </a:cubicBezTo>
                  <a:cubicBezTo>
                    <a:pt x="726" y="7"/>
                    <a:pt x="727" y="9"/>
                    <a:pt x="727" y="9"/>
                  </a:cubicBezTo>
                  <a:cubicBezTo>
                    <a:pt x="728" y="10"/>
                    <a:pt x="730" y="10"/>
                    <a:pt x="730" y="11"/>
                  </a:cubicBezTo>
                  <a:cubicBezTo>
                    <a:pt x="730" y="11"/>
                    <a:pt x="728" y="13"/>
                    <a:pt x="728" y="13"/>
                  </a:cubicBezTo>
                  <a:cubicBezTo>
                    <a:pt x="727" y="14"/>
                    <a:pt x="727" y="15"/>
                    <a:pt x="726" y="15"/>
                  </a:cubicBezTo>
                  <a:cubicBezTo>
                    <a:pt x="726" y="15"/>
                    <a:pt x="725" y="14"/>
                    <a:pt x="724" y="14"/>
                  </a:cubicBezTo>
                  <a:cubicBezTo>
                    <a:pt x="724" y="14"/>
                    <a:pt x="722" y="16"/>
                    <a:pt x="722" y="16"/>
                  </a:cubicBezTo>
                  <a:cubicBezTo>
                    <a:pt x="722" y="16"/>
                    <a:pt x="725" y="17"/>
                    <a:pt x="725" y="18"/>
                  </a:cubicBezTo>
                  <a:cubicBezTo>
                    <a:pt x="725" y="18"/>
                    <a:pt x="723" y="19"/>
                    <a:pt x="723" y="20"/>
                  </a:cubicBezTo>
                  <a:cubicBezTo>
                    <a:pt x="724" y="20"/>
                    <a:pt x="724" y="21"/>
                    <a:pt x="725" y="22"/>
                  </a:cubicBezTo>
                  <a:cubicBezTo>
                    <a:pt x="726" y="22"/>
                    <a:pt x="727" y="23"/>
                    <a:pt x="727" y="23"/>
                  </a:cubicBezTo>
                  <a:cubicBezTo>
                    <a:pt x="728" y="23"/>
                    <a:pt x="729" y="21"/>
                    <a:pt x="729" y="21"/>
                  </a:cubicBezTo>
                  <a:cubicBezTo>
                    <a:pt x="730" y="20"/>
                    <a:pt x="730" y="19"/>
                    <a:pt x="731" y="19"/>
                  </a:cubicBezTo>
                  <a:cubicBezTo>
                    <a:pt x="731" y="18"/>
                    <a:pt x="732" y="17"/>
                    <a:pt x="732" y="17"/>
                  </a:cubicBezTo>
                  <a:cubicBezTo>
                    <a:pt x="733" y="16"/>
                    <a:pt x="734" y="14"/>
                    <a:pt x="734" y="14"/>
                  </a:cubicBezTo>
                  <a:cubicBezTo>
                    <a:pt x="735" y="14"/>
                    <a:pt x="736" y="16"/>
                    <a:pt x="736" y="16"/>
                  </a:cubicBezTo>
                  <a:cubicBezTo>
                    <a:pt x="737" y="16"/>
                    <a:pt x="738" y="17"/>
                    <a:pt x="739" y="18"/>
                  </a:cubicBezTo>
                  <a:cubicBezTo>
                    <a:pt x="739" y="18"/>
                    <a:pt x="737" y="20"/>
                    <a:pt x="737" y="20"/>
                  </a:cubicBezTo>
                  <a:cubicBezTo>
                    <a:pt x="737" y="20"/>
                    <a:pt x="739" y="22"/>
                    <a:pt x="739" y="22"/>
                  </a:cubicBezTo>
                  <a:cubicBezTo>
                    <a:pt x="739" y="21"/>
                    <a:pt x="741" y="20"/>
                    <a:pt x="741" y="19"/>
                  </a:cubicBezTo>
                  <a:cubicBezTo>
                    <a:pt x="741" y="19"/>
                    <a:pt x="739" y="18"/>
                    <a:pt x="739" y="18"/>
                  </a:cubicBezTo>
                  <a:cubicBezTo>
                    <a:pt x="739" y="17"/>
                    <a:pt x="740" y="16"/>
                    <a:pt x="740" y="15"/>
                  </a:cubicBezTo>
                  <a:cubicBezTo>
                    <a:pt x="741" y="15"/>
                    <a:pt x="742" y="14"/>
                    <a:pt x="742" y="13"/>
                  </a:cubicBezTo>
                  <a:cubicBezTo>
                    <a:pt x="742" y="13"/>
                    <a:pt x="744" y="12"/>
                    <a:pt x="744" y="11"/>
                  </a:cubicBezTo>
                  <a:cubicBezTo>
                    <a:pt x="744" y="11"/>
                    <a:pt x="741" y="10"/>
                    <a:pt x="742" y="9"/>
                  </a:cubicBezTo>
                  <a:cubicBezTo>
                    <a:pt x="742" y="9"/>
                    <a:pt x="743" y="8"/>
                    <a:pt x="743" y="7"/>
                  </a:cubicBezTo>
                  <a:cubicBezTo>
                    <a:pt x="744" y="6"/>
                    <a:pt x="744" y="5"/>
                    <a:pt x="745" y="5"/>
                  </a:cubicBezTo>
                  <a:cubicBezTo>
                    <a:pt x="745" y="5"/>
                    <a:pt x="747" y="7"/>
                    <a:pt x="747" y="7"/>
                  </a:cubicBezTo>
                  <a:cubicBezTo>
                    <a:pt x="748" y="6"/>
                    <a:pt x="748" y="5"/>
                    <a:pt x="749" y="4"/>
                  </a:cubicBezTo>
                  <a:cubicBezTo>
                    <a:pt x="750" y="5"/>
                    <a:pt x="750" y="5"/>
                    <a:pt x="751" y="6"/>
                  </a:cubicBezTo>
                  <a:cubicBezTo>
                    <a:pt x="752" y="7"/>
                    <a:pt x="753" y="7"/>
                    <a:pt x="753" y="8"/>
                  </a:cubicBezTo>
                  <a:cubicBezTo>
                    <a:pt x="754" y="8"/>
                    <a:pt x="755" y="9"/>
                    <a:pt x="756" y="9"/>
                  </a:cubicBezTo>
                  <a:cubicBezTo>
                    <a:pt x="756" y="10"/>
                    <a:pt x="754" y="11"/>
                    <a:pt x="754" y="12"/>
                  </a:cubicBezTo>
                  <a:cubicBezTo>
                    <a:pt x="754" y="12"/>
                    <a:pt x="756" y="13"/>
                    <a:pt x="756" y="13"/>
                  </a:cubicBezTo>
                  <a:cubicBezTo>
                    <a:pt x="756" y="14"/>
                    <a:pt x="758" y="15"/>
                    <a:pt x="758" y="15"/>
                  </a:cubicBezTo>
                  <a:cubicBezTo>
                    <a:pt x="758" y="15"/>
                    <a:pt x="756" y="17"/>
                    <a:pt x="757" y="17"/>
                  </a:cubicBezTo>
                  <a:cubicBezTo>
                    <a:pt x="757" y="18"/>
                    <a:pt x="758" y="19"/>
                    <a:pt x="759" y="19"/>
                  </a:cubicBezTo>
                  <a:cubicBezTo>
                    <a:pt x="759" y="19"/>
                    <a:pt x="760" y="17"/>
                    <a:pt x="761" y="17"/>
                  </a:cubicBezTo>
                  <a:cubicBezTo>
                    <a:pt x="761" y="17"/>
                    <a:pt x="762" y="18"/>
                    <a:pt x="763" y="18"/>
                  </a:cubicBezTo>
                  <a:cubicBezTo>
                    <a:pt x="763" y="18"/>
                    <a:pt x="765" y="20"/>
                    <a:pt x="765" y="20"/>
                  </a:cubicBezTo>
                  <a:cubicBezTo>
                    <a:pt x="766" y="20"/>
                    <a:pt x="766" y="19"/>
                    <a:pt x="767" y="18"/>
                  </a:cubicBezTo>
                  <a:cubicBezTo>
                    <a:pt x="767" y="17"/>
                    <a:pt x="768" y="16"/>
                    <a:pt x="768" y="16"/>
                  </a:cubicBezTo>
                  <a:cubicBezTo>
                    <a:pt x="769" y="15"/>
                    <a:pt x="770" y="14"/>
                    <a:pt x="770" y="13"/>
                  </a:cubicBezTo>
                  <a:cubicBezTo>
                    <a:pt x="771" y="13"/>
                    <a:pt x="771" y="12"/>
                    <a:pt x="772" y="11"/>
                  </a:cubicBezTo>
                  <a:cubicBezTo>
                    <a:pt x="772" y="11"/>
                    <a:pt x="774" y="13"/>
                    <a:pt x="774" y="13"/>
                  </a:cubicBezTo>
                  <a:cubicBezTo>
                    <a:pt x="775" y="13"/>
                    <a:pt x="775" y="11"/>
                    <a:pt x="776" y="11"/>
                  </a:cubicBezTo>
                  <a:cubicBezTo>
                    <a:pt x="776" y="11"/>
                    <a:pt x="778" y="13"/>
                    <a:pt x="778" y="12"/>
                  </a:cubicBezTo>
                  <a:cubicBezTo>
                    <a:pt x="779" y="12"/>
                    <a:pt x="779" y="11"/>
                    <a:pt x="780" y="10"/>
                  </a:cubicBezTo>
                  <a:cubicBezTo>
                    <a:pt x="780" y="10"/>
                    <a:pt x="781" y="8"/>
                    <a:pt x="781" y="8"/>
                  </a:cubicBezTo>
                  <a:cubicBezTo>
                    <a:pt x="782" y="8"/>
                    <a:pt x="783" y="9"/>
                    <a:pt x="784" y="10"/>
                  </a:cubicBezTo>
                  <a:cubicBezTo>
                    <a:pt x="784" y="10"/>
                    <a:pt x="785" y="11"/>
                    <a:pt x="786" y="11"/>
                  </a:cubicBezTo>
                  <a:cubicBezTo>
                    <a:pt x="786" y="11"/>
                    <a:pt x="787" y="9"/>
                    <a:pt x="788" y="9"/>
                  </a:cubicBezTo>
                  <a:cubicBezTo>
                    <a:pt x="788" y="9"/>
                    <a:pt x="790" y="11"/>
                    <a:pt x="790" y="11"/>
                  </a:cubicBezTo>
                  <a:cubicBezTo>
                    <a:pt x="790" y="11"/>
                    <a:pt x="788" y="13"/>
                    <a:pt x="788" y="13"/>
                  </a:cubicBezTo>
                  <a:cubicBezTo>
                    <a:pt x="788" y="13"/>
                    <a:pt x="786" y="11"/>
                    <a:pt x="786" y="11"/>
                  </a:cubicBezTo>
                  <a:cubicBezTo>
                    <a:pt x="785" y="11"/>
                    <a:pt x="784" y="13"/>
                    <a:pt x="784" y="14"/>
                  </a:cubicBezTo>
                  <a:cubicBezTo>
                    <a:pt x="784" y="14"/>
                    <a:pt x="783" y="15"/>
                    <a:pt x="782" y="16"/>
                  </a:cubicBezTo>
                  <a:cubicBezTo>
                    <a:pt x="782" y="17"/>
                    <a:pt x="781" y="17"/>
                    <a:pt x="781" y="18"/>
                  </a:cubicBezTo>
                  <a:cubicBezTo>
                    <a:pt x="780" y="19"/>
                    <a:pt x="780" y="20"/>
                    <a:pt x="779" y="20"/>
                  </a:cubicBezTo>
                  <a:cubicBezTo>
                    <a:pt x="781" y="21"/>
                    <a:pt x="782" y="23"/>
                    <a:pt x="784" y="24"/>
                  </a:cubicBezTo>
                  <a:cubicBezTo>
                    <a:pt x="784" y="23"/>
                    <a:pt x="785" y="22"/>
                    <a:pt x="785" y="21"/>
                  </a:cubicBezTo>
                  <a:cubicBezTo>
                    <a:pt x="785" y="21"/>
                    <a:pt x="787" y="19"/>
                    <a:pt x="787" y="19"/>
                  </a:cubicBezTo>
                  <a:cubicBezTo>
                    <a:pt x="788" y="19"/>
                    <a:pt x="789" y="21"/>
                    <a:pt x="789" y="21"/>
                  </a:cubicBezTo>
                  <a:cubicBezTo>
                    <a:pt x="790" y="21"/>
                    <a:pt x="790" y="19"/>
                    <a:pt x="791" y="19"/>
                  </a:cubicBezTo>
                  <a:cubicBezTo>
                    <a:pt x="791" y="19"/>
                    <a:pt x="793" y="21"/>
                    <a:pt x="793" y="20"/>
                  </a:cubicBezTo>
                  <a:cubicBezTo>
                    <a:pt x="794" y="20"/>
                    <a:pt x="794" y="19"/>
                    <a:pt x="795" y="18"/>
                  </a:cubicBezTo>
                  <a:cubicBezTo>
                    <a:pt x="795" y="17"/>
                    <a:pt x="796" y="17"/>
                    <a:pt x="797" y="16"/>
                  </a:cubicBezTo>
                  <a:cubicBezTo>
                    <a:pt x="797" y="15"/>
                    <a:pt x="798" y="14"/>
                    <a:pt x="798" y="14"/>
                  </a:cubicBezTo>
                  <a:cubicBezTo>
                    <a:pt x="799" y="13"/>
                    <a:pt x="799" y="12"/>
                    <a:pt x="800" y="11"/>
                  </a:cubicBezTo>
                  <a:cubicBezTo>
                    <a:pt x="800" y="11"/>
                    <a:pt x="802" y="13"/>
                    <a:pt x="802" y="13"/>
                  </a:cubicBezTo>
                  <a:cubicBezTo>
                    <a:pt x="803" y="13"/>
                    <a:pt x="803" y="11"/>
                    <a:pt x="804" y="11"/>
                  </a:cubicBezTo>
                  <a:cubicBezTo>
                    <a:pt x="805" y="12"/>
                    <a:pt x="805" y="12"/>
                    <a:pt x="806" y="13"/>
                  </a:cubicBezTo>
                  <a:cubicBezTo>
                    <a:pt x="806" y="13"/>
                    <a:pt x="808" y="14"/>
                    <a:pt x="808" y="14"/>
                  </a:cubicBezTo>
                  <a:cubicBezTo>
                    <a:pt x="808" y="15"/>
                    <a:pt x="806" y="16"/>
                    <a:pt x="807" y="17"/>
                  </a:cubicBezTo>
                  <a:cubicBezTo>
                    <a:pt x="807" y="17"/>
                    <a:pt x="808" y="18"/>
                    <a:pt x="809" y="18"/>
                  </a:cubicBezTo>
                  <a:cubicBezTo>
                    <a:pt x="810" y="19"/>
                    <a:pt x="810" y="19"/>
                    <a:pt x="811" y="20"/>
                  </a:cubicBezTo>
                  <a:cubicBezTo>
                    <a:pt x="812" y="20"/>
                    <a:pt x="812" y="18"/>
                    <a:pt x="813" y="18"/>
                  </a:cubicBezTo>
                  <a:cubicBezTo>
                    <a:pt x="813" y="18"/>
                    <a:pt x="815" y="20"/>
                    <a:pt x="815" y="19"/>
                  </a:cubicBezTo>
                  <a:cubicBezTo>
                    <a:pt x="815" y="19"/>
                    <a:pt x="817" y="17"/>
                    <a:pt x="817" y="17"/>
                  </a:cubicBezTo>
                  <a:cubicBezTo>
                    <a:pt x="817" y="17"/>
                    <a:pt x="815" y="15"/>
                    <a:pt x="814" y="16"/>
                  </a:cubicBezTo>
                  <a:cubicBezTo>
                    <a:pt x="814" y="16"/>
                    <a:pt x="813" y="18"/>
                    <a:pt x="813" y="18"/>
                  </a:cubicBezTo>
                  <a:cubicBezTo>
                    <a:pt x="812" y="17"/>
                    <a:pt x="811" y="16"/>
                    <a:pt x="811" y="16"/>
                  </a:cubicBezTo>
                  <a:cubicBezTo>
                    <a:pt x="811" y="16"/>
                    <a:pt x="812" y="14"/>
                    <a:pt x="812" y="14"/>
                  </a:cubicBezTo>
                  <a:cubicBezTo>
                    <a:pt x="813" y="13"/>
                    <a:pt x="813" y="12"/>
                    <a:pt x="814" y="12"/>
                  </a:cubicBezTo>
                  <a:cubicBezTo>
                    <a:pt x="814" y="11"/>
                    <a:pt x="815" y="9"/>
                    <a:pt x="816" y="9"/>
                  </a:cubicBezTo>
                  <a:cubicBezTo>
                    <a:pt x="816" y="9"/>
                    <a:pt x="817" y="11"/>
                    <a:pt x="818" y="11"/>
                  </a:cubicBezTo>
                  <a:cubicBezTo>
                    <a:pt x="818" y="11"/>
                    <a:pt x="816" y="13"/>
                    <a:pt x="816" y="13"/>
                  </a:cubicBezTo>
                  <a:cubicBezTo>
                    <a:pt x="816" y="14"/>
                    <a:pt x="818" y="15"/>
                    <a:pt x="818" y="15"/>
                  </a:cubicBezTo>
                  <a:cubicBezTo>
                    <a:pt x="819" y="16"/>
                    <a:pt x="820" y="16"/>
                    <a:pt x="821" y="17"/>
                  </a:cubicBezTo>
                  <a:cubicBezTo>
                    <a:pt x="821" y="16"/>
                    <a:pt x="822" y="15"/>
                    <a:pt x="822" y="14"/>
                  </a:cubicBezTo>
                  <a:cubicBezTo>
                    <a:pt x="823" y="14"/>
                    <a:pt x="824" y="13"/>
                    <a:pt x="824" y="12"/>
                  </a:cubicBezTo>
                  <a:cubicBezTo>
                    <a:pt x="824" y="12"/>
                    <a:pt x="822" y="11"/>
                    <a:pt x="822" y="11"/>
                  </a:cubicBezTo>
                  <a:cubicBezTo>
                    <a:pt x="822" y="10"/>
                    <a:pt x="823" y="9"/>
                    <a:pt x="824" y="8"/>
                  </a:cubicBezTo>
                  <a:cubicBezTo>
                    <a:pt x="824" y="8"/>
                    <a:pt x="825" y="7"/>
                    <a:pt x="825" y="6"/>
                  </a:cubicBezTo>
                  <a:cubicBezTo>
                    <a:pt x="825" y="5"/>
                    <a:pt x="827" y="4"/>
                    <a:pt x="827" y="4"/>
                  </a:cubicBezTo>
                  <a:cubicBezTo>
                    <a:pt x="827" y="5"/>
                    <a:pt x="829" y="5"/>
                    <a:pt x="829" y="6"/>
                  </a:cubicBezTo>
                  <a:cubicBezTo>
                    <a:pt x="829" y="6"/>
                    <a:pt x="827" y="7"/>
                    <a:pt x="827" y="8"/>
                  </a:cubicBezTo>
                  <a:cubicBezTo>
                    <a:pt x="828" y="8"/>
                    <a:pt x="830" y="9"/>
                    <a:pt x="830" y="9"/>
                  </a:cubicBezTo>
                  <a:cubicBezTo>
                    <a:pt x="830" y="10"/>
                    <a:pt x="828" y="11"/>
                    <a:pt x="828" y="12"/>
                  </a:cubicBezTo>
                  <a:cubicBezTo>
                    <a:pt x="827" y="12"/>
                    <a:pt x="827" y="13"/>
                    <a:pt x="826" y="14"/>
                  </a:cubicBezTo>
                  <a:cubicBezTo>
                    <a:pt x="826" y="14"/>
                    <a:pt x="825" y="16"/>
                    <a:pt x="825" y="16"/>
                  </a:cubicBezTo>
                  <a:cubicBezTo>
                    <a:pt x="825" y="16"/>
                    <a:pt x="827" y="18"/>
                    <a:pt x="827" y="18"/>
                  </a:cubicBezTo>
                  <a:cubicBezTo>
                    <a:pt x="827" y="18"/>
                    <a:pt x="828" y="16"/>
                    <a:pt x="829" y="16"/>
                  </a:cubicBezTo>
                  <a:cubicBezTo>
                    <a:pt x="829" y="16"/>
                    <a:pt x="830" y="17"/>
                    <a:pt x="831" y="17"/>
                  </a:cubicBezTo>
                  <a:cubicBezTo>
                    <a:pt x="831" y="18"/>
                    <a:pt x="832" y="18"/>
                    <a:pt x="833" y="19"/>
                  </a:cubicBezTo>
                  <a:cubicBezTo>
                    <a:pt x="833" y="19"/>
                    <a:pt x="831" y="21"/>
                    <a:pt x="831" y="21"/>
                  </a:cubicBezTo>
                  <a:cubicBezTo>
                    <a:pt x="831" y="22"/>
                    <a:pt x="834" y="22"/>
                    <a:pt x="834" y="23"/>
                  </a:cubicBezTo>
                  <a:cubicBezTo>
                    <a:pt x="833" y="24"/>
                    <a:pt x="832" y="24"/>
                    <a:pt x="832" y="25"/>
                  </a:cubicBezTo>
                  <a:cubicBezTo>
                    <a:pt x="832" y="26"/>
                    <a:pt x="834" y="26"/>
                    <a:pt x="834" y="27"/>
                  </a:cubicBezTo>
                  <a:cubicBezTo>
                    <a:pt x="834" y="27"/>
                    <a:pt x="833" y="29"/>
                    <a:pt x="832" y="29"/>
                  </a:cubicBezTo>
                  <a:cubicBezTo>
                    <a:pt x="832" y="29"/>
                    <a:pt x="831" y="31"/>
                    <a:pt x="831" y="31"/>
                  </a:cubicBezTo>
                  <a:cubicBezTo>
                    <a:pt x="831" y="32"/>
                    <a:pt x="833" y="32"/>
                    <a:pt x="833" y="33"/>
                  </a:cubicBezTo>
                  <a:cubicBezTo>
                    <a:pt x="833" y="32"/>
                    <a:pt x="834" y="32"/>
                    <a:pt x="835" y="31"/>
                  </a:cubicBezTo>
                  <a:cubicBezTo>
                    <a:pt x="835" y="30"/>
                    <a:pt x="836" y="29"/>
                    <a:pt x="836" y="29"/>
                  </a:cubicBezTo>
                  <a:cubicBezTo>
                    <a:pt x="836" y="28"/>
                    <a:pt x="838" y="27"/>
                    <a:pt x="838" y="26"/>
                  </a:cubicBezTo>
                  <a:cubicBezTo>
                    <a:pt x="838" y="26"/>
                    <a:pt x="836" y="25"/>
                    <a:pt x="836" y="25"/>
                  </a:cubicBezTo>
                  <a:cubicBezTo>
                    <a:pt x="836" y="24"/>
                    <a:pt x="837" y="23"/>
                    <a:pt x="837" y="22"/>
                  </a:cubicBezTo>
                  <a:cubicBezTo>
                    <a:pt x="838" y="22"/>
                    <a:pt x="839" y="20"/>
                    <a:pt x="839" y="20"/>
                  </a:cubicBezTo>
                  <a:cubicBezTo>
                    <a:pt x="839" y="20"/>
                    <a:pt x="841" y="22"/>
                    <a:pt x="841" y="22"/>
                  </a:cubicBezTo>
                  <a:cubicBezTo>
                    <a:pt x="842" y="21"/>
                    <a:pt x="843" y="20"/>
                    <a:pt x="843" y="20"/>
                  </a:cubicBezTo>
                  <a:cubicBezTo>
                    <a:pt x="843" y="19"/>
                    <a:pt x="841" y="19"/>
                    <a:pt x="841" y="18"/>
                  </a:cubicBezTo>
                  <a:cubicBezTo>
                    <a:pt x="841" y="17"/>
                    <a:pt x="843" y="16"/>
                    <a:pt x="843" y="16"/>
                  </a:cubicBezTo>
                  <a:cubicBezTo>
                    <a:pt x="842" y="15"/>
                    <a:pt x="840" y="15"/>
                    <a:pt x="840" y="14"/>
                  </a:cubicBezTo>
                  <a:cubicBezTo>
                    <a:pt x="840" y="14"/>
                    <a:pt x="842" y="12"/>
                    <a:pt x="842" y="12"/>
                  </a:cubicBezTo>
                  <a:cubicBezTo>
                    <a:pt x="842" y="12"/>
                    <a:pt x="844" y="10"/>
                    <a:pt x="844" y="10"/>
                  </a:cubicBezTo>
                  <a:cubicBezTo>
                    <a:pt x="844" y="9"/>
                    <a:pt x="842" y="9"/>
                    <a:pt x="842" y="8"/>
                  </a:cubicBezTo>
                  <a:cubicBezTo>
                    <a:pt x="843" y="6"/>
                    <a:pt x="844" y="5"/>
                    <a:pt x="845" y="3"/>
                  </a:cubicBezTo>
                  <a:cubicBezTo>
                    <a:pt x="846" y="5"/>
                    <a:pt x="848" y="6"/>
                    <a:pt x="849" y="7"/>
                  </a:cubicBezTo>
                  <a:cubicBezTo>
                    <a:pt x="849" y="8"/>
                    <a:pt x="848" y="8"/>
                    <a:pt x="848" y="9"/>
                  </a:cubicBezTo>
                  <a:cubicBezTo>
                    <a:pt x="848" y="10"/>
                    <a:pt x="850" y="10"/>
                    <a:pt x="850" y="11"/>
                  </a:cubicBezTo>
                  <a:cubicBezTo>
                    <a:pt x="850" y="11"/>
                    <a:pt x="848" y="13"/>
                    <a:pt x="848" y="13"/>
                  </a:cubicBezTo>
                  <a:cubicBezTo>
                    <a:pt x="848" y="14"/>
                    <a:pt x="850" y="14"/>
                    <a:pt x="850" y="15"/>
                  </a:cubicBezTo>
                  <a:cubicBezTo>
                    <a:pt x="851" y="15"/>
                    <a:pt x="852" y="16"/>
                    <a:pt x="853" y="16"/>
                  </a:cubicBezTo>
                  <a:cubicBezTo>
                    <a:pt x="853" y="17"/>
                    <a:pt x="855" y="18"/>
                    <a:pt x="855" y="18"/>
                  </a:cubicBezTo>
                  <a:cubicBezTo>
                    <a:pt x="855" y="18"/>
                    <a:pt x="853" y="20"/>
                    <a:pt x="853" y="20"/>
                  </a:cubicBezTo>
                  <a:cubicBezTo>
                    <a:pt x="853" y="21"/>
                    <a:pt x="851" y="22"/>
                    <a:pt x="851" y="23"/>
                  </a:cubicBezTo>
                  <a:cubicBezTo>
                    <a:pt x="852" y="23"/>
                    <a:pt x="853" y="24"/>
                    <a:pt x="854" y="24"/>
                  </a:cubicBezTo>
                  <a:cubicBezTo>
                    <a:pt x="854" y="24"/>
                    <a:pt x="855" y="23"/>
                    <a:pt x="855" y="22"/>
                  </a:cubicBezTo>
                  <a:cubicBezTo>
                    <a:pt x="856" y="22"/>
                    <a:pt x="857" y="20"/>
                    <a:pt x="857" y="20"/>
                  </a:cubicBezTo>
                  <a:cubicBezTo>
                    <a:pt x="857" y="19"/>
                    <a:pt x="855" y="19"/>
                    <a:pt x="855" y="18"/>
                  </a:cubicBezTo>
                  <a:cubicBezTo>
                    <a:pt x="855" y="17"/>
                    <a:pt x="857" y="17"/>
                    <a:pt x="857" y="16"/>
                  </a:cubicBezTo>
                  <a:cubicBezTo>
                    <a:pt x="857" y="15"/>
                    <a:pt x="854" y="15"/>
                    <a:pt x="854" y="14"/>
                  </a:cubicBezTo>
                  <a:cubicBezTo>
                    <a:pt x="854" y="14"/>
                    <a:pt x="856" y="13"/>
                    <a:pt x="856" y="12"/>
                  </a:cubicBezTo>
                  <a:cubicBezTo>
                    <a:pt x="856" y="11"/>
                    <a:pt x="854" y="11"/>
                    <a:pt x="854" y="10"/>
                  </a:cubicBezTo>
                  <a:cubicBezTo>
                    <a:pt x="854" y="10"/>
                    <a:pt x="856" y="9"/>
                    <a:pt x="856" y="8"/>
                  </a:cubicBezTo>
                  <a:cubicBezTo>
                    <a:pt x="855" y="7"/>
                    <a:pt x="853" y="7"/>
                    <a:pt x="853" y="6"/>
                  </a:cubicBezTo>
                  <a:cubicBezTo>
                    <a:pt x="853" y="6"/>
                    <a:pt x="855" y="4"/>
                    <a:pt x="855" y="4"/>
                  </a:cubicBezTo>
                  <a:cubicBezTo>
                    <a:pt x="856" y="4"/>
                    <a:pt x="857" y="6"/>
                    <a:pt x="857" y="6"/>
                  </a:cubicBezTo>
                  <a:cubicBezTo>
                    <a:pt x="857" y="6"/>
                    <a:pt x="859" y="7"/>
                    <a:pt x="859" y="7"/>
                  </a:cubicBezTo>
                  <a:cubicBezTo>
                    <a:pt x="860" y="8"/>
                    <a:pt x="858" y="9"/>
                    <a:pt x="858" y="10"/>
                  </a:cubicBezTo>
                  <a:cubicBezTo>
                    <a:pt x="858" y="10"/>
                    <a:pt x="860" y="11"/>
                    <a:pt x="860" y="11"/>
                  </a:cubicBezTo>
                  <a:cubicBezTo>
                    <a:pt x="860" y="12"/>
                    <a:pt x="859" y="13"/>
                    <a:pt x="858" y="14"/>
                  </a:cubicBezTo>
                  <a:cubicBezTo>
                    <a:pt x="858" y="14"/>
                    <a:pt x="857" y="16"/>
                    <a:pt x="857" y="16"/>
                  </a:cubicBezTo>
                  <a:cubicBezTo>
                    <a:pt x="857" y="16"/>
                    <a:pt x="859" y="18"/>
                    <a:pt x="859" y="18"/>
                  </a:cubicBezTo>
                  <a:cubicBezTo>
                    <a:pt x="859" y="18"/>
                    <a:pt x="860" y="16"/>
                    <a:pt x="861" y="15"/>
                  </a:cubicBezTo>
                  <a:cubicBezTo>
                    <a:pt x="861" y="15"/>
                    <a:pt x="862" y="13"/>
                    <a:pt x="862" y="13"/>
                  </a:cubicBezTo>
                  <a:cubicBezTo>
                    <a:pt x="862" y="13"/>
                    <a:pt x="864" y="15"/>
                    <a:pt x="864" y="15"/>
                  </a:cubicBezTo>
                  <a:cubicBezTo>
                    <a:pt x="865" y="15"/>
                    <a:pt x="863" y="17"/>
                    <a:pt x="863" y="17"/>
                  </a:cubicBezTo>
                  <a:cubicBezTo>
                    <a:pt x="863" y="18"/>
                    <a:pt x="865" y="18"/>
                    <a:pt x="865" y="19"/>
                  </a:cubicBezTo>
                  <a:cubicBezTo>
                    <a:pt x="865" y="19"/>
                    <a:pt x="863" y="20"/>
                    <a:pt x="863" y="21"/>
                  </a:cubicBezTo>
                  <a:cubicBezTo>
                    <a:pt x="863" y="21"/>
                    <a:pt x="865" y="22"/>
                    <a:pt x="866" y="23"/>
                  </a:cubicBezTo>
                  <a:cubicBezTo>
                    <a:pt x="866" y="23"/>
                    <a:pt x="867" y="24"/>
                    <a:pt x="868" y="24"/>
                  </a:cubicBezTo>
                  <a:cubicBezTo>
                    <a:pt x="869" y="23"/>
                    <a:pt x="870" y="21"/>
                    <a:pt x="871" y="20"/>
                  </a:cubicBezTo>
                  <a:cubicBezTo>
                    <a:pt x="872" y="19"/>
                    <a:pt x="872" y="18"/>
                    <a:pt x="873" y="18"/>
                  </a:cubicBezTo>
                  <a:cubicBezTo>
                    <a:pt x="874" y="16"/>
                    <a:pt x="875" y="15"/>
                    <a:pt x="876" y="13"/>
                  </a:cubicBezTo>
                  <a:cubicBezTo>
                    <a:pt x="877" y="12"/>
                    <a:pt x="877" y="12"/>
                    <a:pt x="878" y="11"/>
                  </a:cubicBezTo>
                  <a:cubicBezTo>
                    <a:pt x="879" y="12"/>
                    <a:pt x="881" y="13"/>
                    <a:pt x="882" y="14"/>
                  </a:cubicBezTo>
                  <a:cubicBezTo>
                    <a:pt x="882" y="15"/>
                    <a:pt x="881" y="16"/>
                    <a:pt x="881" y="17"/>
                  </a:cubicBezTo>
                  <a:cubicBezTo>
                    <a:pt x="881" y="17"/>
                    <a:pt x="879" y="19"/>
                    <a:pt x="879" y="19"/>
                  </a:cubicBezTo>
                  <a:cubicBezTo>
                    <a:pt x="879" y="19"/>
                    <a:pt x="881" y="20"/>
                    <a:pt x="881" y="21"/>
                  </a:cubicBezTo>
                  <a:cubicBezTo>
                    <a:pt x="882" y="21"/>
                    <a:pt x="883" y="22"/>
                    <a:pt x="884" y="22"/>
                  </a:cubicBezTo>
                  <a:cubicBezTo>
                    <a:pt x="884" y="22"/>
                    <a:pt x="885" y="20"/>
                    <a:pt x="885" y="20"/>
                  </a:cubicBezTo>
                  <a:cubicBezTo>
                    <a:pt x="885" y="20"/>
                    <a:pt x="887" y="22"/>
                    <a:pt x="887" y="22"/>
                  </a:cubicBezTo>
                  <a:cubicBezTo>
                    <a:pt x="888" y="21"/>
                    <a:pt x="889" y="20"/>
                    <a:pt x="889" y="20"/>
                  </a:cubicBezTo>
                  <a:cubicBezTo>
                    <a:pt x="889" y="19"/>
                    <a:pt x="887" y="18"/>
                    <a:pt x="887" y="18"/>
                  </a:cubicBezTo>
                  <a:cubicBezTo>
                    <a:pt x="887" y="17"/>
                    <a:pt x="889" y="16"/>
                    <a:pt x="889" y="16"/>
                  </a:cubicBezTo>
                  <a:cubicBezTo>
                    <a:pt x="889" y="15"/>
                    <a:pt x="886" y="14"/>
                    <a:pt x="886" y="14"/>
                  </a:cubicBezTo>
                  <a:cubicBezTo>
                    <a:pt x="886" y="14"/>
                    <a:pt x="888" y="12"/>
                    <a:pt x="888" y="12"/>
                  </a:cubicBezTo>
                  <a:cubicBezTo>
                    <a:pt x="889" y="11"/>
                    <a:pt x="889" y="10"/>
                    <a:pt x="890" y="9"/>
                  </a:cubicBezTo>
                  <a:cubicBezTo>
                    <a:pt x="890" y="10"/>
                    <a:pt x="892" y="11"/>
                    <a:pt x="892" y="11"/>
                  </a:cubicBezTo>
                  <a:cubicBezTo>
                    <a:pt x="892" y="12"/>
                    <a:pt x="890" y="13"/>
                    <a:pt x="890" y="13"/>
                  </a:cubicBezTo>
                  <a:cubicBezTo>
                    <a:pt x="891" y="14"/>
                    <a:pt x="892" y="14"/>
                    <a:pt x="893" y="15"/>
                  </a:cubicBezTo>
                  <a:cubicBezTo>
                    <a:pt x="893" y="15"/>
                    <a:pt x="891" y="17"/>
                    <a:pt x="891" y="17"/>
                  </a:cubicBezTo>
                  <a:cubicBezTo>
                    <a:pt x="891" y="17"/>
                    <a:pt x="893" y="19"/>
                    <a:pt x="893" y="19"/>
                  </a:cubicBezTo>
                  <a:cubicBezTo>
                    <a:pt x="893" y="19"/>
                    <a:pt x="895" y="17"/>
                    <a:pt x="895" y="17"/>
                  </a:cubicBezTo>
                  <a:cubicBezTo>
                    <a:pt x="895" y="17"/>
                    <a:pt x="896" y="15"/>
                    <a:pt x="896" y="15"/>
                  </a:cubicBezTo>
                  <a:cubicBezTo>
                    <a:pt x="897" y="15"/>
                    <a:pt x="898" y="16"/>
                    <a:pt x="899" y="16"/>
                  </a:cubicBezTo>
                  <a:cubicBezTo>
                    <a:pt x="899" y="17"/>
                    <a:pt x="901" y="17"/>
                    <a:pt x="901" y="18"/>
                  </a:cubicBezTo>
                  <a:cubicBezTo>
                    <a:pt x="901" y="18"/>
                    <a:pt x="899" y="20"/>
                    <a:pt x="899" y="20"/>
                  </a:cubicBezTo>
                  <a:cubicBezTo>
                    <a:pt x="899" y="20"/>
                    <a:pt x="901" y="22"/>
                    <a:pt x="901" y="22"/>
                  </a:cubicBezTo>
                  <a:cubicBezTo>
                    <a:pt x="902" y="22"/>
                    <a:pt x="903" y="20"/>
                    <a:pt x="903" y="20"/>
                  </a:cubicBezTo>
                  <a:cubicBezTo>
                    <a:pt x="903" y="19"/>
                    <a:pt x="905" y="18"/>
                    <a:pt x="905" y="17"/>
                  </a:cubicBezTo>
                  <a:cubicBezTo>
                    <a:pt x="905" y="17"/>
                    <a:pt x="903" y="16"/>
                    <a:pt x="903" y="16"/>
                  </a:cubicBezTo>
                  <a:cubicBezTo>
                    <a:pt x="903" y="15"/>
                    <a:pt x="904" y="14"/>
                    <a:pt x="904" y="13"/>
                  </a:cubicBezTo>
                  <a:cubicBezTo>
                    <a:pt x="905" y="14"/>
                    <a:pt x="906" y="15"/>
                    <a:pt x="907" y="15"/>
                  </a:cubicBezTo>
                  <a:cubicBezTo>
                    <a:pt x="907" y="15"/>
                    <a:pt x="909" y="17"/>
                    <a:pt x="909" y="17"/>
                  </a:cubicBezTo>
                  <a:cubicBezTo>
                    <a:pt x="909" y="18"/>
                    <a:pt x="907" y="18"/>
                    <a:pt x="907" y="19"/>
                  </a:cubicBezTo>
                  <a:cubicBezTo>
                    <a:pt x="907" y="20"/>
                    <a:pt x="909" y="20"/>
                    <a:pt x="909" y="21"/>
                  </a:cubicBezTo>
                  <a:cubicBezTo>
                    <a:pt x="909" y="21"/>
                    <a:pt x="908" y="22"/>
                    <a:pt x="908" y="23"/>
                  </a:cubicBezTo>
                  <a:cubicBezTo>
                    <a:pt x="908" y="24"/>
                    <a:pt x="910" y="24"/>
                    <a:pt x="910" y="25"/>
                  </a:cubicBezTo>
                  <a:cubicBezTo>
                    <a:pt x="911" y="23"/>
                    <a:pt x="912" y="22"/>
                    <a:pt x="913" y="20"/>
                  </a:cubicBezTo>
                  <a:cubicBezTo>
                    <a:pt x="914" y="20"/>
                    <a:pt x="914" y="19"/>
                    <a:pt x="915" y="18"/>
                  </a:cubicBezTo>
                  <a:cubicBezTo>
                    <a:pt x="916" y="17"/>
                    <a:pt x="916" y="17"/>
                    <a:pt x="917" y="16"/>
                  </a:cubicBezTo>
                  <a:cubicBezTo>
                    <a:pt x="917" y="16"/>
                    <a:pt x="914" y="14"/>
                    <a:pt x="914" y="14"/>
                  </a:cubicBezTo>
                  <a:cubicBezTo>
                    <a:pt x="914" y="14"/>
                    <a:pt x="916" y="12"/>
                    <a:pt x="916" y="12"/>
                  </a:cubicBezTo>
                  <a:cubicBezTo>
                    <a:pt x="917" y="12"/>
                    <a:pt x="918" y="13"/>
                    <a:pt x="918" y="14"/>
                  </a:cubicBezTo>
                  <a:cubicBezTo>
                    <a:pt x="918" y="13"/>
                    <a:pt x="920" y="12"/>
                    <a:pt x="920" y="11"/>
                  </a:cubicBezTo>
                  <a:cubicBezTo>
                    <a:pt x="920" y="12"/>
                    <a:pt x="922" y="12"/>
                    <a:pt x="922" y="13"/>
                  </a:cubicBezTo>
                  <a:cubicBezTo>
                    <a:pt x="922" y="13"/>
                    <a:pt x="921" y="15"/>
                    <a:pt x="921" y="15"/>
                  </a:cubicBezTo>
                  <a:cubicBezTo>
                    <a:pt x="920" y="16"/>
                    <a:pt x="919" y="17"/>
                    <a:pt x="919" y="18"/>
                  </a:cubicBezTo>
                  <a:cubicBezTo>
                    <a:pt x="919" y="18"/>
                    <a:pt x="921" y="19"/>
                    <a:pt x="921" y="19"/>
                  </a:cubicBezTo>
                  <a:cubicBezTo>
                    <a:pt x="921" y="20"/>
                    <a:pt x="920" y="21"/>
                    <a:pt x="919" y="21"/>
                  </a:cubicBezTo>
                  <a:cubicBezTo>
                    <a:pt x="919" y="22"/>
                    <a:pt x="918" y="23"/>
                    <a:pt x="918" y="24"/>
                  </a:cubicBezTo>
                  <a:cubicBezTo>
                    <a:pt x="918" y="24"/>
                    <a:pt x="920" y="25"/>
                    <a:pt x="920" y="25"/>
                  </a:cubicBezTo>
                  <a:cubicBezTo>
                    <a:pt x="921" y="25"/>
                    <a:pt x="921" y="24"/>
                    <a:pt x="922" y="23"/>
                  </a:cubicBezTo>
                  <a:cubicBezTo>
                    <a:pt x="922" y="23"/>
                    <a:pt x="923" y="21"/>
                    <a:pt x="923" y="21"/>
                  </a:cubicBezTo>
                  <a:cubicBezTo>
                    <a:pt x="924" y="21"/>
                    <a:pt x="925" y="22"/>
                    <a:pt x="926" y="23"/>
                  </a:cubicBezTo>
                  <a:cubicBezTo>
                    <a:pt x="926" y="23"/>
                    <a:pt x="927" y="24"/>
                    <a:pt x="928" y="24"/>
                  </a:cubicBezTo>
                  <a:cubicBezTo>
                    <a:pt x="928" y="24"/>
                    <a:pt x="929" y="22"/>
                    <a:pt x="930" y="22"/>
                  </a:cubicBezTo>
                  <a:cubicBezTo>
                    <a:pt x="930" y="22"/>
                    <a:pt x="931" y="24"/>
                    <a:pt x="932" y="24"/>
                  </a:cubicBezTo>
                  <a:cubicBezTo>
                    <a:pt x="932" y="24"/>
                    <a:pt x="934" y="22"/>
                    <a:pt x="933" y="22"/>
                  </a:cubicBezTo>
                  <a:cubicBezTo>
                    <a:pt x="933" y="21"/>
                    <a:pt x="931" y="20"/>
                    <a:pt x="931" y="20"/>
                  </a:cubicBezTo>
                  <a:cubicBezTo>
                    <a:pt x="931" y="19"/>
                    <a:pt x="933" y="18"/>
                    <a:pt x="933" y="18"/>
                  </a:cubicBezTo>
                  <a:cubicBezTo>
                    <a:pt x="933" y="17"/>
                    <a:pt x="934" y="16"/>
                    <a:pt x="935" y="15"/>
                  </a:cubicBezTo>
                  <a:cubicBezTo>
                    <a:pt x="935" y="15"/>
                    <a:pt x="936" y="17"/>
                    <a:pt x="937" y="17"/>
                  </a:cubicBezTo>
                  <a:cubicBezTo>
                    <a:pt x="937" y="17"/>
                    <a:pt x="938" y="15"/>
                    <a:pt x="939" y="15"/>
                  </a:cubicBezTo>
                  <a:cubicBezTo>
                    <a:pt x="939" y="15"/>
                    <a:pt x="940" y="16"/>
                    <a:pt x="941" y="17"/>
                  </a:cubicBezTo>
                  <a:cubicBezTo>
                    <a:pt x="941" y="16"/>
                    <a:pt x="943" y="14"/>
                    <a:pt x="943" y="14"/>
                  </a:cubicBezTo>
                  <a:cubicBezTo>
                    <a:pt x="943" y="15"/>
                    <a:pt x="945" y="16"/>
                    <a:pt x="945" y="16"/>
                  </a:cubicBezTo>
                  <a:cubicBezTo>
                    <a:pt x="945" y="16"/>
                    <a:pt x="943" y="18"/>
                    <a:pt x="943" y="18"/>
                  </a:cubicBezTo>
                  <a:cubicBezTo>
                    <a:pt x="943" y="19"/>
                    <a:pt x="942" y="20"/>
                    <a:pt x="941" y="21"/>
                  </a:cubicBezTo>
                  <a:cubicBezTo>
                    <a:pt x="941" y="21"/>
                    <a:pt x="939" y="19"/>
                    <a:pt x="939" y="19"/>
                  </a:cubicBezTo>
                  <a:cubicBezTo>
                    <a:pt x="939" y="19"/>
                    <a:pt x="938" y="21"/>
                    <a:pt x="937" y="21"/>
                  </a:cubicBezTo>
                  <a:cubicBezTo>
                    <a:pt x="937" y="22"/>
                    <a:pt x="936" y="23"/>
                    <a:pt x="936" y="23"/>
                  </a:cubicBezTo>
                  <a:cubicBezTo>
                    <a:pt x="936" y="23"/>
                    <a:pt x="937" y="25"/>
                    <a:pt x="938" y="25"/>
                  </a:cubicBezTo>
                  <a:cubicBezTo>
                    <a:pt x="938" y="25"/>
                    <a:pt x="939" y="23"/>
                    <a:pt x="940" y="23"/>
                  </a:cubicBezTo>
                  <a:cubicBezTo>
                    <a:pt x="940" y="22"/>
                    <a:pt x="941" y="21"/>
                    <a:pt x="941" y="21"/>
                  </a:cubicBezTo>
                  <a:cubicBezTo>
                    <a:pt x="942" y="20"/>
                    <a:pt x="943" y="22"/>
                    <a:pt x="944" y="22"/>
                  </a:cubicBezTo>
                  <a:cubicBezTo>
                    <a:pt x="944" y="22"/>
                    <a:pt x="945" y="20"/>
                    <a:pt x="945" y="20"/>
                  </a:cubicBezTo>
                  <a:cubicBezTo>
                    <a:pt x="946" y="20"/>
                    <a:pt x="947" y="22"/>
                    <a:pt x="948" y="22"/>
                  </a:cubicBezTo>
                  <a:cubicBezTo>
                    <a:pt x="948" y="22"/>
                    <a:pt x="949" y="20"/>
                    <a:pt x="949" y="19"/>
                  </a:cubicBezTo>
                  <a:cubicBezTo>
                    <a:pt x="950" y="19"/>
                    <a:pt x="951" y="21"/>
                    <a:pt x="951" y="21"/>
                  </a:cubicBezTo>
                  <a:cubicBezTo>
                    <a:pt x="952" y="21"/>
                    <a:pt x="953" y="19"/>
                    <a:pt x="953" y="19"/>
                  </a:cubicBezTo>
                  <a:cubicBezTo>
                    <a:pt x="954" y="19"/>
                    <a:pt x="955" y="21"/>
                    <a:pt x="955" y="21"/>
                  </a:cubicBezTo>
                  <a:cubicBezTo>
                    <a:pt x="956" y="21"/>
                    <a:pt x="957" y="18"/>
                    <a:pt x="957" y="18"/>
                  </a:cubicBezTo>
                  <a:cubicBezTo>
                    <a:pt x="957" y="18"/>
                    <a:pt x="959" y="20"/>
                    <a:pt x="959" y="20"/>
                  </a:cubicBezTo>
                  <a:cubicBezTo>
                    <a:pt x="960" y="20"/>
                    <a:pt x="961" y="18"/>
                    <a:pt x="961" y="18"/>
                  </a:cubicBezTo>
                  <a:cubicBezTo>
                    <a:pt x="962" y="17"/>
                    <a:pt x="962" y="16"/>
                    <a:pt x="963" y="16"/>
                  </a:cubicBezTo>
                  <a:cubicBezTo>
                    <a:pt x="963" y="15"/>
                    <a:pt x="965" y="14"/>
                    <a:pt x="964" y="13"/>
                  </a:cubicBezTo>
                  <a:cubicBezTo>
                    <a:pt x="964" y="13"/>
                    <a:pt x="962" y="12"/>
                    <a:pt x="962" y="12"/>
                  </a:cubicBezTo>
                  <a:cubicBezTo>
                    <a:pt x="963" y="11"/>
                    <a:pt x="964" y="10"/>
                    <a:pt x="964" y="9"/>
                  </a:cubicBezTo>
                  <a:cubicBezTo>
                    <a:pt x="965" y="9"/>
                    <a:pt x="965" y="11"/>
                    <a:pt x="966" y="11"/>
                  </a:cubicBezTo>
                  <a:cubicBezTo>
                    <a:pt x="966" y="12"/>
                    <a:pt x="968" y="12"/>
                    <a:pt x="968" y="13"/>
                  </a:cubicBezTo>
                  <a:cubicBezTo>
                    <a:pt x="968" y="13"/>
                    <a:pt x="967" y="15"/>
                    <a:pt x="967" y="15"/>
                  </a:cubicBezTo>
                  <a:cubicBezTo>
                    <a:pt x="966" y="16"/>
                    <a:pt x="965" y="17"/>
                    <a:pt x="965" y="17"/>
                  </a:cubicBezTo>
                  <a:cubicBezTo>
                    <a:pt x="965" y="18"/>
                    <a:pt x="964" y="19"/>
                    <a:pt x="963" y="20"/>
                  </a:cubicBezTo>
                  <a:cubicBezTo>
                    <a:pt x="963" y="20"/>
                    <a:pt x="962" y="21"/>
                    <a:pt x="962" y="22"/>
                  </a:cubicBezTo>
                  <a:cubicBezTo>
                    <a:pt x="962" y="22"/>
                    <a:pt x="964" y="23"/>
                    <a:pt x="964" y="24"/>
                  </a:cubicBezTo>
                  <a:cubicBezTo>
                    <a:pt x="964" y="24"/>
                    <a:pt x="962" y="25"/>
                    <a:pt x="962" y="26"/>
                  </a:cubicBezTo>
                  <a:cubicBezTo>
                    <a:pt x="962" y="26"/>
                    <a:pt x="964" y="27"/>
                    <a:pt x="964" y="27"/>
                  </a:cubicBezTo>
                  <a:cubicBezTo>
                    <a:pt x="965" y="26"/>
                    <a:pt x="967" y="24"/>
                    <a:pt x="968" y="23"/>
                  </a:cubicBezTo>
                  <a:cubicBezTo>
                    <a:pt x="968" y="22"/>
                    <a:pt x="969" y="22"/>
                    <a:pt x="969" y="21"/>
                  </a:cubicBezTo>
                  <a:cubicBezTo>
                    <a:pt x="971" y="19"/>
                    <a:pt x="972" y="18"/>
                    <a:pt x="973" y="16"/>
                  </a:cubicBezTo>
                  <a:cubicBezTo>
                    <a:pt x="974" y="17"/>
                    <a:pt x="976" y="19"/>
                    <a:pt x="977" y="20"/>
                  </a:cubicBezTo>
                  <a:cubicBezTo>
                    <a:pt x="977" y="20"/>
                    <a:pt x="976" y="21"/>
                    <a:pt x="976" y="22"/>
                  </a:cubicBezTo>
                  <a:cubicBezTo>
                    <a:pt x="976" y="22"/>
                    <a:pt x="978" y="23"/>
                    <a:pt x="978" y="24"/>
                  </a:cubicBezTo>
                  <a:cubicBezTo>
                    <a:pt x="978" y="24"/>
                    <a:pt x="976" y="26"/>
                    <a:pt x="976" y="26"/>
                  </a:cubicBezTo>
                  <a:cubicBezTo>
                    <a:pt x="976" y="26"/>
                    <a:pt x="974" y="24"/>
                    <a:pt x="974" y="24"/>
                  </a:cubicBezTo>
                  <a:cubicBezTo>
                    <a:pt x="974" y="24"/>
                    <a:pt x="972" y="26"/>
                    <a:pt x="972" y="26"/>
                  </a:cubicBezTo>
                  <a:cubicBezTo>
                    <a:pt x="972" y="27"/>
                    <a:pt x="971" y="28"/>
                    <a:pt x="971" y="29"/>
                  </a:cubicBezTo>
                  <a:cubicBezTo>
                    <a:pt x="972" y="30"/>
                    <a:pt x="973" y="31"/>
                    <a:pt x="975" y="32"/>
                  </a:cubicBezTo>
                  <a:cubicBezTo>
                    <a:pt x="976" y="33"/>
                    <a:pt x="976" y="33"/>
                    <a:pt x="977" y="34"/>
                  </a:cubicBezTo>
                  <a:cubicBezTo>
                    <a:pt x="978" y="32"/>
                    <a:pt x="979" y="31"/>
                    <a:pt x="981" y="29"/>
                  </a:cubicBezTo>
                  <a:cubicBezTo>
                    <a:pt x="981" y="29"/>
                    <a:pt x="982" y="28"/>
                    <a:pt x="982" y="27"/>
                  </a:cubicBezTo>
                  <a:cubicBezTo>
                    <a:pt x="983" y="27"/>
                    <a:pt x="984" y="25"/>
                    <a:pt x="984" y="25"/>
                  </a:cubicBezTo>
                  <a:cubicBezTo>
                    <a:pt x="984" y="25"/>
                    <a:pt x="982" y="23"/>
                    <a:pt x="982" y="23"/>
                  </a:cubicBezTo>
                  <a:cubicBezTo>
                    <a:pt x="982" y="23"/>
                    <a:pt x="983" y="21"/>
                    <a:pt x="983" y="21"/>
                  </a:cubicBezTo>
                  <a:cubicBezTo>
                    <a:pt x="984" y="21"/>
                    <a:pt x="985" y="23"/>
                    <a:pt x="986" y="23"/>
                  </a:cubicBezTo>
                  <a:cubicBezTo>
                    <a:pt x="986" y="22"/>
                    <a:pt x="987" y="21"/>
                    <a:pt x="987" y="20"/>
                  </a:cubicBezTo>
                  <a:cubicBezTo>
                    <a:pt x="989" y="19"/>
                    <a:pt x="990" y="17"/>
                    <a:pt x="991" y="16"/>
                  </a:cubicBezTo>
                  <a:cubicBezTo>
                    <a:pt x="991" y="15"/>
                    <a:pt x="992" y="14"/>
                    <a:pt x="993" y="14"/>
                  </a:cubicBezTo>
                  <a:cubicBezTo>
                    <a:pt x="993" y="13"/>
                    <a:pt x="994" y="12"/>
                    <a:pt x="994" y="11"/>
                  </a:cubicBezTo>
                  <a:cubicBezTo>
                    <a:pt x="994" y="12"/>
                    <a:pt x="996" y="12"/>
                    <a:pt x="996" y="13"/>
                  </a:cubicBezTo>
                  <a:cubicBezTo>
                    <a:pt x="997" y="14"/>
                    <a:pt x="995" y="15"/>
                    <a:pt x="995" y="15"/>
                  </a:cubicBezTo>
                  <a:cubicBezTo>
                    <a:pt x="994" y="16"/>
                    <a:pt x="994" y="17"/>
                    <a:pt x="993" y="18"/>
                  </a:cubicBezTo>
                  <a:cubicBezTo>
                    <a:pt x="993" y="18"/>
                    <a:pt x="992" y="19"/>
                    <a:pt x="991" y="20"/>
                  </a:cubicBezTo>
                  <a:cubicBezTo>
                    <a:pt x="991" y="21"/>
                    <a:pt x="990" y="21"/>
                    <a:pt x="990" y="22"/>
                  </a:cubicBezTo>
                  <a:cubicBezTo>
                    <a:pt x="989" y="23"/>
                    <a:pt x="988" y="24"/>
                    <a:pt x="988" y="24"/>
                  </a:cubicBezTo>
                  <a:cubicBezTo>
                    <a:pt x="988" y="25"/>
                    <a:pt x="990" y="26"/>
                    <a:pt x="990" y="26"/>
                  </a:cubicBezTo>
                  <a:cubicBezTo>
                    <a:pt x="990" y="26"/>
                    <a:pt x="988" y="28"/>
                    <a:pt x="988" y="28"/>
                  </a:cubicBezTo>
                  <a:cubicBezTo>
                    <a:pt x="989" y="28"/>
                    <a:pt x="990" y="30"/>
                    <a:pt x="991" y="30"/>
                  </a:cubicBezTo>
                  <a:cubicBezTo>
                    <a:pt x="991" y="30"/>
                    <a:pt x="992" y="28"/>
                    <a:pt x="992" y="28"/>
                  </a:cubicBezTo>
                  <a:cubicBezTo>
                    <a:pt x="993" y="28"/>
                    <a:pt x="994" y="29"/>
                    <a:pt x="995" y="29"/>
                  </a:cubicBezTo>
                  <a:cubicBezTo>
                    <a:pt x="995" y="30"/>
                    <a:pt x="996" y="31"/>
                    <a:pt x="997" y="31"/>
                  </a:cubicBezTo>
                  <a:cubicBezTo>
                    <a:pt x="997" y="30"/>
                    <a:pt x="998" y="30"/>
                    <a:pt x="999" y="29"/>
                  </a:cubicBezTo>
                  <a:cubicBezTo>
                    <a:pt x="999" y="29"/>
                    <a:pt x="1000" y="27"/>
                    <a:pt x="1000" y="27"/>
                  </a:cubicBezTo>
                  <a:cubicBezTo>
                    <a:pt x="1000" y="26"/>
                    <a:pt x="998" y="25"/>
                    <a:pt x="998" y="25"/>
                  </a:cubicBezTo>
                  <a:cubicBezTo>
                    <a:pt x="997" y="24"/>
                    <a:pt x="997" y="24"/>
                    <a:pt x="996" y="23"/>
                  </a:cubicBezTo>
                  <a:cubicBezTo>
                    <a:pt x="997" y="22"/>
                    <a:pt x="998" y="20"/>
                    <a:pt x="999" y="19"/>
                  </a:cubicBezTo>
                  <a:cubicBezTo>
                    <a:pt x="1000" y="18"/>
                    <a:pt x="1000" y="17"/>
                    <a:pt x="1001" y="17"/>
                  </a:cubicBezTo>
                  <a:cubicBezTo>
                    <a:pt x="1001" y="16"/>
                    <a:pt x="1002" y="14"/>
                    <a:pt x="1003" y="14"/>
                  </a:cubicBezTo>
                  <a:cubicBezTo>
                    <a:pt x="1003" y="14"/>
                    <a:pt x="1005" y="16"/>
                    <a:pt x="1005" y="16"/>
                  </a:cubicBezTo>
                  <a:cubicBezTo>
                    <a:pt x="1005" y="16"/>
                    <a:pt x="1003" y="18"/>
                    <a:pt x="1003" y="18"/>
                  </a:cubicBezTo>
                  <a:cubicBezTo>
                    <a:pt x="1003" y="19"/>
                    <a:pt x="1002" y="20"/>
                    <a:pt x="1001" y="20"/>
                  </a:cubicBezTo>
                  <a:cubicBezTo>
                    <a:pt x="1001" y="21"/>
                    <a:pt x="1000" y="22"/>
                    <a:pt x="1000" y="23"/>
                  </a:cubicBezTo>
                  <a:cubicBezTo>
                    <a:pt x="1000" y="23"/>
                    <a:pt x="1002" y="24"/>
                    <a:pt x="1002" y="24"/>
                  </a:cubicBezTo>
                  <a:cubicBezTo>
                    <a:pt x="1002" y="25"/>
                    <a:pt x="1000" y="26"/>
                    <a:pt x="1000" y="27"/>
                  </a:cubicBezTo>
                  <a:cubicBezTo>
                    <a:pt x="1001" y="27"/>
                    <a:pt x="1002" y="28"/>
                    <a:pt x="1003" y="28"/>
                  </a:cubicBezTo>
                  <a:cubicBezTo>
                    <a:pt x="1003" y="29"/>
                    <a:pt x="1005" y="30"/>
                    <a:pt x="1005" y="30"/>
                  </a:cubicBezTo>
                  <a:cubicBezTo>
                    <a:pt x="1005" y="31"/>
                    <a:pt x="1003" y="32"/>
                    <a:pt x="1003" y="32"/>
                  </a:cubicBezTo>
                  <a:cubicBezTo>
                    <a:pt x="1003" y="33"/>
                    <a:pt x="1005" y="33"/>
                    <a:pt x="1005" y="34"/>
                  </a:cubicBezTo>
                  <a:cubicBezTo>
                    <a:pt x="1005" y="35"/>
                    <a:pt x="1003" y="36"/>
                    <a:pt x="1004" y="36"/>
                  </a:cubicBezTo>
                  <a:cubicBezTo>
                    <a:pt x="1004" y="37"/>
                    <a:pt x="1006" y="37"/>
                    <a:pt x="1006" y="38"/>
                  </a:cubicBezTo>
                  <a:cubicBezTo>
                    <a:pt x="1006" y="37"/>
                    <a:pt x="1007" y="36"/>
                    <a:pt x="1008" y="36"/>
                  </a:cubicBezTo>
                  <a:cubicBezTo>
                    <a:pt x="1008" y="35"/>
                    <a:pt x="1009" y="34"/>
                    <a:pt x="1009" y="33"/>
                  </a:cubicBezTo>
                  <a:cubicBezTo>
                    <a:pt x="1009" y="33"/>
                    <a:pt x="1007" y="32"/>
                    <a:pt x="1007" y="32"/>
                  </a:cubicBezTo>
                  <a:cubicBezTo>
                    <a:pt x="1007" y="31"/>
                    <a:pt x="1005" y="31"/>
                    <a:pt x="1005" y="30"/>
                  </a:cubicBezTo>
                  <a:cubicBezTo>
                    <a:pt x="1005" y="30"/>
                    <a:pt x="1006" y="28"/>
                    <a:pt x="1006" y="28"/>
                  </a:cubicBezTo>
                  <a:cubicBezTo>
                    <a:pt x="1007" y="27"/>
                    <a:pt x="1008" y="26"/>
                    <a:pt x="1008" y="26"/>
                  </a:cubicBezTo>
                  <a:cubicBezTo>
                    <a:pt x="1009" y="26"/>
                    <a:pt x="1010" y="27"/>
                    <a:pt x="1010" y="27"/>
                  </a:cubicBezTo>
                  <a:cubicBezTo>
                    <a:pt x="1011" y="28"/>
                    <a:pt x="1012" y="29"/>
                    <a:pt x="1013" y="29"/>
                  </a:cubicBezTo>
                  <a:cubicBezTo>
                    <a:pt x="1013" y="29"/>
                    <a:pt x="1014" y="31"/>
                    <a:pt x="1015" y="31"/>
                  </a:cubicBezTo>
                  <a:cubicBezTo>
                    <a:pt x="1015" y="31"/>
                    <a:pt x="1016" y="29"/>
                    <a:pt x="1017" y="28"/>
                  </a:cubicBezTo>
                  <a:cubicBezTo>
                    <a:pt x="1017" y="28"/>
                    <a:pt x="1018" y="27"/>
                    <a:pt x="1018" y="26"/>
                  </a:cubicBezTo>
                  <a:cubicBezTo>
                    <a:pt x="1019" y="26"/>
                    <a:pt x="1020" y="28"/>
                    <a:pt x="1021" y="28"/>
                  </a:cubicBezTo>
                  <a:cubicBezTo>
                    <a:pt x="1021" y="28"/>
                    <a:pt x="1022" y="26"/>
                    <a:pt x="1022" y="26"/>
                  </a:cubicBezTo>
                  <a:cubicBezTo>
                    <a:pt x="1022" y="26"/>
                    <a:pt x="1024" y="23"/>
                    <a:pt x="1024" y="23"/>
                  </a:cubicBezTo>
                  <a:cubicBezTo>
                    <a:pt x="1024" y="24"/>
                    <a:pt x="1026" y="25"/>
                    <a:pt x="1026" y="25"/>
                  </a:cubicBezTo>
                  <a:cubicBezTo>
                    <a:pt x="1026" y="26"/>
                    <a:pt x="1024" y="27"/>
                    <a:pt x="1024" y="27"/>
                  </a:cubicBezTo>
                  <a:cubicBezTo>
                    <a:pt x="1025" y="28"/>
                    <a:pt x="1027" y="28"/>
                    <a:pt x="1027" y="29"/>
                  </a:cubicBezTo>
                  <a:cubicBezTo>
                    <a:pt x="1027" y="30"/>
                    <a:pt x="1025" y="31"/>
                    <a:pt x="1025" y="31"/>
                  </a:cubicBezTo>
                  <a:cubicBezTo>
                    <a:pt x="1025" y="32"/>
                    <a:pt x="1027" y="32"/>
                    <a:pt x="1027" y="33"/>
                  </a:cubicBezTo>
                  <a:cubicBezTo>
                    <a:pt x="1028" y="32"/>
                    <a:pt x="1028" y="32"/>
                    <a:pt x="1029" y="31"/>
                  </a:cubicBezTo>
                  <a:cubicBezTo>
                    <a:pt x="1029" y="31"/>
                    <a:pt x="1030" y="29"/>
                    <a:pt x="1031" y="29"/>
                  </a:cubicBezTo>
                  <a:cubicBezTo>
                    <a:pt x="1031" y="29"/>
                    <a:pt x="1033" y="30"/>
                    <a:pt x="1033" y="30"/>
                  </a:cubicBezTo>
                  <a:cubicBezTo>
                    <a:pt x="1033" y="30"/>
                    <a:pt x="1034" y="29"/>
                    <a:pt x="1035" y="28"/>
                  </a:cubicBezTo>
                  <a:cubicBezTo>
                    <a:pt x="1035" y="27"/>
                    <a:pt x="1036" y="27"/>
                    <a:pt x="1036" y="26"/>
                  </a:cubicBezTo>
                  <a:cubicBezTo>
                    <a:pt x="1037" y="25"/>
                    <a:pt x="1037" y="24"/>
                    <a:pt x="1038" y="24"/>
                  </a:cubicBezTo>
                  <a:cubicBezTo>
                    <a:pt x="1038" y="23"/>
                    <a:pt x="1039" y="21"/>
                    <a:pt x="1040" y="21"/>
                  </a:cubicBezTo>
                  <a:cubicBezTo>
                    <a:pt x="1040" y="21"/>
                    <a:pt x="1041" y="23"/>
                    <a:pt x="1042" y="23"/>
                  </a:cubicBezTo>
                  <a:cubicBezTo>
                    <a:pt x="1042" y="24"/>
                    <a:pt x="1044" y="24"/>
                    <a:pt x="1044" y="25"/>
                  </a:cubicBezTo>
                  <a:cubicBezTo>
                    <a:pt x="1044" y="25"/>
                    <a:pt x="1043" y="27"/>
                    <a:pt x="1042" y="27"/>
                  </a:cubicBezTo>
                  <a:cubicBezTo>
                    <a:pt x="1042" y="28"/>
                    <a:pt x="1041" y="28"/>
                    <a:pt x="1041" y="29"/>
                  </a:cubicBezTo>
                  <a:cubicBezTo>
                    <a:pt x="1040" y="29"/>
                    <a:pt x="1039" y="27"/>
                    <a:pt x="1038" y="28"/>
                  </a:cubicBezTo>
                  <a:cubicBezTo>
                    <a:pt x="1038" y="28"/>
                    <a:pt x="1037" y="29"/>
                    <a:pt x="1037" y="30"/>
                  </a:cubicBezTo>
                  <a:cubicBezTo>
                    <a:pt x="1036" y="30"/>
                    <a:pt x="1035" y="32"/>
                    <a:pt x="1035" y="32"/>
                  </a:cubicBezTo>
                  <a:cubicBezTo>
                    <a:pt x="1035" y="33"/>
                    <a:pt x="1037" y="33"/>
                    <a:pt x="1037" y="34"/>
                  </a:cubicBezTo>
                  <a:cubicBezTo>
                    <a:pt x="1037" y="34"/>
                    <a:pt x="1036" y="36"/>
                    <a:pt x="1036" y="36"/>
                  </a:cubicBezTo>
                  <a:cubicBezTo>
                    <a:pt x="1035" y="37"/>
                    <a:pt x="1034" y="37"/>
                    <a:pt x="1034" y="38"/>
                  </a:cubicBezTo>
                  <a:cubicBezTo>
                    <a:pt x="1035" y="38"/>
                    <a:pt x="1035" y="40"/>
                    <a:pt x="1036" y="40"/>
                  </a:cubicBezTo>
                  <a:cubicBezTo>
                    <a:pt x="1036" y="40"/>
                    <a:pt x="1038" y="38"/>
                    <a:pt x="1038" y="38"/>
                  </a:cubicBezTo>
                  <a:cubicBezTo>
                    <a:pt x="1038" y="37"/>
                    <a:pt x="1039" y="35"/>
                    <a:pt x="1040" y="35"/>
                  </a:cubicBezTo>
                  <a:cubicBezTo>
                    <a:pt x="1040" y="35"/>
                    <a:pt x="1041" y="37"/>
                    <a:pt x="1042" y="37"/>
                  </a:cubicBezTo>
                  <a:cubicBezTo>
                    <a:pt x="1042" y="38"/>
                    <a:pt x="1043" y="39"/>
                    <a:pt x="1044" y="39"/>
                  </a:cubicBezTo>
                  <a:cubicBezTo>
                    <a:pt x="1044" y="39"/>
                    <a:pt x="1046" y="41"/>
                    <a:pt x="1046" y="41"/>
                  </a:cubicBezTo>
                  <a:cubicBezTo>
                    <a:pt x="1047" y="40"/>
                    <a:pt x="1048" y="39"/>
                    <a:pt x="1048" y="38"/>
                  </a:cubicBezTo>
                  <a:cubicBezTo>
                    <a:pt x="1049" y="38"/>
                    <a:pt x="1049" y="37"/>
                    <a:pt x="1050" y="36"/>
                  </a:cubicBezTo>
                  <a:cubicBezTo>
                    <a:pt x="1051" y="37"/>
                    <a:pt x="1053" y="38"/>
                    <a:pt x="1054" y="39"/>
                  </a:cubicBezTo>
                  <a:cubicBezTo>
                    <a:pt x="1053" y="41"/>
                    <a:pt x="1052" y="42"/>
                    <a:pt x="1051" y="44"/>
                  </a:cubicBezTo>
                  <a:cubicBezTo>
                    <a:pt x="1050" y="44"/>
                    <a:pt x="1050" y="46"/>
                    <a:pt x="1049" y="46"/>
                  </a:cubicBezTo>
                  <a:cubicBezTo>
                    <a:pt x="1048" y="46"/>
                    <a:pt x="1047" y="44"/>
                    <a:pt x="1047" y="44"/>
                  </a:cubicBezTo>
                  <a:cubicBezTo>
                    <a:pt x="1046" y="45"/>
                    <a:pt x="1046" y="47"/>
                    <a:pt x="1045" y="47"/>
                  </a:cubicBezTo>
                  <a:cubicBezTo>
                    <a:pt x="1044" y="47"/>
                    <a:pt x="1043" y="45"/>
                    <a:pt x="1043" y="45"/>
                  </a:cubicBezTo>
                  <a:cubicBezTo>
                    <a:pt x="1042" y="45"/>
                    <a:pt x="1042" y="47"/>
                    <a:pt x="1041" y="47"/>
                  </a:cubicBezTo>
                  <a:cubicBezTo>
                    <a:pt x="1041" y="48"/>
                    <a:pt x="1043" y="48"/>
                    <a:pt x="1043" y="49"/>
                  </a:cubicBezTo>
                  <a:cubicBezTo>
                    <a:pt x="1043" y="49"/>
                    <a:pt x="1041" y="51"/>
                    <a:pt x="1042" y="51"/>
                  </a:cubicBezTo>
                  <a:cubicBezTo>
                    <a:pt x="1042" y="51"/>
                    <a:pt x="1044" y="53"/>
                    <a:pt x="1044" y="53"/>
                  </a:cubicBezTo>
                  <a:cubicBezTo>
                    <a:pt x="1044" y="53"/>
                    <a:pt x="1045" y="51"/>
                    <a:pt x="1046" y="51"/>
                  </a:cubicBezTo>
                  <a:cubicBezTo>
                    <a:pt x="1046" y="51"/>
                    <a:pt x="1047" y="52"/>
                    <a:pt x="1048" y="52"/>
                  </a:cubicBezTo>
                  <a:cubicBezTo>
                    <a:pt x="1048" y="52"/>
                    <a:pt x="1049" y="50"/>
                    <a:pt x="1050" y="50"/>
                  </a:cubicBezTo>
                  <a:cubicBezTo>
                    <a:pt x="1050" y="50"/>
                    <a:pt x="1051" y="52"/>
                    <a:pt x="1052" y="52"/>
                  </a:cubicBezTo>
                  <a:cubicBezTo>
                    <a:pt x="1052" y="52"/>
                    <a:pt x="1053" y="50"/>
                    <a:pt x="1053" y="50"/>
                  </a:cubicBezTo>
                  <a:cubicBezTo>
                    <a:pt x="1054" y="49"/>
                    <a:pt x="1055" y="48"/>
                    <a:pt x="1055" y="47"/>
                  </a:cubicBezTo>
                  <a:cubicBezTo>
                    <a:pt x="1056" y="47"/>
                    <a:pt x="1057" y="46"/>
                    <a:pt x="1057" y="45"/>
                  </a:cubicBezTo>
                  <a:cubicBezTo>
                    <a:pt x="1057" y="45"/>
                    <a:pt x="1055" y="44"/>
                    <a:pt x="1055" y="43"/>
                  </a:cubicBezTo>
                  <a:cubicBezTo>
                    <a:pt x="1055" y="43"/>
                    <a:pt x="1056" y="42"/>
                    <a:pt x="1056" y="41"/>
                  </a:cubicBezTo>
                  <a:cubicBezTo>
                    <a:pt x="1056" y="41"/>
                    <a:pt x="1054" y="40"/>
                    <a:pt x="1054" y="39"/>
                  </a:cubicBezTo>
                  <a:cubicBezTo>
                    <a:pt x="1054" y="39"/>
                    <a:pt x="1056" y="38"/>
                    <a:pt x="1056" y="37"/>
                  </a:cubicBezTo>
                  <a:cubicBezTo>
                    <a:pt x="1056" y="36"/>
                    <a:pt x="1057" y="36"/>
                    <a:pt x="1058" y="35"/>
                  </a:cubicBezTo>
                  <a:cubicBezTo>
                    <a:pt x="1058" y="35"/>
                    <a:pt x="1060" y="37"/>
                    <a:pt x="1060" y="37"/>
                  </a:cubicBezTo>
                  <a:cubicBezTo>
                    <a:pt x="1060" y="37"/>
                    <a:pt x="1062" y="38"/>
                    <a:pt x="1062" y="38"/>
                  </a:cubicBezTo>
                  <a:cubicBezTo>
                    <a:pt x="1062" y="38"/>
                    <a:pt x="1064" y="36"/>
                    <a:pt x="1064" y="36"/>
                  </a:cubicBezTo>
                  <a:cubicBezTo>
                    <a:pt x="1064" y="36"/>
                    <a:pt x="1061" y="35"/>
                    <a:pt x="1061" y="34"/>
                  </a:cubicBezTo>
                  <a:cubicBezTo>
                    <a:pt x="1061" y="34"/>
                    <a:pt x="1063" y="33"/>
                    <a:pt x="1063" y="32"/>
                  </a:cubicBezTo>
                  <a:cubicBezTo>
                    <a:pt x="1064" y="31"/>
                    <a:pt x="1065" y="29"/>
                    <a:pt x="1067" y="28"/>
                  </a:cubicBezTo>
                  <a:cubicBezTo>
                    <a:pt x="1067" y="28"/>
                    <a:pt x="1069" y="29"/>
                    <a:pt x="1069" y="29"/>
                  </a:cubicBezTo>
                  <a:cubicBezTo>
                    <a:pt x="1069" y="30"/>
                    <a:pt x="1067" y="31"/>
                    <a:pt x="1067" y="32"/>
                  </a:cubicBezTo>
                  <a:cubicBezTo>
                    <a:pt x="1067" y="32"/>
                    <a:pt x="1069" y="33"/>
                    <a:pt x="1069" y="33"/>
                  </a:cubicBezTo>
                  <a:cubicBezTo>
                    <a:pt x="1069" y="34"/>
                    <a:pt x="1068" y="35"/>
                    <a:pt x="1068" y="36"/>
                  </a:cubicBezTo>
                  <a:cubicBezTo>
                    <a:pt x="1067" y="36"/>
                    <a:pt x="1066" y="37"/>
                    <a:pt x="1066" y="38"/>
                  </a:cubicBezTo>
                  <a:cubicBezTo>
                    <a:pt x="1065" y="39"/>
                    <a:pt x="1065" y="40"/>
                    <a:pt x="1064" y="40"/>
                  </a:cubicBezTo>
                  <a:cubicBezTo>
                    <a:pt x="1064" y="40"/>
                    <a:pt x="1063" y="42"/>
                    <a:pt x="1063" y="42"/>
                  </a:cubicBezTo>
                  <a:cubicBezTo>
                    <a:pt x="1062" y="42"/>
                    <a:pt x="1060" y="41"/>
                    <a:pt x="1060" y="41"/>
                  </a:cubicBezTo>
                  <a:cubicBezTo>
                    <a:pt x="1060" y="41"/>
                    <a:pt x="1058" y="42"/>
                    <a:pt x="1059" y="43"/>
                  </a:cubicBezTo>
                  <a:cubicBezTo>
                    <a:pt x="1059" y="43"/>
                    <a:pt x="1060" y="44"/>
                    <a:pt x="1061" y="45"/>
                  </a:cubicBezTo>
                  <a:cubicBezTo>
                    <a:pt x="1061" y="45"/>
                    <a:pt x="1063" y="46"/>
                    <a:pt x="1063" y="46"/>
                  </a:cubicBezTo>
                  <a:cubicBezTo>
                    <a:pt x="1063" y="47"/>
                    <a:pt x="1062" y="48"/>
                    <a:pt x="1061" y="49"/>
                  </a:cubicBezTo>
                  <a:cubicBezTo>
                    <a:pt x="1061" y="49"/>
                    <a:pt x="1060" y="50"/>
                    <a:pt x="1060" y="51"/>
                  </a:cubicBezTo>
                  <a:cubicBezTo>
                    <a:pt x="1059" y="51"/>
                    <a:pt x="1058" y="53"/>
                    <a:pt x="1058" y="53"/>
                  </a:cubicBezTo>
                  <a:cubicBezTo>
                    <a:pt x="1058" y="54"/>
                    <a:pt x="1056" y="55"/>
                    <a:pt x="1056" y="55"/>
                  </a:cubicBezTo>
                  <a:cubicBezTo>
                    <a:pt x="1056" y="55"/>
                    <a:pt x="1058" y="57"/>
                    <a:pt x="1058" y="57"/>
                  </a:cubicBezTo>
                  <a:cubicBezTo>
                    <a:pt x="1059" y="57"/>
                    <a:pt x="1060" y="55"/>
                    <a:pt x="1060" y="55"/>
                  </a:cubicBezTo>
                  <a:cubicBezTo>
                    <a:pt x="1061" y="55"/>
                    <a:pt x="1062" y="56"/>
                    <a:pt x="1062" y="56"/>
                  </a:cubicBezTo>
                  <a:cubicBezTo>
                    <a:pt x="1063" y="57"/>
                    <a:pt x="1065" y="58"/>
                    <a:pt x="1065" y="58"/>
                  </a:cubicBezTo>
                  <a:cubicBezTo>
                    <a:pt x="1065" y="59"/>
                    <a:pt x="1063" y="60"/>
                    <a:pt x="1063" y="60"/>
                  </a:cubicBezTo>
                  <a:cubicBezTo>
                    <a:pt x="1062" y="62"/>
                    <a:pt x="1061" y="63"/>
                    <a:pt x="1060" y="65"/>
                  </a:cubicBezTo>
                  <a:cubicBezTo>
                    <a:pt x="1058" y="64"/>
                    <a:pt x="1057" y="63"/>
                    <a:pt x="1055" y="61"/>
                  </a:cubicBezTo>
                  <a:cubicBezTo>
                    <a:pt x="1055" y="61"/>
                    <a:pt x="1057" y="60"/>
                    <a:pt x="1057" y="59"/>
                  </a:cubicBezTo>
                  <a:cubicBezTo>
                    <a:pt x="1057" y="59"/>
                    <a:pt x="1054" y="58"/>
                    <a:pt x="1055" y="57"/>
                  </a:cubicBezTo>
                  <a:cubicBezTo>
                    <a:pt x="1055" y="57"/>
                    <a:pt x="1056" y="56"/>
                    <a:pt x="1056" y="55"/>
                  </a:cubicBezTo>
                  <a:cubicBezTo>
                    <a:pt x="1056" y="55"/>
                    <a:pt x="1055" y="54"/>
                    <a:pt x="1054" y="53"/>
                  </a:cubicBezTo>
                  <a:cubicBezTo>
                    <a:pt x="1053" y="53"/>
                    <a:pt x="1052" y="52"/>
                    <a:pt x="1052" y="52"/>
                  </a:cubicBezTo>
                  <a:cubicBezTo>
                    <a:pt x="1051" y="53"/>
                    <a:pt x="1049" y="55"/>
                    <a:pt x="1048" y="56"/>
                  </a:cubicBezTo>
                  <a:cubicBezTo>
                    <a:pt x="1049" y="57"/>
                    <a:pt x="1050" y="57"/>
                    <a:pt x="1051" y="58"/>
                  </a:cubicBezTo>
                  <a:cubicBezTo>
                    <a:pt x="1051" y="58"/>
                    <a:pt x="1053" y="59"/>
                    <a:pt x="1053" y="60"/>
                  </a:cubicBezTo>
                  <a:cubicBezTo>
                    <a:pt x="1053" y="60"/>
                    <a:pt x="1051" y="62"/>
                    <a:pt x="1051" y="62"/>
                  </a:cubicBezTo>
                  <a:cubicBezTo>
                    <a:pt x="1051" y="62"/>
                    <a:pt x="1049" y="64"/>
                    <a:pt x="1049" y="64"/>
                  </a:cubicBezTo>
                  <a:cubicBezTo>
                    <a:pt x="1049" y="64"/>
                    <a:pt x="1051" y="66"/>
                    <a:pt x="1052" y="66"/>
                  </a:cubicBezTo>
                  <a:cubicBezTo>
                    <a:pt x="1052" y="66"/>
                    <a:pt x="1054" y="67"/>
                    <a:pt x="1054" y="68"/>
                  </a:cubicBezTo>
                  <a:cubicBezTo>
                    <a:pt x="1054" y="68"/>
                    <a:pt x="1052" y="70"/>
                    <a:pt x="1052" y="70"/>
                  </a:cubicBezTo>
                  <a:cubicBezTo>
                    <a:pt x="1052" y="70"/>
                    <a:pt x="1050" y="68"/>
                    <a:pt x="1050" y="68"/>
                  </a:cubicBezTo>
                  <a:cubicBezTo>
                    <a:pt x="1049" y="68"/>
                    <a:pt x="1049" y="70"/>
                    <a:pt x="1048" y="70"/>
                  </a:cubicBezTo>
                  <a:cubicBezTo>
                    <a:pt x="1048" y="71"/>
                    <a:pt x="1047" y="72"/>
                    <a:pt x="1047" y="73"/>
                  </a:cubicBezTo>
                  <a:cubicBezTo>
                    <a:pt x="1047" y="73"/>
                    <a:pt x="1048" y="74"/>
                    <a:pt x="1049" y="74"/>
                  </a:cubicBezTo>
                  <a:cubicBezTo>
                    <a:pt x="1049" y="74"/>
                    <a:pt x="1047" y="76"/>
                    <a:pt x="1047" y="76"/>
                  </a:cubicBezTo>
                  <a:cubicBezTo>
                    <a:pt x="1047" y="76"/>
                    <a:pt x="1045" y="75"/>
                    <a:pt x="1045" y="75"/>
                  </a:cubicBezTo>
                  <a:cubicBezTo>
                    <a:pt x="1045" y="74"/>
                    <a:pt x="1047" y="73"/>
                    <a:pt x="1047" y="73"/>
                  </a:cubicBezTo>
                  <a:cubicBezTo>
                    <a:pt x="1046" y="72"/>
                    <a:pt x="1044" y="71"/>
                    <a:pt x="1044" y="71"/>
                  </a:cubicBezTo>
                  <a:cubicBezTo>
                    <a:pt x="1044" y="70"/>
                    <a:pt x="1046" y="69"/>
                    <a:pt x="1046" y="69"/>
                  </a:cubicBezTo>
                  <a:cubicBezTo>
                    <a:pt x="1046" y="68"/>
                    <a:pt x="1044" y="68"/>
                    <a:pt x="1044" y="67"/>
                  </a:cubicBezTo>
                  <a:cubicBezTo>
                    <a:pt x="1044" y="66"/>
                    <a:pt x="1046" y="65"/>
                    <a:pt x="1045" y="65"/>
                  </a:cubicBezTo>
                  <a:cubicBezTo>
                    <a:pt x="1045" y="64"/>
                    <a:pt x="1043" y="64"/>
                    <a:pt x="1043" y="63"/>
                  </a:cubicBezTo>
                  <a:cubicBezTo>
                    <a:pt x="1043" y="62"/>
                    <a:pt x="1045" y="61"/>
                    <a:pt x="1045" y="61"/>
                  </a:cubicBezTo>
                  <a:cubicBezTo>
                    <a:pt x="1045" y="60"/>
                    <a:pt x="1043" y="60"/>
                    <a:pt x="1043" y="59"/>
                  </a:cubicBezTo>
                  <a:cubicBezTo>
                    <a:pt x="1042" y="61"/>
                    <a:pt x="1040" y="62"/>
                    <a:pt x="1039" y="63"/>
                  </a:cubicBezTo>
                  <a:cubicBezTo>
                    <a:pt x="1039" y="64"/>
                    <a:pt x="1038" y="65"/>
                    <a:pt x="1038" y="66"/>
                  </a:cubicBezTo>
                  <a:cubicBezTo>
                    <a:pt x="1037" y="66"/>
                    <a:pt x="1036" y="68"/>
                    <a:pt x="1036" y="68"/>
                  </a:cubicBezTo>
                  <a:cubicBezTo>
                    <a:pt x="1036" y="68"/>
                    <a:pt x="1034" y="66"/>
                    <a:pt x="1034" y="66"/>
                  </a:cubicBezTo>
                  <a:cubicBezTo>
                    <a:pt x="1033" y="67"/>
                    <a:pt x="1032" y="68"/>
                    <a:pt x="1032" y="68"/>
                  </a:cubicBezTo>
                  <a:cubicBezTo>
                    <a:pt x="1032" y="69"/>
                    <a:pt x="1034" y="70"/>
                    <a:pt x="1034" y="70"/>
                  </a:cubicBezTo>
                  <a:cubicBezTo>
                    <a:pt x="1034" y="71"/>
                    <a:pt x="1033" y="72"/>
                    <a:pt x="1032" y="72"/>
                  </a:cubicBezTo>
                  <a:cubicBezTo>
                    <a:pt x="1032" y="73"/>
                    <a:pt x="1031" y="74"/>
                    <a:pt x="1031" y="75"/>
                  </a:cubicBezTo>
                  <a:cubicBezTo>
                    <a:pt x="1030" y="75"/>
                    <a:pt x="1030" y="76"/>
                    <a:pt x="1029" y="77"/>
                  </a:cubicBezTo>
                  <a:cubicBezTo>
                    <a:pt x="1028" y="76"/>
                    <a:pt x="1026" y="75"/>
                    <a:pt x="1025" y="73"/>
                  </a:cubicBezTo>
                  <a:cubicBezTo>
                    <a:pt x="1025" y="73"/>
                    <a:pt x="1026" y="72"/>
                    <a:pt x="1026" y="71"/>
                  </a:cubicBezTo>
                  <a:cubicBezTo>
                    <a:pt x="1027" y="71"/>
                    <a:pt x="1028" y="69"/>
                    <a:pt x="1028" y="69"/>
                  </a:cubicBezTo>
                  <a:cubicBezTo>
                    <a:pt x="1028" y="69"/>
                    <a:pt x="1026" y="68"/>
                    <a:pt x="1026" y="67"/>
                  </a:cubicBezTo>
                  <a:cubicBezTo>
                    <a:pt x="1025" y="67"/>
                    <a:pt x="1024" y="66"/>
                    <a:pt x="1024" y="66"/>
                  </a:cubicBezTo>
                  <a:cubicBezTo>
                    <a:pt x="1023" y="66"/>
                    <a:pt x="1022" y="68"/>
                    <a:pt x="1022" y="68"/>
                  </a:cubicBezTo>
                  <a:cubicBezTo>
                    <a:pt x="1022" y="68"/>
                    <a:pt x="1020" y="70"/>
                    <a:pt x="1020" y="70"/>
                  </a:cubicBezTo>
                  <a:cubicBezTo>
                    <a:pt x="1020" y="70"/>
                    <a:pt x="1018" y="69"/>
                    <a:pt x="1018" y="68"/>
                  </a:cubicBezTo>
                  <a:cubicBezTo>
                    <a:pt x="1018" y="68"/>
                    <a:pt x="1016" y="67"/>
                    <a:pt x="1016" y="67"/>
                  </a:cubicBezTo>
                  <a:cubicBezTo>
                    <a:pt x="1016" y="66"/>
                    <a:pt x="1018" y="65"/>
                    <a:pt x="1017" y="64"/>
                  </a:cubicBezTo>
                  <a:cubicBezTo>
                    <a:pt x="1017" y="64"/>
                    <a:pt x="1016" y="63"/>
                    <a:pt x="1015" y="63"/>
                  </a:cubicBezTo>
                  <a:cubicBezTo>
                    <a:pt x="1014" y="62"/>
                    <a:pt x="1014" y="62"/>
                    <a:pt x="1013" y="61"/>
                  </a:cubicBezTo>
                  <a:cubicBezTo>
                    <a:pt x="1013" y="62"/>
                    <a:pt x="1011" y="63"/>
                    <a:pt x="1011" y="63"/>
                  </a:cubicBezTo>
                  <a:cubicBezTo>
                    <a:pt x="1011" y="64"/>
                    <a:pt x="1013" y="65"/>
                    <a:pt x="1013" y="65"/>
                  </a:cubicBezTo>
                  <a:cubicBezTo>
                    <a:pt x="1014" y="65"/>
                    <a:pt x="1016" y="66"/>
                    <a:pt x="1016" y="67"/>
                  </a:cubicBezTo>
                  <a:cubicBezTo>
                    <a:pt x="1016" y="67"/>
                    <a:pt x="1014" y="68"/>
                    <a:pt x="1014" y="69"/>
                  </a:cubicBezTo>
                  <a:cubicBezTo>
                    <a:pt x="1014" y="69"/>
                    <a:pt x="1013" y="71"/>
                    <a:pt x="1012" y="71"/>
                  </a:cubicBezTo>
                  <a:cubicBezTo>
                    <a:pt x="1012" y="71"/>
                    <a:pt x="1010" y="69"/>
                    <a:pt x="1010" y="69"/>
                  </a:cubicBezTo>
                  <a:cubicBezTo>
                    <a:pt x="1009" y="70"/>
                    <a:pt x="1009" y="71"/>
                    <a:pt x="1008" y="72"/>
                  </a:cubicBezTo>
                  <a:cubicBezTo>
                    <a:pt x="1009" y="72"/>
                    <a:pt x="1010" y="73"/>
                    <a:pt x="1011" y="73"/>
                  </a:cubicBezTo>
                  <a:cubicBezTo>
                    <a:pt x="1010" y="73"/>
                    <a:pt x="1009" y="76"/>
                    <a:pt x="1009" y="76"/>
                  </a:cubicBezTo>
                  <a:cubicBezTo>
                    <a:pt x="1008" y="76"/>
                    <a:pt x="1007" y="74"/>
                    <a:pt x="1007" y="74"/>
                  </a:cubicBezTo>
                  <a:cubicBezTo>
                    <a:pt x="1006" y="74"/>
                    <a:pt x="1004" y="72"/>
                    <a:pt x="1004" y="72"/>
                  </a:cubicBezTo>
                  <a:cubicBezTo>
                    <a:pt x="1004" y="72"/>
                    <a:pt x="1006" y="70"/>
                    <a:pt x="1006" y="70"/>
                  </a:cubicBezTo>
                  <a:cubicBezTo>
                    <a:pt x="1006" y="70"/>
                    <a:pt x="1008" y="68"/>
                    <a:pt x="1008" y="68"/>
                  </a:cubicBezTo>
                  <a:cubicBezTo>
                    <a:pt x="1008" y="67"/>
                    <a:pt x="1006" y="67"/>
                    <a:pt x="1006" y="66"/>
                  </a:cubicBezTo>
                  <a:cubicBezTo>
                    <a:pt x="1005" y="65"/>
                    <a:pt x="1007" y="64"/>
                    <a:pt x="1007" y="64"/>
                  </a:cubicBezTo>
                  <a:cubicBezTo>
                    <a:pt x="1007" y="63"/>
                    <a:pt x="1009" y="62"/>
                    <a:pt x="1009" y="62"/>
                  </a:cubicBezTo>
                  <a:cubicBezTo>
                    <a:pt x="1009" y="61"/>
                    <a:pt x="1007" y="60"/>
                    <a:pt x="1007" y="60"/>
                  </a:cubicBezTo>
                  <a:cubicBezTo>
                    <a:pt x="1007" y="59"/>
                    <a:pt x="1005" y="59"/>
                    <a:pt x="1005" y="58"/>
                  </a:cubicBezTo>
                  <a:cubicBezTo>
                    <a:pt x="1003" y="60"/>
                    <a:pt x="1002" y="61"/>
                    <a:pt x="1001" y="63"/>
                  </a:cubicBezTo>
                  <a:cubicBezTo>
                    <a:pt x="1001" y="63"/>
                    <a:pt x="1000" y="64"/>
                    <a:pt x="999" y="65"/>
                  </a:cubicBezTo>
                  <a:cubicBezTo>
                    <a:pt x="999" y="65"/>
                    <a:pt x="998" y="67"/>
                    <a:pt x="998" y="67"/>
                  </a:cubicBezTo>
                  <a:cubicBezTo>
                    <a:pt x="998" y="68"/>
                    <a:pt x="1000" y="68"/>
                    <a:pt x="1000" y="69"/>
                  </a:cubicBezTo>
                  <a:cubicBezTo>
                    <a:pt x="1000" y="70"/>
                    <a:pt x="998" y="70"/>
                    <a:pt x="998" y="71"/>
                  </a:cubicBezTo>
                  <a:cubicBezTo>
                    <a:pt x="997" y="70"/>
                    <a:pt x="997" y="70"/>
                    <a:pt x="996" y="69"/>
                  </a:cubicBezTo>
                  <a:cubicBezTo>
                    <a:pt x="996" y="69"/>
                    <a:pt x="994" y="68"/>
                    <a:pt x="994" y="68"/>
                  </a:cubicBezTo>
                  <a:cubicBezTo>
                    <a:pt x="994" y="67"/>
                    <a:pt x="996" y="66"/>
                    <a:pt x="995" y="65"/>
                  </a:cubicBezTo>
                  <a:cubicBezTo>
                    <a:pt x="995" y="65"/>
                    <a:pt x="994" y="64"/>
                    <a:pt x="993" y="64"/>
                  </a:cubicBezTo>
                  <a:cubicBezTo>
                    <a:pt x="993" y="63"/>
                    <a:pt x="991" y="62"/>
                    <a:pt x="991" y="62"/>
                  </a:cubicBezTo>
                  <a:cubicBezTo>
                    <a:pt x="991" y="61"/>
                    <a:pt x="993" y="60"/>
                    <a:pt x="993" y="60"/>
                  </a:cubicBezTo>
                  <a:cubicBezTo>
                    <a:pt x="993" y="59"/>
                    <a:pt x="991" y="59"/>
                    <a:pt x="990" y="58"/>
                  </a:cubicBezTo>
                  <a:cubicBezTo>
                    <a:pt x="990" y="57"/>
                    <a:pt x="992" y="56"/>
                    <a:pt x="992" y="56"/>
                  </a:cubicBezTo>
                  <a:cubicBezTo>
                    <a:pt x="992" y="55"/>
                    <a:pt x="990" y="55"/>
                    <a:pt x="990" y="54"/>
                  </a:cubicBezTo>
                  <a:cubicBezTo>
                    <a:pt x="990" y="55"/>
                    <a:pt x="988" y="56"/>
                    <a:pt x="988" y="56"/>
                  </a:cubicBezTo>
                  <a:cubicBezTo>
                    <a:pt x="988" y="57"/>
                    <a:pt x="991" y="58"/>
                    <a:pt x="990" y="58"/>
                  </a:cubicBezTo>
                  <a:cubicBezTo>
                    <a:pt x="990" y="59"/>
                    <a:pt x="989" y="60"/>
                    <a:pt x="989" y="60"/>
                  </a:cubicBezTo>
                  <a:cubicBezTo>
                    <a:pt x="988" y="61"/>
                    <a:pt x="987" y="62"/>
                    <a:pt x="987" y="62"/>
                  </a:cubicBezTo>
                  <a:cubicBezTo>
                    <a:pt x="987" y="63"/>
                    <a:pt x="985" y="64"/>
                    <a:pt x="985" y="65"/>
                  </a:cubicBezTo>
                  <a:cubicBezTo>
                    <a:pt x="985" y="65"/>
                    <a:pt x="988" y="66"/>
                    <a:pt x="988" y="66"/>
                  </a:cubicBezTo>
                  <a:cubicBezTo>
                    <a:pt x="987" y="67"/>
                    <a:pt x="986" y="68"/>
                    <a:pt x="986" y="69"/>
                  </a:cubicBezTo>
                  <a:cubicBezTo>
                    <a:pt x="985" y="69"/>
                    <a:pt x="985" y="70"/>
                    <a:pt x="984" y="71"/>
                  </a:cubicBezTo>
                  <a:cubicBezTo>
                    <a:pt x="984" y="71"/>
                    <a:pt x="982" y="69"/>
                    <a:pt x="982" y="69"/>
                  </a:cubicBezTo>
                  <a:cubicBezTo>
                    <a:pt x="981" y="69"/>
                    <a:pt x="981" y="71"/>
                    <a:pt x="980" y="71"/>
                  </a:cubicBezTo>
                  <a:cubicBezTo>
                    <a:pt x="979" y="71"/>
                    <a:pt x="979" y="70"/>
                    <a:pt x="978" y="70"/>
                  </a:cubicBezTo>
                  <a:cubicBezTo>
                    <a:pt x="977" y="70"/>
                    <a:pt x="977" y="71"/>
                    <a:pt x="976" y="72"/>
                  </a:cubicBezTo>
                  <a:cubicBezTo>
                    <a:pt x="976" y="72"/>
                    <a:pt x="974" y="70"/>
                    <a:pt x="974" y="70"/>
                  </a:cubicBezTo>
                  <a:cubicBezTo>
                    <a:pt x="974" y="70"/>
                    <a:pt x="976" y="68"/>
                    <a:pt x="976" y="68"/>
                  </a:cubicBezTo>
                  <a:cubicBezTo>
                    <a:pt x="976" y="68"/>
                    <a:pt x="977" y="66"/>
                    <a:pt x="977" y="66"/>
                  </a:cubicBezTo>
                  <a:cubicBezTo>
                    <a:pt x="978" y="66"/>
                    <a:pt x="980" y="68"/>
                    <a:pt x="980" y="67"/>
                  </a:cubicBezTo>
                  <a:cubicBezTo>
                    <a:pt x="980" y="67"/>
                    <a:pt x="981" y="66"/>
                    <a:pt x="981" y="65"/>
                  </a:cubicBezTo>
                  <a:cubicBezTo>
                    <a:pt x="982" y="64"/>
                    <a:pt x="983" y="64"/>
                    <a:pt x="983" y="63"/>
                  </a:cubicBezTo>
                  <a:cubicBezTo>
                    <a:pt x="983" y="63"/>
                    <a:pt x="985" y="61"/>
                    <a:pt x="985" y="61"/>
                  </a:cubicBezTo>
                  <a:cubicBezTo>
                    <a:pt x="985" y="61"/>
                    <a:pt x="983" y="59"/>
                    <a:pt x="983" y="59"/>
                  </a:cubicBezTo>
                  <a:cubicBezTo>
                    <a:pt x="982" y="59"/>
                    <a:pt x="981" y="61"/>
                    <a:pt x="981" y="61"/>
                  </a:cubicBezTo>
                  <a:cubicBezTo>
                    <a:pt x="980" y="61"/>
                    <a:pt x="979" y="60"/>
                    <a:pt x="979" y="60"/>
                  </a:cubicBezTo>
                  <a:cubicBezTo>
                    <a:pt x="978" y="59"/>
                    <a:pt x="977" y="58"/>
                    <a:pt x="976" y="58"/>
                  </a:cubicBezTo>
                  <a:cubicBezTo>
                    <a:pt x="976" y="58"/>
                    <a:pt x="975" y="56"/>
                    <a:pt x="974" y="56"/>
                  </a:cubicBezTo>
                  <a:cubicBezTo>
                    <a:pt x="974" y="56"/>
                    <a:pt x="973" y="58"/>
                    <a:pt x="972" y="58"/>
                  </a:cubicBezTo>
                  <a:cubicBezTo>
                    <a:pt x="972" y="58"/>
                    <a:pt x="971" y="57"/>
                    <a:pt x="970" y="57"/>
                  </a:cubicBezTo>
                  <a:cubicBezTo>
                    <a:pt x="970" y="57"/>
                    <a:pt x="969" y="58"/>
                    <a:pt x="969" y="59"/>
                  </a:cubicBezTo>
                  <a:cubicBezTo>
                    <a:pt x="968" y="60"/>
                    <a:pt x="967" y="60"/>
                    <a:pt x="967" y="61"/>
                  </a:cubicBezTo>
                  <a:cubicBezTo>
                    <a:pt x="966" y="62"/>
                    <a:pt x="966" y="63"/>
                    <a:pt x="965" y="63"/>
                  </a:cubicBezTo>
                  <a:cubicBezTo>
                    <a:pt x="965" y="64"/>
                    <a:pt x="964" y="65"/>
                    <a:pt x="963" y="66"/>
                  </a:cubicBezTo>
                  <a:cubicBezTo>
                    <a:pt x="963" y="66"/>
                    <a:pt x="962" y="68"/>
                    <a:pt x="962" y="68"/>
                  </a:cubicBezTo>
                  <a:cubicBezTo>
                    <a:pt x="961" y="68"/>
                    <a:pt x="961" y="70"/>
                    <a:pt x="960" y="70"/>
                  </a:cubicBezTo>
                  <a:cubicBezTo>
                    <a:pt x="960" y="70"/>
                    <a:pt x="958" y="69"/>
                    <a:pt x="958" y="68"/>
                  </a:cubicBezTo>
                  <a:cubicBezTo>
                    <a:pt x="958" y="68"/>
                    <a:pt x="959" y="67"/>
                    <a:pt x="960" y="66"/>
                  </a:cubicBezTo>
                  <a:cubicBezTo>
                    <a:pt x="960" y="65"/>
                    <a:pt x="961" y="65"/>
                    <a:pt x="961" y="64"/>
                  </a:cubicBezTo>
                  <a:cubicBezTo>
                    <a:pt x="962" y="63"/>
                    <a:pt x="962" y="62"/>
                    <a:pt x="963" y="62"/>
                  </a:cubicBezTo>
                  <a:cubicBezTo>
                    <a:pt x="962" y="61"/>
                    <a:pt x="961" y="61"/>
                    <a:pt x="961" y="60"/>
                  </a:cubicBezTo>
                  <a:cubicBezTo>
                    <a:pt x="960" y="60"/>
                    <a:pt x="959" y="58"/>
                    <a:pt x="958" y="58"/>
                  </a:cubicBezTo>
                  <a:cubicBezTo>
                    <a:pt x="958" y="58"/>
                    <a:pt x="957" y="60"/>
                    <a:pt x="957" y="61"/>
                  </a:cubicBezTo>
                  <a:cubicBezTo>
                    <a:pt x="956" y="61"/>
                    <a:pt x="955" y="59"/>
                    <a:pt x="955" y="59"/>
                  </a:cubicBezTo>
                  <a:cubicBezTo>
                    <a:pt x="954" y="59"/>
                    <a:pt x="953" y="61"/>
                    <a:pt x="953" y="61"/>
                  </a:cubicBezTo>
                  <a:cubicBezTo>
                    <a:pt x="952" y="61"/>
                    <a:pt x="951" y="60"/>
                    <a:pt x="951" y="59"/>
                  </a:cubicBezTo>
                  <a:cubicBezTo>
                    <a:pt x="950" y="59"/>
                    <a:pt x="949" y="58"/>
                    <a:pt x="948" y="58"/>
                  </a:cubicBezTo>
                  <a:cubicBezTo>
                    <a:pt x="948" y="58"/>
                    <a:pt x="947" y="56"/>
                    <a:pt x="946" y="56"/>
                  </a:cubicBezTo>
                  <a:cubicBezTo>
                    <a:pt x="946" y="56"/>
                    <a:pt x="945" y="58"/>
                    <a:pt x="944" y="58"/>
                  </a:cubicBezTo>
                  <a:cubicBezTo>
                    <a:pt x="944" y="58"/>
                    <a:pt x="943" y="56"/>
                    <a:pt x="942" y="56"/>
                  </a:cubicBezTo>
                  <a:cubicBezTo>
                    <a:pt x="942" y="57"/>
                    <a:pt x="941" y="59"/>
                    <a:pt x="940" y="59"/>
                  </a:cubicBezTo>
                  <a:cubicBezTo>
                    <a:pt x="940" y="59"/>
                    <a:pt x="939" y="57"/>
                    <a:pt x="938" y="57"/>
                  </a:cubicBezTo>
                  <a:cubicBezTo>
                    <a:pt x="938" y="57"/>
                    <a:pt x="937" y="59"/>
                    <a:pt x="937" y="59"/>
                  </a:cubicBezTo>
                  <a:cubicBezTo>
                    <a:pt x="936" y="59"/>
                    <a:pt x="935" y="57"/>
                    <a:pt x="934" y="58"/>
                  </a:cubicBezTo>
                  <a:cubicBezTo>
                    <a:pt x="934" y="58"/>
                    <a:pt x="933" y="60"/>
                    <a:pt x="933" y="60"/>
                  </a:cubicBezTo>
                  <a:cubicBezTo>
                    <a:pt x="932" y="60"/>
                    <a:pt x="931" y="58"/>
                    <a:pt x="930" y="58"/>
                  </a:cubicBezTo>
                  <a:cubicBezTo>
                    <a:pt x="930" y="58"/>
                    <a:pt x="929" y="60"/>
                    <a:pt x="929" y="60"/>
                  </a:cubicBezTo>
                  <a:cubicBezTo>
                    <a:pt x="929" y="61"/>
                    <a:pt x="931" y="61"/>
                    <a:pt x="931" y="62"/>
                  </a:cubicBezTo>
                  <a:cubicBezTo>
                    <a:pt x="931" y="62"/>
                    <a:pt x="929" y="64"/>
                    <a:pt x="929" y="64"/>
                  </a:cubicBezTo>
                  <a:cubicBezTo>
                    <a:pt x="929" y="64"/>
                    <a:pt x="927" y="62"/>
                    <a:pt x="927" y="63"/>
                  </a:cubicBezTo>
                  <a:cubicBezTo>
                    <a:pt x="926" y="63"/>
                    <a:pt x="926" y="65"/>
                    <a:pt x="925" y="65"/>
                  </a:cubicBezTo>
                  <a:cubicBezTo>
                    <a:pt x="925" y="64"/>
                    <a:pt x="923" y="64"/>
                    <a:pt x="923" y="63"/>
                  </a:cubicBezTo>
                  <a:cubicBezTo>
                    <a:pt x="923" y="63"/>
                    <a:pt x="925" y="61"/>
                    <a:pt x="925" y="61"/>
                  </a:cubicBezTo>
                  <a:cubicBezTo>
                    <a:pt x="925" y="60"/>
                    <a:pt x="926" y="59"/>
                    <a:pt x="926" y="59"/>
                  </a:cubicBezTo>
                  <a:cubicBezTo>
                    <a:pt x="927" y="58"/>
                    <a:pt x="928" y="57"/>
                    <a:pt x="928" y="56"/>
                  </a:cubicBezTo>
                  <a:cubicBezTo>
                    <a:pt x="928" y="56"/>
                    <a:pt x="926" y="55"/>
                    <a:pt x="926" y="55"/>
                  </a:cubicBezTo>
                  <a:cubicBezTo>
                    <a:pt x="926" y="54"/>
                    <a:pt x="928" y="53"/>
                    <a:pt x="928" y="52"/>
                  </a:cubicBezTo>
                  <a:cubicBezTo>
                    <a:pt x="928" y="52"/>
                    <a:pt x="925" y="51"/>
                    <a:pt x="925" y="51"/>
                  </a:cubicBezTo>
                  <a:cubicBezTo>
                    <a:pt x="926" y="50"/>
                    <a:pt x="927" y="49"/>
                    <a:pt x="927" y="48"/>
                  </a:cubicBezTo>
                  <a:cubicBezTo>
                    <a:pt x="928" y="48"/>
                    <a:pt x="928" y="47"/>
                    <a:pt x="929" y="46"/>
                  </a:cubicBezTo>
                  <a:cubicBezTo>
                    <a:pt x="929" y="46"/>
                    <a:pt x="930" y="44"/>
                    <a:pt x="930" y="44"/>
                  </a:cubicBezTo>
                  <a:cubicBezTo>
                    <a:pt x="930" y="44"/>
                    <a:pt x="929" y="42"/>
                    <a:pt x="928" y="42"/>
                  </a:cubicBezTo>
                  <a:cubicBezTo>
                    <a:pt x="928" y="42"/>
                    <a:pt x="927" y="44"/>
                    <a:pt x="927" y="45"/>
                  </a:cubicBezTo>
                  <a:cubicBezTo>
                    <a:pt x="926" y="45"/>
                    <a:pt x="924" y="43"/>
                    <a:pt x="924" y="43"/>
                  </a:cubicBezTo>
                  <a:cubicBezTo>
                    <a:pt x="924" y="43"/>
                    <a:pt x="923" y="45"/>
                    <a:pt x="923" y="45"/>
                  </a:cubicBezTo>
                  <a:cubicBezTo>
                    <a:pt x="923" y="46"/>
                    <a:pt x="925" y="46"/>
                    <a:pt x="925" y="47"/>
                  </a:cubicBezTo>
                  <a:cubicBezTo>
                    <a:pt x="925" y="47"/>
                    <a:pt x="923" y="48"/>
                    <a:pt x="923" y="49"/>
                  </a:cubicBezTo>
                  <a:cubicBezTo>
                    <a:pt x="923" y="50"/>
                    <a:pt x="925" y="50"/>
                    <a:pt x="925" y="51"/>
                  </a:cubicBezTo>
                  <a:cubicBezTo>
                    <a:pt x="925" y="51"/>
                    <a:pt x="924" y="52"/>
                    <a:pt x="924" y="53"/>
                  </a:cubicBezTo>
                  <a:cubicBezTo>
                    <a:pt x="924" y="53"/>
                    <a:pt x="926" y="54"/>
                    <a:pt x="926" y="55"/>
                  </a:cubicBezTo>
                  <a:cubicBezTo>
                    <a:pt x="926" y="55"/>
                    <a:pt x="925" y="56"/>
                    <a:pt x="924" y="57"/>
                  </a:cubicBezTo>
                  <a:cubicBezTo>
                    <a:pt x="924" y="57"/>
                    <a:pt x="923" y="59"/>
                    <a:pt x="923" y="59"/>
                  </a:cubicBezTo>
                  <a:cubicBezTo>
                    <a:pt x="922" y="59"/>
                    <a:pt x="920" y="58"/>
                    <a:pt x="920" y="57"/>
                  </a:cubicBezTo>
                  <a:cubicBezTo>
                    <a:pt x="920" y="57"/>
                    <a:pt x="919" y="56"/>
                    <a:pt x="918" y="56"/>
                  </a:cubicBezTo>
                  <a:cubicBezTo>
                    <a:pt x="918" y="56"/>
                    <a:pt x="916" y="54"/>
                    <a:pt x="916" y="54"/>
                  </a:cubicBezTo>
                  <a:cubicBezTo>
                    <a:pt x="915" y="54"/>
                    <a:pt x="914" y="56"/>
                    <a:pt x="914" y="56"/>
                  </a:cubicBezTo>
                  <a:cubicBezTo>
                    <a:pt x="914" y="57"/>
                    <a:pt x="913" y="58"/>
                    <a:pt x="912" y="58"/>
                  </a:cubicBezTo>
                  <a:cubicBezTo>
                    <a:pt x="912" y="59"/>
                    <a:pt x="910" y="57"/>
                    <a:pt x="910" y="57"/>
                  </a:cubicBezTo>
                  <a:cubicBezTo>
                    <a:pt x="910" y="57"/>
                    <a:pt x="908" y="55"/>
                    <a:pt x="908" y="55"/>
                  </a:cubicBezTo>
                  <a:cubicBezTo>
                    <a:pt x="908" y="55"/>
                    <a:pt x="906" y="57"/>
                    <a:pt x="906" y="57"/>
                  </a:cubicBezTo>
                  <a:cubicBezTo>
                    <a:pt x="906" y="57"/>
                    <a:pt x="905" y="60"/>
                    <a:pt x="905" y="60"/>
                  </a:cubicBezTo>
                  <a:cubicBezTo>
                    <a:pt x="904" y="59"/>
                    <a:pt x="903" y="58"/>
                    <a:pt x="902" y="58"/>
                  </a:cubicBezTo>
                  <a:cubicBezTo>
                    <a:pt x="902" y="57"/>
                    <a:pt x="901" y="57"/>
                    <a:pt x="900" y="56"/>
                  </a:cubicBezTo>
                  <a:cubicBezTo>
                    <a:pt x="900" y="56"/>
                    <a:pt x="898" y="55"/>
                    <a:pt x="898" y="54"/>
                  </a:cubicBezTo>
                  <a:cubicBezTo>
                    <a:pt x="898" y="54"/>
                    <a:pt x="899" y="52"/>
                    <a:pt x="900" y="52"/>
                  </a:cubicBezTo>
                  <a:cubicBezTo>
                    <a:pt x="899" y="52"/>
                    <a:pt x="898" y="50"/>
                    <a:pt x="897" y="50"/>
                  </a:cubicBezTo>
                  <a:cubicBezTo>
                    <a:pt x="897" y="51"/>
                    <a:pt x="896" y="52"/>
                    <a:pt x="896" y="53"/>
                  </a:cubicBezTo>
                  <a:cubicBezTo>
                    <a:pt x="895" y="53"/>
                    <a:pt x="895" y="54"/>
                    <a:pt x="894" y="55"/>
                  </a:cubicBezTo>
                  <a:cubicBezTo>
                    <a:pt x="893" y="56"/>
                    <a:pt x="893" y="56"/>
                    <a:pt x="892" y="57"/>
                  </a:cubicBezTo>
                  <a:cubicBezTo>
                    <a:pt x="892" y="58"/>
                    <a:pt x="891" y="59"/>
                    <a:pt x="890" y="59"/>
                  </a:cubicBezTo>
                  <a:cubicBezTo>
                    <a:pt x="890" y="59"/>
                    <a:pt x="889" y="58"/>
                    <a:pt x="888" y="58"/>
                  </a:cubicBezTo>
                  <a:cubicBezTo>
                    <a:pt x="888" y="58"/>
                    <a:pt x="886" y="56"/>
                    <a:pt x="886" y="56"/>
                  </a:cubicBezTo>
                  <a:cubicBezTo>
                    <a:pt x="886" y="56"/>
                    <a:pt x="888" y="54"/>
                    <a:pt x="888" y="54"/>
                  </a:cubicBezTo>
                  <a:cubicBezTo>
                    <a:pt x="887" y="54"/>
                    <a:pt x="886" y="52"/>
                    <a:pt x="885" y="52"/>
                  </a:cubicBezTo>
                  <a:cubicBezTo>
                    <a:pt x="885" y="52"/>
                    <a:pt x="884" y="54"/>
                    <a:pt x="884" y="54"/>
                  </a:cubicBezTo>
                  <a:cubicBezTo>
                    <a:pt x="883" y="55"/>
                    <a:pt x="883" y="56"/>
                    <a:pt x="882" y="57"/>
                  </a:cubicBezTo>
                  <a:cubicBezTo>
                    <a:pt x="882" y="57"/>
                    <a:pt x="881" y="59"/>
                    <a:pt x="880" y="59"/>
                  </a:cubicBezTo>
                  <a:cubicBezTo>
                    <a:pt x="880" y="59"/>
                    <a:pt x="878" y="57"/>
                    <a:pt x="878" y="57"/>
                  </a:cubicBezTo>
                  <a:cubicBezTo>
                    <a:pt x="878" y="57"/>
                    <a:pt x="876" y="59"/>
                    <a:pt x="876" y="59"/>
                  </a:cubicBezTo>
                  <a:cubicBezTo>
                    <a:pt x="877" y="60"/>
                    <a:pt x="879" y="61"/>
                    <a:pt x="879" y="61"/>
                  </a:cubicBezTo>
                  <a:cubicBezTo>
                    <a:pt x="879" y="62"/>
                    <a:pt x="877" y="63"/>
                    <a:pt x="877" y="63"/>
                  </a:cubicBezTo>
                  <a:cubicBezTo>
                    <a:pt x="876" y="64"/>
                    <a:pt x="876" y="65"/>
                    <a:pt x="875" y="65"/>
                  </a:cubicBezTo>
                  <a:cubicBezTo>
                    <a:pt x="875" y="66"/>
                    <a:pt x="874" y="68"/>
                    <a:pt x="874" y="68"/>
                  </a:cubicBezTo>
                  <a:cubicBezTo>
                    <a:pt x="873" y="68"/>
                    <a:pt x="872" y="66"/>
                    <a:pt x="871" y="66"/>
                  </a:cubicBezTo>
                  <a:cubicBezTo>
                    <a:pt x="871" y="66"/>
                    <a:pt x="870" y="68"/>
                    <a:pt x="870" y="68"/>
                  </a:cubicBezTo>
                  <a:cubicBezTo>
                    <a:pt x="868" y="67"/>
                    <a:pt x="867" y="66"/>
                    <a:pt x="865" y="65"/>
                  </a:cubicBezTo>
                  <a:cubicBezTo>
                    <a:pt x="866" y="64"/>
                    <a:pt x="866" y="63"/>
                    <a:pt x="867" y="63"/>
                  </a:cubicBezTo>
                  <a:cubicBezTo>
                    <a:pt x="867" y="62"/>
                    <a:pt x="869" y="61"/>
                    <a:pt x="869" y="60"/>
                  </a:cubicBezTo>
                  <a:cubicBezTo>
                    <a:pt x="869" y="60"/>
                    <a:pt x="866" y="59"/>
                    <a:pt x="866" y="59"/>
                  </a:cubicBezTo>
                  <a:cubicBezTo>
                    <a:pt x="867" y="58"/>
                    <a:pt x="868" y="56"/>
                    <a:pt x="868" y="56"/>
                  </a:cubicBezTo>
                  <a:cubicBezTo>
                    <a:pt x="869" y="56"/>
                    <a:pt x="870" y="58"/>
                    <a:pt x="870" y="58"/>
                  </a:cubicBezTo>
                  <a:cubicBezTo>
                    <a:pt x="871" y="58"/>
                    <a:pt x="872" y="59"/>
                    <a:pt x="873" y="60"/>
                  </a:cubicBezTo>
                  <a:cubicBezTo>
                    <a:pt x="873" y="60"/>
                    <a:pt x="874" y="61"/>
                    <a:pt x="875" y="62"/>
                  </a:cubicBezTo>
                  <a:cubicBezTo>
                    <a:pt x="875" y="61"/>
                    <a:pt x="877" y="60"/>
                    <a:pt x="876" y="59"/>
                  </a:cubicBezTo>
                  <a:cubicBezTo>
                    <a:pt x="876" y="59"/>
                    <a:pt x="874" y="58"/>
                    <a:pt x="874" y="58"/>
                  </a:cubicBezTo>
                  <a:cubicBezTo>
                    <a:pt x="874" y="57"/>
                    <a:pt x="876" y="56"/>
                    <a:pt x="876" y="55"/>
                  </a:cubicBezTo>
                  <a:cubicBezTo>
                    <a:pt x="876" y="55"/>
                    <a:pt x="874" y="54"/>
                    <a:pt x="874" y="54"/>
                  </a:cubicBezTo>
                  <a:cubicBezTo>
                    <a:pt x="874" y="53"/>
                    <a:pt x="876" y="52"/>
                    <a:pt x="875" y="51"/>
                  </a:cubicBezTo>
                  <a:cubicBezTo>
                    <a:pt x="875" y="51"/>
                    <a:pt x="874" y="50"/>
                    <a:pt x="873" y="50"/>
                  </a:cubicBezTo>
                  <a:cubicBezTo>
                    <a:pt x="873" y="50"/>
                    <a:pt x="872" y="52"/>
                    <a:pt x="871" y="52"/>
                  </a:cubicBezTo>
                  <a:cubicBezTo>
                    <a:pt x="871" y="52"/>
                    <a:pt x="870" y="50"/>
                    <a:pt x="869" y="50"/>
                  </a:cubicBezTo>
                  <a:cubicBezTo>
                    <a:pt x="869" y="51"/>
                    <a:pt x="868" y="52"/>
                    <a:pt x="868" y="52"/>
                  </a:cubicBezTo>
                  <a:cubicBezTo>
                    <a:pt x="867" y="53"/>
                    <a:pt x="866" y="55"/>
                    <a:pt x="866" y="55"/>
                  </a:cubicBezTo>
                  <a:cubicBezTo>
                    <a:pt x="865" y="55"/>
                    <a:pt x="864" y="53"/>
                    <a:pt x="864" y="53"/>
                  </a:cubicBezTo>
                  <a:cubicBezTo>
                    <a:pt x="863" y="52"/>
                    <a:pt x="862" y="52"/>
                    <a:pt x="861" y="51"/>
                  </a:cubicBezTo>
                  <a:cubicBezTo>
                    <a:pt x="861" y="51"/>
                    <a:pt x="859" y="50"/>
                    <a:pt x="859" y="50"/>
                  </a:cubicBezTo>
                  <a:cubicBezTo>
                    <a:pt x="859" y="50"/>
                    <a:pt x="858" y="51"/>
                    <a:pt x="857" y="52"/>
                  </a:cubicBezTo>
                  <a:cubicBezTo>
                    <a:pt x="857" y="53"/>
                    <a:pt x="856" y="53"/>
                    <a:pt x="856" y="54"/>
                  </a:cubicBezTo>
                  <a:cubicBezTo>
                    <a:pt x="855" y="55"/>
                    <a:pt x="855" y="56"/>
                    <a:pt x="854" y="56"/>
                  </a:cubicBezTo>
                  <a:cubicBezTo>
                    <a:pt x="853" y="57"/>
                    <a:pt x="853" y="58"/>
                    <a:pt x="852" y="59"/>
                  </a:cubicBezTo>
                  <a:cubicBezTo>
                    <a:pt x="852" y="59"/>
                    <a:pt x="851" y="61"/>
                    <a:pt x="851" y="61"/>
                  </a:cubicBezTo>
                  <a:cubicBezTo>
                    <a:pt x="850" y="61"/>
                    <a:pt x="849" y="59"/>
                    <a:pt x="848" y="59"/>
                  </a:cubicBezTo>
                  <a:cubicBezTo>
                    <a:pt x="848" y="58"/>
                    <a:pt x="847" y="58"/>
                    <a:pt x="846" y="57"/>
                  </a:cubicBezTo>
                  <a:cubicBezTo>
                    <a:pt x="846" y="57"/>
                    <a:pt x="844" y="56"/>
                    <a:pt x="844" y="56"/>
                  </a:cubicBezTo>
                  <a:cubicBezTo>
                    <a:pt x="843" y="56"/>
                    <a:pt x="842" y="54"/>
                    <a:pt x="842" y="54"/>
                  </a:cubicBezTo>
                  <a:cubicBezTo>
                    <a:pt x="841" y="54"/>
                    <a:pt x="840" y="56"/>
                    <a:pt x="840" y="56"/>
                  </a:cubicBezTo>
                  <a:cubicBezTo>
                    <a:pt x="840" y="57"/>
                    <a:pt x="839" y="58"/>
                    <a:pt x="838" y="58"/>
                  </a:cubicBezTo>
                  <a:cubicBezTo>
                    <a:pt x="838" y="59"/>
                    <a:pt x="837" y="57"/>
                    <a:pt x="836" y="57"/>
                  </a:cubicBezTo>
                  <a:cubicBezTo>
                    <a:pt x="835" y="57"/>
                    <a:pt x="835" y="59"/>
                    <a:pt x="834" y="59"/>
                  </a:cubicBezTo>
                  <a:cubicBezTo>
                    <a:pt x="834" y="59"/>
                    <a:pt x="833" y="57"/>
                    <a:pt x="832" y="57"/>
                  </a:cubicBezTo>
                  <a:cubicBezTo>
                    <a:pt x="832" y="57"/>
                    <a:pt x="831" y="59"/>
                    <a:pt x="830" y="59"/>
                  </a:cubicBezTo>
                  <a:cubicBezTo>
                    <a:pt x="830" y="60"/>
                    <a:pt x="829" y="62"/>
                    <a:pt x="829" y="62"/>
                  </a:cubicBezTo>
                  <a:cubicBezTo>
                    <a:pt x="828" y="62"/>
                    <a:pt x="827" y="60"/>
                    <a:pt x="826" y="60"/>
                  </a:cubicBezTo>
                  <a:cubicBezTo>
                    <a:pt x="826" y="60"/>
                    <a:pt x="825" y="62"/>
                    <a:pt x="825" y="62"/>
                  </a:cubicBezTo>
                  <a:cubicBezTo>
                    <a:pt x="824" y="62"/>
                    <a:pt x="823" y="60"/>
                    <a:pt x="823" y="61"/>
                  </a:cubicBezTo>
                  <a:cubicBezTo>
                    <a:pt x="822" y="61"/>
                    <a:pt x="822" y="62"/>
                    <a:pt x="821" y="63"/>
                  </a:cubicBezTo>
                  <a:cubicBezTo>
                    <a:pt x="820" y="63"/>
                    <a:pt x="820" y="64"/>
                    <a:pt x="819" y="65"/>
                  </a:cubicBezTo>
                  <a:cubicBezTo>
                    <a:pt x="819" y="65"/>
                    <a:pt x="817" y="63"/>
                    <a:pt x="817" y="63"/>
                  </a:cubicBezTo>
                  <a:cubicBezTo>
                    <a:pt x="817" y="63"/>
                    <a:pt x="818" y="61"/>
                    <a:pt x="819" y="61"/>
                  </a:cubicBezTo>
                  <a:cubicBezTo>
                    <a:pt x="819" y="61"/>
                    <a:pt x="820" y="59"/>
                    <a:pt x="820" y="59"/>
                  </a:cubicBezTo>
                  <a:cubicBezTo>
                    <a:pt x="821" y="59"/>
                    <a:pt x="822" y="61"/>
                    <a:pt x="823" y="61"/>
                  </a:cubicBezTo>
                  <a:cubicBezTo>
                    <a:pt x="823" y="60"/>
                    <a:pt x="824" y="59"/>
                    <a:pt x="824" y="58"/>
                  </a:cubicBezTo>
                  <a:cubicBezTo>
                    <a:pt x="825" y="58"/>
                    <a:pt x="825" y="57"/>
                    <a:pt x="826" y="56"/>
                  </a:cubicBezTo>
                  <a:cubicBezTo>
                    <a:pt x="826" y="55"/>
                    <a:pt x="827" y="55"/>
                    <a:pt x="828" y="54"/>
                  </a:cubicBezTo>
                  <a:cubicBezTo>
                    <a:pt x="828" y="53"/>
                    <a:pt x="829" y="52"/>
                    <a:pt x="829" y="52"/>
                  </a:cubicBezTo>
                  <a:cubicBezTo>
                    <a:pt x="830" y="52"/>
                    <a:pt x="831" y="53"/>
                    <a:pt x="832" y="53"/>
                  </a:cubicBezTo>
                  <a:cubicBezTo>
                    <a:pt x="832" y="53"/>
                    <a:pt x="834" y="55"/>
                    <a:pt x="834" y="55"/>
                  </a:cubicBezTo>
                  <a:cubicBezTo>
                    <a:pt x="834" y="54"/>
                    <a:pt x="835" y="53"/>
                    <a:pt x="836" y="53"/>
                  </a:cubicBezTo>
                  <a:cubicBezTo>
                    <a:pt x="836" y="53"/>
                    <a:pt x="837" y="51"/>
                    <a:pt x="837" y="51"/>
                  </a:cubicBezTo>
                  <a:cubicBezTo>
                    <a:pt x="837" y="50"/>
                    <a:pt x="835" y="49"/>
                    <a:pt x="835" y="49"/>
                  </a:cubicBezTo>
                  <a:cubicBezTo>
                    <a:pt x="835" y="48"/>
                    <a:pt x="836" y="47"/>
                    <a:pt x="837" y="47"/>
                  </a:cubicBezTo>
                  <a:cubicBezTo>
                    <a:pt x="837" y="46"/>
                    <a:pt x="838" y="45"/>
                    <a:pt x="838" y="44"/>
                  </a:cubicBezTo>
                  <a:cubicBezTo>
                    <a:pt x="839" y="44"/>
                    <a:pt x="840" y="43"/>
                    <a:pt x="840" y="42"/>
                  </a:cubicBezTo>
                  <a:cubicBezTo>
                    <a:pt x="839" y="41"/>
                    <a:pt x="837" y="40"/>
                    <a:pt x="836" y="39"/>
                  </a:cubicBezTo>
                  <a:cubicBezTo>
                    <a:pt x="835" y="38"/>
                    <a:pt x="834" y="38"/>
                    <a:pt x="833" y="37"/>
                  </a:cubicBezTo>
                  <a:cubicBezTo>
                    <a:pt x="833" y="38"/>
                    <a:pt x="832" y="39"/>
                    <a:pt x="832" y="39"/>
                  </a:cubicBezTo>
                  <a:cubicBezTo>
                    <a:pt x="832" y="40"/>
                    <a:pt x="834" y="40"/>
                    <a:pt x="834" y="41"/>
                  </a:cubicBezTo>
                  <a:cubicBezTo>
                    <a:pt x="834" y="42"/>
                    <a:pt x="832" y="43"/>
                    <a:pt x="832" y="43"/>
                  </a:cubicBezTo>
                  <a:cubicBezTo>
                    <a:pt x="832" y="43"/>
                    <a:pt x="834" y="45"/>
                    <a:pt x="834" y="45"/>
                  </a:cubicBezTo>
                  <a:cubicBezTo>
                    <a:pt x="834" y="45"/>
                    <a:pt x="833" y="47"/>
                    <a:pt x="833" y="47"/>
                  </a:cubicBezTo>
                  <a:cubicBezTo>
                    <a:pt x="832" y="47"/>
                    <a:pt x="831" y="46"/>
                    <a:pt x="831" y="45"/>
                  </a:cubicBezTo>
                  <a:cubicBezTo>
                    <a:pt x="830" y="45"/>
                    <a:pt x="829" y="44"/>
                    <a:pt x="828" y="44"/>
                  </a:cubicBezTo>
                  <a:cubicBezTo>
                    <a:pt x="828" y="44"/>
                    <a:pt x="827" y="46"/>
                    <a:pt x="827" y="46"/>
                  </a:cubicBezTo>
                  <a:cubicBezTo>
                    <a:pt x="826" y="46"/>
                    <a:pt x="825" y="44"/>
                    <a:pt x="824" y="44"/>
                  </a:cubicBezTo>
                  <a:cubicBezTo>
                    <a:pt x="824" y="44"/>
                    <a:pt x="823" y="46"/>
                    <a:pt x="823" y="46"/>
                  </a:cubicBezTo>
                  <a:cubicBezTo>
                    <a:pt x="822" y="47"/>
                    <a:pt x="821" y="49"/>
                    <a:pt x="821" y="49"/>
                  </a:cubicBezTo>
                  <a:cubicBezTo>
                    <a:pt x="821" y="49"/>
                    <a:pt x="819" y="47"/>
                    <a:pt x="819" y="47"/>
                  </a:cubicBezTo>
                  <a:cubicBezTo>
                    <a:pt x="818" y="47"/>
                    <a:pt x="817" y="49"/>
                    <a:pt x="817" y="49"/>
                  </a:cubicBezTo>
                  <a:cubicBezTo>
                    <a:pt x="816" y="50"/>
                    <a:pt x="816" y="51"/>
                    <a:pt x="815" y="51"/>
                  </a:cubicBezTo>
                  <a:cubicBezTo>
                    <a:pt x="815" y="52"/>
                    <a:pt x="814" y="53"/>
                    <a:pt x="814" y="54"/>
                  </a:cubicBezTo>
                  <a:cubicBezTo>
                    <a:pt x="813" y="54"/>
                    <a:pt x="812" y="56"/>
                    <a:pt x="812" y="56"/>
                  </a:cubicBezTo>
                  <a:cubicBezTo>
                    <a:pt x="811" y="56"/>
                    <a:pt x="810" y="54"/>
                    <a:pt x="810" y="54"/>
                  </a:cubicBezTo>
                  <a:cubicBezTo>
                    <a:pt x="809" y="54"/>
                    <a:pt x="809" y="56"/>
                    <a:pt x="808" y="56"/>
                  </a:cubicBezTo>
                  <a:cubicBezTo>
                    <a:pt x="808" y="57"/>
                    <a:pt x="806" y="55"/>
                    <a:pt x="806" y="55"/>
                  </a:cubicBezTo>
                  <a:cubicBezTo>
                    <a:pt x="805" y="55"/>
                    <a:pt x="804" y="53"/>
                    <a:pt x="803" y="53"/>
                  </a:cubicBezTo>
                  <a:cubicBezTo>
                    <a:pt x="803" y="53"/>
                    <a:pt x="805" y="51"/>
                    <a:pt x="805" y="51"/>
                  </a:cubicBezTo>
                  <a:cubicBezTo>
                    <a:pt x="806" y="50"/>
                    <a:pt x="806" y="49"/>
                    <a:pt x="807" y="49"/>
                  </a:cubicBezTo>
                  <a:cubicBezTo>
                    <a:pt x="807" y="48"/>
                    <a:pt x="808" y="47"/>
                    <a:pt x="809" y="46"/>
                  </a:cubicBezTo>
                  <a:cubicBezTo>
                    <a:pt x="808" y="46"/>
                    <a:pt x="807" y="45"/>
                    <a:pt x="806" y="45"/>
                  </a:cubicBezTo>
                  <a:cubicBezTo>
                    <a:pt x="806" y="45"/>
                    <a:pt x="805" y="47"/>
                    <a:pt x="805" y="47"/>
                  </a:cubicBezTo>
                  <a:cubicBezTo>
                    <a:pt x="804" y="47"/>
                    <a:pt x="803" y="45"/>
                    <a:pt x="802" y="45"/>
                  </a:cubicBezTo>
                  <a:cubicBezTo>
                    <a:pt x="802" y="45"/>
                    <a:pt x="801" y="47"/>
                    <a:pt x="801" y="47"/>
                  </a:cubicBezTo>
                  <a:cubicBezTo>
                    <a:pt x="800" y="48"/>
                    <a:pt x="800" y="49"/>
                    <a:pt x="799" y="50"/>
                  </a:cubicBezTo>
                  <a:cubicBezTo>
                    <a:pt x="798" y="50"/>
                    <a:pt x="798" y="51"/>
                    <a:pt x="797" y="52"/>
                  </a:cubicBezTo>
                  <a:cubicBezTo>
                    <a:pt x="797" y="51"/>
                    <a:pt x="796" y="51"/>
                    <a:pt x="795" y="50"/>
                  </a:cubicBezTo>
                  <a:cubicBezTo>
                    <a:pt x="795" y="50"/>
                    <a:pt x="793" y="48"/>
                    <a:pt x="793" y="48"/>
                  </a:cubicBezTo>
                  <a:cubicBezTo>
                    <a:pt x="792" y="49"/>
                    <a:pt x="792" y="50"/>
                    <a:pt x="791" y="51"/>
                  </a:cubicBezTo>
                  <a:cubicBezTo>
                    <a:pt x="793" y="52"/>
                    <a:pt x="794" y="53"/>
                    <a:pt x="796" y="54"/>
                  </a:cubicBezTo>
                  <a:cubicBezTo>
                    <a:pt x="796" y="55"/>
                    <a:pt x="797" y="55"/>
                    <a:pt x="798" y="56"/>
                  </a:cubicBezTo>
                  <a:cubicBezTo>
                    <a:pt x="799" y="56"/>
                    <a:pt x="799" y="57"/>
                    <a:pt x="800" y="58"/>
                  </a:cubicBezTo>
                  <a:cubicBezTo>
                    <a:pt x="800" y="58"/>
                    <a:pt x="802" y="59"/>
                    <a:pt x="802" y="59"/>
                  </a:cubicBezTo>
                  <a:cubicBezTo>
                    <a:pt x="802" y="59"/>
                    <a:pt x="804" y="57"/>
                    <a:pt x="804" y="57"/>
                  </a:cubicBezTo>
                  <a:cubicBezTo>
                    <a:pt x="804" y="57"/>
                    <a:pt x="806" y="58"/>
                    <a:pt x="806" y="59"/>
                  </a:cubicBezTo>
                  <a:cubicBezTo>
                    <a:pt x="806" y="59"/>
                    <a:pt x="805" y="61"/>
                    <a:pt x="805" y="61"/>
                  </a:cubicBezTo>
                  <a:cubicBezTo>
                    <a:pt x="804" y="61"/>
                    <a:pt x="803" y="63"/>
                    <a:pt x="803" y="63"/>
                  </a:cubicBezTo>
                  <a:cubicBezTo>
                    <a:pt x="802" y="63"/>
                    <a:pt x="801" y="62"/>
                    <a:pt x="801" y="61"/>
                  </a:cubicBezTo>
                  <a:cubicBezTo>
                    <a:pt x="800" y="62"/>
                    <a:pt x="799" y="63"/>
                    <a:pt x="799" y="64"/>
                  </a:cubicBezTo>
                  <a:cubicBezTo>
                    <a:pt x="799" y="64"/>
                    <a:pt x="797" y="66"/>
                    <a:pt x="797" y="66"/>
                  </a:cubicBezTo>
                  <a:cubicBezTo>
                    <a:pt x="796" y="66"/>
                    <a:pt x="796" y="64"/>
                    <a:pt x="795" y="64"/>
                  </a:cubicBezTo>
                  <a:cubicBezTo>
                    <a:pt x="795" y="64"/>
                    <a:pt x="793" y="67"/>
                    <a:pt x="793" y="66"/>
                  </a:cubicBezTo>
                  <a:cubicBezTo>
                    <a:pt x="793" y="66"/>
                    <a:pt x="791" y="65"/>
                    <a:pt x="791" y="65"/>
                  </a:cubicBezTo>
                  <a:cubicBezTo>
                    <a:pt x="791" y="64"/>
                    <a:pt x="793" y="63"/>
                    <a:pt x="793" y="63"/>
                  </a:cubicBezTo>
                  <a:cubicBezTo>
                    <a:pt x="793" y="62"/>
                    <a:pt x="795" y="60"/>
                    <a:pt x="794" y="60"/>
                  </a:cubicBezTo>
                  <a:cubicBezTo>
                    <a:pt x="794" y="60"/>
                    <a:pt x="792" y="59"/>
                    <a:pt x="792" y="59"/>
                  </a:cubicBezTo>
                  <a:cubicBezTo>
                    <a:pt x="792" y="59"/>
                    <a:pt x="791" y="61"/>
                    <a:pt x="791" y="61"/>
                  </a:cubicBezTo>
                  <a:cubicBezTo>
                    <a:pt x="790" y="61"/>
                    <a:pt x="789" y="60"/>
                    <a:pt x="788" y="59"/>
                  </a:cubicBezTo>
                  <a:cubicBezTo>
                    <a:pt x="788" y="59"/>
                    <a:pt x="786" y="58"/>
                    <a:pt x="786" y="57"/>
                  </a:cubicBezTo>
                  <a:cubicBezTo>
                    <a:pt x="786" y="57"/>
                    <a:pt x="788" y="55"/>
                    <a:pt x="788" y="55"/>
                  </a:cubicBezTo>
                  <a:cubicBezTo>
                    <a:pt x="788" y="54"/>
                    <a:pt x="789" y="54"/>
                    <a:pt x="789" y="53"/>
                  </a:cubicBezTo>
                  <a:cubicBezTo>
                    <a:pt x="790" y="52"/>
                    <a:pt x="791" y="51"/>
                    <a:pt x="791" y="51"/>
                  </a:cubicBezTo>
                  <a:cubicBezTo>
                    <a:pt x="791" y="50"/>
                    <a:pt x="789" y="49"/>
                    <a:pt x="789" y="49"/>
                  </a:cubicBezTo>
                  <a:cubicBezTo>
                    <a:pt x="789" y="48"/>
                    <a:pt x="791" y="47"/>
                    <a:pt x="791" y="47"/>
                  </a:cubicBezTo>
                  <a:cubicBezTo>
                    <a:pt x="791" y="46"/>
                    <a:pt x="788" y="46"/>
                    <a:pt x="788" y="45"/>
                  </a:cubicBezTo>
                  <a:cubicBezTo>
                    <a:pt x="788" y="46"/>
                    <a:pt x="787" y="47"/>
                    <a:pt x="787" y="47"/>
                  </a:cubicBezTo>
                  <a:cubicBezTo>
                    <a:pt x="786" y="48"/>
                    <a:pt x="785" y="49"/>
                    <a:pt x="785" y="50"/>
                  </a:cubicBezTo>
                  <a:cubicBezTo>
                    <a:pt x="785" y="50"/>
                    <a:pt x="787" y="51"/>
                    <a:pt x="787" y="51"/>
                  </a:cubicBezTo>
                  <a:cubicBezTo>
                    <a:pt x="787" y="52"/>
                    <a:pt x="786" y="53"/>
                    <a:pt x="786" y="53"/>
                  </a:cubicBezTo>
                  <a:cubicBezTo>
                    <a:pt x="785" y="54"/>
                    <a:pt x="784" y="52"/>
                    <a:pt x="783" y="52"/>
                  </a:cubicBezTo>
                  <a:cubicBezTo>
                    <a:pt x="782" y="53"/>
                    <a:pt x="781" y="55"/>
                    <a:pt x="780" y="56"/>
                  </a:cubicBezTo>
                  <a:cubicBezTo>
                    <a:pt x="778" y="55"/>
                    <a:pt x="777" y="54"/>
                    <a:pt x="775" y="53"/>
                  </a:cubicBezTo>
                  <a:cubicBezTo>
                    <a:pt x="777" y="51"/>
                    <a:pt x="778" y="50"/>
                    <a:pt x="779" y="48"/>
                  </a:cubicBezTo>
                  <a:cubicBezTo>
                    <a:pt x="779" y="48"/>
                    <a:pt x="780" y="50"/>
                    <a:pt x="781" y="50"/>
                  </a:cubicBezTo>
                  <a:cubicBezTo>
                    <a:pt x="781" y="50"/>
                    <a:pt x="783" y="48"/>
                    <a:pt x="783" y="48"/>
                  </a:cubicBezTo>
                  <a:cubicBezTo>
                    <a:pt x="783" y="48"/>
                    <a:pt x="781" y="46"/>
                    <a:pt x="781" y="46"/>
                  </a:cubicBezTo>
                  <a:cubicBezTo>
                    <a:pt x="780" y="46"/>
                    <a:pt x="782" y="44"/>
                    <a:pt x="782" y="44"/>
                  </a:cubicBezTo>
                  <a:cubicBezTo>
                    <a:pt x="782" y="43"/>
                    <a:pt x="780" y="43"/>
                    <a:pt x="780" y="42"/>
                  </a:cubicBezTo>
                  <a:cubicBezTo>
                    <a:pt x="779" y="44"/>
                    <a:pt x="778" y="45"/>
                    <a:pt x="777" y="47"/>
                  </a:cubicBezTo>
                  <a:cubicBezTo>
                    <a:pt x="776" y="47"/>
                    <a:pt x="776" y="48"/>
                    <a:pt x="775" y="49"/>
                  </a:cubicBezTo>
                  <a:cubicBezTo>
                    <a:pt x="775" y="49"/>
                    <a:pt x="773" y="47"/>
                    <a:pt x="773" y="47"/>
                  </a:cubicBezTo>
                  <a:cubicBezTo>
                    <a:pt x="772" y="47"/>
                    <a:pt x="771" y="49"/>
                    <a:pt x="771" y="49"/>
                  </a:cubicBezTo>
                  <a:cubicBezTo>
                    <a:pt x="771" y="50"/>
                    <a:pt x="770" y="52"/>
                    <a:pt x="769" y="52"/>
                  </a:cubicBezTo>
                  <a:cubicBezTo>
                    <a:pt x="769" y="52"/>
                    <a:pt x="767" y="50"/>
                    <a:pt x="767" y="50"/>
                  </a:cubicBezTo>
                  <a:cubicBezTo>
                    <a:pt x="767" y="50"/>
                    <a:pt x="765" y="48"/>
                    <a:pt x="765" y="48"/>
                  </a:cubicBezTo>
                  <a:cubicBezTo>
                    <a:pt x="765" y="48"/>
                    <a:pt x="763" y="50"/>
                    <a:pt x="763" y="50"/>
                  </a:cubicBezTo>
                  <a:cubicBezTo>
                    <a:pt x="763" y="51"/>
                    <a:pt x="765" y="52"/>
                    <a:pt x="765" y="52"/>
                  </a:cubicBezTo>
                  <a:cubicBezTo>
                    <a:pt x="765" y="53"/>
                    <a:pt x="764" y="54"/>
                    <a:pt x="764" y="54"/>
                  </a:cubicBezTo>
                  <a:cubicBezTo>
                    <a:pt x="763" y="55"/>
                    <a:pt x="763" y="56"/>
                    <a:pt x="762" y="57"/>
                  </a:cubicBezTo>
                  <a:cubicBezTo>
                    <a:pt x="762" y="57"/>
                    <a:pt x="760" y="55"/>
                    <a:pt x="760" y="55"/>
                  </a:cubicBezTo>
                  <a:cubicBezTo>
                    <a:pt x="759" y="55"/>
                    <a:pt x="758" y="57"/>
                    <a:pt x="758" y="57"/>
                  </a:cubicBezTo>
                  <a:cubicBezTo>
                    <a:pt x="758" y="58"/>
                    <a:pt x="756" y="59"/>
                    <a:pt x="756" y="59"/>
                  </a:cubicBezTo>
                  <a:cubicBezTo>
                    <a:pt x="756" y="60"/>
                    <a:pt x="759" y="61"/>
                    <a:pt x="758" y="61"/>
                  </a:cubicBezTo>
                  <a:cubicBezTo>
                    <a:pt x="758" y="62"/>
                    <a:pt x="757" y="63"/>
                    <a:pt x="757" y="63"/>
                  </a:cubicBezTo>
                  <a:cubicBezTo>
                    <a:pt x="756" y="64"/>
                    <a:pt x="756" y="65"/>
                    <a:pt x="755" y="66"/>
                  </a:cubicBezTo>
                  <a:cubicBezTo>
                    <a:pt x="755" y="66"/>
                    <a:pt x="753" y="64"/>
                    <a:pt x="753" y="64"/>
                  </a:cubicBezTo>
                  <a:cubicBezTo>
                    <a:pt x="753" y="64"/>
                    <a:pt x="754" y="62"/>
                    <a:pt x="755" y="62"/>
                  </a:cubicBezTo>
                  <a:cubicBezTo>
                    <a:pt x="755" y="61"/>
                    <a:pt x="756" y="60"/>
                    <a:pt x="756" y="59"/>
                  </a:cubicBezTo>
                  <a:cubicBezTo>
                    <a:pt x="756" y="59"/>
                    <a:pt x="754" y="58"/>
                    <a:pt x="754" y="58"/>
                  </a:cubicBezTo>
                  <a:cubicBezTo>
                    <a:pt x="754" y="57"/>
                    <a:pt x="756" y="56"/>
                    <a:pt x="756" y="55"/>
                  </a:cubicBezTo>
                  <a:cubicBezTo>
                    <a:pt x="756" y="55"/>
                    <a:pt x="754" y="54"/>
                    <a:pt x="753" y="54"/>
                  </a:cubicBezTo>
                  <a:cubicBezTo>
                    <a:pt x="753" y="53"/>
                    <a:pt x="752" y="53"/>
                    <a:pt x="751" y="52"/>
                  </a:cubicBezTo>
                  <a:cubicBezTo>
                    <a:pt x="751" y="53"/>
                    <a:pt x="749" y="54"/>
                    <a:pt x="750" y="54"/>
                  </a:cubicBezTo>
                  <a:cubicBezTo>
                    <a:pt x="750" y="55"/>
                    <a:pt x="752" y="55"/>
                    <a:pt x="752" y="56"/>
                  </a:cubicBezTo>
                  <a:cubicBezTo>
                    <a:pt x="752" y="56"/>
                    <a:pt x="750" y="58"/>
                    <a:pt x="750" y="58"/>
                  </a:cubicBezTo>
                  <a:cubicBezTo>
                    <a:pt x="750" y="58"/>
                    <a:pt x="748" y="56"/>
                    <a:pt x="748" y="57"/>
                  </a:cubicBezTo>
                  <a:cubicBezTo>
                    <a:pt x="747" y="57"/>
                    <a:pt x="747" y="59"/>
                    <a:pt x="746" y="59"/>
                  </a:cubicBezTo>
                  <a:cubicBezTo>
                    <a:pt x="747" y="59"/>
                    <a:pt x="748" y="61"/>
                    <a:pt x="748" y="60"/>
                  </a:cubicBezTo>
                  <a:cubicBezTo>
                    <a:pt x="748" y="61"/>
                    <a:pt x="747" y="63"/>
                    <a:pt x="747" y="63"/>
                  </a:cubicBezTo>
                  <a:cubicBezTo>
                    <a:pt x="746" y="63"/>
                    <a:pt x="745" y="61"/>
                    <a:pt x="744" y="61"/>
                  </a:cubicBezTo>
                  <a:cubicBezTo>
                    <a:pt x="744" y="61"/>
                    <a:pt x="742" y="60"/>
                    <a:pt x="742" y="59"/>
                  </a:cubicBezTo>
                  <a:cubicBezTo>
                    <a:pt x="742" y="59"/>
                    <a:pt x="744" y="58"/>
                    <a:pt x="744" y="57"/>
                  </a:cubicBezTo>
                  <a:cubicBezTo>
                    <a:pt x="744" y="56"/>
                    <a:pt x="742" y="56"/>
                    <a:pt x="742" y="55"/>
                  </a:cubicBezTo>
                  <a:cubicBezTo>
                    <a:pt x="742" y="55"/>
                    <a:pt x="744" y="54"/>
                    <a:pt x="743" y="53"/>
                  </a:cubicBezTo>
                  <a:cubicBezTo>
                    <a:pt x="743" y="52"/>
                    <a:pt x="742" y="52"/>
                    <a:pt x="741" y="51"/>
                  </a:cubicBezTo>
                  <a:cubicBezTo>
                    <a:pt x="740" y="53"/>
                    <a:pt x="739" y="54"/>
                    <a:pt x="738" y="56"/>
                  </a:cubicBezTo>
                  <a:cubicBezTo>
                    <a:pt x="737" y="57"/>
                    <a:pt x="736" y="57"/>
                    <a:pt x="736" y="58"/>
                  </a:cubicBezTo>
                  <a:cubicBezTo>
                    <a:pt x="736" y="58"/>
                    <a:pt x="738" y="59"/>
                    <a:pt x="738" y="60"/>
                  </a:cubicBezTo>
                  <a:cubicBezTo>
                    <a:pt x="738" y="60"/>
                    <a:pt x="737" y="62"/>
                    <a:pt x="737" y="62"/>
                  </a:cubicBezTo>
                  <a:cubicBezTo>
                    <a:pt x="736" y="63"/>
                    <a:pt x="735" y="64"/>
                    <a:pt x="735" y="64"/>
                  </a:cubicBezTo>
                  <a:cubicBezTo>
                    <a:pt x="732" y="62"/>
                    <a:pt x="729" y="60"/>
                    <a:pt x="726" y="57"/>
                  </a:cubicBezTo>
                  <a:cubicBezTo>
                    <a:pt x="727" y="57"/>
                    <a:pt x="727" y="55"/>
                    <a:pt x="728" y="55"/>
                  </a:cubicBezTo>
                  <a:cubicBezTo>
                    <a:pt x="728" y="55"/>
                    <a:pt x="729" y="57"/>
                    <a:pt x="730" y="57"/>
                  </a:cubicBezTo>
                  <a:cubicBezTo>
                    <a:pt x="730" y="57"/>
                    <a:pt x="731" y="55"/>
                    <a:pt x="732" y="55"/>
                  </a:cubicBezTo>
                  <a:cubicBezTo>
                    <a:pt x="732" y="54"/>
                    <a:pt x="733" y="53"/>
                    <a:pt x="733" y="52"/>
                  </a:cubicBezTo>
                  <a:cubicBezTo>
                    <a:pt x="734" y="52"/>
                    <a:pt x="734" y="51"/>
                    <a:pt x="735" y="50"/>
                  </a:cubicBezTo>
                  <a:cubicBezTo>
                    <a:pt x="735" y="50"/>
                    <a:pt x="737" y="49"/>
                    <a:pt x="737" y="48"/>
                  </a:cubicBezTo>
                  <a:cubicBezTo>
                    <a:pt x="737" y="48"/>
                    <a:pt x="735" y="47"/>
                    <a:pt x="734" y="46"/>
                  </a:cubicBezTo>
                  <a:cubicBezTo>
                    <a:pt x="734" y="47"/>
                    <a:pt x="733" y="48"/>
                    <a:pt x="733" y="49"/>
                  </a:cubicBezTo>
                  <a:cubicBezTo>
                    <a:pt x="733" y="49"/>
                    <a:pt x="731" y="51"/>
                    <a:pt x="731" y="51"/>
                  </a:cubicBezTo>
                  <a:cubicBezTo>
                    <a:pt x="731" y="51"/>
                    <a:pt x="729" y="49"/>
                    <a:pt x="729" y="49"/>
                  </a:cubicBezTo>
                  <a:cubicBezTo>
                    <a:pt x="729" y="49"/>
                    <a:pt x="731" y="47"/>
                    <a:pt x="731" y="47"/>
                  </a:cubicBezTo>
                  <a:cubicBezTo>
                    <a:pt x="730" y="47"/>
                    <a:pt x="729" y="45"/>
                    <a:pt x="728" y="45"/>
                  </a:cubicBezTo>
                  <a:cubicBezTo>
                    <a:pt x="728" y="45"/>
                    <a:pt x="727" y="47"/>
                    <a:pt x="727" y="47"/>
                  </a:cubicBezTo>
                  <a:cubicBezTo>
                    <a:pt x="726" y="47"/>
                    <a:pt x="725" y="46"/>
                    <a:pt x="724" y="46"/>
                  </a:cubicBezTo>
                  <a:cubicBezTo>
                    <a:pt x="724" y="46"/>
                    <a:pt x="723" y="44"/>
                    <a:pt x="722" y="44"/>
                  </a:cubicBezTo>
                  <a:cubicBezTo>
                    <a:pt x="722" y="44"/>
                    <a:pt x="721" y="46"/>
                    <a:pt x="720" y="46"/>
                  </a:cubicBezTo>
                  <a:cubicBezTo>
                    <a:pt x="720" y="46"/>
                    <a:pt x="719" y="44"/>
                    <a:pt x="718" y="44"/>
                  </a:cubicBezTo>
                  <a:cubicBezTo>
                    <a:pt x="718" y="45"/>
                    <a:pt x="717" y="47"/>
                    <a:pt x="716" y="47"/>
                  </a:cubicBezTo>
                  <a:cubicBezTo>
                    <a:pt x="716" y="47"/>
                    <a:pt x="715" y="45"/>
                    <a:pt x="714" y="45"/>
                  </a:cubicBezTo>
                  <a:cubicBezTo>
                    <a:pt x="714" y="45"/>
                    <a:pt x="713" y="47"/>
                    <a:pt x="713" y="47"/>
                  </a:cubicBezTo>
                  <a:cubicBezTo>
                    <a:pt x="713" y="48"/>
                    <a:pt x="715" y="48"/>
                    <a:pt x="715" y="49"/>
                  </a:cubicBezTo>
                  <a:cubicBezTo>
                    <a:pt x="715" y="50"/>
                    <a:pt x="713" y="50"/>
                    <a:pt x="713" y="51"/>
                  </a:cubicBezTo>
                  <a:cubicBezTo>
                    <a:pt x="715" y="52"/>
                    <a:pt x="716" y="53"/>
                    <a:pt x="718" y="55"/>
                  </a:cubicBezTo>
                  <a:cubicBezTo>
                    <a:pt x="718" y="55"/>
                    <a:pt x="719" y="56"/>
                    <a:pt x="720" y="56"/>
                  </a:cubicBezTo>
                  <a:cubicBezTo>
                    <a:pt x="719" y="58"/>
                    <a:pt x="717" y="59"/>
                    <a:pt x="716" y="61"/>
                  </a:cubicBezTo>
                  <a:cubicBezTo>
                    <a:pt x="715" y="60"/>
                    <a:pt x="713" y="58"/>
                    <a:pt x="712" y="57"/>
                  </a:cubicBezTo>
                  <a:cubicBezTo>
                    <a:pt x="712" y="57"/>
                    <a:pt x="714" y="56"/>
                    <a:pt x="714" y="55"/>
                  </a:cubicBezTo>
                  <a:cubicBezTo>
                    <a:pt x="714" y="55"/>
                    <a:pt x="712" y="54"/>
                    <a:pt x="711" y="53"/>
                  </a:cubicBezTo>
                  <a:cubicBezTo>
                    <a:pt x="711" y="53"/>
                    <a:pt x="710" y="52"/>
                    <a:pt x="709" y="52"/>
                  </a:cubicBezTo>
                  <a:cubicBezTo>
                    <a:pt x="708" y="53"/>
                    <a:pt x="707" y="55"/>
                    <a:pt x="706" y="56"/>
                  </a:cubicBezTo>
                  <a:cubicBezTo>
                    <a:pt x="705" y="57"/>
                    <a:pt x="705" y="58"/>
                    <a:pt x="704" y="58"/>
                  </a:cubicBezTo>
                  <a:cubicBezTo>
                    <a:pt x="704" y="58"/>
                    <a:pt x="702" y="57"/>
                    <a:pt x="702" y="57"/>
                  </a:cubicBezTo>
                  <a:cubicBezTo>
                    <a:pt x="702" y="56"/>
                    <a:pt x="700" y="55"/>
                    <a:pt x="700" y="55"/>
                  </a:cubicBezTo>
                  <a:cubicBezTo>
                    <a:pt x="699" y="55"/>
                    <a:pt x="698" y="57"/>
                    <a:pt x="698" y="57"/>
                  </a:cubicBezTo>
                  <a:cubicBezTo>
                    <a:pt x="698" y="57"/>
                    <a:pt x="696" y="56"/>
                    <a:pt x="696" y="56"/>
                  </a:cubicBezTo>
                  <a:cubicBezTo>
                    <a:pt x="696" y="55"/>
                    <a:pt x="697" y="53"/>
                    <a:pt x="697" y="53"/>
                  </a:cubicBezTo>
                  <a:cubicBezTo>
                    <a:pt x="698" y="53"/>
                    <a:pt x="699" y="55"/>
                    <a:pt x="700" y="55"/>
                  </a:cubicBezTo>
                  <a:cubicBezTo>
                    <a:pt x="700" y="54"/>
                    <a:pt x="701" y="53"/>
                    <a:pt x="701" y="53"/>
                  </a:cubicBezTo>
                  <a:cubicBezTo>
                    <a:pt x="701" y="52"/>
                    <a:pt x="699" y="51"/>
                    <a:pt x="699" y="51"/>
                  </a:cubicBezTo>
                  <a:cubicBezTo>
                    <a:pt x="699" y="50"/>
                    <a:pt x="697" y="50"/>
                    <a:pt x="697" y="49"/>
                  </a:cubicBezTo>
                  <a:cubicBezTo>
                    <a:pt x="696" y="49"/>
                    <a:pt x="695" y="48"/>
                    <a:pt x="695" y="48"/>
                  </a:cubicBezTo>
                  <a:cubicBezTo>
                    <a:pt x="694" y="47"/>
                    <a:pt x="693" y="47"/>
                    <a:pt x="692" y="46"/>
                  </a:cubicBezTo>
                  <a:cubicBezTo>
                    <a:pt x="692" y="47"/>
                    <a:pt x="691" y="47"/>
                    <a:pt x="691" y="48"/>
                  </a:cubicBezTo>
                  <a:cubicBezTo>
                    <a:pt x="690" y="48"/>
                    <a:pt x="689" y="50"/>
                    <a:pt x="689" y="50"/>
                  </a:cubicBezTo>
                  <a:cubicBezTo>
                    <a:pt x="689" y="51"/>
                    <a:pt x="691" y="52"/>
                    <a:pt x="691" y="52"/>
                  </a:cubicBezTo>
                  <a:cubicBezTo>
                    <a:pt x="691" y="52"/>
                    <a:pt x="690" y="54"/>
                    <a:pt x="689" y="54"/>
                  </a:cubicBezTo>
                  <a:cubicBezTo>
                    <a:pt x="689" y="54"/>
                    <a:pt x="688" y="53"/>
                    <a:pt x="687" y="53"/>
                  </a:cubicBezTo>
                  <a:cubicBezTo>
                    <a:pt x="686" y="52"/>
                    <a:pt x="686" y="51"/>
                    <a:pt x="685" y="51"/>
                  </a:cubicBezTo>
                  <a:cubicBezTo>
                    <a:pt x="685" y="51"/>
                    <a:pt x="683" y="49"/>
                    <a:pt x="683" y="49"/>
                  </a:cubicBezTo>
                  <a:cubicBezTo>
                    <a:pt x="682" y="49"/>
                    <a:pt x="681" y="51"/>
                    <a:pt x="681" y="51"/>
                  </a:cubicBezTo>
                  <a:cubicBezTo>
                    <a:pt x="680" y="52"/>
                    <a:pt x="680" y="53"/>
                    <a:pt x="679" y="54"/>
                  </a:cubicBezTo>
                  <a:cubicBezTo>
                    <a:pt x="679" y="54"/>
                    <a:pt x="678" y="56"/>
                    <a:pt x="678" y="56"/>
                  </a:cubicBezTo>
                  <a:cubicBezTo>
                    <a:pt x="677" y="56"/>
                    <a:pt x="676" y="54"/>
                    <a:pt x="675" y="54"/>
                  </a:cubicBezTo>
                  <a:cubicBezTo>
                    <a:pt x="675" y="54"/>
                    <a:pt x="674" y="53"/>
                    <a:pt x="673" y="53"/>
                  </a:cubicBezTo>
                  <a:cubicBezTo>
                    <a:pt x="673" y="52"/>
                    <a:pt x="672" y="55"/>
                    <a:pt x="671" y="55"/>
                  </a:cubicBezTo>
                  <a:cubicBezTo>
                    <a:pt x="671" y="55"/>
                    <a:pt x="670" y="53"/>
                    <a:pt x="669" y="53"/>
                  </a:cubicBezTo>
                  <a:cubicBezTo>
                    <a:pt x="669" y="54"/>
                    <a:pt x="668" y="55"/>
                    <a:pt x="668" y="55"/>
                  </a:cubicBezTo>
                  <a:cubicBezTo>
                    <a:pt x="668" y="55"/>
                    <a:pt x="665" y="54"/>
                    <a:pt x="665" y="54"/>
                  </a:cubicBezTo>
                  <a:cubicBezTo>
                    <a:pt x="665" y="53"/>
                    <a:pt x="667" y="52"/>
                    <a:pt x="667" y="51"/>
                  </a:cubicBezTo>
                  <a:cubicBezTo>
                    <a:pt x="667" y="51"/>
                    <a:pt x="668" y="50"/>
                    <a:pt x="669" y="49"/>
                  </a:cubicBezTo>
                  <a:cubicBezTo>
                    <a:pt x="669" y="49"/>
                    <a:pt x="670" y="47"/>
                    <a:pt x="670" y="47"/>
                  </a:cubicBezTo>
                  <a:cubicBezTo>
                    <a:pt x="670" y="46"/>
                    <a:pt x="668" y="46"/>
                    <a:pt x="668" y="45"/>
                  </a:cubicBezTo>
                  <a:cubicBezTo>
                    <a:pt x="668" y="45"/>
                    <a:pt x="670" y="43"/>
                    <a:pt x="670" y="43"/>
                  </a:cubicBezTo>
                  <a:cubicBezTo>
                    <a:pt x="670" y="42"/>
                    <a:pt x="668" y="42"/>
                    <a:pt x="668" y="41"/>
                  </a:cubicBezTo>
                  <a:cubicBezTo>
                    <a:pt x="668" y="41"/>
                    <a:pt x="666" y="40"/>
                    <a:pt x="665" y="40"/>
                  </a:cubicBezTo>
                  <a:cubicBezTo>
                    <a:pt x="665" y="40"/>
                    <a:pt x="664" y="41"/>
                    <a:pt x="664" y="42"/>
                  </a:cubicBezTo>
                  <a:cubicBezTo>
                    <a:pt x="664" y="42"/>
                    <a:pt x="666" y="43"/>
                    <a:pt x="666" y="43"/>
                  </a:cubicBezTo>
                  <a:cubicBezTo>
                    <a:pt x="666" y="44"/>
                    <a:pt x="665" y="45"/>
                    <a:pt x="664" y="46"/>
                  </a:cubicBezTo>
                  <a:cubicBezTo>
                    <a:pt x="664" y="46"/>
                    <a:pt x="663" y="47"/>
                    <a:pt x="663" y="48"/>
                  </a:cubicBezTo>
                  <a:cubicBezTo>
                    <a:pt x="662" y="48"/>
                    <a:pt x="665" y="49"/>
                    <a:pt x="665" y="50"/>
                  </a:cubicBezTo>
                  <a:cubicBezTo>
                    <a:pt x="665" y="50"/>
                    <a:pt x="663" y="51"/>
                    <a:pt x="663" y="52"/>
                  </a:cubicBezTo>
                  <a:cubicBezTo>
                    <a:pt x="663" y="53"/>
                    <a:pt x="661" y="53"/>
                    <a:pt x="661" y="54"/>
                  </a:cubicBezTo>
                  <a:cubicBezTo>
                    <a:pt x="661" y="55"/>
                    <a:pt x="663" y="55"/>
                    <a:pt x="664" y="56"/>
                  </a:cubicBezTo>
                  <a:cubicBezTo>
                    <a:pt x="662" y="57"/>
                    <a:pt x="661" y="59"/>
                    <a:pt x="660" y="60"/>
                  </a:cubicBezTo>
                  <a:cubicBezTo>
                    <a:pt x="660" y="61"/>
                    <a:pt x="659" y="62"/>
                    <a:pt x="659" y="63"/>
                  </a:cubicBezTo>
                  <a:cubicBezTo>
                    <a:pt x="657" y="61"/>
                    <a:pt x="656" y="60"/>
                    <a:pt x="654" y="59"/>
                  </a:cubicBezTo>
                  <a:cubicBezTo>
                    <a:pt x="655" y="58"/>
                    <a:pt x="655" y="58"/>
                    <a:pt x="656" y="57"/>
                  </a:cubicBezTo>
                  <a:cubicBezTo>
                    <a:pt x="656" y="56"/>
                    <a:pt x="657" y="55"/>
                    <a:pt x="657" y="55"/>
                  </a:cubicBezTo>
                  <a:cubicBezTo>
                    <a:pt x="657" y="54"/>
                    <a:pt x="655" y="53"/>
                    <a:pt x="655" y="53"/>
                  </a:cubicBezTo>
                  <a:cubicBezTo>
                    <a:pt x="655" y="53"/>
                    <a:pt x="653" y="52"/>
                    <a:pt x="653" y="51"/>
                  </a:cubicBezTo>
                  <a:cubicBezTo>
                    <a:pt x="653" y="51"/>
                    <a:pt x="655" y="50"/>
                    <a:pt x="655" y="49"/>
                  </a:cubicBezTo>
                  <a:cubicBezTo>
                    <a:pt x="654" y="48"/>
                    <a:pt x="653" y="48"/>
                    <a:pt x="652" y="47"/>
                  </a:cubicBezTo>
                  <a:cubicBezTo>
                    <a:pt x="652" y="47"/>
                    <a:pt x="651" y="46"/>
                    <a:pt x="650" y="46"/>
                  </a:cubicBezTo>
                  <a:cubicBezTo>
                    <a:pt x="650" y="46"/>
                    <a:pt x="649" y="47"/>
                    <a:pt x="649" y="48"/>
                  </a:cubicBezTo>
                  <a:cubicBezTo>
                    <a:pt x="648" y="48"/>
                    <a:pt x="647" y="50"/>
                    <a:pt x="647" y="50"/>
                  </a:cubicBezTo>
                  <a:cubicBezTo>
                    <a:pt x="647" y="50"/>
                    <a:pt x="649" y="51"/>
                    <a:pt x="649" y="52"/>
                  </a:cubicBezTo>
                  <a:cubicBezTo>
                    <a:pt x="649" y="52"/>
                    <a:pt x="648" y="53"/>
                    <a:pt x="647" y="54"/>
                  </a:cubicBezTo>
                  <a:cubicBezTo>
                    <a:pt x="647" y="54"/>
                    <a:pt x="646" y="56"/>
                    <a:pt x="646" y="56"/>
                  </a:cubicBezTo>
                  <a:cubicBezTo>
                    <a:pt x="646" y="57"/>
                    <a:pt x="648" y="57"/>
                    <a:pt x="648" y="58"/>
                  </a:cubicBezTo>
                  <a:cubicBezTo>
                    <a:pt x="648" y="59"/>
                    <a:pt x="646" y="59"/>
                    <a:pt x="646" y="60"/>
                  </a:cubicBezTo>
                  <a:cubicBezTo>
                    <a:pt x="646" y="60"/>
                    <a:pt x="644" y="59"/>
                    <a:pt x="644" y="58"/>
                  </a:cubicBezTo>
                  <a:cubicBezTo>
                    <a:pt x="644" y="58"/>
                    <a:pt x="646" y="57"/>
                    <a:pt x="646" y="56"/>
                  </a:cubicBezTo>
                  <a:cubicBezTo>
                    <a:pt x="645" y="56"/>
                    <a:pt x="644" y="55"/>
                    <a:pt x="643" y="55"/>
                  </a:cubicBezTo>
                  <a:cubicBezTo>
                    <a:pt x="643" y="54"/>
                    <a:pt x="642" y="53"/>
                    <a:pt x="641" y="53"/>
                  </a:cubicBezTo>
                  <a:cubicBezTo>
                    <a:pt x="641" y="53"/>
                    <a:pt x="639" y="51"/>
                    <a:pt x="639" y="51"/>
                  </a:cubicBezTo>
                  <a:cubicBezTo>
                    <a:pt x="638" y="51"/>
                    <a:pt x="638" y="53"/>
                    <a:pt x="637" y="53"/>
                  </a:cubicBezTo>
                  <a:cubicBezTo>
                    <a:pt x="637" y="53"/>
                    <a:pt x="636" y="51"/>
                    <a:pt x="635" y="52"/>
                  </a:cubicBezTo>
                  <a:cubicBezTo>
                    <a:pt x="634" y="52"/>
                    <a:pt x="634" y="54"/>
                    <a:pt x="633" y="54"/>
                  </a:cubicBezTo>
                  <a:cubicBezTo>
                    <a:pt x="634" y="55"/>
                    <a:pt x="635" y="55"/>
                    <a:pt x="636" y="56"/>
                  </a:cubicBezTo>
                  <a:cubicBezTo>
                    <a:pt x="636" y="56"/>
                    <a:pt x="634" y="57"/>
                    <a:pt x="634" y="58"/>
                  </a:cubicBezTo>
                  <a:cubicBezTo>
                    <a:pt x="633" y="58"/>
                    <a:pt x="632" y="59"/>
                    <a:pt x="632" y="60"/>
                  </a:cubicBezTo>
                  <a:cubicBezTo>
                    <a:pt x="632" y="60"/>
                    <a:pt x="634" y="61"/>
                    <a:pt x="634" y="62"/>
                  </a:cubicBezTo>
                  <a:cubicBezTo>
                    <a:pt x="634" y="62"/>
                    <a:pt x="633" y="64"/>
                    <a:pt x="633" y="64"/>
                  </a:cubicBezTo>
                  <a:cubicBezTo>
                    <a:pt x="632" y="65"/>
                    <a:pt x="631" y="65"/>
                    <a:pt x="631" y="66"/>
                  </a:cubicBezTo>
                  <a:cubicBezTo>
                    <a:pt x="631" y="66"/>
                    <a:pt x="629" y="65"/>
                    <a:pt x="629" y="64"/>
                  </a:cubicBezTo>
                  <a:cubicBezTo>
                    <a:pt x="629" y="64"/>
                    <a:pt x="631" y="63"/>
                    <a:pt x="630" y="62"/>
                  </a:cubicBezTo>
                  <a:cubicBezTo>
                    <a:pt x="630" y="62"/>
                    <a:pt x="628" y="61"/>
                    <a:pt x="628" y="61"/>
                  </a:cubicBezTo>
                  <a:cubicBezTo>
                    <a:pt x="628" y="60"/>
                    <a:pt x="626" y="60"/>
                    <a:pt x="626" y="59"/>
                  </a:cubicBezTo>
                  <a:cubicBezTo>
                    <a:pt x="626" y="58"/>
                    <a:pt x="628" y="57"/>
                    <a:pt x="628" y="57"/>
                  </a:cubicBezTo>
                  <a:cubicBezTo>
                    <a:pt x="628" y="56"/>
                    <a:pt x="629" y="55"/>
                    <a:pt x="629" y="54"/>
                  </a:cubicBezTo>
                  <a:cubicBezTo>
                    <a:pt x="629" y="54"/>
                    <a:pt x="627" y="53"/>
                    <a:pt x="627" y="53"/>
                  </a:cubicBezTo>
                  <a:cubicBezTo>
                    <a:pt x="627" y="52"/>
                    <a:pt x="629" y="51"/>
                    <a:pt x="629" y="50"/>
                  </a:cubicBezTo>
                  <a:cubicBezTo>
                    <a:pt x="629" y="50"/>
                    <a:pt x="627" y="49"/>
                    <a:pt x="627" y="49"/>
                  </a:cubicBezTo>
                  <a:cubicBezTo>
                    <a:pt x="626" y="48"/>
                    <a:pt x="625" y="48"/>
                    <a:pt x="624" y="47"/>
                  </a:cubicBezTo>
                  <a:cubicBezTo>
                    <a:pt x="624" y="48"/>
                    <a:pt x="623" y="49"/>
                    <a:pt x="623" y="49"/>
                  </a:cubicBezTo>
                  <a:cubicBezTo>
                    <a:pt x="623" y="50"/>
                    <a:pt x="625" y="51"/>
                    <a:pt x="625" y="51"/>
                  </a:cubicBezTo>
                  <a:cubicBezTo>
                    <a:pt x="625" y="52"/>
                    <a:pt x="624" y="53"/>
                    <a:pt x="623" y="53"/>
                  </a:cubicBezTo>
                  <a:cubicBezTo>
                    <a:pt x="623" y="54"/>
                    <a:pt x="622" y="55"/>
                    <a:pt x="621" y="55"/>
                  </a:cubicBezTo>
                  <a:cubicBezTo>
                    <a:pt x="621" y="56"/>
                    <a:pt x="624" y="57"/>
                    <a:pt x="624" y="57"/>
                  </a:cubicBezTo>
                  <a:cubicBezTo>
                    <a:pt x="624" y="58"/>
                    <a:pt x="622" y="59"/>
                    <a:pt x="622" y="59"/>
                  </a:cubicBezTo>
                  <a:cubicBezTo>
                    <a:pt x="622" y="60"/>
                    <a:pt x="621" y="61"/>
                    <a:pt x="620" y="62"/>
                  </a:cubicBezTo>
                  <a:cubicBezTo>
                    <a:pt x="620" y="62"/>
                    <a:pt x="618" y="60"/>
                    <a:pt x="618" y="60"/>
                  </a:cubicBezTo>
                  <a:cubicBezTo>
                    <a:pt x="618" y="60"/>
                    <a:pt x="620" y="58"/>
                    <a:pt x="620" y="58"/>
                  </a:cubicBezTo>
                  <a:cubicBezTo>
                    <a:pt x="619" y="57"/>
                    <a:pt x="618" y="56"/>
                    <a:pt x="618" y="56"/>
                  </a:cubicBezTo>
                  <a:cubicBezTo>
                    <a:pt x="617" y="56"/>
                    <a:pt x="616" y="54"/>
                    <a:pt x="615" y="54"/>
                  </a:cubicBezTo>
                  <a:cubicBezTo>
                    <a:pt x="615" y="54"/>
                    <a:pt x="614" y="56"/>
                    <a:pt x="614" y="57"/>
                  </a:cubicBezTo>
                  <a:cubicBezTo>
                    <a:pt x="613" y="57"/>
                    <a:pt x="612" y="58"/>
                    <a:pt x="612" y="59"/>
                  </a:cubicBezTo>
                  <a:cubicBezTo>
                    <a:pt x="612" y="59"/>
                    <a:pt x="614" y="60"/>
                    <a:pt x="614" y="60"/>
                  </a:cubicBezTo>
                  <a:cubicBezTo>
                    <a:pt x="614" y="61"/>
                    <a:pt x="616" y="62"/>
                    <a:pt x="616" y="62"/>
                  </a:cubicBezTo>
                  <a:cubicBezTo>
                    <a:pt x="616" y="62"/>
                    <a:pt x="615" y="64"/>
                    <a:pt x="615" y="64"/>
                  </a:cubicBezTo>
                  <a:cubicBezTo>
                    <a:pt x="614" y="64"/>
                    <a:pt x="613" y="62"/>
                    <a:pt x="612" y="63"/>
                  </a:cubicBezTo>
                  <a:cubicBezTo>
                    <a:pt x="612" y="63"/>
                    <a:pt x="611" y="65"/>
                    <a:pt x="611" y="65"/>
                  </a:cubicBezTo>
                  <a:cubicBezTo>
                    <a:pt x="610" y="64"/>
                    <a:pt x="609" y="64"/>
                    <a:pt x="609" y="63"/>
                  </a:cubicBezTo>
                  <a:cubicBezTo>
                    <a:pt x="608" y="63"/>
                    <a:pt x="606" y="62"/>
                    <a:pt x="606" y="62"/>
                  </a:cubicBezTo>
                  <a:cubicBezTo>
                    <a:pt x="606" y="61"/>
                    <a:pt x="608" y="60"/>
                    <a:pt x="608" y="59"/>
                  </a:cubicBezTo>
                  <a:cubicBezTo>
                    <a:pt x="608" y="59"/>
                    <a:pt x="606" y="58"/>
                    <a:pt x="606" y="58"/>
                  </a:cubicBezTo>
                  <a:cubicBezTo>
                    <a:pt x="606" y="57"/>
                    <a:pt x="608" y="56"/>
                    <a:pt x="607" y="55"/>
                  </a:cubicBezTo>
                  <a:cubicBezTo>
                    <a:pt x="607" y="55"/>
                    <a:pt x="605" y="54"/>
                    <a:pt x="605" y="54"/>
                  </a:cubicBezTo>
                  <a:cubicBezTo>
                    <a:pt x="605" y="53"/>
                    <a:pt x="607" y="52"/>
                    <a:pt x="607" y="51"/>
                  </a:cubicBezTo>
                  <a:cubicBezTo>
                    <a:pt x="607" y="51"/>
                    <a:pt x="609" y="49"/>
                    <a:pt x="609" y="49"/>
                  </a:cubicBezTo>
                  <a:cubicBezTo>
                    <a:pt x="609" y="49"/>
                    <a:pt x="606" y="48"/>
                    <a:pt x="606" y="47"/>
                  </a:cubicBezTo>
                  <a:cubicBezTo>
                    <a:pt x="607" y="47"/>
                    <a:pt x="608" y="46"/>
                    <a:pt x="608" y="45"/>
                  </a:cubicBezTo>
                  <a:cubicBezTo>
                    <a:pt x="609" y="44"/>
                    <a:pt x="609" y="44"/>
                    <a:pt x="610" y="43"/>
                  </a:cubicBezTo>
                  <a:cubicBezTo>
                    <a:pt x="609" y="43"/>
                    <a:pt x="608" y="41"/>
                    <a:pt x="608" y="41"/>
                  </a:cubicBezTo>
                  <a:cubicBezTo>
                    <a:pt x="607" y="41"/>
                    <a:pt x="607" y="43"/>
                    <a:pt x="606" y="44"/>
                  </a:cubicBezTo>
                  <a:cubicBezTo>
                    <a:pt x="605" y="44"/>
                    <a:pt x="604" y="42"/>
                    <a:pt x="604" y="42"/>
                  </a:cubicBezTo>
                  <a:cubicBezTo>
                    <a:pt x="603" y="42"/>
                    <a:pt x="602" y="44"/>
                    <a:pt x="602" y="44"/>
                  </a:cubicBezTo>
                  <a:cubicBezTo>
                    <a:pt x="602" y="44"/>
                    <a:pt x="604" y="46"/>
                    <a:pt x="604" y="46"/>
                  </a:cubicBezTo>
                  <a:cubicBezTo>
                    <a:pt x="604" y="46"/>
                    <a:pt x="603" y="48"/>
                    <a:pt x="602" y="48"/>
                  </a:cubicBezTo>
                  <a:cubicBezTo>
                    <a:pt x="602" y="49"/>
                    <a:pt x="601" y="50"/>
                    <a:pt x="601" y="50"/>
                  </a:cubicBezTo>
                  <a:cubicBezTo>
                    <a:pt x="600" y="51"/>
                    <a:pt x="600" y="52"/>
                    <a:pt x="599" y="52"/>
                  </a:cubicBezTo>
                  <a:cubicBezTo>
                    <a:pt x="599" y="53"/>
                    <a:pt x="597" y="51"/>
                    <a:pt x="597" y="51"/>
                  </a:cubicBezTo>
                  <a:cubicBezTo>
                    <a:pt x="596" y="51"/>
                    <a:pt x="596" y="53"/>
                    <a:pt x="595" y="53"/>
                  </a:cubicBezTo>
                  <a:cubicBezTo>
                    <a:pt x="594" y="53"/>
                    <a:pt x="594" y="55"/>
                    <a:pt x="593" y="55"/>
                  </a:cubicBezTo>
                  <a:cubicBezTo>
                    <a:pt x="593" y="55"/>
                    <a:pt x="591" y="53"/>
                    <a:pt x="591" y="54"/>
                  </a:cubicBezTo>
                  <a:cubicBezTo>
                    <a:pt x="591" y="54"/>
                    <a:pt x="590" y="55"/>
                    <a:pt x="589" y="56"/>
                  </a:cubicBezTo>
                  <a:cubicBezTo>
                    <a:pt x="589" y="56"/>
                    <a:pt x="588" y="57"/>
                    <a:pt x="588" y="58"/>
                  </a:cubicBezTo>
                  <a:cubicBezTo>
                    <a:pt x="587" y="59"/>
                    <a:pt x="587" y="59"/>
                    <a:pt x="586" y="60"/>
                  </a:cubicBezTo>
                  <a:cubicBezTo>
                    <a:pt x="586" y="61"/>
                    <a:pt x="585" y="62"/>
                    <a:pt x="584" y="62"/>
                  </a:cubicBezTo>
                  <a:cubicBezTo>
                    <a:pt x="584" y="62"/>
                    <a:pt x="586" y="64"/>
                    <a:pt x="587" y="64"/>
                  </a:cubicBezTo>
                  <a:cubicBezTo>
                    <a:pt x="587" y="64"/>
                    <a:pt x="588" y="62"/>
                    <a:pt x="588" y="62"/>
                  </a:cubicBezTo>
                  <a:cubicBezTo>
                    <a:pt x="588" y="62"/>
                    <a:pt x="590" y="63"/>
                    <a:pt x="591" y="64"/>
                  </a:cubicBezTo>
                  <a:cubicBezTo>
                    <a:pt x="591" y="64"/>
                    <a:pt x="589" y="66"/>
                    <a:pt x="589" y="66"/>
                  </a:cubicBezTo>
                  <a:cubicBezTo>
                    <a:pt x="589" y="66"/>
                    <a:pt x="587" y="64"/>
                    <a:pt x="587" y="64"/>
                  </a:cubicBezTo>
                  <a:cubicBezTo>
                    <a:pt x="586" y="64"/>
                    <a:pt x="586" y="66"/>
                    <a:pt x="585" y="66"/>
                  </a:cubicBezTo>
                  <a:cubicBezTo>
                    <a:pt x="584" y="66"/>
                    <a:pt x="583" y="65"/>
                    <a:pt x="583" y="65"/>
                  </a:cubicBezTo>
                  <a:cubicBezTo>
                    <a:pt x="582" y="64"/>
                    <a:pt x="580" y="63"/>
                    <a:pt x="580" y="63"/>
                  </a:cubicBezTo>
                  <a:cubicBezTo>
                    <a:pt x="580" y="63"/>
                    <a:pt x="582" y="61"/>
                    <a:pt x="582" y="61"/>
                  </a:cubicBezTo>
                  <a:cubicBezTo>
                    <a:pt x="582" y="61"/>
                    <a:pt x="584" y="59"/>
                    <a:pt x="584" y="59"/>
                  </a:cubicBezTo>
                  <a:cubicBezTo>
                    <a:pt x="584" y="58"/>
                    <a:pt x="582" y="57"/>
                    <a:pt x="582" y="57"/>
                  </a:cubicBezTo>
                  <a:cubicBezTo>
                    <a:pt x="581" y="57"/>
                    <a:pt x="580" y="59"/>
                    <a:pt x="580" y="59"/>
                  </a:cubicBezTo>
                  <a:cubicBezTo>
                    <a:pt x="579" y="59"/>
                    <a:pt x="578" y="58"/>
                    <a:pt x="578" y="57"/>
                  </a:cubicBezTo>
                  <a:cubicBezTo>
                    <a:pt x="577" y="57"/>
                    <a:pt x="576" y="56"/>
                    <a:pt x="575" y="56"/>
                  </a:cubicBezTo>
                  <a:cubicBezTo>
                    <a:pt x="575" y="55"/>
                    <a:pt x="577" y="54"/>
                    <a:pt x="577" y="53"/>
                  </a:cubicBezTo>
                  <a:cubicBezTo>
                    <a:pt x="577" y="53"/>
                    <a:pt x="579" y="51"/>
                    <a:pt x="579" y="51"/>
                  </a:cubicBezTo>
                  <a:cubicBezTo>
                    <a:pt x="579" y="50"/>
                    <a:pt x="577" y="50"/>
                    <a:pt x="577" y="49"/>
                  </a:cubicBezTo>
                  <a:cubicBezTo>
                    <a:pt x="576" y="49"/>
                    <a:pt x="575" y="48"/>
                    <a:pt x="574" y="48"/>
                  </a:cubicBezTo>
                  <a:cubicBezTo>
                    <a:pt x="573" y="49"/>
                    <a:pt x="572" y="51"/>
                    <a:pt x="571" y="52"/>
                  </a:cubicBezTo>
                  <a:cubicBezTo>
                    <a:pt x="570" y="54"/>
                    <a:pt x="569" y="55"/>
                    <a:pt x="568" y="57"/>
                  </a:cubicBezTo>
                  <a:cubicBezTo>
                    <a:pt x="566" y="58"/>
                    <a:pt x="565" y="60"/>
                    <a:pt x="564" y="61"/>
                  </a:cubicBezTo>
                  <a:cubicBezTo>
                    <a:pt x="564" y="62"/>
                    <a:pt x="563" y="63"/>
                    <a:pt x="562" y="63"/>
                  </a:cubicBezTo>
                  <a:cubicBezTo>
                    <a:pt x="562" y="64"/>
                    <a:pt x="561" y="65"/>
                    <a:pt x="561" y="66"/>
                  </a:cubicBezTo>
                  <a:cubicBezTo>
                    <a:pt x="561" y="66"/>
                    <a:pt x="559" y="64"/>
                    <a:pt x="559" y="64"/>
                  </a:cubicBezTo>
                  <a:cubicBezTo>
                    <a:pt x="558" y="63"/>
                    <a:pt x="560" y="62"/>
                    <a:pt x="560" y="62"/>
                  </a:cubicBezTo>
                  <a:cubicBezTo>
                    <a:pt x="559" y="61"/>
                    <a:pt x="559" y="60"/>
                    <a:pt x="558" y="60"/>
                  </a:cubicBezTo>
                  <a:cubicBezTo>
                    <a:pt x="557" y="60"/>
                    <a:pt x="556" y="58"/>
                    <a:pt x="556" y="58"/>
                  </a:cubicBezTo>
                  <a:cubicBezTo>
                    <a:pt x="555" y="58"/>
                    <a:pt x="555" y="61"/>
                    <a:pt x="554" y="60"/>
                  </a:cubicBezTo>
                  <a:cubicBezTo>
                    <a:pt x="553" y="60"/>
                    <a:pt x="553" y="59"/>
                    <a:pt x="552" y="59"/>
                  </a:cubicBezTo>
                  <a:cubicBezTo>
                    <a:pt x="551" y="59"/>
                    <a:pt x="551" y="61"/>
                    <a:pt x="550" y="61"/>
                  </a:cubicBezTo>
                  <a:cubicBezTo>
                    <a:pt x="550" y="61"/>
                    <a:pt x="548" y="60"/>
                    <a:pt x="548" y="59"/>
                  </a:cubicBezTo>
                  <a:cubicBezTo>
                    <a:pt x="547" y="59"/>
                    <a:pt x="546" y="58"/>
                    <a:pt x="546" y="58"/>
                  </a:cubicBezTo>
                  <a:cubicBezTo>
                    <a:pt x="546" y="58"/>
                    <a:pt x="547" y="56"/>
                    <a:pt x="547" y="55"/>
                  </a:cubicBezTo>
                  <a:cubicBezTo>
                    <a:pt x="548" y="55"/>
                    <a:pt x="549" y="54"/>
                    <a:pt x="549" y="53"/>
                  </a:cubicBezTo>
                  <a:cubicBezTo>
                    <a:pt x="549" y="53"/>
                    <a:pt x="547" y="51"/>
                    <a:pt x="547" y="51"/>
                  </a:cubicBezTo>
                  <a:cubicBezTo>
                    <a:pt x="546" y="51"/>
                    <a:pt x="546" y="54"/>
                    <a:pt x="545" y="54"/>
                  </a:cubicBezTo>
                  <a:cubicBezTo>
                    <a:pt x="544" y="54"/>
                    <a:pt x="544" y="52"/>
                    <a:pt x="543" y="52"/>
                  </a:cubicBezTo>
                  <a:cubicBezTo>
                    <a:pt x="541" y="51"/>
                    <a:pt x="540" y="50"/>
                    <a:pt x="538" y="49"/>
                  </a:cubicBezTo>
                  <a:cubicBezTo>
                    <a:pt x="538" y="49"/>
                    <a:pt x="537" y="50"/>
                    <a:pt x="537" y="51"/>
                  </a:cubicBezTo>
                  <a:cubicBezTo>
                    <a:pt x="537" y="51"/>
                    <a:pt x="539" y="52"/>
                    <a:pt x="539" y="53"/>
                  </a:cubicBezTo>
                  <a:cubicBezTo>
                    <a:pt x="539" y="53"/>
                    <a:pt x="541" y="54"/>
                    <a:pt x="541" y="54"/>
                  </a:cubicBezTo>
                  <a:cubicBezTo>
                    <a:pt x="541" y="55"/>
                    <a:pt x="540" y="56"/>
                    <a:pt x="539" y="56"/>
                  </a:cubicBezTo>
                  <a:cubicBezTo>
                    <a:pt x="540" y="57"/>
                    <a:pt x="541" y="58"/>
                    <a:pt x="542" y="58"/>
                  </a:cubicBezTo>
                  <a:cubicBezTo>
                    <a:pt x="542" y="58"/>
                    <a:pt x="540" y="60"/>
                    <a:pt x="540" y="60"/>
                  </a:cubicBezTo>
                  <a:cubicBezTo>
                    <a:pt x="540" y="60"/>
                    <a:pt x="538" y="59"/>
                    <a:pt x="538" y="59"/>
                  </a:cubicBezTo>
                  <a:cubicBezTo>
                    <a:pt x="537" y="58"/>
                    <a:pt x="536" y="57"/>
                    <a:pt x="536" y="57"/>
                  </a:cubicBezTo>
                  <a:cubicBezTo>
                    <a:pt x="535" y="56"/>
                    <a:pt x="534" y="56"/>
                    <a:pt x="533" y="55"/>
                  </a:cubicBezTo>
                  <a:cubicBezTo>
                    <a:pt x="533" y="55"/>
                    <a:pt x="531" y="53"/>
                    <a:pt x="531" y="54"/>
                  </a:cubicBezTo>
                  <a:cubicBezTo>
                    <a:pt x="531" y="54"/>
                    <a:pt x="529" y="56"/>
                    <a:pt x="529" y="56"/>
                  </a:cubicBezTo>
                  <a:cubicBezTo>
                    <a:pt x="529" y="56"/>
                    <a:pt x="532" y="57"/>
                    <a:pt x="532" y="57"/>
                  </a:cubicBezTo>
                  <a:cubicBezTo>
                    <a:pt x="532" y="58"/>
                    <a:pt x="530" y="59"/>
                    <a:pt x="530" y="60"/>
                  </a:cubicBezTo>
                  <a:cubicBezTo>
                    <a:pt x="530" y="60"/>
                    <a:pt x="529" y="61"/>
                    <a:pt x="528" y="62"/>
                  </a:cubicBezTo>
                  <a:cubicBezTo>
                    <a:pt x="528" y="63"/>
                    <a:pt x="527" y="63"/>
                    <a:pt x="526" y="64"/>
                  </a:cubicBezTo>
                  <a:cubicBezTo>
                    <a:pt x="526" y="64"/>
                    <a:pt x="525" y="66"/>
                    <a:pt x="525" y="66"/>
                  </a:cubicBezTo>
                  <a:cubicBezTo>
                    <a:pt x="525" y="66"/>
                    <a:pt x="523" y="65"/>
                    <a:pt x="523" y="65"/>
                  </a:cubicBezTo>
                  <a:cubicBezTo>
                    <a:pt x="522" y="64"/>
                    <a:pt x="524" y="63"/>
                    <a:pt x="524" y="62"/>
                  </a:cubicBezTo>
                  <a:cubicBezTo>
                    <a:pt x="524" y="62"/>
                    <a:pt x="526" y="61"/>
                    <a:pt x="526" y="60"/>
                  </a:cubicBezTo>
                  <a:cubicBezTo>
                    <a:pt x="526" y="60"/>
                    <a:pt x="524" y="59"/>
                    <a:pt x="524" y="59"/>
                  </a:cubicBezTo>
                  <a:cubicBezTo>
                    <a:pt x="523" y="58"/>
                    <a:pt x="522" y="57"/>
                    <a:pt x="522" y="57"/>
                  </a:cubicBezTo>
                  <a:cubicBezTo>
                    <a:pt x="521" y="57"/>
                    <a:pt x="520" y="59"/>
                    <a:pt x="520" y="59"/>
                  </a:cubicBezTo>
                  <a:cubicBezTo>
                    <a:pt x="519" y="60"/>
                    <a:pt x="519" y="61"/>
                    <a:pt x="518" y="61"/>
                  </a:cubicBezTo>
                  <a:cubicBezTo>
                    <a:pt x="517" y="63"/>
                    <a:pt x="516" y="64"/>
                    <a:pt x="515" y="66"/>
                  </a:cubicBezTo>
                  <a:cubicBezTo>
                    <a:pt x="513" y="65"/>
                    <a:pt x="512" y="64"/>
                    <a:pt x="510" y="62"/>
                  </a:cubicBezTo>
                  <a:cubicBezTo>
                    <a:pt x="511" y="61"/>
                    <a:pt x="512" y="59"/>
                    <a:pt x="514" y="58"/>
                  </a:cubicBezTo>
                  <a:cubicBezTo>
                    <a:pt x="515" y="56"/>
                    <a:pt x="516" y="55"/>
                    <a:pt x="517" y="53"/>
                  </a:cubicBezTo>
                  <a:cubicBezTo>
                    <a:pt x="516" y="53"/>
                    <a:pt x="515" y="52"/>
                    <a:pt x="515" y="52"/>
                  </a:cubicBezTo>
                  <a:cubicBezTo>
                    <a:pt x="514" y="52"/>
                    <a:pt x="514" y="54"/>
                    <a:pt x="513" y="54"/>
                  </a:cubicBezTo>
                  <a:cubicBezTo>
                    <a:pt x="512" y="54"/>
                    <a:pt x="512" y="52"/>
                    <a:pt x="511" y="52"/>
                  </a:cubicBezTo>
                  <a:cubicBezTo>
                    <a:pt x="510" y="52"/>
                    <a:pt x="510" y="54"/>
                    <a:pt x="509" y="54"/>
                  </a:cubicBezTo>
                  <a:cubicBezTo>
                    <a:pt x="509" y="55"/>
                    <a:pt x="508" y="53"/>
                    <a:pt x="507" y="53"/>
                  </a:cubicBezTo>
                  <a:cubicBezTo>
                    <a:pt x="506" y="53"/>
                    <a:pt x="506" y="55"/>
                    <a:pt x="505" y="55"/>
                  </a:cubicBezTo>
                  <a:cubicBezTo>
                    <a:pt x="505" y="55"/>
                    <a:pt x="503" y="53"/>
                    <a:pt x="503" y="53"/>
                  </a:cubicBezTo>
                  <a:cubicBezTo>
                    <a:pt x="502" y="54"/>
                    <a:pt x="502" y="55"/>
                    <a:pt x="501" y="56"/>
                  </a:cubicBezTo>
                  <a:cubicBezTo>
                    <a:pt x="501" y="56"/>
                    <a:pt x="500" y="57"/>
                    <a:pt x="500" y="58"/>
                  </a:cubicBezTo>
                  <a:cubicBezTo>
                    <a:pt x="499" y="57"/>
                    <a:pt x="498" y="57"/>
                    <a:pt x="497" y="56"/>
                  </a:cubicBezTo>
                  <a:cubicBezTo>
                    <a:pt x="497" y="56"/>
                    <a:pt x="495" y="55"/>
                    <a:pt x="495" y="54"/>
                  </a:cubicBezTo>
                  <a:cubicBezTo>
                    <a:pt x="495" y="54"/>
                    <a:pt x="497" y="53"/>
                    <a:pt x="497" y="52"/>
                  </a:cubicBezTo>
                  <a:cubicBezTo>
                    <a:pt x="497" y="52"/>
                    <a:pt x="495" y="51"/>
                    <a:pt x="495" y="50"/>
                  </a:cubicBezTo>
                  <a:cubicBezTo>
                    <a:pt x="495" y="50"/>
                    <a:pt x="496" y="49"/>
                    <a:pt x="496" y="48"/>
                  </a:cubicBezTo>
                  <a:cubicBezTo>
                    <a:pt x="496" y="47"/>
                    <a:pt x="494" y="47"/>
                    <a:pt x="494" y="47"/>
                  </a:cubicBezTo>
                  <a:cubicBezTo>
                    <a:pt x="493" y="48"/>
                    <a:pt x="492" y="49"/>
                    <a:pt x="491" y="51"/>
                  </a:cubicBezTo>
                  <a:cubicBezTo>
                    <a:pt x="491" y="52"/>
                    <a:pt x="492" y="52"/>
                    <a:pt x="493" y="53"/>
                  </a:cubicBezTo>
                  <a:cubicBezTo>
                    <a:pt x="493" y="53"/>
                    <a:pt x="495" y="54"/>
                    <a:pt x="495" y="54"/>
                  </a:cubicBezTo>
                  <a:cubicBezTo>
                    <a:pt x="495" y="55"/>
                    <a:pt x="493" y="56"/>
                    <a:pt x="493" y="57"/>
                  </a:cubicBezTo>
                  <a:cubicBezTo>
                    <a:pt x="493" y="57"/>
                    <a:pt x="496" y="58"/>
                    <a:pt x="496" y="58"/>
                  </a:cubicBezTo>
                  <a:cubicBezTo>
                    <a:pt x="496" y="59"/>
                    <a:pt x="494" y="61"/>
                    <a:pt x="494" y="61"/>
                  </a:cubicBezTo>
                  <a:cubicBezTo>
                    <a:pt x="493" y="61"/>
                    <a:pt x="492" y="59"/>
                    <a:pt x="492" y="59"/>
                  </a:cubicBezTo>
                  <a:cubicBezTo>
                    <a:pt x="492" y="58"/>
                    <a:pt x="490" y="58"/>
                    <a:pt x="489" y="57"/>
                  </a:cubicBezTo>
                  <a:cubicBezTo>
                    <a:pt x="489" y="57"/>
                    <a:pt x="491" y="55"/>
                    <a:pt x="491" y="55"/>
                  </a:cubicBezTo>
                  <a:cubicBezTo>
                    <a:pt x="491" y="54"/>
                    <a:pt x="490" y="54"/>
                    <a:pt x="489" y="53"/>
                  </a:cubicBezTo>
                  <a:cubicBezTo>
                    <a:pt x="489" y="53"/>
                    <a:pt x="487" y="51"/>
                    <a:pt x="487" y="52"/>
                  </a:cubicBezTo>
                  <a:cubicBezTo>
                    <a:pt x="486" y="52"/>
                    <a:pt x="485" y="54"/>
                    <a:pt x="485" y="54"/>
                  </a:cubicBezTo>
                  <a:cubicBezTo>
                    <a:pt x="484" y="54"/>
                    <a:pt x="483" y="52"/>
                    <a:pt x="483" y="52"/>
                  </a:cubicBezTo>
                  <a:cubicBezTo>
                    <a:pt x="482" y="52"/>
                    <a:pt x="481" y="51"/>
                    <a:pt x="481" y="50"/>
                  </a:cubicBezTo>
                  <a:cubicBezTo>
                    <a:pt x="481" y="50"/>
                    <a:pt x="482" y="48"/>
                    <a:pt x="482" y="48"/>
                  </a:cubicBezTo>
                  <a:cubicBezTo>
                    <a:pt x="483" y="47"/>
                    <a:pt x="483" y="47"/>
                    <a:pt x="484" y="46"/>
                  </a:cubicBezTo>
                  <a:cubicBezTo>
                    <a:pt x="484" y="45"/>
                    <a:pt x="486" y="44"/>
                    <a:pt x="486" y="44"/>
                  </a:cubicBezTo>
                  <a:cubicBezTo>
                    <a:pt x="486" y="43"/>
                    <a:pt x="484" y="42"/>
                    <a:pt x="483" y="42"/>
                  </a:cubicBezTo>
                  <a:cubicBezTo>
                    <a:pt x="483" y="43"/>
                    <a:pt x="482" y="43"/>
                    <a:pt x="482" y="44"/>
                  </a:cubicBezTo>
                  <a:cubicBezTo>
                    <a:pt x="481" y="44"/>
                    <a:pt x="480" y="46"/>
                    <a:pt x="480" y="46"/>
                  </a:cubicBezTo>
                  <a:cubicBezTo>
                    <a:pt x="480" y="46"/>
                    <a:pt x="478" y="45"/>
                    <a:pt x="478" y="45"/>
                  </a:cubicBezTo>
                  <a:cubicBezTo>
                    <a:pt x="478" y="45"/>
                    <a:pt x="476" y="43"/>
                    <a:pt x="476" y="43"/>
                  </a:cubicBezTo>
                  <a:cubicBezTo>
                    <a:pt x="475" y="43"/>
                    <a:pt x="474" y="45"/>
                    <a:pt x="474" y="45"/>
                  </a:cubicBezTo>
                  <a:cubicBezTo>
                    <a:pt x="473" y="46"/>
                    <a:pt x="473" y="47"/>
                    <a:pt x="472" y="47"/>
                  </a:cubicBezTo>
                  <a:cubicBezTo>
                    <a:pt x="472" y="48"/>
                    <a:pt x="471" y="49"/>
                    <a:pt x="470" y="50"/>
                  </a:cubicBezTo>
                  <a:cubicBezTo>
                    <a:pt x="470" y="50"/>
                    <a:pt x="473" y="51"/>
                    <a:pt x="473" y="51"/>
                  </a:cubicBezTo>
                  <a:cubicBezTo>
                    <a:pt x="473" y="52"/>
                    <a:pt x="471" y="53"/>
                    <a:pt x="471" y="54"/>
                  </a:cubicBezTo>
                  <a:cubicBezTo>
                    <a:pt x="470" y="54"/>
                    <a:pt x="470" y="55"/>
                    <a:pt x="469" y="56"/>
                  </a:cubicBezTo>
                  <a:cubicBezTo>
                    <a:pt x="469" y="57"/>
                    <a:pt x="468" y="57"/>
                    <a:pt x="468" y="58"/>
                  </a:cubicBezTo>
                  <a:cubicBezTo>
                    <a:pt x="467" y="58"/>
                    <a:pt x="466" y="60"/>
                    <a:pt x="466" y="60"/>
                  </a:cubicBezTo>
                  <a:cubicBezTo>
                    <a:pt x="466" y="60"/>
                    <a:pt x="464" y="59"/>
                    <a:pt x="464" y="59"/>
                  </a:cubicBezTo>
                  <a:cubicBezTo>
                    <a:pt x="464" y="58"/>
                    <a:pt x="466" y="57"/>
                    <a:pt x="465" y="56"/>
                  </a:cubicBezTo>
                  <a:cubicBezTo>
                    <a:pt x="465" y="56"/>
                    <a:pt x="463" y="55"/>
                    <a:pt x="463" y="55"/>
                  </a:cubicBezTo>
                  <a:cubicBezTo>
                    <a:pt x="464" y="54"/>
                    <a:pt x="464" y="53"/>
                    <a:pt x="465" y="52"/>
                  </a:cubicBezTo>
                  <a:cubicBezTo>
                    <a:pt x="465" y="52"/>
                    <a:pt x="466" y="51"/>
                    <a:pt x="467" y="50"/>
                  </a:cubicBezTo>
                  <a:cubicBezTo>
                    <a:pt x="467" y="50"/>
                    <a:pt x="468" y="48"/>
                    <a:pt x="468" y="48"/>
                  </a:cubicBezTo>
                  <a:cubicBezTo>
                    <a:pt x="468" y="48"/>
                    <a:pt x="466" y="47"/>
                    <a:pt x="466" y="46"/>
                  </a:cubicBezTo>
                  <a:cubicBezTo>
                    <a:pt x="465" y="46"/>
                    <a:pt x="464" y="45"/>
                    <a:pt x="464" y="45"/>
                  </a:cubicBezTo>
                  <a:cubicBezTo>
                    <a:pt x="464" y="45"/>
                    <a:pt x="462" y="46"/>
                    <a:pt x="462" y="47"/>
                  </a:cubicBezTo>
                  <a:cubicBezTo>
                    <a:pt x="462" y="47"/>
                    <a:pt x="464" y="48"/>
                    <a:pt x="464" y="49"/>
                  </a:cubicBezTo>
                  <a:cubicBezTo>
                    <a:pt x="464" y="49"/>
                    <a:pt x="463" y="51"/>
                    <a:pt x="463" y="51"/>
                  </a:cubicBezTo>
                  <a:cubicBezTo>
                    <a:pt x="462" y="51"/>
                    <a:pt x="460" y="49"/>
                    <a:pt x="460" y="49"/>
                  </a:cubicBezTo>
                  <a:cubicBezTo>
                    <a:pt x="460" y="49"/>
                    <a:pt x="459" y="51"/>
                    <a:pt x="459" y="51"/>
                  </a:cubicBezTo>
                  <a:cubicBezTo>
                    <a:pt x="459" y="52"/>
                    <a:pt x="461" y="52"/>
                    <a:pt x="461" y="53"/>
                  </a:cubicBezTo>
                  <a:cubicBezTo>
                    <a:pt x="461" y="54"/>
                    <a:pt x="459" y="54"/>
                    <a:pt x="459" y="55"/>
                  </a:cubicBezTo>
                  <a:cubicBezTo>
                    <a:pt x="458" y="57"/>
                    <a:pt x="457" y="58"/>
                    <a:pt x="456" y="60"/>
                  </a:cubicBezTo>
                  <a:cubicBezTo>
                    <a:pt x="455" y="60"/>
                    <a:pt x="454" y="62"/>
                    <a:pt x="454" y="62"/>
                  </a:cubicBezTo>
                  <a:cubicBezTo>
                    <a:pt x="454" y="62"/>
                    <a:pt x="452" y="60"/>
                    <a:pt x="452" y="60"/>
                  </a:cubicBezTo>
                  <a:cubicBezTo>
                    <a:pt x="452" y="60"/>
                    <a:pt x="453" y="58"/>
                    <a:pt x="454" y="58"/>
                  </a:cubicBezTo>
                  <a:cubicBezTo>
                    <a:pt x="454" y="57"/>
                    <a:pt x="455" y="56"/>
                    <a:pt x="455" y="56"/>
                  </a:cubicBezTo>
                  <a:cubicBezTo>
                    <a:pt x="456" y="55"/>
                    <a:pt x="456" y="54"/>
                    <a:pt x="457" y="53"/>
                  </a:cubicBezTo>
                  <a:cubicBezTo>
                    <a:pt x="456" y="53"/>
                    <a:pt x="455" y="52"/>
                    <a:pt x="455" y="52"/>
                  </a:cubicBezTo>
                  <a:cubicBezTo>
                    <a:pt x="454" y="52"/>
                    <a:pt x="453" y="50"/>
                    <a:pt x="452" y="50"/>
                  </a:cubicBezTo>
                  <a:cubicBezTo>
                    <a:pt x="452" y="50"/>
                    <a:pt x="454" y="48"/>
                    <a:pt x="454" y="48"/>
                  </a:cubicBezTo>
                  <a:cubicBezTo>
                    <a:pt x="455" y="47"/>
                    <a:pt x="455" y="46"/>
                    <a:pt x="456" y="46"/>
                  </a:cubicBezTo>
                  <a:cubicBezTo>
                    <a:pt x="456" y="45"/>
                    <a:pt x="457" y="44"/>
                    <a:pt x="458" y="43"/>
                  </a:cubicBezTo>
                  <a:cubicBezTo>
                    <a:pt x="458" y="43"/>
                    <a:pt x="455" y="42"/>
                    <a:pt x="455" y="42"/>
                  </a:cubicBezTo>
                  <a:cubicBezTo>
                    <a:pt x="455" y="41"/>
                    <a:pt x="457" y="40"/>
                    <a:pt x="457" y="39"/>
                  </a:cubicBezTo>
                  <a:cubicBezTo>
                    <a:pt x="457" y="39"/>
                    <a:pt x="455" y="38"/>
                    <a:pt x="455" y="38"/>
                  </a:cubicBezTo>
                  <a:cubicBezTo>
                    <a:pt x="455" y="38"/>
                    <a:pt x="453" y="39"/>
                    <a:pt x="453" y="40"/>
                  </a:cubicBezTo>
                  <a:cubicBezTo>
                    <a:pt x="453" y="41"/>
                    <a:pt x="455" y="41"/>
                    <a:pt x="455" y="42"/>
                  </a:cubicBezTo>
                  <a:cubicBezTo>
                    <a:pt x="455" y="42"/>
                    <a:pt x="454" y="43"/>
                    <a:pt x="454" y="44"/>
                  </a:cubicBezTo>
                  <a:cubicBezTo>
                    <a:pt x="453" y="45"/>
                    <a:pt x="453" y="45"/>
                    <a:pt x="452" y="46"/>
                  </a:cubicBezTo>
                  <a:cubicBezTo>
                    <a:pt x="452" y="46"/>
                    <a:pt x="451" y="48"/>
                    <a:pt x="450" y="48"/>
                  </a:cubicBezTo>
                  <a:cubicBezTo>
                    <a:pt x="450" y="48"/>
                    <a:pt x="448" y="47"/>
                    <a:pt x="448" y="47"/>
                  </a:cubicBezTo>
                  <a:cubicBezTo>
                    <a:pt x="448" y="47"/>
                    <a:pt x="446" y="49"/>
                    <a:pt x="446" y="49"/>
                  </a:cubicBezTo>
                  <a:cubicBezTo>
                    <a:pt x="446" y="49"/>
                    <a:pt x="449" y="50"/>
                    <a:pt x="449" y="51"/>
                  </a:cubicBezTo>
                  <a:cubicBezTo>
                    <a:pt x="448" y="51"/>
                    <a:pt x="447" y="52"/>
                    <a:pt x="447" y="53"/>
                  </a:cubicBezTo>
                  <a:cubicBezTo>
                    <a:pt x="447" y="53"/>
                    <a:pt x="445" y="55"/>
                    <a:pt x="445" y="55"/>
                  </a:cubicBezTo>
                  <a:cubicBezTo>
                    <a:pt x="445" y="55"/>
                    <a:pt x="443" y="53"/>
                    <a:pt x="443" y="53"/>
                  </a:cubicBezTo>
                  <a:cubicBezTo>
                    <a:pt x="443" y="54"/>
                    <a:pt x="441" y="55"/>
                    <a:pt x="441" y="56"/>
                  </a:cubicBezTo>
                  <a:cubicBezTo>
                    <a:pt x="441" y="56"/>
                    <a:pt x="443" y="57"/>
                    <a:pt x="443" y="57"/>
                  </a:cubicBezTo>
                  <a:cubicBezTo>
                    <a:pt x="444" y="58"/>
                    <a:pt x="442" y="59"/>
                    <a:pt x="442" y="60"/>
                  </a:cubicBezTo>
                  <a:cubicBezTo>
                    <a:pt x="442" y="60"/>
                    <a:pt x="444" y="61"/>
                    <a:pt x="444" y="61"/>
                  </a:cubicBezTo>
                  <a:cubicBezTo>
                    <a:pt x="444" y="62"/>
                    <a:pt x="443" y="63"/>
                    <a:pt x="442" y="63"/>
                  </a:cubicBezTo>
                  <a:cubicBezTo>
                    <a:pt x="442" y="64"/>
                    <a:pt x="441" y="62"/>
                    <a:pt x="440" y="62"/>
                  </a:cubicBezTo>
                  <a:cubicBezTo>
                    <a:pt x="439" y="62"/>
                    <a:pt x="439" y="64"/>
                    <a:pt x="438" y="64"/>
                  </a:cubicBezTo>
                  <a:cubicBezTo>
                    <a:pt x="438" y="64"/>
                    <a:pt x="437" y="62"/>
                    <a:pt x="436" y="62"/>
                  </a:cubicBezTo>
                  <a:cubicBezTo>
                    <a:pt x="436" y="62"/>
                    <a:pt x="435" y="64"/>
                    <a:pt x="434" y="65"/>
                  </a:cubicBezTo>
                  <a:cubicBezTo>
                    <a:pt x="434" y="65"/>
                    <a:pt x="432" y="63"/>
                    <a:pt x="432" y="63"/>
                  </a:cubicBezTo>
                  <a:cubicBezTo>
                    <a:pt x="432" y="63"/>
                    <a:pt x="434" y="61"/>
                    <a:pt x="434" y="61"/>
                  </a:cubicBezTo>
                  <a:cubicBezTo>
                    <a:pt x="434" y="60"/>
                    <a:pt x="432" y="59"/>
                    <a:pt x="432" y="59"/>
                  </a:cubicBezTo>
                  <a:cubicBezTo>
                    <a:pt x="432" y="59"/>
                    <a:pt x="430" y="61"/>
                    <a:pt x="430" y="61"/>
                  </a:cubicBezTo>
                  <a:cubicBezTo>
                    <a:pt x="430" y="62"/>
                    <a:pt x="432" y="62"/>
                    <a:pt x="432" y="63"/>
                  </a:cubicBezTo>
                  <a:cubicBezTo>
                    <a:pt x="432" y="63"/>
                    <a:pt x="430" y="64"/>
                    <a:pt x="430" y="65"/>
                  </a:cubicBezTo>
                  <a:cubicBezTo>
                    <a:pt x="430" y="65"/>
                    <a:pt x="433" y="67"/>
                    <a:pt x="433" y="67"/>
                  </a:cubicBezTo>
                  <a:cubicBezTo>
                    <a:pt x="432" y="67"/>
                    <a:pt x="432" y="69"/>
                    <a:pt x="431" y="69"/>
                  </a:cubicBezTo>
                  <a:cubicBezTo>
                    <a:pt x="430" y="69"/>
                    <a:pt x="429" y="67"/>
                    <a:pt x="429" y="67"/>
                  </a:cubicBezTo>
                  <a:cubicBezTo>
                    <a:pt x="429" y="67"/>
                    <a:pt x="427" y="66"/>
                    <a:pt x="427" y="66"/>
                  </a:cubicBezTo>
                  <a:cubicBezTo>
                    <a:pt x="426" y="65"/>
                    <a:pt x="428" y="64"/>
                    <a:pt x="428" y="63"/>
                  </a:cubicBezTo>
                  <a:cubicBezTo>
                    <a:pt x="428" y="63"/>
                    <a:pt x="426" y="62"/>
                    <a:pt x="426" y="62"/>
                  </a:cubicBezTo>
                  <a:cubicBezTo>
                    <a:pt x="426" y="61"/>
                    <a:pt x="428" y="60"/>
                    <a:pt x="428" y="59"/>
                  </a:cubicBezTo>
                  <a:cubicBezTo>
                    <a:pt x="428" y="59"/>
                    <a:pt x="426" y="58"/>
                    <a:pt x="425" y="58"/>
                  </a:cubicBezTo>
                  <a:cubicBezTo>
                    <a:pt x="425" y="58"/>
                    <a:pt x="423" y="56"/>
                    <a:pt x="423" y="56"/>
                  </a:cubicBezTo>
                  <a:cubicBezTo>
                    <a:pt x="423" y="56"/>
                    <a:pt x="425" y="54"/>
                    <a:pt x="425" y="54"/>
                  </a:cubicBezTo>
                  <a:cubicBezTo>
                    <a:pt x="425" y="53"/>
                    <a:pt x="423" y="52"/>
                    <a:pt x="423" y="52"/>
                  </a:cubicBezTo>
                  <a:cubicBezTo>
                    <a:pt x="422" y="52"/>
                    <a:pt x="421" y="51"/>
                    <a:pt x="420" y="50"/>
                  </a:cubicBezTo>
                  <a:cubicBezTo>
                    <a:pt x="420" y="50"/>
                    <a:pt x="418" y="49"/>
                    <a:pt x="418" y="49"/>
                  </a:cubicBezTo>
                  <a:cubicBezTo>
                    <a:pt x="418" y="48"/>
                    <a:pt x="420" y="47"/>
                    <a:pt x="420" y="46"/>
                  </a:cubicBezTo>
                  <a:cubicBezTo>
                    <a:pt x="420" y="46"/>
                    <a:pt x="418" y="45"/>
                    <a:pt x="418" y="45"/>
                  </a:cubicBezTo>
                  <a:cubicBezTo>
                    <a:pt x="417" y="45"/>
                    <a:pt x="416" y="47"/>
                    <a:pt x="416" y="47"/>
                  </a:cubicBezTo>
                  <a:cubicBezTo>
                    <a:pt x="416" y="47"/>
                    <a:pt x="418" y="48"/>
                    <a:pt x="418" y="49"/>
                  </a:cubicBezTo>
                  <a:cubicBezTo>
                    <a:pt x="418" y="49"/>
                    <a:pt x="417" y="50"/>
                    <a:pt x="417" y="51"/>
                  </a:cubicBezTo>
                  <a:cubicBezTo>
                    <a:pt x="416" y="51"/>
                    <a:pt x="415" y="52"/>
                    <a:pt x="415" y="53"/>
                  </a:cubicBezTo>
                  <a:cubicBezTo>
                    <a:pt x="415" y="54"/>
                    <a:pt x="413" y="55"/>
                    <a:pt x="413" y="55"/>
                  </a:cubicBezTo>
                  <a:cubicBezTo>
                    <a:pt x="413" y="56"/>
                    <a:pt x="415" y="57"/>
                    <a:pt x="415" y="57"/>
                  </a:cubicBezTo>
                  <a:cubicBezTo>
                    <a:pt x="415" y="58"/>
                    <a:pt x="414" y="59"/>
                    <a:pt x="414" y="59"/>
                  </a:cubicBezTo>
                  <a:cubicBezTo>
                    <a:pt x="413" y="60"/>
                    <a:pt x="413" y="61"/>
                    <a:pt x="412" y="62"/>
                  </a:cubicBezTo>
                  <a:cubicBezTo>
                    <a:pt x="411" y="63"/>
                    <a:pt x="410" y="65"/>
                    <a:pt x="409" y="66"/>
                  </a:cubicBezTo>
                  <a:cubicBezTo>
                    <a:pt x="407" y="65"/>
                    <a:pt x="406" y="64"/>
                    <a:pt x="404" y="63"/>
                  </a:cubicBezTo>
                  <a:cubicBezTo>
                    <a:pt x="404" y="62"/>
                    <a:pt x="402" y="62"/>
                    <a:pt x="402" y="61"/>
                  </a:cubicBezTo>
                  <a:cubicBezTo>
                    <a:pt x="402" y="60"/>
                    <a:pt x="404" y="59"/>
                    <a:pt x="404" y="59"/>
                  </a:cubicBezTo>
                  <a:cubicBezTo>
                    <a:pt x="403" y="58"/>
                    <a:pt x="401" y="58"/>
                    <a:pt x="401" y="57"/>
                  </a:cubicBezTo>
                  <a:cubicBezTo>
                    <a:pt x="401" y="57"/>
                    <a:pt x="403" y="55"/>
                    <a:pt x="403" y="55"/>
                  </a:cubicBezTo>
                  <a:cubicBezTo>
                    <a:pt x="403" y="54"/>
                    <a:pt x="401" y="53"/>
                    <a:pt x="401" y="53"/>
                  </a:cubicBezTo>
                  <a:cubicBezTo>
                    <a:pt x="400" y="53"/>
                    <a:pt x="399" y="55"/>
                    <a:pt x="399" y="55"/>
                  </a:cubicBezTo>
                  <a:cubicBezTo>
                    <a:pt x="399" y="55"/>
                    <a:pt x="398" y="58"/>
                    <a:pt x="397" y="57"/>
                  </a:cubicBezTo>
                  <a:cubicBezTo>
                    <a:pt x="397" y="57"/>
                    <a:pt x="395" y="56"/>
                    <a:pt x="395" y="56"/>
                  </a:cubicBezTo>
                  <a:cubicBezTo>
                    <a:pt x="395" y="55"/>
                    <a:pt x="397" y="54"/>
                    <a:pt x="397" y="54"/>
                  </a:cubicBezTo>
                  <a:cubicBezTo>
                    <a:pt x="397" y="53"/>
                    <a:pt x="395" y="53"/>
                    <a:pt x="395" y="52"/>
                  </a:cubicBezTo>
                  <a:cubicBezTo>
                    <a:pt x="393" y="53"/>
                    <a:pt x="392" y="55"/>
                    <a:pt x="391" y="56"/>
                  </a:cubicBezTo>
                  <a:cubicBezTo>
                    <a:pt x="391" y="57"/>
                    <a:pt x="390" y="58"/>
                    <a:pt x="390" y="59"/>
                  </a:cubicBezTo>
                  <a:cubicBezTo>
                    <a:pt x="389" y="59"/>
                    <a:pt x="392" y="60"/>
                    <a:pt x="392" y="60"/>
                  </a:cubicBezTo>
                  <a:cubicBezTo>
                    <a:pt x="392" y="61"/>
                    <a:pt x="390" y="62"/>
                    <a:pt x="390" y="62"/>
                  </a:cubicBezTo>
                  <a:cubicBezTo>
                    <a:pt x="390" y="63"/>
                    <a:pt x="389" y="65"/>
                    <a:pt x="388" y="65"/>
                  </a:cubicBezTo>
                  <a:cubicBezTo>
                    <a:pt x="388" y="65"/>
                    <a:pt x="386" y="63"/>
                    <a:pt x="386" y="63"/>
                  </a:cubicBezTo>
                  <a:cubicBezTo>
                    <a:pt x="386" y="62"/>
                    <a:pt x="388" y="61"/>
                    <a:pt x="388" y="61"/>
                  </a:cubicBezTo>
                  <a:cubicBezTo>
                    <a:pt x="387" y="60"/>
                    <a:pt x="386" y="60"/>
                    <a:pt x="386" y="59"/>
                  </a:cubicBezTo>
                  <a:cubicBezTo>
                    <a:pt x="385" y="59"/>
                    <a:pt x="383" y="58"/>
                    <a:pt x="383" y="57"/>
                  </a:cubicBezTo>
                  <a:cubicBezTo>
                    <a:pt x="383" y="57"/>
                    <a:pt x="385" y="55"/>
                    <a:pt x="385" y="55"/>
                  </a:cubicBezTo>
                  <a:cubicBezTo>
                    <a:pt x="385" y="55"/>
                    <a:pt x="383" y="54"/>
                    <a:pt x="383" y="53"/>
                  </a:cubicBezTo>
                  <a:cubicBezTo>
                    <a:pt x="382" y="53"/>
                    <a:pt x="381" y="52"/>
                    <a:pt x="381" y="52"/>
                  </a:cubicBezTo>
                  <a:cubicBezTo>
                    <a:pt x="381" y="51"/>
                    <a:pt x="382" y="50"/>
                    <a:pt x="382" y="49"/>
                  </a:cubicBezTo>
                  <a:cubicBezTo>
                    <a:pt x="383" y="49"/>
                    <a:pt x="384" y="48"/>
                    <a:pt x="384" y="47"/>
                  </a:cubicBezTo>
                  <a:cubicBezTo>
                    <a:pt x="384" y="47"/>
                    <a:pt x="382" y="46"/>
                    <a:pt x="382" y="46"/>
                  </a:cubicBezTo>
                  <a:cubicBezTo>
                    <a:pt x="382" y="45"/>
                    <a:pt x="383" y="44"/>
                    <a:pt x="383" y="43"/>
                  </a:cubicBezTo>
                  <a:cubicBezTo>
                    <a:pt x="384" y="43"/>
                    <a:pt x="381" y="42"/>
                    <a:pt x="381" y="42"/>
                  </a:cubicBezTo>
                  <a:cubicBezTo>
                    <a:pt x="381" y="42"/>
                    <a:pt x="379" y="43"/>
                    <a:pt x="380" y="44"/>
                  </a:cubicBezTo>
                  <a:cubicBezTo>
                    <a:pt x="380" y="44"/>
                    <a:pt x="382" y="45"/>
                    <a:pt x="382" y="46"/>
                  </a:cubicBezTo>
                  <a:cubicBezTo>
                    <a:pt x="382" y="46"/>
                    <a:pt x="380" y="47"/>
                    <a:pt x="380" y="48"/>
                  </a:cubicBezTo>
                  <a:cubicBezTo>
                    <a:pt x="380" y="49"/>
                    <a:pt x="379" y="49"/>
                    <a:pt x="378" y="50"/>
                  </a:cubicBezTo>
                  <a:cubicBezTo>
                    <a:pt x="378" y="51"/>
                    <a:pt x="377" y="52"/>
                    <a:pt x="377" y="52"/>
                  </a:cubicBezTo>
                  <a:cubicBezTo>
                    <a:pt x="376" y="54"/>
                    <a:pt x="374" y="55"/>
                    <a:pt x="373" y="57"/>
                  </a:cubicBezTo>
                  <a:cubicBezTo>
                    <a:pt x="372" y="58"/>
                    <a:pt x="371" y="60"/>
                    <a:pt x="370" y="61"/>
                  </a:cubicBezTo>
                  <a:cubicBezTo>
                    <a:pt x="369" y="62"/>
                    <a:pt x="369" y="63"/>
                    <a:pt x="368" y="63"/>
                  </a:cubicBezTo>
                  <a:cubicBezTo>
                    <a:pt x="368" y="64"/>
                    <a:pt x="367" y="65"/>
                    <a:pt x="366" y="66"/>
                  </a:cubicBezTo>
                  <a:cubicBezTo>
                    <a:pt x="366" y="66"/>
                    <a:pt x="364" y="64"/>
                    <a:pt x="364" y="64"/>
                  </a:cubicBezTo>
                  <a:cubicBezTo>
                    <a:pt x="364" y="64"/>
                    <a:pt x="362" y="62"/>
                    <a:pt x="362" y="62"/>
                  </a:cubicBezTo>
                  <a:cubicBezTo>
                    <a:pt x="361" y="62"/>
                    <a:pt x="361" y="64"/>
                    <a:pt x="360" y="64"/>
                  </a:cubicBezTo>
                  <a:cubicBezTo>
                    <a:pt x="360" y="64"/>
                    <a:pt x="359" y="63"/>
                    <a:pt x="358" y="63"/>
                  </a:cubicBezTo>
                  <a:cubicBezTo>
                    <a:pt x="358" y="63"/>
                    <a:pt x="356" y="65"/>
                    <a:pt x="356" y="65"/>
                  </a:cubicBezTo>
                  <a:cubicBezTo>
                    <a:pt x="356" y="65"/>
                    <a:pt x="354" y="64"/>
                    <a:pt x="354" y="63"/>
                  </a:cubicBezTo>
                  <a:cubicBezTo>
                    <a:pt x="354" y="63"/>
                    <a:pt x="356" y="62"/>
                    <a:pt x="356" y="61"/>
                  </a:cubicBezTo>
                  <a:cubicBezTo>
                    <a:pt x="356" y="60"/>
                    <a:pt x="357" y="59"/>
                    <a:pt x="357" y="59"/>
                  </a:cubicBezTo>
                  <a:cubicBezTo>
                    <a:pt x="358" y="58"/>
                    <a:pt x="359" y="57"/>
                    <a:pt x="359" y="57"/>
                  </a:cubicBezTo>
                  <a:cubicBezTo>
                    <a:pt x="360" y="56"/>
                    <a:pt x="360" y="55"/>
                    <a:pt x="361" y="54"/>
                  </a:cubicBezTo>
                  <a:cubicBezTo>
                    <a:pt x="361" y="54"/>
                    <a:pt x="362" y="52"/>
                    <a:pt x="363" y="52"/>
                  </a:cubicBezTo>
                  <a:cubicBezTo>
                    <a:pt x="363" y="52"/>
                    <a:pt x="365" y="54"/>
                    <a:pt x="365" y="54"/>
                  </a:cubicBezTo>
                  <a:cubicBezTo>
                    <a:pt x="365" y="53"/>
                    <a:pt x="367" y="52"/>
                    <a:pt x="367" y="52"/>
                  </a:cubicBezTo>
                  <a:cubicBezTo>
                    <a:pt x="366" y="51"/>
                    <a:pt x="365" y="51"/>
                    <a:pt x="364" y="50"/>
                  </a:cubicBezTo>
                  <a:cubicBezTo>
                    <a:pt x="364" y="49"/>
                    <a:pt x="362" y="49"/>
                    <a:pt x="362" y="48"/>
                  </a:cubicBezTo>
                  <a:cubicBezTo>
                    <a:pt x="362" y="48"/>
                    <a:pt x="364" y="47"/>
                    <a:pt x="364" y="46"/>
                  </a:cubicBezTo>
                  <a:cubicBezTo>
                    <a:pt x="363" y="46"/>
                    <a:pt x="362" y="44"/>
                    <a:pt x="362" y="44"/>
                  </a:cubicBezTo>
                  <a:cubicBezTo>
                    <a:pt x="361" y="44"/>
                    <a:pt x="360" y="46"/>
                    <a:pt x="360" y="46"/>
                  </a:cubicBezTo>
                  <a:cubicBezTo>
                    <a:pt x="360" y="47"/>
                    <a:pt x="358" y="48"/>
                    <a:pt x="358" y="49"/>
                  </a:cubicBezTo>
                  <a:cubicBezTo>
                    <a:pt x="358" y="49"/>
                    <a:pt x="360" y="50"/>
                    <a:pt x="360" y="50"/>
                  </a:cubicBezTo>
                  <a:cubicBezTo>
                    <a:pt x="360" y="51"/>
                    <a:pt x="359" y="53"/>
                    <a:pt x="359" y="53"/>
                  </a:cubicBezTo>
                  <a:cubicBezTo>
                    <a:pt x="358" y="53"/>
                    <a:pt x="357" y="51"/>
                    <a:pt x="356" y="51"/>
                  </a:cubicBezTo>
                  <a:cubicBezTo>
                    <a:pt x="356" y="51"/>
                    <a:pt x="355" y="53"/>
                    <a:pt x="355" y="53"/>
                  </a:cubicBezTo>
                  <a:cubicBezTo>
                    <a:pt x="354" y="54"/>
                    <a:pt x="354" y="55"/>
                    <a:pt x="353" y="55"/>
                  </a:cubicBezTo>
                  <a:cubicBezTo>
                    <a:pt x="353" y="56"/>
                    <a:pt x="352" y="58"/>
                    <a:pt x="351" y="58"/>
                  </a:cubicBezTo>
                  <a:cubicBezTo>
                    <a:pt x="351" y="58"/>
                    <a:pt x="349" y="56"/>
                    <a:pt x="349" y="56"/>
                  </a:cubicBezTo>
                  <a:cubicBezTo>
                    <a:pt x="348" y="56"/>
                    <a:pt x="348" y="58"/>
                    <a:pt x="347" y="58"/>
                  </a:cubicBezTo>
                  <a:cubicBezTo>
                    <a:pt x="347" y="59"/>
                    <a:pt x="346" y="60"/>
                    <a:pt x="346" y="60"/>
                  </a:cubicBezTo>
                  <a:cubicBezTo>
                    <a:pt x="346" y="60"/>
                    <a:pt x="343" y="59"/>
                    <a:pt x="343" y="59"/>
                  </a:cubicBezTo>
                  <a:cubicBezTo>
                    <a:pt x="343" y="58"/>
                    <a:pt x="345" y="57"/>
                    <a:pt x="345" y="56"/>
                  </a:cubicBezTo>
                  <a:cubicBezTo>
                    <a:pt x="345" y="56"/>
                    <a:pt x="343" y="55"/>
                    <a:pt x="343" y="55"/>
                  </a:cubicBezTo>
                  <a:cubicBezTo>
                    <a:pt x="342" y="55"/>
                    <a:pt x="342" y="57"/>
                    <a:pt x="341" y="57"/>
                  </a:cubicBezTo>
                  <a:cubicBezTo>
                    <a:pt x="341" y="57"/>
                    <a:pt x="340" y="55"/>
                    <a:pt x="339" y="55"/>
                  </a:cubicBezTo>
                  <a:cubicBezTo>
                    <a:pt x="338" y="55"/>
                    <a:pt x="338" y="57"/>
                    <a:pt x="337" y="58"/>
                  </a:cubicBezTo>
                  <a:cubicBezTo>
                    <a:pt x="337" y="58"/>
                    <a:pt x="336" y="56"/>
                    <a:pt x="335" y="56"/>
                  </a:cubicBezTo>
                  <a:cubicBezTo>
                    <a:pt x="334" y="56"/>
                    <a:pt x="334" y="58"/>
                    <a:pt x="333" y="58"/>
                  </a:cubicBezTo>
                  <a:cubicBezTo>
                    <a:pt x="332" y="57"/>
                    <a:pt x="330" y="56"/>
                    <a:pt x="329" y="55"/>
                  </a:cubicBezTo>
                  <a:cubicBezTo>
                    <a:pt x="330" y="53"/>
                    <a:pt x="331" y="52"/>
                    <a:pt x="332" y="50"/>
                  </a:cubicBezTo>
                  <a:cubicBezTo>
                    <a:pt x="333" y="49"/>
                    <a:pt x="333" y="49"/>
                    <a:pt x="334" y="48"/>
                  </a:cubicBezTo>
                  <a:cubicBezTo>
                    <a:pt x="334" y="48"/>
                    <a:pt x="336" y="46"/>
                    <a:pt x="336" y="46"/>
                  </a:cubicBezTo>
                  <a:cubicBezTo>
                    <a:pt x="336" y="46"/>
                    <a:pt x="334" y="44"/>
                    <a:pt x="333" y="44"/>
                  </a:cubicBezTo>
                  <a:cubicBezTo>
                    <a:pt x="333" y="44"/>
                    <a:pt x="332" y="46"/>
                    <a:pt x="332" y="46"/>
                  </a:cubicBezTo>
                  <a:cubicBezTo>
                    <a:pt x="331" y="47"/>
                    <a:pt x="331" y="48"/>
                    <a:pt x="330" y="48"/>
                  </a:cubicBezTo>
                  <a:cubicBezTo>
                    <a:pt x="329" y="49"/>
                    <a:pt x="329" y="50"/>
                    <a:pt x="328" y="51"/>
                  </a:cubicBezTo>
                  <a:cubicBezTo>
                    <a:pt x="328" y="51"/>
                    <a:pt x="327" y="52"/>
                    <a:pt x="327" y="53"/>
                  </a:cubicBezTo>
                  <a:cubicBezTo>
                    <a:pt x="326" y="54"/>
                    <a:pt x="325" y="55"/>
                    <a:pt x="325" y="55"/>
                  </a:cubicBezTo>
                  <a:cubicBezTo>
                    <a:pt x="325" y="56"/>
                    <a:pt x="327" y="57"/>
                    <a:pt x="327" y="57"/>
                  </a:cubicBezTo>
                  <a:cubicBezTo>
                    <a:pt x="328" y="57"/>
                    <a:pt x="329" y="58"/>
                    <a:pt x="329" y="59"/>
                  </a:cubicBezTo>
                  <a:cubicBezTo>
                    <a:pt x="330" y="59"/>
                    <a:pt x="328" y="60"/>
                    <a:pt x="328" y="61"/>
                  </a:cubicBezTo>
                  <a:cubicBezTo>
                    <a:pt x="327" y="60"/>
                    <a:pt x="326" y="60"/>
                    <a:pt x="325" y="59"/>
                  </a:cubicBezTo>
                  <a:cubicBezTo>
                    <a:pt x="325" y="59"/>
                    <a:pt x="324" y="57"/>
                    <a:pt x="323" y="57"/>
                  </a:cubicBezTo>
                  <a:cubicBezTo>
                    <a:pt x="323" y="57"/>
                    <a:pt x="322" y="59"/>
                    <a:pt x="322" y="60"/>
                  </a:cubicBezTo>
                  <a:cubicBezTo>
                    <a:pt x="321" y="60"/>
                    <a:pt x="320" y="61"/>
                    <a:pt x="320" y="62"/>
                  </a:cubicBezTo>
                  <a:cubicBezTo>
                    <a:pt x="320" y="61"/>
                    <a:pt x="318" y="61"/>
                    <a:pt x="318" y="60"/>
                  </a:cubicBezTo>
                  <a:cubicBezTo>
                    <a:pt x="318" y="60"/>
                    <a:pt x="319" y="58"/>
                    <a:pt x="319" y="58"/>
                  </a:cubicBezTo>
                  <a:cubicBezTo>
                    <a:pt x="320" y="57"/>
                    <a:pt x="320" y="56"/>
                    <a:pt x="321" y="56"/>
                  </a:cubicBezTo>
                  <a:cubicBezTo>
                    <a:pt x="322" y="55"/>
                    <a:pt x="322" y="54"/>
                    <a:pt x="323" y="53"/>
                  </a:cubicBezTo>
                  <a:cubicBezTo>
                    <a:pt x="323" y="53"/>
                    <a:pt x="324" y="52"/>
                    <a:pt x="324" y="51"/>
                  </a:cubicBezTo>
                  <a:cubicBezTo>
                    <a:pt x="324" y="51"/>
                    <a:pt x="323" y="49"/>
                    <a:pt x="322" y="50"/>
                  </a:cubicBezTo>
                  <a:cubicBezTo>
                    <a:pt x="322" y="50"/>
                    <a:pt x="321" y="52"/>
                    <a:pt x="320" y="52"/>
                  </a:cubicBezTo>
                  <a:cubicBezTo>
                    <a:pt x="320" y="52"/>
                    <a:pt x="319" y="50"/>
                    <a:pt x="318" y="50"/>
                  </a:cubicBezTo>
                  <a:cubicBezTo>
                    <a:pt x="318" y="50"/>
                    <a:pt x="317" y="52"/>
                    <a:pt x="317" y="52"/>
                  </a:cubicBezTo>
                  <a:cubicBezTo>
                    <a:pt x="316" y="53"/>
                    <a:pt x="315" y="54"/>
                    <a:pt x="315" y="55"/>
                  </a:cubicBezTo>
                  <a:cubicBezTo>
                    <a:pt x="315" y="55"/>
                    <a:pt x="314" y="57"/>
                    <a:pt x="313" y="57"/>
                  </a:cubicBezTo>
                  <a:cubicBezTo>
                    <a:pt x="313" y="57"/>
                    <a:pt x="311" y="55"/>
                    <a:pt x="311" y="55"/>
                  </a:cubicBezTo>
                  <a:cubicBezTo>
                    <a:pt x="310" y="55"/>
                    <a:pt x="310" y="57"/>
                    <a:pt x="309" y="57"/>
                  </a:cubicBezTo>
                  <a:cubicBezTo>
                    <a:pt x="309" y="57"/>
                    <a:pt x="308" y="56"/>
                    <a:pt x="307" y="56"/>
                  </a:cubicBezTo>
                  <a:cubicBezTo>
                    <a:pt x="306" y="56"/>
                    <a:pt x="306" y="58"/>
                    <a:pt x="305" y="58"/>
                  </a:cubicBezTo>
                  <a:cubicBezTo>
                    <a:pt x="305" y="58"/>
                    <a:pt x="304" y="56"/>
                    <a:pt x="303" y="56"/>
                  </a:cubicBezTo>
                  <a:cubicBezTo>
                    <a:pt x="302" y="56"/>
                    <a:pt x="302" y="58"/>
                    <a:pt x="301" y="58"/>
                  </a:cubicBezTo>
                  <a:cubicBezTo>
                    <a:pt x="301" y="58"/>
                    <a:pt x="300" y="57"/>
                    <a:pt x="299" y="57"/>
                  </a:cubicBezTo>
                  <a:cubicBezTo>
                    <a:pt x="299" y="57"/>
                    <a:pt x="298" y="59"/>
                    <a:pt x="297" y="59"/>
                  </a:cubicBezTo>
                  <a:cubicBezTo>
                    <a:pt x="297" y="59"/>
                    <a:pt x="295" y="57"/>
                    <a:pt x="295" y="57"/>
                  </a:cubicBezTo>
                  <a:cubicBezTo>
                    <a:pt x="295" y="57"/>
                    <a:pt x="294" y="59"/>
                    <a:pt x="293" y="59"/>
                  </a:cubicBezTo>
                  <a:cubicBezTo>
                    <a:pt x="293" y="60"/>
                    <a:pt x="292" y="61"/>
                    <a:pt x="292" y="62"/>
                  </a:cubicBezTo>
                  <a:cubicBezTo>
                    <a:pt x="291" y="61"/>
                    <a:pt x="290" y="61"/>
                    <a:pt x="290" y="60"/>
                  </a:cubicBezTo>
                  <a:cubicBezTo>
                    <a:pt x="289" y="60"/>
                    <a:pt x="287" y="59"/>
                    <a:pt x="287" y="58"/>
                  </a:cubicBezTo>
                  <a:cubicBezTo>
                    <a:pt x="287" y="58"/>
                    <a:pt x="289" y="56"/>
                    <a:pt x="289" y="56"/>
                  </a:cubicBezTo>
                  <a:cubicBezTo>
                    <a:pt x="290" y="55"/>
                    <a:pt x="290" y="55"/>
                    <a:pt x="291" y="54"/>
                  </a:cubicBezTo>
                  <a:cubicBezTo>
                    <a:pt x="291" y="54"/>
                    <a:pt x="292" y="55"/>
                    <a:pt x="293" y="55"/>
                  </a:cubicBezTo>
                  <a:cubicBezTo>
                    <a:pt x="293" y="56"/>
                    <a:pt x="295" y="57"/>
                    <a:pt x="295" y="57"/>
                  </a:cubicBezTo>
                  <a:cubicBezTo>
                    <a:pt x="296" y="57"/>
                    <a:pt x="296" y="55"/>
                    <a:pt x="297" y="55"/>
                  </a:cubicBezTo>
                  <a:cubicBezTo>
                    <a:pt x="298" y="55"/>
                    <a:pt x="298" y="57"/>
                    <a:pt x="299" y="57"/>
                  </a:cubicBezTo>
                  <a:cubicBezTo>
                    <a:pt x="300" y="57"/>
                    <a:pt x="300" y="54"/>
                    <a:pt x="301" y="54"/>
                  </a:cubicBezTo>
                  <a:cubicBezTo>
                    <a:pt x="301" y="54"/>
                    <a:pt x="303" y="56"/>
                    <a:pt x="303" y="56"/>
                  </a:cubicBezTo>
                  <a:cubicBezTo>
                    <a:pt x="304" y="56"/>
                    <a:pt x="304" y="54"/>
                    <a:pt x="305" y="54"/>
                  </a:cubicBezTo>
                  <a:cubicBezTo>
                    <a:pt x="304" y="53"/>
                    <a:pt x="303" y="53"/>
                    <a:pt x="303" y="52"/>
                  </a:cubicBezTo>
                  <a:cubicBezTo>
                    <a:pt x="302" y="52"/>
                    <a:pt x="300" y="51"/>
                    <a:pt x="300" y="50"/>
                  </a:cubicBezTo>
                  <a:cubicBezTo>
                    <a:pt x="300" y="50"/>
                    <a:pt x="302" y="49"/>
                    <a:pt x="302" y="48"/>
                  </a:cubicBezTo>
                  <a:cubicBezTo>
                    <a:pt x="303" y="48"/>
                    <a:pt x="303" y="47"/>
                    <a:pt x="304" y="46"/>
                  </a:cubicBezTo>
                  <a:cubicBezTo>
                    <a:pt x="304" y="45"/>
                    <a:pt x="305" y="45"/>
                    <a:pt x="305" y="44"/>
                  </a:cubicBezTo>
                  <a:cubicBezTo>
                    <a:pt x="305" y="44"/>
                    <a:pt x="304" y="42"/>
                    <a:pt x="303" y="42"/>
                  </a:cubicBezTo>
                  <a:cubicBezTo>
                    <a:pt x="303" y="42"/>
                    <a:pt x="302" y="44"/>
                    <a:pt x="301" y="44"/>
                  </a:cubicBezTo>
                  <a:cubicBezTo>
                    <a:pt x="301" y="45"/>
                    <a:pt x="300" y="46"/>
                    <a:pt x="300" y="47"/>
                  </a:cubicBezTo>
                  <a:cubicBezTo>
                    <a:pt x="299" y="47"/>
                    <a:pt x="299" y="48"/>
                    <a:pt x="298" y="49"/>
                  </a:cubicBezTo>
                  <a:cubicBezTo>
                    <a:pt x="298" y="49"/>
                    <a:pt x="297" y="51"/>
                    <a:pt x="296" y="51"/>
                  </a:cubicBezTo>
                  <a:cubicBezTo>
                    <a:pt x="296" y="51"/>
                    <a:pt x="295" y="49"/>
                    <a:pt x="294" y="49"/>
                  </a:cubicBezTo>
                  <a:cubicBezTo>
                    <a:pt x="294" y="49"/>
                    <a:pt x="293" y="52"/>
                    <a:pt x="292" y="52"/>
                  </a:cubicBezTo>
                  <a:cubicBezTo>
                    <a:pt x="292" y="52"/>
                    <a:pt x="290" y="50"/>
                    <a:pt x="290" y="50"/>
                  </a:cubicBezTo>
                  <a:cubicBezTo>
                    <a:pt x="290" y="50"/>
                    <a:pt x="289" y="51"/>
                    <a:pt x="288" y="52"/>
                  </a:cubicBezTo>
                  <a:cubicBezTo>
                    <a:pt x="288" y="53"/>
                    <a:pt x="287" y="54"/>
                    <a:pt x="287" y="54"/>
                  </a:cubicBezTo>
                  <a:cubicBezTo>
                    <a:pt x="286" y="55"/>
                    <a:pt x="286" y="56"/>
                    <a:pt x="285" y="57"/>
                  </a:cubicBezTo>
                  <a:cubicBezTo>
                    <a:pt x="284" y="57"/>
                    <a:pt x="284" y="58"/>
                    <a:pt x="283" y="59"/>
                  </a:cubicBezTo>
                  <a:cubicBezTo>
                    <a:pt x="283" y="60"/>
                    <a:pt x="282" y="60"/>
                    <a:pt x="282" y="61"/>
                  </a:cubicBezTo>
                  <a:cubicBezTo>
                    <a:pt x="281" y="62"/>
                    <a:pt x="280" y="63"/>
                    <a:pt x="280" y="63"/>
                  </a:cubicBezTo>
                  <a:cubicBezTo>
                    <a:pt x="280" y="64"/>
                    <a:pt x="282" y="65"/>
                    <a:pt x="282" y="65"/>
                  </a:cubicBezTo>
                  <a:cubicBezTo>
                    <a:pt x="282" y="65"/>
                    <a:pt x="281" y="67"/>
                    <a:pt x="280" y="67"/>
                  </a:cubicBezTo>
                  <a:cubicBezTo>
                    <a:pt x="280" y="67"/>
                    <a:pt x="279" y="69"/>
                    <a:pt x="279" y="69"/>
                  </a:cubicBezTo>
                  <a:cubicBezTo>
                    <a:pt x="278" y="69"/>
                    <a:pt x="277" y="68"/>
                    <a:pt x="277" y="68"/>
                  </a:cubicBezTo>
                  <a:cubicBezTo>
                    <a:pt x="276" y="68"/>
                    <a:pt x="275" y="70"/>
                    <a:pt x="275" y="70"/>
                  </a:cubicBezTo>
                  <a:cubicBezTo>
                    <a:pt x="275" y="70"/>
                    <a:pt x="273" y="68"/>
                    <a:pt x="273" y="68"/>
                  </a:cubicBezTo>
                  <a:cubicBezTo>
                    <a:pt x="273" y="67"/>
                    <a:pt x="274" y="67"/>
                    <a:pt x="274" y="66"/>
                  </a:cubicBezTo>
                  <a:cubicBezTo>
                    <a:pt x="275" y="65"/>
                    <a:pt x="276" y="64"/>
                    <a:pt x="276" y="64"/>
                  </a:cubicBezTo>
                  <a:cubicBezTo>
                    <a:pt x="276" y="63"/>
                    <a:pt x="274" y="62"/>
                    <a:pt x="274" y="62"/>
                  </a:cubicBezTo>
                  <a:cubicBezTo>
                    <a:pt x="274" y="62"/>
                    <a:pt x="275" y="60"/>
                    <a:pt x="275" y="60"/>
                  </a:cubicBezTo>
                  <a:cubicBezTo>
                    <a:pt x="276" y="59"/>
                    <a:pt x="277" y="58"/>
                    <a:pt x="277" y="58"/>
                  </a:cubicBezTo>
                  <a:cubicBezTo>
                    <a:pt x="278" y="57"/>
                    <a:pt x="278" y="56"/>
                    <a:pt x="279" y="55"/>
                  </a:cubicBezTo>
                  <a:cubicBezTo>
                    <a:pt x="279" y="55"/>
                    <a:pt x="280" y="54"/>
                    <a:pt x="281" y="53"/>
                  </a:cubicBezTo>
                  <a:cubicBezTo>
                    <a:pt x="281" y="54"/>
                    <a:pt x="282" y="54"/>
                    <a:pt x="283" y="55"/>
                  </a:cubicBezTo>
                  <a:cubicBezTo>
                    <a:pt x="283" y="55"/>
                    <a:pt x="285" y="53"/>
                    <a:pt x="285" y="53"/>
                  </a:cubicBezTo>
                  <a:cubicBezTo>
                    <a:pt x="285" y="52"/>
                    <a:pt x="282" y="51"/>
                    <a:pt x="282" y="51"/>
                  </a:cubicBezTo>
                  <a:cubicBezTo>
                    <a:pt x="282" y="51"/>
                    <a:pt x="281" y="53"/>
                    <a:pt x="281" y="53"/>
                  </a:cubicBezTo>
                  <a:cubicBezTo>
                    <a:pt x="280" y="53"/>
                    <a:pt x="279" y="51"/>
                    <a:pt x="278" y="51"/>
                  </a:cubicBezTo>
                  <a:cubicBezTo>
                    <a:pt x="278" y="51"/>
                    <a:pt x="277" y="54"/>
                    <a:pt x="277" y="54"/>
                  </a:cubicBezTo>
                  <a:cubicBezTo>
                    <a:pt x="276" y="54"/>
                    <a:pt x="274" y="52"/>
                    <a:pt x="274" y="52"/>
                  </a:cubicBezTo>
                  <a:cubicBezTo>
                    <a:pt x="274" y="51"/>
                    <a:pt x="276" y="50"/>
                    <a:pt x="276" y="50"/>
                  </a:cubicBezTo>
                  <a:cubicBezTo>
                    <a:pt x="276" y="50"/>
                    <a:pt x="274" y="48"/>
                    <a:pt x="274" y="48"/>
                  </a:cubicBezTo>
                  <a:cubicBezTo>
                    <a:pt x="274" y="48"/>
                    <a:pt x="272" y="50"/>
                    <a:pt x="272" y="50"/>
                  </a:cubicBezTo>
                  <a:cubicBezTo>
                    <a:pt x="272" y="51"/>
                    <a:pt x="275" y="52"/>
                    <a:pt x="274" y="52"/>
                  </a:cubicBezTo>
                  <a:cubicBezTo>
                    <a:pt x="274" y="52"/>
                    <a:pt x="273" y="54"/>
                    <a:pt x="273" y="54"/>
                  </a:cubicBezTo>
                  <a:cubicBezTo>
                    <a:pt x="272" y="54"/>
                    <a:pt x="271" y="52"/>
                    <a:pt x="270" y="52"/>
                  </a:cubicBezTo>
                  <a:cubicBezTo>
                    <a:pt x="270" y="53"/>
                    <a:pt x="269" y="55"/>
                    <a:pt x="269" y="55"/>
                  </a:cubicBezTo>
                  <a:cubicBezTo>
                    <a:pt x="268" y="55"/>
                    <a:pt x="267" y="53"/>
                    <a:pt x="267" y="53"/>
                  </a:cubicBezTo>
                  <a:cubicBezTo>
                    <a:pt x="266" y="54"/>
                    <a:pt x="265" y="54"/>
                    <a:pt x="265" y="55"/>
                  </a:cubicBezTo>
                  <a:cubicBezTo>
                    <a:pt x="265" y="56"/>
                    <a:pt x="263" y="57"/>
                    <a:pt x="263" y="57"/>
                  </a:cubicBezTo>
                  <a:cubicBezTo>
                    <a:pt x="263" y="58"/>
                    <a:pt x="265" y="59"/>
                    <a:pt x="265" y="59"/>
                  </a:cubicBezTo>
                  <a:cubicBezTo>
                    <a:pt x="265" y="60"/>
                    <a:pt x="264" y="61"/>
                    <a:pt x="264" y="61"/>
                  </a:cubicBezTo>
                  <a:cubicBezTo>
                    <a:pt x="264" y="62"/>
                    <a:pt x="266" y="63"/>
                    <a:pt x="266" y="63"/>
                  </a:cubicBezTo>
                  <a:cubicBezTo>
                    <a:pt x="266" y="64"/>
                    <a:pt x="264" y="65"/>
                    <a:pt x="264" y="65"/>
                  </a:cubicBezTo>
                  <a:cubicBezTo>
                    <a:pt x="264" y="66"/>
                    <a:pt x="262" y="67"/>
                    <a:pt x="262" y="68"/>
                  </a:cubicBezTo>
                  <a:cubicBezTo>
                    <a:pt x="262" y="67"/>
                    <a:pt x="260" y="67"/>
                    <a:pt x="260" y="66"/>
                  </a:cubicBezTo>
                  <a:cubicBezTo>
                    <a:pt x="260" y="65"/>
                    <a:pt x="262" y="64"/>
                    <a:pt x="262" y="64"/>
                  </a:cubicBezTo>
                  <a:cubicBezTo>
                    <a:pt x="262" y="63"/>
                    <a:pt x="260" y="63"/>
                    <a:pt x="260" y="62"/>
                  </a:cubicBezTo>
                  <a:cubicBezTo>
                    <a:pt x="260" y="62"/>
                    <a:pt x="262" y="60"/>
                    <a:pt x="261" y="60"/>
                  </a:cubicBezTo>
                  <a:cubicBezTo>
                    <a:pt x="261" y="59"/>
                    <a:pt x="259" y="58"/>
                    <a:pt x="259" y="58"/>
                  </a:cubicBezTo>
                  <a:cubicBezTo>
                    <a:pt x="259" y="58"/>
                    <a:pt x="258" y="60"/>
                    <a:pt x="257" y="60"/>
                  </a:cubicBezTo>
                  <a:cubicBezTo>
                    <a:pt x="257" y="60"/>
                    <a:pt x="256" y="59"/>
                    <a:pt x="255" y="59"/>
                  </a:cubicBezTo>
                  <a:cubicBezTo>
                    <a:pt x="254" y="60"/>
                    <a:pt x="253" y="62"/>
                    <a:pt x="252" y="63"/>
                  </a:cubicBezTo>
                  <a:cubicBezTo>
                    <a:pt x="251" y="64"/>
                    <a:pt x="251" y="64"/>
                    <a:pt x="250" y="65"/>
                  </a:cubicBezTo>
                  <a:cubicBezTo>
                    <a:pt x="249" y="64"/>
                    <a:pt x="247" y="63"/>
                    <a:pt x="246" y="62"/>
                  </a:cubicBezTo>
                  <a:cubicBezTo>
                    <a:pt x="246" y="61"/>
                    <a:pt x="247" y="60"/>
                    <a:pt x="247" y="60"/>
                  </a:cubicBezTo>
                  <a:cubicBezTo>
                    <a:pt x="247" y="59"/>
                    <a:pt x="245" y="58"/>
                    <a:pt x="245" y="58"/>
                  </a:cubicBezTo>
                  <a:cubicBezTo>
                    <a:pt x="245" y="57"/>
                    <a:pt x="247" y="56"/>
                    <a:pt x="247" y="56"/>
                  </a:cubicBezTo>
                  <a:cubicBezTo>
                    <a:pt x="247" y="55"/>
                    <a:pt x="248" y="53"/>
                    <a:pt x="249" y="53"/>
                  </a:cubicBezTo>
                  <a:cubicBezTo>
                    <a:pt x="249" y="53"/>
                    <a:pt x="250" y="55"/>
                    <a:pt x="251" y="55"/>
                  </a:cubicBezTo>
                  <a:cubicBezTo>
                    <a:pt x="251" y="55"/>
                    <a:pt x="253" y="57"/>
                    <a:pt x="253" y="57"/>
                  </a:cubicBezTo>
                  <a:cubicBezTo>
                    <a:pt x="253" y="56"/>
                    <a:pt x="255" y="55"/>
                    <a:pt x="255" y="55"/>
                  </a:cubicBezTo>
                  <a:cubicBezTo>
                    <a:pt x="255" y="54"/>
                    <a:pt x="253" y="54"/>
                    <a:pt x="253" y="53"/>
                  </a:cubicBezTo>
                  <a:cubicBezTo>
                    <a:pt x="252" y="52"/>
                    <a:pt x="254" y="51"/>
                    <a:pt x="254" y="51"/>
                  </a:cubicBezTo>
                  <a:cubicBezTo>
                    <a:pt x="254" y="50"/>
                    <a:pt x="252" y="49"/>
                    <a:pt x="252" y="49"/>
                  </a:cubicBezTo>
                  <a:cubicBezTo>
                    <a:pt x="252" y="49"/>
                    <a:pt x="251" y="51"/>
                    <a:pt x="250" y="51"/>
                  </a:cubicBezTo>
                  <a:cubicBezTo>
                    <a:pt x="250" y="51"/>
                    <a:pt x="249" y="50"/>
                    <a:pt x="248" y="49"/>
                  </a:cubicBezTo>
                  <a:cubicBezTo>
                    <a:pt x="248" y="49"/>
                    <a:pt x="250" y="48"/>
                    <a:pt x="250" y="47"/>
                  </a:cubicBezTo>
                  <a:cubicBezTo>
                    <a:pt x="250" y="47"/>
                    <a:pt x="247" y="46"/>
                    <a:pt x="248" y="46"/>
                  </a:cubicBezTo>
                  <a:cubicBezTo>
                    <a:pt x="247" y="46"/>
                    <a:pt x="246" y="47"/>
                    <a:pt x="246" y="48"/>
                  </a:cubicBezTo>
                  <a:cubicBezTo>
                    <a:pt x="246" y="48"/>
                    <a:pt x="248" y="49"/>
                    <a:pt x="248" y="49"/>
                  </a:cubicBezTo>
                  <a:cubicBezTo>
                    <a:pt x="248" y="50"/>
                    <a:pt x="247" y="51"/>
                    <a:pt x="246" y="52"/>
                  </a:cubicBezTo>
                  <a:cubicBezTo>
                    <a:pt x="246" y="52"/>
                    <a:pt x="245" y="53"/>
                    <a:pt x="245" y="54"/>
                  </a:cubicBezTo>
                  <a:cubicBezTo>
                    <a:pt x="244" y="55"/>
                    <a:pt x="244" y="56"/>
                    <a:pt x="243" y="56"/>
                  </a:cubicBezTo>
                  <a:cubicBezTo>
                    <a:pt x="243" y="56"/>
                    <a:pt x="241" y="54"/>
                    <a:pt x="241" y="54"/>
                  </a:cubicBezTo>
                  <a:cubicBezTo>
                    <a:pt x="240" y="55"/>
                    <a:pt x="240" y="56"/>
                    <a:pt x="239" y="57"/>
                  </a:cubicBezTo>
                  <a:cubicBezTo>
                    <a:pt x="239" y="57"/>
                    <a:pt x="241" y="58"/>
                    <a:pt x="241" y="58"/>
                  </a:cubicBezTo>
                  <a:cubicBezTo>
                    <a:pt x="241" y="59"/>
                    <a:pt x="240" y="61"/>
                    <a:pt x="240" y="61"/>
                  </a:cubicBezTo>
                  <a:cubicBezTo>
                    <a:pt x="239" y="61"/>
                    <a:pt x="237" y="59"/>
                    <a:pt x="237" y="59"/>
                  </a:cubicBezTo>
                  <a:cubicBezTo>
                    <a:pt x="237" y="59"/>
                    <a:pt x="239" y="57"/>
                    <a:pt x="239" y="57"/>
                  </a:cubicBezTo>
                  <a:cubicBezTo>
                    <a:pt x="239" y="56"/>
                    <a:pt x="237" y="55"/>
                    <a:pt x="237" y="55"/>
                  </a:cubicBezTo>
                  <a:cubicBezTo>
                    <a:pt x="236" y="54"/>
                    <a:pt x="235" y="54"/>
                    <a:pt x="235" y="53"/>
                  </a:cubicBezTo>
                  <a:cubicBezTo>
                    <a:pt x="234" y="53"/>
                    <a:pt x="233" y="52"/>
                    <a:pt x="232" y="52"/>
                  </a:cubicBezTo>
                  <a:cubicBezTo>
                    <a:pt x="231" y="53"/>
                    <a:pt x="230" y="55"/>
                    <a:pt x="229" y="56"/>
                  </a:cubicBezTo>
                  <a:cubicBezTo>
                    <a:pt x="228" y="57"/>
                    <a:pt x="228" y="58"/>
                    <a:pt x="227" y="58"/>
                  </a:cubicBezTo>
                  <a:cubicBezTo>
                    <a:pt x="227" y="58"/>
                    <a:pt x="225" y="57"/>
                    <a:pt x="225" y="57"/>
                  </a:cubicBezTo>
                  <a:cubicBezTo>
                    <a:pt x="224" y="57"/>
                    <a:pt x="224" y="59"/>
                    <a:pt x="223" y="59"/>
                  </a:cubicBezTo>
                  <a:cubicBezTo>
                    <a:pt x="222" y="59"/>
                    <a:pt x="222" y="57"/>
                    <a:pt x="221" y="57"/>
                  </a:cubicBezTo>
                  <a:cubicBezTo>
                    <a:pt x="220" y="57"/>
                    <a:pt x="219" y="55"/>
                    <a:pt x="219" y="55"/>
                  </a:cubicBezTo>
                  <a:cubicBezTo>
                    <a:pt x="218" y="55"/>
                    <a:pt x="218" y="57"/>
                    <a:pt x="217" y="58"/>
                  </a:cubicBezTo>
                  <a:cubicBezTo>
                    <a:pt x="216" y="57"/>
                    <a:pt x="216" y="57"/>
                    <a:pt x="215" y="56"/>
                  </a:cubicBezTo>
                  <a:cubicBezTo>
                    <a:pt x="214" y="56"/>
                    <a:pt x="213" y="55"/>
                    <a:pt x="213" y="54"/>
                  </a:cubicBezTo>
                  <a:cubicBezTo>
                    <a:pt x="213" y="54"/>
                    <a:pt x="214" y="52"/>
                    <a:pt x="214" y="52"/>
                  </a:cubicBezTo>
                  <a:cubicBezTo>
                    <a:pt x="215" y="52"/>
                    <a:pt x="216" y="54"/>
                    <a:pt x="217" y="54"/>
                  </a:cubicBezTo>
                  <a:cubicBezTo>
                    <a:pt x="217" y="53"/>
                    <a:pt x="218" y="52"/>
                    <a:pt x="218" y="51"/>
                  </a:cubicBezTo>
                  <a:cubicBezTo>
                    <a:pt x="217" y="50"/>
                    <a:pt x="215" y="49"/>
                    <a:pt x="214" y="48"/>
                  </a:cubicBezTo>
                  <a:cubicBezTo>
                    <a:pt x="213" y="49"/>
                    <a:pt x="213" y="50"/>
                    <a:pt x="212" y="50"/>
                  </a:cubicBezTo>
                  <a:cubicBezTo>
                    <a:pt x="212" y="51"/>
                    <a:pt x="211" y="53"/>
                    <a:pt x="210" y="53"/>
                  </a:cubicBezTo>
                  <a:cubicBezTo>
                    <a:pt x="210" y="53"/>
                    <a:pt x="208" y="51"/>
                    <a:pt x="208" y="51"/>
                  </a:cubicBezTo>
                  <a:cubicBezTo>
                    <a:pt x="208" y="51"/>
                    <a:pt x="207" y="52"/>
                    <a:pt x="206" y="53"/>
                  </a:cubicBezTo>
                  <a:cubicBezTo>
                    <a:pt x="206" y="54"/>
                    <a:pt x="205" y="55"/>
                    <a:pt x="205" y="55"/>
                  </a:cubicBezTo>
                  <a:cubicBezTo>
                    <a:pt x="205" y="56"/>
                    <a:pt x="203" y="57"/>
                    <a:pt x="203" y="58"/>
                  </a:cubicBezTo>
                  <a:cubicBezTo>
                    <a:pt x="203" y="58"/>
                    <a:pt x="205" y="59"/>
                    <a:pt x="205" y="59"/>
                  </a:cubicBezTo>
                  <a:cubicBezTo>
                    <a:pt x="205" y="59"/>
                    <a:pt x="204" y="61"/>
                    <a:pt x="204" y="61"/>
                  </a:cubicBezTo>
                  <a:cubicBezTo>
                    <a:pt x="203" y="62"/>
                    <a:pt x="202" y="60"/>
                    <a:pt x="201" y="60"/>
                  </a:cubicBezTo>
                  <a:cubicBezTo>
                    <a:pt x="201" y="60"/>
                    <a:pt x="199" y="58"/>
                    <a:pt x="199" y="58"/>
                  </a:cubicBezTo>
                  <a:cubicBezTo>
                    <a:pt x="199" y="57"/>
                    <a:pt x="201" y="56"/>
                    <a:pt x="201" y="56"/>
                  </a:cubicBezTo>
                  <a:cubicBezTo>
                    <a:pt x="201" y="55"/>
                    <a:pt x="203" y="54"/>
                    <a:pt x="203" y="54"/>
                  </a:cubicBezTo>
                  <a:cubicBezTo>
                    <a:pt x="202" y="53"/>
                    <a:pt x="200" y="53"/>
                    <a:pt x="200" y="52"/>
                  </a:cubicBezTo>
                  <a:cubicBezTo>
                    <a:pt x="200" y="51"/>
                    <a:pt x="202" y="50"/>
                    <a:pt x="202" y="50"/>
                  </a:cubicBezTo>
                  <a:cubicBezTo>
                    <a:pt x="202" y="49"/>
                    <a:pt x="200" y="49"/>
                    <a:pt x="200" y="48"/>
                  </a:cubicBezTo>
                  <a:cubicBezTo>
                    <a:pt x="199" y="49"/>
                    <a:pt x="197" y="51"/>
                    <a:pt x="196" y="52"/>
                  </a:cubicBezTo>
                  <a:cubicBezTo>
                    <a:pt x="197" y="53"/>
                    <a:pt x="198" y="53"/>
                    <a:pt x="199" y="54"/>
                  </a:cubicBezTo>
                  <a:cubicBezTo>
                    <a:pt x="199" y="54"/>
                    <a:pt x="197" y="56"/>
                    <a:pt x="197" y="56"/>
                  </a:cubicBezTo>
                  <a:cubicBezTo>
                    <a:pt x="196" y="57"/>
                    <a:pt x="196" y="58"/>
                    <a:pt x="195" y="59"/>
                  </a:cubicBezTo>
                  <a:cubicBezTo>
                    <a:pt x="195" y="59"/>
                    <a:pt x="194" y="60"/>
                    <a:pt x="193" y="61"/>
                  </a:cubicBezTo>
                  <a:cubicBezTo>
                    <a:pt x="193" y="61"/>
                    <a:pt x="192" y="63"/>
                    <a:pt x="192" y="63"/>
                  </a:cubicBezTo>
                  <a:cubicBezTo>
                    <a:pt x="192" y="63"/>
                    <a:pt x="190" y="61"/>
                    <a:pt x="190" y="61"/>
                  </a:cubicBezTo>
                  <a:cubicBezTo>
                    <a:pt x="189" y="61"/>
                    <a:pt x="188" y="60"/>
                    <a:pt x="187" y="60"/>
                  </a:cubicBezTo>
                  <a:cubicBezTo>
                    <a:pt x="187" y="60"/>
                    <a:pt x="186" y="62"/>
                    <a:pt x="186" y="62"/>
                  </a:cubicBezTo>
                  <a:cubicBezTo>
                    <a:pt x="185" y="63"/>
                    <a:pt x="184" y="63"/>
                    <a:pt x="184" y="64"/>
                  </a:cubicBezTo>
                  <a:cubicBezTo>
                    <a:pt x="183" y="65"/>
                    <a:pt x="183" y="66"/>
                    <a:pt x="182" y="66"/>
                  </a:cubicBezTo>
                  <a:cubicBezTo>
                    <a:pt x="182" y="67"/>
                    <a:pt x="181" y="68"/>
                    <a:pt x="180" y="69"/>
                  </a:cubicBezTo>
                  <a:cubicBezTo>
                    <a:pt x="180" y="69"/>
                    <a:pt x="179" y="67"/>
                    <a:pt x="178" y="67"/>
                  </a:cubicBezTo>
                  <a:cubicBezTo>
                    <a:pt x="178" y="67"/>
                    <a:pt x="177" y="69"/>
                    <a:pt x="177" y="69"/>
                  </a:cubicBezTo>
                  <a:cubicBezTo>
                    <a:pt x="176" y="69"/>
                    <a:pt x="174" y="68"/>
                    <a:pt x="174" y="67"/>
                  </a:cubicBezTo>
                  <a:cubicBezTo>
                    <a:pt x="174" y="67"/>
                    <a:pt x="176" y="65"/>
                    <a:pt x="176" y="65"/>
                  </a:cubicBezTo>
                  <a:cubicBezTo>
                    <a:pt x="176" y="65"/>
                    <a:pt x="178" y="67"/>
                    <a:pt x="178" y="67"/>
                  </a:cubicBezTo>
                  <a:cubicBezTo>
                    <a:pt x="179" y="66"/>
                    <a:pt x="179" y="65"/>
                    <a:pt x="180" y="65"/>
                  </a:cubicBezTo>
                  <a:cubicBezTo>
                    <a:pt x="181" y="64"/>
                    <a:pt x="181" y="63"/>
                    <a:pt x="182" y="62"/>
                  </a:cubicBezTo>
                  <a:cubicBezTo>
                    <a:pt x="182" y="62"/>
                    <a:pt x="183" y="61"/>
                    <a:pt x="183" y="60"/>
                  </a:cubicBezTo>
                  <a:cubicBezTo>
                    <a:pt x="184" y="59"/>
                    <a:pt x="184" y="59"/>
                    <a:pt x="185" y="58"/>
                  </a:cubicBezTo>
                  <a:cubicBezTo>
                    <a:pt x="185" y="58"/>
                    <a:pt x="187" y="60"/>
                    <a:pt x="187" y="60"/>
                  </a:cubicBezTo>
                  <a:cubicBezTo>
                    <a:pt x="188" y="60"/>
                    <a:pt x="189" y="58"/>
                    <a:pt x="189" y="57"/>
                  </a:cubicBezTo>
                  <a:cubicBezTo>
                    <a:pt x="190" y="57"/>
                    <a:pt x="190" y="56"/>
                    <a:pt x="191" y="55"/>
                  </a:cubicBezTo>
                  <a:cubicBezTo>
                    <a:pt x="191" y="55"/>
                    <a:pt x="192" y="53"/>
                    <a:pt x="192" y="53"/>
                  </a:cubicBezTo>
                  <a:cubicBezTo>
                    <a:pt x="192" y="52"/>
                    <a:pt x="190" y="52"/>
                    <a:pt x="190" y="51"/>
                  </a:cubicBezTo>
                  <a:cubicBezTo>
                    <a:pt x="190" y="51"/>
                    <a:pt x="192" y="50"/>
                    <a:pt x="192" y="49"/>
                  </a:cubicBezTo>
                  <a:cubicBezTo>
                    <a:pt x="192" y="49"/>
                    <a:pt x="190" y="48"/>
                    <a:pt x="190" y="47"/>
                  </a:cubicBezTo>
                  <a:cubicBezTo>
                    <a:pt x="189" y="49"/>
                    <a:pt x="187" y="50"/>
                    <a:pt x="186" y="52"/>
                  </a:cubicBezTo>
                  <a:cubicBezTo>
                    <a:pt x="186" y="52"/>
                    <a:pt x="185" y="54"/>
                    <a:pt x="185" y="54"/>
                  </a:cubicBezTo>
                  <a:cubicBezTo>
                    <a:pt x="184" y="54"/>
                    <a:pt x="183" y="52"/>
                    <a:pt x="182" y="52"/>
                  </a:cubicBezTo>
                  <a:cubicBezTo>
                    <a:pt x="182" y="52"/>
                    <a:pt x="181" y="55"/>
                    <a:pt x="181" y="55"/>
                  </a:cubicBezTo>
                  <a:cubicBezTo>
                    <a:pt x="180" y="55"/>
                    <a:pt x="178" y="53"/>
                    <a:pt x="178" y="53"/>
                  </a:cubicBezTo>
                  <a:cubicBezTo>
                    <a:pt x="178" y="53"/>
                    <a:pt x="177" y="55"/>
                    <a:pt x="177" y="55"/>
                  </a:cubicBezTo>
                  <a:cubicBezTo>
                    <a:pt x="177" y="56"/>
                    <a:pt x="179" y="56"/>
                    <a:pt x="179" y="57"/>
                  </a:cubicBezTo>
                  <a:cubicBezTo>
                    <a:pt x="179" y="57"/>
                    <a:pt x="177" y="58"/>
                    <a:pt x="177" y="59"/>
                  </a:cubicBezTo>
                  <a:cubicBezTo>
                    <a:pt x="177" y="60"/>
                    <a:pt x="176" y="61"/>
                    <a:pt x="175" y="61"/>
                  </a:cubicBezTo>
                  <a:cubicBezTo>
                    <a:pt x="175" y="62"/>
                    <a:pt x="174" y="63"/>
                    <a:pt x="174" y="63"/>
                  </a:cubicBezTo>
                  <a:cubicBezTo>
                    <a:pt x="174" y="64"/>
                    <a:pt x="172" y="62"/>
                    <a:pt x="172" y="62"/>
                  </a:cubicBezTo>
                  <a:cubicBezTo>
                    <a:pt x="171" y="62"/>
                    <a:pt x="171" y="64"/>
                    <a:pt x="170" y="64"/>
                  </a:cubicBezTo>
                  <a:cubicBezTo>
                    <a:pt x="169" y="64"/>
                    <a:pt x="168" y="62"/>
                    <a:pt x="168" y="62"/>
                  </a:cubicBezTo>
                  <a:cubicBezTo>
                    <a:pt x="167" y="62"/>
                    <a:pt x="167" y="64"/>
                    <a:pt x="166" y="65"/>
                  </a:cubicBezTo>
                  <a:cubicBezTo>
                    <a:pt x="164" y="63"/>
                    <a:pt x="163" y="62"/>
                    <a:pt x="161" y="61"/>
                  </a:cubicBezTo>
                  <a:cubicBezTo>
                    <a:pt x="162" y="60"/>
                    <a:pt x="163" y="60"/>
                    <a:pt x="163" y="59"/>
                  </a:cubicBezTo>
                  <a:cubicBezTo>
                    <a:pt x="163" y="59"/>
                    <a:pt x="165" y="57"/>
                    <a:pt x="165" y="57"/>
                  </a:cubicBezTo>
                  <a:cubicBezTo>
                    <a:pt x="165" y="57"/>
                    <a:pt x="167" y="58"/>
                    <a:pt x="167" y="58"/>
                  </a:cubicBezTo>
                  <a:cubicBezTo>
                    <a:pt x="167" y="58"/>
                    <a:pt x="169" y="56"/>
                    <a:pt x="169" y="56"/>
                  </a:cubicBezTo>
                  <a:cubicBezTo>
                    <a:pt x="169" y="56"/>
                    <a:pt x="167" y="55"/>
                    <a:pt x="167" y="54"/>
                  </a:cubicBezTo>
                  <a:cubicBezTo>
                    <a:pt x="167" y="54"/>
                    <a:pt x="168" y="53"/>
                    <a:pt x="168" y="52"/>
                  </a:cubicBezTo>
                  <a:cubicBezTo>
                    <a:pt x="168" y="52"/>
                    <a:pt x="170" y="51"/>
                    <a:pt x="170" y="50"/>
                  </a:cubicBezTo>
                  <a:cubicBezTo>
                    <a:pt x="170" y="49"/>
                    <a:pt x="168" y="49"/>
                    <a:pt x="168" y="48"/>
                  </a:cubicBezTo>
                  <a:cubicBezTo>
                    <a:pt x="168" y="47"/>
                    <a:pt x="169" y="47"/>
                    <a:pt x="169" y="46"/>
                  </a:cubicBezTo>
                  <a:cubicBezTo>
                    <a:pt x="169" y="45"/>
                    <a:pt x="171" y="44"/>
                    <a:pt x="171" y="44"/>
                  </a:cubicBezTo>
                  <a:cubicBezTo>
                    <a:pt x="171" y="43"/>
                    <a:pt x="169" y="43"/>
                    <a:pt x="169" y="42"/>
                  </a:cubicBezTo>
                  <a:cubicBezTo>
                    <a:pt x="169" y="41"/>
                    <a:pt x="167" y="41"/>
                    <a:pt x="167" y="40"/>
                  </a:cubicBezTo>
                  <a:cubicBezTo>
                    <a:pt x="167" y="40"/>
                    <a:pt x="169" y="39"/>
                    <a:pt x="168" y="38"/>
                  </a:cubicBezTo>
                  <a:cubicBezTo>
                    <a:pt x="168" y="38"/>
                    <a:pt x="166" y="37"/>
                    <a:pt x="166" y="36"/>
                  </a:cubicBezTo>
                  <a:cubicBezTo>
                    <a:pt x="166" y="36"/>
                    <a:pt x="168" y="35"/>
                    <a:pt x="168" y="34"/>
                  </a:cubicBezTo>
                  <a:cubicBezTo>
                    <a:pt x="168" y="34"/>
                    <a:pt x="166" y="33"/>
                    <a:pt x="166" y="32"/>
                  </a:cubicBezTo>
                  <a:cubicBezTo>
                    <a:pt x="165" y="32"/>
                    <a:pt x="164" y="31"/>
                    <a:pt x="163" y="31"/>
                  </a:cubicBezTo>
                  <a:cubicBezTo>
                    <a:pt x="163" y="31"/>
                    <a:pt x="162" y="32"/>
                    <a:pt x="162" y="33"/>
                  </a:cubicBezTo>
                  <a:cubicBezTo>
                    <a:pt x="162" y="34"/>
                    <a:pt x="164" y="34"/>
                    <a:pt x="164" y="35"/>
                  </a:cubicBezTo>
                  <a:cubicBezTo>
                    <a:pt x="164" y="35"/>
                    <a:pt x="162" y="36"/>
                    <a:pt x="162" y="37"/>
                  </a:cubicBezTo>
                  <a:cubicBezTo>
                    <a:pt x="162" y="38"/>
                    <a:pt x="164" y="38"/>
                    <a:pt x="164" y="39"/>
                  </a:cubicBezTo>
                  <a:cubicBezTo>
                    <a:pt x="165" y="39"/>
                    <a:pt x="167" y="40"/>
                    <a:pt x="167" y="40"/>
                  </a:cubicBezTo>
                  <a:cubicBezTo>
                    <a:pt x="167" y="41"/>
                    <a:pt x="165" y="42"/>
                    <a:pt x="165" y="43"/>
                  </a:cubicBezTo>
                  <a:cubicBezTo>
                    <a:pt x="165" y="43"/>
                    <a:pt x="167" y="44"/>
                    <a:pt x="167" y="44"/>
                  </a:cubicBezTo>
                  <a:cubicBezTo>
                    <a:pt x="167" y="45"/>
                    <a:pt x="166" y="46"/>
                    <a:pt x="166" y="47"/>
                  </a:cubicBezTo>
                  <a:cubicBezTo>
                    <a:pt x="165" y="47"/>
                    <a:pt x="164" y="48"/>
                    <a:pt x="164" y="49"/>
                  </a:cubicBezTo>
                  <a:cubicBezTo>
                    <a:pt x="164" y="49"/>
                    <a:pt x="166" y="50"/>
                    <a:pt x="166" y="50"/>
                  </a:cubicBezTo>
                  <a:cubicBezTo>
                    <a:pt x="166" y="51"/>
                    <a:pt x="165" y="53"/>
                    <a:pt x="164" y="53"/>
                  </a:cubicBezTo>
                  <a:cubicBezTo>
                    <a:pt x="164" y="53"/>
                    <a:pt x="163" y="51"/>
                    <a:pt x="162" y="51"/>
                  </a:cubicBezTo>
                  <a:cubicBezTo>
                    <a:pt x="162" y="51"/>
                    <a:pt x="161" y="53"/>
                    <a:pt x="160" y="53"/>
                  </a:cubicBezTo>
                  <a:cubicBezTo>
                    <a:pt x="160" y="54"/>
                    <a:pt x="159" y="55"/>
                    <a:pt x="159" y="55"/>
                  </a:cubicBezTo>
                  <a:cubicBezTo>
                    <a:pt x="158" y="56"/>
                    <a:pt x="157" y="57"/>
                    <a:pt x="157" y="58"/>
                  </a:cubicBezTo>
                  <a:cubicBezTo>
                    <a:pt x="157" y="58"/>
                    <a:pt x="159" y="59"/>
                    <a:pt x="159" y="59"/>
                  </a:cubicBezTo>
                  <a:cubicBezTo>
                    <a:pt x="159" y="60"/>
                    <a:pt x="158" y="61"/>
                    <a:pt x="158" y="62"/>
                  </a:cubicBezTo>
                  <a:cubicBezTo>
                    <a:pt x="157" y="62"/>
                    <a:pt x="160" y="63"/>
                    <a:pt x="160" y="63"/>
                  </a:cubicBezTo>
                  <a:cubicBezTo>
                    <a:pt x="160" y="64"/>
                    <a:pt x="158" y="65"/>
                    <a:pt x="158" y="66"/>
                  </a:cubicBezTo>
                  <a:cubicBezTo>
                    <a:pt x="158" y="66"/>
                    <a:pt x="157" y="67"/>
                    <a:pt x="156" y="68"/>
                  </a:cubicBezTo>
                  <a:cubicBezTo>
                    <a:pt x="156" y="68"/>
                    <a:pt x="154" y="66"/>
                    <a:pt x="154" y="66"/>
                  </a:cubicBezTo>
                  <a:cubicBezTo>
                    <a:pt x="154" y="65"/>
                    <a:pt x="156" y="65"/>
                    <a:pt x="156" y="64"/>
                  </a:cubicBezTo>
                  <a:cubicBezTo>
                    <a:pt x="156" y="63"/>
                    <a:pt x="154" y="63"/>
                    <a:pt x="154" y="62"/>
                  </a:cubicBezTo>
                  <a:cubicBezTo>
                    <a:pt x="154" y="62"/>
                    <a:pt x="155" y="60"/>
                    <a:pt x="155" y="60"/>
                  </a:cubicBezTo>
                  <a:cubicBezTo>
                    <a:pt x="155" y="59"/>
                    <a:pt x="154" y="59"/>
                    <a:pt x="153" y="58"/>
                  </a:cubicBezTo>
                  <a:cubicBezTo>
                    <a:pt x="153" y="58"/>
                    <a:pt x="151" y="57"/>
                    <a:pt x="151" y="57"/>
                  </a:cubicBezTo>
                  <a:cubicBezTo>
                    <a:pt x="151" y="56"/>
                    <a:pt x="152" y="55"/>
                    <a:pt x="153" y="54"/>
                  </a:cubicBezTo>
                  <a:cubicBezTo>
                    <a:pt x="153" y="54"/>
                    <a:pt x="154" y="53"/>
                    <a:pt x="154" y="52"/>
                  </a:cubicBezTo>
                  <a:cubicBezTo>
                    <a:pt x="154" y="52"/>
                    <a:pt x="156" y="50"/>
                    <a:pt x="156" y="50"/>
                  </a:cubicBezTo>
                  <a:cubicBezTo>
                    <a:pt x="156" y="49"/>
                    <a:pt x="154" y="49"/>
                    <a:pt x="154" y="48"/>
                  </a:cubicBezTo>
                  <a:cubicBezTo>
                    <a:pt x="154" y="48"/>
                    <a:pt x="152" y="47"/>
                    <a:pt x="151" y="46"/>
                  </a:cubicBezTo>
                  <a:cubicBezTo>
                    <a:pt x="151" y="47"/>
                    <a:pt x="150" y="48"/>
                    <a:pt x="150" y="49"/>
                  </a:cubicBezTo>
                  <a:cubicBezTo>
                    <a:pt x="150" y="49"/>
                    <a:pt x="148" y="51"/>
                    <a:pt x="148" y="51"/>
                  </a:cubicBezTo>
                  <a:cubicBezTo>
                    <a:pt x="148" y="51"/>
                    <a:pt x="150" y="52"/>
                    <a:pt x="150" y="53"/>
                  </a:cubicBezTo>
                  <a:cubicBezTo>
                    <a:pt x="150" y="53"/>
                    <a:pt x="149" y="54"/>
                    <a:pt x="149" y="55"/>
                  </a:cubicBezTo>
                  <a:cubicBezTo>
                    <a:pt x="148" y="56"/>
                    <a:pt x="147" y="56"/>
                    <a:pt x="147" y="57"/>
                  </a:cubicBezTo>
                  <a:cubicBezTo>
                    <a:pt x="146" y="58"/>
                    <a:pt x="146" y="59"/>
                    <a:pt x="145" y="59"/>
                  </a:cubicBezTo>
                  <a:cubicBezTo>
                    <a:pt x="145" y="59"/>
                    <a:pt x="143" y="58"/>
                    <a:pt x="143" y="58"/>
                  </a:cubicBezTo>
                  <a:cubicBezTo>
                    <a:pt x="143" y="57"/>
                    <a:pt x="145" y="56"/>
                    <a:pt x="145" y="55"/>
                  </a:cubicBezTo>
                  <a:cubicBezTo>
                    <a:pt x="144" y="55"/>
                    <a:pt x="143" y="54"/>
                    <a:pt x="142" y="54"/>
                  </a:cubicBezTo>
                  <a:cubicBezTo>
                    <a:pt x="142" y="54"/>
                    <a:pt x="141" y="56"/>
                    <a:pt x="141" y="56"/>
                  </a:cubicBezTo>
                  <a:cubicBezTo>
                    <a:pt x="140" y="56"/>
                    <a:pt x="139" y="54"/>
                    <a:pt x="138" y="54"/>
                  </a:cubicBezTo>
                  <a:cubicBezTo>
                    <a:pt x="138" y="54"/>
                    <a:pt x="137" y="56"/>
                    <a:pt x="137" y="56"/>
                  </a:cubicBezTo>
                  <a:cubicBezTo>
                    <a:pt x="136" y="57"/>
                    <a:pt x="136" y="58"/>
                    <a:pt x="135" y="59"/>
                  </a:cubicBezTo>
                  <a:cubicBezTo>
                    <a:pt x="134" y="60"/>
                    <a:pt x="133" y="62"/>
                    <a:pt x="132" y="63"/>
                  </a:cubicBezTo>
                  <a:cubicBezTo>
                    <a:pt x="130" y="62"/>
                    <a:pt x="129" y="61"/>
                    <a:pt x="127" y="60"/>
                  </a:cubicBezTo>
                  <a:cubicBezTo>
                    <a:pt x="128" y="59"/>
                    <a:pt x="128" y="58"/>
                    <a:pt x="129" y="57"/>
                  </a:cubicBezTo>
                  <a:cubicBezTo>
                    <a:pt x="129" y="57"/>
                    <a:pt x="131" y="56"/>
                    <a:pt x="131" y="55"/>
                  </a:cubicBezTo>
                  <a:cubicBezTo>
                    <a:pt x="131" y="55"/>
                    <a:pt x="128" y="54"/>
                    <a:pt x="128" y="54"/>
                  </a:cubicBezTo>
                  <a:cubicBezTo>
                    <a:pt x="129" y="53"/>
                    <a:pt x="130" y="51"/>
                    <a:pt x="130" y="51"/>
                  </a:cubicBezTo>
                  <a:cubicBezTo>
                    <a:pt x="130" y="51"/>
                    <a:pt x="132" y="53"/>
                    <a:pt x="132" y="53"/>
                  </a:cubicBezTo>
                  <a:cubicBezTo>
                    <a:pt x="133" y="53"/>
                    <a:pt x="134" y="51"/>
                    <a:pt x="134" y="51"/>
                  </a:cubicBezTo>
                  <a:cubicBezTo>
                    <a:pt x="135" y="50"/>
                    <a:pt x="135" y="49"/>
                    <a:pt x="136" y="49"/>
                  </a:cubicBezTo>
                  <a:cubicBezTo>
                    <a:pt x="136" y="48"/>
                    <a:pt x="137" y="47"/>
                    <a:pt x="137" y="46"/>
                  </a:cubicBezTo>
                  <a:cubicBezTo>
                    <a:pt x="138" y="46"/>
                    <a:pt x="139" y="45"/>
                    <a:pt x="139" y="44"/>
                  </a:cubicBezTo>
                  <a:cubicBezTo>
                    <a:pt x="140" y="43"/>
                    <a:pt x="140" y="43"/>
                    <a:pt x="141" y="42"/>
                  </a:cubicBezTo>
                  <a:cubicBezTo>
                    <a:pt x="141" y="42"/>
                    <a:pt x="139" y="40"/>
                    <a:pt x="139" y="40"/>
                  </a:cubicBezTo>
                  <a:cubicBezTo>
                    <a:pt x="138" y="40"/>
                    <a:pt x="138" y="42"/>
                    <a:pt x="137" y="42"/>
                  </a:cubicBezTo>
                  <a:cubicBezTo>
                    <a:pt x="136" y="42"/>
                    <a:pt x="135" y="40"/>
                    <a:pt x="135" y="41"/>
                  </a:cubicBezTo>
                  <a:cubicBezTo>
                    <a:pt x="134" y="41"/>
                    <a:pt x="133" y="42"/>
                    <a:pt x="133" y="43"/>
                  </a:cubicBezTo>
                  <a:cubicBezTo>
                    <a:pt x="133" y="43"/>
                    <a:pt x="135" y="44"/>
                    <a:pt x="135" y="45"/>
                  </a:cubicBezTo>
                  <a:cubicBezTo>
                    <a:pt x="135" y="45"/>
                    <a:pt x="134" y="47"/>
                    <a:pt x="133" y="47"/>
                  </a:cubicBezTo>
                  <a:cubicBezTo>
                    <a:pt x="133" y="47"/>
                    <a:pt x="131" y="45"/>
                    <a:pt x="131" y="45"/>
                  </a:cubicBezTo>
                  <a:cubicBezTo>
                    <a:pt x="131" y="46"/>
                    <a:pt x="130" y="47"/>
                    <a:pt x="130" y="47"/>
                  </a:cubicBezTo>
                  <a:cubicBezTo>
                    <a:pt x="129" y="48"/>
                    <a:pt x="128" y="49"/>
                    <a:pt x="128" y="50"/>
                  </a:cubicBezTo>
                  <a:cubicBezTo>
                    <a:pt x="127" y="50"/>
                    <a:pt x="127" y="51"/>
                    <a:pt x="126" y="52"/>
                  </a:cubicBezTo>
                  <a:cubicBezTo>
                    <a:pt x="126" y="52"/>
                    <a:pt x="125" y="54"/>
                    <a:pt x="124" y="54"/>
                  </a:cubicBezTo>
                  <a:cubicBezTo>
                    <a:pt x="124" y="54"/>
                    <a:pt x="122" y="52"/>
                    <a:pt x="122" y="52"/>
                  </a:cubicBezTo>
                  <a:cubicBezTo>
                    <a:pt x="122" y="52"/>
                    <a:pt x="121" y="54"/>
                    <a:pt x="121" y="55"/>
                  </a:cubicBezTo>
                  <a:cubicBezTo>
                    <a:pt x="120" y="55"/>
                    <a:pt x="119" y="56"/>
                    <a:pt x="119" y="57"/>
                  </a:cubicBezTo>
                  <a:cubicBezTo>
                    <a:pt x="118" y="57"/>
                    <a:pt x="118" y="59"/>
                    <a:pt x="117" y="59"/>
                  </a:cubicBezTo>
                  <a:cubicBezTo>
                    <a:pt x="117" y="59"/>
                    <a:pt x="115" y="57"/>
                    <a:pt x="115" y="57"/>
                  </a:cubicBezTo>
                  <a:cubicBezTo>
                    <a:pt x="114" y="57"/>
                    <a:pt x="114" y="59"/>
                    <a:pt x="113" y="60"/>
                  </a:cubicBezTo>
                  <a:cubicBezTo>
                    <a:pt x="113" y="60"/>
                    <a:pt x="112" y="58"/>
                    <a:pt x="111" y="58"/>
                  </a:cubicBezTo>
                  <a:cubicBezTo>
                    <a:pt x="111" y="58"/>
                    <a:pt x="110" y="60"/>
                    <a:pt x="109" y="60"/>
                  </a:cubicBezTo>
                  <a:cubicBezTo>
                    <a:pt x="109" y="60"/>
                    <a:pt x="108" y="59"/>
                    <a:pt x="107" y="58"/>
                  </a:cubicBezTo>
                  <a:cubicBezTo>
                    <a:pt x="106" y="58"/>
                    <a:pt x="106" y="57"/>
                    <a:pt x="105" y="57"/>
                  </a:cubicBezTo>
                  <a:cubicBezTo>
                    <a:pt x="104" y="56"/>
                    <a:pt x="103" y="55"/>
                    <a:pt x="103" y="55"/>
                  </a:cubicBezTo>
                  <a:cubicBezTo>
                    <a:pt x="102" y="55"/>
                    <a:pt x="101" y="57"/>
                    <a:pt x="101" y="57"/>
                  </a:cubicBezTo>
                  <a:cubicBezTo>
                    <a:pt x="101" y="57"/>
                    <a:pt x="103" y="59"/>
                    <a:pt x="103" y="59"/>
                  </a:cubicBezTo>
                  <a:cubicBezTo>
                    <a:pt x="103" y="59"/>
                    <a:pt x="102" y="61"/>
                    <a:pt x="101" y="61"/>
                  </a:cubicBezTo>
                  <a:cubicBezTo>
                    <a:pt x="101" y="61"/>
                    <a:pt x="99" y="60"/>
                    <a:pt x="99" y="59"/>
                  </a:cubicBezTo>
                  <a:cubicBezTo>
                    <a:pt x="99" y="59"/>
                    <a:pt x="101" y="57"/>
                    <a:pt x="101" y="57"/>
                  </a:cubicBezTo>
                  <a:cubicBezTo>
                    <a:pt x="101" y="57"/>
                    <a:pt x="99" y="56"/>
                    <a:pt x="99" y="56"/>
                  </a:cubicBezTo>
                  <a:cubicBezTo>
                    <a:pt x="98" y="55"/>
                    <a:pt x="97" y="54"/>
                    <a:pt x="96" y="54"/>
                  </a:cubicBezTo>
                  <a:cubicBezTo>
                    <a:pt x="96" y="53"/>
                    <a:pt x="95" y="53"/>
                    <a:pt x="94" y="52"/>
                  </a:cubicBezTo>
                  <a:cubicBezTo>
                    <a:pt x="93" y="52"/>
                    <a:pt x="93" y="51"/>
                    <a:pt x="92" y="50"/>
                  </a:cubicBezTo>
                  <a:cubicBezTo>
                    <a:pt x="91" y="50"/>
                    <a:pt x="90" y="49"/>
                    <a:pt x="90" y="49"/>
                  </a:cubicBezTo>
                  <a:cubicBezTo>
                    <a:pt x="89" y="49"/>
                    <a:pt x="89" y="50"/>
                    <a:pt x="88" y="51"/>
                  </a:cubicBezTo>
                  <a:cubicBezTo>
                    <a:pt x="88" y="51"/>
                    <a:pt x="87" y="53"/>
                    <a:pt x="86" y="53"/>
                  </a:cubicBezTo>
                  <a:cubicBezTo>
                    <a:pt x="86" y="53"/>
                    <a:pt x="84" y="51"/>
                    <a:pt x="84" y="51"/>
                  </a:cubicBezTo>
                  <a:cubicBezTo>
                    <a:pt x="83" y="52"/>
                    <a:pt x="83" y="53"/>
                    <a:pt x="82" y="54"/>
                  </a:cubicBezTo>
                  <a:cubicBezTo>
                    <a:pt x="82" y="54"/>
                    <a:pt x="81" y="55"/>
                    <a:pt x="81" y="56"/>
                  </a:cubicBezTo>
                  <a:cubicBezTo>
                    <a:pt x="80" y="57"/>
                    <a:pt x="79" y="57"/>
                    <a:pt x="79" y="58"/>
                  </a:cubicBezTo>
                  <a:cubicBezTo>
                    <a:pt x="78" y="59"/>
                    <a:pt x="78" y="60"/>
                    <a:pt x="77" y="60"/>
                  </a:cubicBezTo>
                  <a:cubicBezTo>
                    <a:pt x="77" y="61"/>
                    <a:pt x="76" y="63"/>
                    <a:pt x="76" y="63"/>
                  </a:cubicBezTo>
                  <a:cubicBezTo>
                    <a:pt x="75" y="63"/>
                    <a:pt x="73" y="61"/>
                    <a:pt x="73" y="61"/>
                  </a:cubicBezTo>
                  <a:cubicBezTo>
                    <a:pt x="73" y="61"/>
                    <a:pt x="75" y="59"/>
                    <a:pt x="75" y="59"/>
                  </a:cubicBezTo>
                  <a:cubicBezTo>
                    <a:pt x="75" y="58"/>
                    <a:pt x="73" y="57"/>
                    <a:pt x="73" y="57"/>
                  </a:cubicBezTo>
                  <a:cubicBezTo>
                    <a:pt x="72" y="57"/>
                    <a:pt x="71" y="59"/>
                    <a:pt x="71" y="59"/>
                  </a:cubicBezTo>
                  <a:cubicBezTo>
                    <a:pt x="70" y="59"/>
                    <a:pt x="69" y="58"/>
                    <a:pt x="69" y="58"/>
                  </a:cubicBezTo>
                  <a:cubicBezTo>
                    <a:pt x="68" y="57"/>
                    <a:pt x="67" y="56"/>
                    <a:pt x="67" y="56"/>
                  </a:cubicBezTo>
                  <a:cubicBezTo>
                    <a:pt x="66" y="55"/>
                    <a:pt x="65" y="55"/>
                    <a:pt x="64" y="54"/>
                  </a:cubicBezTo>
                  <a:cubicBezTo>
                    <a:pt x="64" y="55"/>
                    <a:pt x="63" y="56"/>
                    <a:pt x="63" y="56"/>
                  </a:cubicBezTo>
                  <a:close/>
                  <a:moveTo>
                    <a:pt x="163" y="13"/>
                  </a:moveTo>
                  <a:cubicBezTo>
                    <a:pt x="163" y="13"/>
                    <a:pt x="162" y="15"/>
                    <a:pt x="161" y="15"/>
                  </a:cubicBezTo>
                  <a:cubicBezTo>
                    <a:pt x="161" y="16"/>
                    <a:pt x="160" y="17"/>
                    <a:pt x="160" y="17"/>
                  </a:cubicBezTo>
                  <a:cubicBezTo>
                    <a:pt x="159" y="18"/>
                    <a:pt x="162" y="19"/>
                    <a:pt x="162" y="19"/>
                  </a:cubicBezTo>
                  <a:cubicBezTo>
                    <a:pt x="162" y="19"/>
                    <a:pt x="160" y="21"/>
                    <a:pt x="160" y="21"/>
                  </a:cubicBezTo>
                  <a:cubicBezTo>
                    <a:pt x="160" y="21"/>
                    <a:pt x="162" y="23"/>
                    <a:pt x="162" y="23"/>
                  </a:cubicBezTo>
                  <a:cubicBezTo>
                    <a:pt x="163" y="23"/>
                    <a:pt x="164" y="21"/>
                    <a:pt x="164" y="21"/>
                  </a:cubicBezTo>
                  <a:cubicBezTo>
                    <a:pt x="165" y="20"/>
                    <a:pt x="165" y="19"/>
                    <a:pt x="166" y="18"/>
                  </a:cubicBezTo>
                  <a:cubicBezTo>
                    <a:pt x="166" y="18"/>
                    <a:pt x="164" y="17"/>
                    <a:pt x="164" y="17"/>
                  </a:cubicBezTo>
                  <a:cubicBezTo>
                    <a:pt x="163" y="16"/>
                    <a:pt x="165" y="15"/>
                    <a:pt x="165" y="15"/>
                  </a:cubicBezTo>
                  <a:cubicBezTo>
                    <a:pt x="165" y="15"/>
                    <a:pt x="163" y="13"/>
                    <a:pt x="163" y="13"/>
                  </a:cubicBezTo>
                  <a:close/>
                  <a:moveTo>
                    <a:pt x="367" y="24"/>
                  </a:moveTo>
                  <a:cubicBezTo>
                    <a:pt x="367" y="24"/>
                    <a:pt x="368" y="21"/>
                    <a:pt x="368" y="21"/>
                  </a:cubicBezTo>
                  <a:cubicBezTo>
                    <a:pt x="368" y="21"/>
                    <a:pt x="367" y="20"/>
                    <a:pt x="366" y="20"/>
                  </a:cubicBezTo>
                  <a:cubicBezTo>
                    <a:pt x="366" y="19"/>
                    <a:pt x="364" y="18"/>
                    <a:pt x="364" y="18"/>
                  </a:cubicBezTo>
                  <a:cubicBezTo>
                    <a:pt x="364" y="18"/>
                    <a:pt x="363" y="20"/>
                    <a:pt x="362" y="20"/>
                  </a:cubicBezTo>
                  <a:cubicBezTo>
                    <a:pt x="362" y="21"/>
                    <a:pt x="361" y="22"/>
                    <a:pt x="361" y="22"/>
                  </a:cubicBezTo>
                  <a:cubicBezTo>
                    <a:pt x="360" y="23"/>
                    <a:pt x="359" y="24"/>
                    <a:pt x="359" y="25"/>
                  </a:cubicBezTo>
                  <a:cubicBezTo>
                    <a:pt x="359" y="25"/>
                    <a:pt x="357" y="26"/>
                    <a:pt x="357" y="27"/>
                  </a:cubicBezTo>
                  <a:cubicBezTo>
                    <a:pt x="357" y="27"/>
                    <a:pt x="359" y="29"/>
                    <a:pt x="359" y="29"/>
                  </a:cubicBezTo>
                  <a:cubicBezTo>
                    <a:pt x="360" y="28"/>
                    <a:pt x="361" y="27"/>
                    <a:pt x="361" y="26"/>
                  </a:cubicBezTo>
                  <a:cubicBezTo>
                    <a:pt x="362" y="25"/>
                    <a:pt x="363" y="23"/>
                    <a:pt x="365" y="22"/>
                  </a:cubicBezTo>
                  <a:cubicBezTo>
                    <a:pt x="365" y="22"/>
                    <a:pt x="366" y="24"/>
                    <a:pt x="367" y="24"/>
                  </a:cubicBezTo>
                  <a:close/>
                  <a:moveTo>
                    <a:pt x="592" y="15"/>
                  </a:moveTo>
                  <a:cubicBezTo>
                    <a:pt x="592" y="16"/>
                    <a:pt x="591" y="17"/>
                    <a:pt x="590" y="18"/>
                  </a:cubicBezTo>
                  <a:cubicBezTo>
                    <a:pt x="590" y="18"/>
                    <a:pt x="593" y="19"/>
                    <a:pt x="593" y="19"/>
                  </a:cubicBezTo>
                  <a:cubicBezTo>
                    <a:pt x="593" y="20"/>
                    <a:pt x="591" y="21"/>
                    <a:pt x="591" y="21"/>
                  </a:cubicBezTo>
                  <a:cubicBezTo>
                    <a:pt x="591" y="22"/>
                    <a:pt x="590" y="23"/>
                    <a:pt x="589" y="24"/>
                  </a:cubicBezTo>
                  <a:cubicBezTo>
                    <a:pt x="589" y="24"/>
                    <a:pt x="588" y="25"/>
                    <a:pt x="587" y="26"/>
                  </a:cubicBezTo>
                  <a:cubicBezTo>
                    <a:pt x="588" y="26"/>
                    <a:pt x="589" y="28"/>
                    <a:pt x="590" y="28"/>
                  </a:cubicBezTo>
                  <a:cubicBezTo>
                    <a:pt x="590" y="27"/>
                    <a:pt x="591" y="26"/>
                    <a:pt x="591" y="25"/>
                  </a:cubicBezTo>
                  <a:cubicBezTo>
                    <a:pt x="592" y="25"/>
                    <a:pt x="593" y="24"/>
                    <a:pt x="593" y="23"/>
                  </a:cubicBezTo>
                  <a:cubicBezTo>
                    <a:pt x="594" y="22"/>
                    <a:pt x="594" y="22"/>
                    <a:pt x="595" y="21"/>
                  </a:cubicBezTo>
                  <a:cubicBezTo>
                    <a:pt x="596" y="19"/>
                    <a:pt x="597" y="18"/>
                    <a:pt x="598" y="16"/>
                  </a:cubicBezTo>
                  <a:cubicBezTo>
                    <a:pt x="597" y="15"/>
                    <a:pt x="595" y="14"/>
                    <a:pt x="594" y="13"/>
                  </a:cubicBezTo>
                  <a:cubicBezTo>
                    <a:pt x="593" y="14"/>
                    <a:pt x="593" y="15"/>
                    <a:pt x="592" y="15"/>
                  </a:cubicBezTo>
                  <a:close/>
                  <a:moveTo>
                    <a:pt x="554" y="57"/>
                  </a:moveTo>
                  <a:cubicBezTo>
                    <a:pt x="554" y="56"/>
                    <a:pt x="555" y="55"/>
                    <a:pt x="555" y="54"/>
                  </a:cubicBezTo>
                  <a:cubicBezTo>
                    <a:pt x="555" y="54"/>
                    <a:pt x="553" y="53"/>
                    <a:pt x="553" y="53"/>
                  </a:cubicBezTo>
                  <a:cubicBezTo>
                    <a:pt x="553" y="52"/>
                    <a:pt x="555" y="51"/>
                    <a:pt x="555" y="50"/>
                  </a:cubicBezTo>
                  <a:cubicBezTo>
                    <a:pt x="555" y="50"/>
                    <a:pt x="553" y="49"/>
                    <a:pt x="552" y="49"/>
                  </a:cubicBezTo>
                  <a:cubicBezTo>
                    <a:pt x="552" y="48"/>
                    <a:pt x="554" y="47"/>
                    <a:pt x="554" y="46"/>
                  </a:cubicBezTo>
                  <a:cubicBezTo>
                    <a:pt x="554" y="46"/>
                    <a:pt x="556" y="45"/>
                    <a:pt x="556" y="44"/>
                  </a:cubicBezTo>
                  <a:cubicBezTo>
                    <a:pt x="556" y="44"/>
                    <a:pt x="554" y="43"/>
                    <a:pt x="554" y="43"/>
                  </a:cubicBezTo>
                  <a:cubicBezTo>
                    <a:pt x="553" y="43"/>
                    <a:pt x="553" y="44"/>
                    <a:pt x="552" y="45"/>
                  </a:cubicBezTo>
                  <a:cubicBezTo>
                    <a:pt x="551" y="45"/>
                    <a:pt x="551" y="46"/>
                    <a:pt x="550" y="47"/>
                  </a:cubicBezTo>
                  <a:cubicBezTo>
                    <a:pt x="550" y="48"/>
                    <a:pt x="549" y="49"/>
                    <a:pt x="549" y="49"/>
                  </a:cubicBezTo>
                  <a:cubicBezTo>
                    <a:pt x="548" y="50"/>
                    <a:pt x="551" y="50"/>
                    <a:pt x="551" y="51"/>
                  </a:cubicBezTo>
                  <a:cubicBezTo>
                    <a:pt x="551" y="52"/>
                    <a:pt x="549" y="52"/>
                    <a:pt x="549" y="53"/>
                  </a:cubicBezTo>
                  <a:cubicBezTo>
                    <a:pt x="549" y="54"/>
                    <a:pt x="551" y="54"/>
                    <a:pt x="551" y="55"/>
                  </a:cubicBezTo>
                  <a:cubicBezTo>
                    <a:pt x="551" y="55"/>
                    <a:pt x="550" y="57"/>
                    <a:pt x="550" y="57"/>
                  </a:cubicBezTo>
                  <a:cubicBezTo>
                    <a:pt x="550" y="58"/>
                    <a:pt x="552" y="58"/>
                    <a:pt x="552" y="59"/>
                  </a:cubicBezTo>
                  <a:cubicBezTo>
                    <a:pt x="552" y="58"/>
                    <a:pt x="553" y="57"/>
                    <a:pt x="554" y="57"/>
                  </a:cubicBezTo>
                  <a:close/>
                  <a:moveTo>
                    <a:pt x="352" y="51"/>
                  </a:moveTo>
                  <a:cubicBezTo>
                    <a:pt x="351" y="50"/>
                    <a:pt x="350" y="49"/>
                    <a:pt x="348" y="48"/>
                  </a:cubicBezTo>
                  <a:cubicBezTo>
                    <a:pt x="347" y="50"/>
                    <a:pt x="346" y="51"/>
                    <a:pt x="345" y="53"/>
                  </a:cubicBezTo>
                  <a:cubicBezTo>
                    <a:pt x="346" y="54"/>
                    <a:pt x="348" y="55"/>
                    <a:pt x="349" y="56"/>
                  </a:cubicBezTo>
                  <a:cubicBezTo>
                    <a:pt x="350" y="54"/>
                    <a:pt x="351" y="53"/>
                    <a:pt x="352" y="51"/>
                  </a:cubicBezTo>
                  <a:close/>
                  <a:moveTo>
                    <a:pt x="11" y="45"/>
                  </a:moveTo>
                  <a:cubicBezTo>
                    <a:pt x="11" y="45"/>
                    <a:pt x="13" y="47"/>
                    <a:pt x="13" y="47"/>
                  </a:cubicBezTo>
                  <a:cubicBezTo>
                    <a:pt x="14" y="47"/>
                    <a:pt x="15" y="45"/>
                    <a:pt x="15" y="45"/>
                  </a:cubicBezTo>
                  <a:cubicBezTo>
                    <a:pt x="15" y="44"/>
                    <a:pt x="13" y="43"/>
                    <a:pt x="13" y="43"/>
                  </a:cubicBezTo>
                  <a:cubicBezTo>
                    <a:pt x="12" y="43"/>
                    <a:pt x="11" y="41"/>
                    <a:pt x="11" y="41"/>
                  </a:cubicBezTo>
                  <a:cubicBezTo>
                    <a:pt x="10" y="41"/>
                    <a:pt x="9" y="43"/>
                    <a:pt x="9" y="44"/>
                  </a:cubicBezTo>
                  <a:cubicBezTo>
                    <a:pt x="9" y="44"/>
                    <a:pt x="7" y="45"/>
                    <a:pt x="7" y="46"/>
                  </a:cubicBezTo>
                  <a:cubicBezTo>
                    <a:pt x="7" y="46"/>
                    <a:pt x="9" y="47"/>
                    <a:pt x="9" y="47"/>
                  </a:cubicBezTo>
                  <a:cubicBezTo>
                    <a:pt x="10" y="47"/>
                    <a:pt x="10" y="45"/>
                    <a:pt x="11" y="45"/>
                  </a:cubicBezTo>
                  <a:close/>
                  <a:moveTo>
                    <a:pt x="51" y="44"/>
                  </a:moveTo>
                  <a:cubicBezTo>
                    <a:pt x="51" y="44"/>
                    <a:pt x="52" y="42"/>
                    <a:pt x="53" y="42"/>
                  </a:cubicBezTo>
                  <a:cubicBezTo>
                    <a:pt x="53" y="42"/>
                    <a:pt x="55" y="44"/>
                    <a:pt x="55" y="43"/>
                  </a:cubicBezTo>
                  <a:cubicBezTo>
                    <a:pt x="55" y="43"/>
                    <a:pt x="56" y="42"/>
                    <a:pt x="57" y="41"/>
                  </a:cubicBezTo>
                  <a:cubicBezTo>
                    <a:pt x="57" y="40"/>
                    <a:pt x="58" y="40"/>
                    <a:pt x="58" y="39"/>
                  </a:cubicBezTo>
                  <a:cubicBezTo>
                    <a:pt x="57" y="39"/>
                    <a:pt x="57" y="37"/>
                    <a:pt x="56" y="37"/>
                  </a:cubicBezTo>
                  <a:cubicBezTo>
                    <a:pt x="56" y="37"/>
                    <a:pt x="55" y="39"/>
                    <a:pt x="54" y="39"/>
                  </a:cubicBezTo>
                  <a:cubicBezTo>
                    <a:pt x="54" y="39"/>
                    <a:pt x="52" y="38"/>
                    <a:pt x="52" y="38"/>
                  </a:cubicBezTo>
                  <a:cubicBezTo>
                    <a:pt x="52" y="38"/>
                    <a:pt x="51" y="39"/>
                    <a:pt x="50" y="40"/>
                  </a:cubicBezTo>
                  <a:cubicBezTo>
                    <a:pt x="50" y="41"/>
                    <a:pt x="49" y="41"/>
                    <a:pt x="49" y="42"/>
                  </a:cubicBezTo>
                  <a:cubicBezTo>
                    <a:pt x="50" y="42"/>
                    <a:pt x="50" y="44"/>
                    <a:pt x="51" y="44"/>
                  </a:cubicBezTo>
                  <a:close/>
                  <a:moveTo>
                    <a:pt x="63" y="28"/>
                  </a:moveTo>
                  <a:cubicBezTo>
                    <a:pt x="63" y="28"/>
                    <a:pt x="61" y="27"/>
                    <a:pt x="61" y="27"/>
                  </a:cubicBezTo>
                  <a:cubicBezTo>
                    <a:pt x="60" y="26"/>
                    <a:pt x="59" y="25"/>
                    <a:pt x="58" y="25"/>
                  </a:cubicBezTo>
                  <a:cubicBezTo>
                    <a:pt x="58" y="25"/>
                    <a:pt x="57" y="27"/>
                    <a:pt x="57" y="27"/>
                  </a:cubicBezTo>
                  <a:cubicBezTo>
                    <a:pt x="56" y="27"/>
                    <a:pt x="55" y="29"/>
                    <a:pt x="55" y="29"/>
                  </a:cubicBezTo>
                  <a:cubicBezTo>
                    <a:pt x="55" y="30"/>
                    <a:pt x="57" y="31"/>
                    <a:pt x="57" y="31"/>
                  </a:cubicBezTo>
                  <a:cubicBezTo>
                    <a:pt x="58" y="31"/>
                    <a:pt x="59" y="33"/>
                    <a:pt x="59" y="33"/>
                  </a:cubicBezTo>
                  <a:cubicBezTo>
                    <a:pt x="60" y="33"/>
                    <a:pt x="61" y="31"/>
                    <a:pt x="61" y="30"/>
                  </a:cubicBezTo>
                  <a:cubicBezTo>
                    <a:pt x="61" y="30"/>
                    <a:pt x="63" y="29"/>
                    <a:pt x="63" y="28"/>
                  </a:cubicBezTo>
                  <a:close/>
                  <a:moveTo>
                    <a:pt x="108" y="48"/>
                  </a:moveTo>
                  <a:cubicBezTo>
                    <a:pt x="108" y="48"/>
                    <a:pt x="106" y="47"/>
                    <a:pt x="105" y="47"/>
                  </a:cubicBezTo>
                  <a:cubicBezTo>
                    <a:pt x="105" y="46"/>
                    <a:pt x="103" y="45"/>
                    <a:pt x="103" y="45"/>
                  </a:cubicBezTo>
                  <a:cubicBezTo>
                    <a:pt x="103" y="45"/>
                    <a:pt x="102" y="47"/>
                    <a:pt x="101" y="47"/>
                  </a:cubicBezTo>
                  <a:cubicBezTo>
                    <a:pt x="101" y="47"/>
                    <a:pt x="100" y="49"/>
                    <a:pt x="100" y="49"/>
                  </a:cubicBezTo>
                  <a:cubicBezTo>
                    <a:pt x="100" y="50"/>
                    <a:pt x="102" y="51"/>
                    <a:pt x="102" y="51"/>
                  </a:cubicBezTo>
                  <a:cubicBezTo>
                    <a:pt x="102" y="51"/>
                    <a:pt x="104" y="53"/>
                    <a:pt x="104" y="53"/>
                  </a:cubicBezTo>
                  <a:cubicBezTo>
                    <a:pt x="105" y="53"/>
                    <a:pt x="106" y="51"/>
                    <a:pt x="106" y="51"/>
                  </a:cubicBezTo>
                  <a:cubicBezTo>
                    <a:pt x="106" y="50"/>
                    <a:pt x="108" y="49"/>
                    <a:pt x="108" y="48"/>
                  </a:cubicBezTo>
                  <a:close/>
                  <a:moveTo>
                    <a:pt x="116" y="51"/>
                  </a:moveTo>
                  <a:cubicBezTo>
                    <a:pt x="116" y="51"/>
                    <a:pt x="117" y="49"/>
                    <a:pt x="118" y="49"/>
                  </a:cubicBezTo>
                  <a:cubicBezTo>
                    <a:pt x="118" y="48"/>
                    <a:pt x="119" y="47"/>
                    <a:pt x="119" y="47"/>
                  </a:cubicBezTo>
                  <a:cubicBezTo>
                    <a:pt x="120" y="46"/>
                    <a:pt x="121" y="45"/>
                    <a:pt x="121" y="44"/>
                  </a:cubicBezTo>
                  <a:cubicBezTo>
                    <a:pt x="121" y="44"/>
                    <a:pt x="119" y="43"/>
                    <a:pt x="119" y="43"/>
                  </a:cubicBezTo>
                  <a:cubicBezTo>
                    <a:pt x="119" y="43"/>
                    <a:pt x="117" y="41"/>
                    <a:pt x="117" y="41"/>
                  </a:cubicBezTo>
                  <a:cubicBezTo>
                    <a:pt x="116" y="41"/>
                    <a:pt x="115" y="43"/>
                    <a:pt x="115" y="43"/>
                  </a:cubicBezTo>
                  <a:cubicBezTo>
                    <a:pt x="114" y="44"/>
                    <a:pt x="114" y="45"/>
                    <a:pt x="113" y="46"/>
                  </a:cubicBezTo>
                  <a:cubicBezTo>
                    <a:pt x="113" y="46"/>
                    <a:pt x="115" y="47"/>
                    <a:pt x="116" y="47"/>
                  </a:cubicBezTo>
                  <a:cubicBezTo>
                    <a:pt x="116" y="48"/>
                    <a:pt x="114" y="49"/>
                    <a:pt x="114" y="49"/>
                  </a:cubicBezTo>
                  <a:cubicBezTo>
                    <a:pt x="114" y="49"/>
                    <a:pt x="116" y="51"/>
                    <a:pt x="116" y="51"/>
                  </a:cubicBezTo>
                  <a:close/>
                  <a:moveTo>
                    <a:pt x="177" y="27"/>
                  </a:moveTo>
                  <a:cubicBezTo>
                    <a:pt x="178" y="27"/>
                    <a:pt x="178" y="29"/>
                    <a:pt x="179" y="29"/>
                  </a:cubicBezTo>
                  <a:cubicBezTo>
                    <a:pt x="180" y="29"/>
                    <a:pt x="180" y="27"/>
                    <a:pt x="181" y="26"/>
                  </a:cubicBezTo>
                  <a:cubicBezTo>
                    <a:pt x="181" y="26"/>
                    <a:pt x="182" y="24"/>
                    <a:pt x="183" y="24"/>
                  </a:cubicBezTo>
                  <a:cubicBezTo>
                    <a:pt x="183" y="24"/>
                    <a:pt x="185" y="26"/>
                    <a:pt x="185" y="26"/>
                  </a:cubicBezTo>
                  <a:cubicBezTo>
                    <a:pt x="185" y="25"/>
                    <a:pt x="186" y="24"/>
                    <a:pt x="186" y="24"/>
                  </a:cubicBezTo>
                  <a:cubicBezTo>
                    <a:pt x="188" y="22"/>
                    <a:pt x="189" y="21"/>
                    <a:pt x="190" y="19"/>
                  </a:cubicBezTo>
                  <a:cubicBezTo>
                    <a:pt x="191" y="19"/>
                    <a:pt x="191" y="21"/>
                    <a:pt x="192" y="21"/>
                  </a:cubicBezTo>
                  <a:cubicBezTo>
                    <a:pt x="192" y="21"/>
                    <a:pt x="194" y="19"/>
                    <a:pt x="194" y="19"/>
                  </a:cubicBezTo>
                  <a:cubicBezTo>
                    <a:pt x="194" y="19"/>
                    <a:pt x="192" y="17"/>
                    <a:pt x="192" y="17"/>
                  </a:cubicBezTo>
                  <a:cubicBezTo>
                    <a:pt x="191" y="17"/>
                    <a:pt x="190" y="19"/>
                    <a:pt x="190" y="19"/>
                  </a:cubicBezTo>
                  <a:cubicBezTo>
                    <a:pt x="189" y="19"/>
                    <a:pt x="188" y="17"/>
                    <a:pt x="188" y="18"/>
                  </a:cubicBezTo>
                  <a:cubicBezTo>
                    <a:pt x="187" y="18"/>
                    <a:pt x="186" y="20"/>
                    <a:pt x="186" y="20"/>
                  </a:cubicBezTo>
                  <a:cubicBezTo>
                    <a:pt x="185" y="20"/>
                    <a:pt x="184" y="18"/>
                    <a:pt x="184" y="18"/>
                  </a:cubicBezTo>
                  <a:cubicBezTo>
                    <a:pt x="183" y="18"/>
                    <a:pt x="182" y="16"/>
                    <a:pt x="181" y="16"/>
                  </a:cubicBezTo>
                  <a:cubicBezTo>
                    <a:pt x="181" y="17"/>
                    <a:pt x="180" y="18"/>
                    <a:pt x="180" y="19"/>
                  </a:cubicBezTo>
                  <a:cubicBezTo>
                    <a:pt x="179" y="19"/>
                    <a:pt x="179" y="20"/>
                    <a:pt x="178" y="21"/>
                  </a:cubicBezTo>
                  <a:cubicBezTo>
                    <a:pt x="178" y="22"/>
                    <a:pt x="177" y="22"/>
                    <a:pt x="176" y="23"/>
                  </a:cubicBezTo>
                  <a:cubicBezTo>
                    <a:pt x="176" y="24"/>
                    <a:pt x="175" y="25"/>
                    <a:pt x="175" y="25"/>
                  </a:cubicBezTo>
                  <a:cubicBezTo>
                    <a:pt x="174" y="26"/>
                    <a:pt x="173" y="27"/>
                    <a:pt x="173" y="27"/>
                  </a:cubicBezTo>
                  <a:cubicBezTo>
                    <a:pt x="173" y="28"/>
                    <a:pt x="175" y="29"/>
                    <a:pt x="175" y="29"/>
                  </a:cubicBezTo>
                  <a:cubicBezTo>
                    <a:pt x="176" y="28"/>
                    <a:pt x="176" y="28"/>
                    <a:pt x="177" y="27"/>
                  </a:cubicBezTo>
                  <a:close/>
                  <a:moveTo>
                    <a:pt x="206" y="49"/>
                  </a:moveTo>
                  <a:cubicBezTo>
                    <a:pt x="206" y="49"/>
                    <a:pt x="207" y="47"/>
                    <a:pt x="208" y="47"/>
                  </a:cubicBezTo>
                  <a:cubicBezTo>
                    <a:pt x="208" y="47"/>
                    <a:pt x="205" y="45"/>
                    <a:pt x="205" y="45"/>
                  </a:cubicBezTo>
                  <a:cubicBezTo>
                    <a:pt x="205" y="45"/>
                    <a:pt x="207" y="44"/>
                    <a:pt x="207" y="43"/>
                  </a:cubicBezTo>
                  <a:cubicBezTo>
                    <a:pt x="207" y="42"/>
                    <a:pt x="208" y="41"/>
                    <a:pt x="209" y="41"/>
                  </a:cubicBezTo>
                  <a:cubicBezTo>
                    <a:pt x="209" y="40"/>
                    <a:pt x="210" y="39"/>
                    <a:pt x="211" y="38"/>
                  </a:cubicBezTo>
                  <a:cubicBezTo>
                    <a:pt x="211" y="38"/>
                    <a:pt x="208" y="37"/>
                    <a:pt x="208" y="37"/>
                  </a:cubicBezTo>
                  <a:cubicBezTo>
                    <a:pt x="208" y="36"/>
                    <a:pt x="210" y="35"/>
                    <a:pt x="210" y="35"/>
                  </a:cubicBezTo>
                  <a:cubicBezTo>
                    <a:pt x="210" y="35"/>
                    <a:pt x="208" y="33"/>
                    <a:pt x="208" y="33"/>
                  </a:cubicBezTo>
                  <a:cubicBezTo>
                    <a:pt x="207" y="33"/>
                    <a:pt x="207" y="34"/>
                    <a:pt x="206" y="35"/>
                  </a:cubicBezTo>
                  <a:cubicBezTo>
                    <a:pt x="206" y="35"/>
                    <a:pt x="204" y="37"/>
                    <a:pt x="204" y="37"/>
                  </a:cubicBezTo>
                  <a:cubicBezTo>
                    <a:pt x="204" y="38"/>
                    <a:pt x="207" y="39"/>
                    <a:pt x="207" y="39"/>
                  </a:cubicBezTo>
                  <a:cubicBezTo>
                    <a:pt x="206" y="40"/>
                    <a:pt x="205" y="41"/>
                    <a:pt x="205" y="41"/>
                  </a:cubicBezTo>
                  <a:cubicBezTo>
                    <a:pt x="204" y="42"/>
                    <a:pt x="203" y="43"/>
                    <a:pt x="203" y="43"/>
                  </a:cubicBezTo>
                  <a:cubicBezTo>
                    <a:pt x="203" y="44"/>
                    <a:pt x="201" y="45"/>
                    <a:pt x="201" y="46"/>
                  </a:cubicBezTo>
                  <a:cubicBezTo>
                    <a:pt x="202" y="46"/>
                    <a:pt x="203" y="47"/>
                    <a:pt x="204" y="47"/>
                  </a:cubicBezTo>
                  <a:cubicBezTo>
                    <a:pt x="204" y="47"/>
                    <a:pt x="205" y="49"/>
                    <a:pt x="206" y="49"/>
                  </a:cubicBezTo>
                  <a:close/>
                  <a:moveTo>
                    <a:pt x="240" y="51"/>
                  </a:moveTo>
                  <a:cubicBezTo>
                    <a:pt x="240" y="50"/>
                    <a:pt x="242" y="52"/>
                    <a:pt x="242" y="52"/>
                  </a:cubicBezTo>
                  <a:cubicBezTo>
                    <a:pt x="243" y="52"/>
                    <a:pt x="244" y="50"/>
                    <a:pt x="244" y="50"/>
                  </a:cubicBezTo>
                  <a:cubicBezTo>
                    <a:pt x="244" y="50"/>
                    <a:pt x="242" y="48"/>
                    <a:pt x="242" y="48"/>
                  </a:cubicBezTo>
                  <a:cubicBezTo>
                    <a:pt x="241" y="48"/>
                    <a:pt x="240" y="47"/>
                    <a:pt x="240" y="47"/>
                  </a:cubicBezTo>
                  <a:cubicBezTo>
                    <a:pt x="239" y="47"/>
                    <a:pt x="238" y="49"/>
                    <a:pt x="238" y="49"/>
                  </a:cubicBezTo>
                  <a:cubicBezTo>
                    <a:pt x="238" y="49"/>
                    <a:pt x="236" y="51"/>
                    <a:pt x="236" y="51"/>
                  </a:cubicBezTo>
                  <a:cubicBezTo>
                    <a:pt x="236" y="52"/>
                    <a:pt x="238" y="52"/>
                    <a:pt x="238" y="53"/>
                  </a:cubicBezTo>
                  <a:cubicBezTo>
                    <a:pt x="239" y="53"/>
                    <a:pt x="240" y="51"/>
                    <a:pt x="240" y="51"/>
                  </a:cubicBezTo>
                  <a:close/>
                  <a:moveTo>
                    <a:pt x="233" y="45"/>
                  </a:moveTo>
                  <a:cubicBezTo>
                    <a:pt x="234" y="46"/>
                    <a:pt x="235" y="43"/>
                    <a:pt x="235" y="43"/>
                  </a:cubicBezTo>
                  <a:cubicBezTo>
                    <a:pt x="236" y="43"/>
                    <a:pt x="237" y="45"/>
                    <a:pt x="237" y="45"/>
                  </a:cubicBezTo>
                  <a:cubicBezTo>
                    <a:pt x="238" y="45"/>
                    <a:pt x="239" y="43"/>
                    <a:pt x="239" y="43"/>
                  </a:cubicBezTo>
                  <a:cubicBezTo>
                    <a:pt x="240" y="42"/>
                    <a:pt x="240" y="41"/>
                    <a:pt x="241" y="40"/>
                  </a:cubicBezTo>
                  <a:cubicBezTo>
                    <a:pt x="240" y="40"/>
                    <a:pt x="239" y="39"/>
                    <a:pt x="239" y="39"/>
                  </a:cubicBezTo>
                  <a:cubicBezTo>
                    <a:pt x="238" y="39"/>
                    <a:pt x="237" y="41"/>
                    <a:pt x="237" y="41"/>
                  </a:cubicBezTo>
                  <a:cubicBezTo>
                    <a:pt x="236" y="41"/>
                    <a:pt x="235" y="39"/>
                    <a:pt x="235" y="39"/>
                  </a:cubicBezTo>
                  <a:cubicBezTo>
                    <a:pt x="234" y="40"/>
                    <a:pt x="233" y="41"/>
                    <a:pt x="233" y="41"/>
                  </a:cubicBezTo>
                  <a:cubicBezTo>
                    <a:pt x="232" y="42"/>
                    <a:pt x="232" y="43"/>
                    <a:pt x="231" y="44"/>
                  </a:cubicBezTo>
                  <a:cubicBezTo>
                    <a:pt x="232" y="44"/>
                    <a:pt x="233" y="45"/>
                    <a:pt x="233" y="45"/>
                  </a:cubicBezTo>
                  <a:close/>
                  <a:moveTo>
                    <a:pt x="241" y="30"/>
                  </a:moveTo>
                  <a:cubicBezTo>
                    <a:pt x="242" y="30"/>
                    <a:pt x="243" y="32"/>
                    <a:pt x="244" y="32"/>
                  </a:cubicBezTo>
                  <a:cubicBezTo>
                    <a:pt x="244" y="32"/>
                    <a:pt x="245" y="30"/>
                    <a:pt x="245" y="30"/>
                  </a:cubicBezTo>
                  <a:cubicBezTo>
                    <a:pt x="246" y="30"/>
                    <a:pt x="247" y="32"/>
                    <a:pt x="248" y="32"/>
                  </a:cubicBezTo>
                  <a:cubicBezTo>
                    <a:pt x="248" y="31"/>
                    <a:pt x="249" y="29"/>
                    <a:pt x="249" y="29"/>
                  </a:cubicBezTo>
                  <a:cubicBezTo>
                    <a:pt x="248" y="28"/>
                    <a:pt x="246" y="27"/>
                    <a:pt x="245" y="26"/>
                  </a:cubicBezTo>
                  <a:cubicBezTo>
                    <a:pt x="244" y="25"/>
                    <a:pt x="243" y="25"/>
                    <a:pt x="243" y="24"/>
                  </a:cubicBezTo>
                  <a:cubicBezTo>
                    <a:pt x="242" y="25"/>
                    <a:pt x="242" y="26"/>
                    <a:pt x="241" y="26"/>
                  </a:cubicBezTo>
                  <a:cubicBezTo>
                    <a:pt x="240" y="27"/>
                    <a:pt x="240" y="28"/>
                    <a:pt x="239" y="29"/>
                  </a:cubicBezTo>
                  <a:cubicBezTo>
                    <a:pt x="239" y="29"/>
                    <a:pt x="237" y="30"/>
                    <a:pt x="238" y="31"/>
                  </a:cubicBezTo>
                  <a:cubicBezTo>
                    <a:pt x="238" y="32"/>
                    <a:pt x="240" y="32"/>
                    <a:pt x="240" y="33"/>
                  </a:cubicBezTo>
                  <a:cubicBezTo>
                    <a:pt x="240" y="32"/>
                    <a:pt x="241" y="30"/>
                    <a:pt x="241" y="30"/>
                  </a:cubicBezTo>
                  <a:close/>
                  <a:moveTo>
                    <a:pt x="283" y="41"/>
                  </a:moveTo>
                  <a:cubicBezTo>
                    <a:pt x="284" y="40"/>
                    <a:pt x="284" y="39"/>
                    <a:pt x="285" y="39"/>
                  </a:cubicBezTo>
                  <a:cubicBezTo>
                    <a:pt x="285" y="38"/>
                    <a:pt x="286" y="37"/>
                    <a:pt x="286" y="36"/>
                  </a:cubicBezTo>
                  <a:cubicBezTo>
                    <a:pt x="286" y="36"/>
                    <a:pt x="284" y="35"/>
                    <a:pt x="284" y="35"/>
                  </a:cubicBezTo>
                  <a:cubicBezTo>
                    <a:pt x="284" y="34"/>
                    <a:pt x="286" y="33"/>
                    <a:pt x="286" y="32"/>
                  </a:cubicBezTo>
                  <a:cubicBezTo>
                    <a:pt x="286" y="32"/>
                    <a:pt x="287" y="31"/>
                    <a:pt x="288" y="30"/>
                  </a:cubicBezTo>
                  <a:cubicBezTo>
                    <a:pt x="288" y="30"/>
                    <a:pt x="285" y="29"/>
                    <a:pt x="285" y="28"/>
                  </a:cubicBezTo>
                  <a:cubicBezTo>
                    <a:pt x="285" y="28"/>
                    <a:pt x="287" y="27"/>
                    <a:pt x="287" y="26"/>
                  </a:cubicBezTo>
                  <a:cubicBezTo>
                    <a:pt x="287" y="26"/>
                    <a:pt x="289" y="25"/>
                    <a:pt x="289" y="24"/>
                  </a:cubicBezTo>
                  <a:cubicBezTo>
                    <a:pt x="289" y="23"/>
                    <a:pt x="287" y="23"/>
                    <a:pt x="286" y="22"/>
                  </a:cubicBezTo>
                  <a:cubicBezTo>
                    <a:pt x="286" y="23"/>
                    <a:pt x="285" y="24"/>
                    <a:pt x="285" y="25"/>
                  </a:cubicBezTo>
                  <a:cubicBezTo>
                    <a:pt x="285" y="25"/>
                    <a:pt x="283" y="26"/>
                    <a:pt x="283" y="27"/>
                  </a:cubicBezTo>
                  <a:cubicBezTo>
                    <a:pt x="283" y="27"/>
                    <a:pt x="285" y="28"/>
                    <a:pt x="285" y="28"/>
                  </a:cubicBezTo>
                  <a:cubicBezTo>
                    <a:pt x="285" y="29"/>
                    <a:pt x="284" y="30"/>
                    <a:pt x="284" y="31"/>
                  </a:cubicBezTo>
                  <a:cubicBezTo>
                    <a:pt x="283" y="31"/>
                    <a:pt x="282" y="32"/>
                    <a:pt x="282" y="33"/>
                  </a:cubicBezTo>
                  <a:cubicBezTo>
                    <a:pt x="282" y="33"/>
                    <a:pt x="284" y="34"/>
                    <a:pt x="284" y="35"/>
                  </a:cubicBezTo>
                  <a:cubicBezTo>
                    <a:pt x="284" y="35"/>
                    <a:pt x="283" y="37"/>
                    <a:pt x="282" y="37"/>
                  </a:cubicBezTo>
                  <a:cubicBezTo>
                    <a:pt x="282" y="37"/>
                    <a:pt x="281" y="38"/>
                    <a:pt x="281" y="39"/>
                  </a:cubicBezTo>
                  <a:cubicBezTo>
                    <a:pt x="281" y="40"/>
                    <a:pt x="279" y="41"/>
                    <a:pt x="279" y="41"/>
                  </a:cubicBezTo>
                  <a:cubicBezTo>
                    <a:pt x="279" y="42"/>
                    <a:pt x="281" y="42"/>
                    <a:pt x="281" y="43"/>
                  </a:cubicBezTo>
                  <a:cubicBezTo>
                    <a:pt x="282" y="42"/>
                    <a:pt x="282" y="42"/>
                    <a:pt x="283" y="41"/>
                  </a:cubicBezTo>
                  <a:close/>
                  <a:moveTo>
                    <a:pt x="270" y="34"/>
                  </a:moveTo>
                  <a:cubicBezTo>
                    <a:pt x="270" y="35"/>
                    <a:pt x="271" y="32"/>
                    <a:pt x="272" y="32"/>
                  </a:cubicBezTo>
                  <a:cubicBezTo>
                    <a:pt x="272" y="32"/>
                    <a:pt x="274" y="34"/>
                    <a:pt x="274" y="34"/>
                  </a:cubicBezTo>
                  <a:cubicBezTo>
                    <a:pt x="275" y="34"/>
                    <a:pt x="275" y="32"/>
                    <a:pt x="276" y="32"/>
                  </a:cubicBezTo>
                  <a:cubicBezTo>
                    <a:pt x="276" y="31"/>
                    <a:pt x="277" y="30"/>
                    <a:pt x="277" y="30"/>
                  </a:cubicBezTo>
                  <a:cubicBezTo>
                    <a:pt x="277" y="29"/>
                    <a:pt x="276" y="28"/>
                    <a:pt x="275" y="28"/>
                  </a:cubicBezTo>
                  <a:cubicBezTo>
                    <a:pt x="275" y="28"/>
                    <a:pt x="273" y="26"/>
                    <a:pt x="273" y="26"/>
                  </a:cubicBezTo>
                  <a:cubicBezTo>
                    <a:pt x="273" y="26"/>
                    <a:pt x="271" y="28"/>
                    <a:pt x="271" y="28"/>
                  </a:cubicBezTo>
                  <a:cubicBezTo>
                    <a:pt x="271" y="29"/>
                    <a:pt x="270" y="30"/>
                    <a:pt x="270" y="31"/>
                  </a:cubicBezTo>
                  <a:cubicBezTo>
                    <a:pt x="269" y="31"/>
                    <a:pt x="268" y="32"/>
                    <a:pt x="268" y="33"/>
                  </a:cubicBezTo>
                  <a:cubicBezTo>
                    <a:pt x="269" y="33"/>
                    <a:pt x="269" y="34"/>
                    <a:pt x="270" y="34"/>
                  </a:cubicBezTo>
                  <a:close/>
                  <a:moveTo>
                    <a:pt x="295" y="25"/>
                  </a:moveTo>
                  <a:cubicBezTo>
                    <a:pt x="295" y="25"/>
                    <a:pt x="293" y="27"/>
                    <a:pt x="293" y="27"/>
                  </a:cubicBezTo>
                  <a:cubicBezTo>
                    <a:pt x="293" y="28"/>
                    <a:pt x="295" y="29"/>
                    <a:pt x="295" y="29"/>
                  </a:cubicBezTo>
                  <a:cubicBezTo>
                    <a:pt x="296" y="29"/>
                    <a:pt x="297" y="31"/>
                    <a:pt x="298" y="31"/>
                  </a:cubicBezTo>
                  <a:cubicBezTo>
                    <a:pt x="298" y="31"/>
                    <a:pt x="299" y="29"/>
                    <a:pt x="299" y="29"/>
                  </a:cubicBezTo>
                  <a:cubicBezTo>
                    <a:pt x="300" y="28"/>
                    <a:pt x="301" y="27"/>
                    <a:pt x="301" y="26"/>
                  </a:cubicBezTo>
                  <a:cubicBezTo>
                    <a:pt x="301" y="26"/>
                    <a:pt x="303" y="25"/>
                    <a:pt x="303" y="24"/>
                  </a:cubicBezTo>
                  <a:cubicBezTo>
                    <a:pt x="303" y="23"/>
                    <a:pt x="301" y="23"/>
                    <a:pt x="301" y="22"/>
                  </a:cubicBezTo>
                  <a:cubicBezTo>
                    <a:pt x="299" y="24"/>
                    <a:pt x="298" y="25"/>
                    <a:pt x="297" y="27"/>
                  </a:cubicBezTo>
                  <a:cubicBezTo>
                    <a:pt x="296" y="27"/>
                    <a:pt x="296" y="25"/>
                    <a:pt x="295" y="25"/>
                  </a:cubicBezTo>
                  <a:close/>
                  <a:moveTo>
                    <a:pt x="373" y="39"/>
                  </a:moveTo>
                  <a:cubicBezTo>
                    <a:pt x="373" y="38"/>
                    <a:pt x="374" y="37"/>
                    <a:pt x="375" y="37"/>
                  </a:cubicBezTo>
                  <a:cubicBezTo>
                    <a:pt x="375" y="36"/>
                    <a:pt x="376" y="38"/>
                    <a:pt x="377" y="38"/>
                  </a:cubicBezTo>
                  <a:cubicBezTo>
                    <a:pt x="377" y="38"/>
                    <a:pt x="378" y="36"/>
                    <a:pt x="378" y="36"/>
                  </a:cubicBezTo>
                  <a:cubicBezTo>
                    <a:pt x="379" y="36"/>
                    <a:pt x="380" y="37"/>
                    <a:pt x="381" y="38"/>
                  </a:cubicBezTo>
                  <a:cubicBezTo>
                    <a:pt x="381" y="38"/>
                    <a:pt x="383" y="39"/>
                    <a:pt x="383" y="39"/>
                  </a:cubicBezTo>
                  <a:cubicBezTo>
                    <a:pt x="384" y="39"/>
                    <a:pt x="384" y="37"/>
                    <a:pt x="385" y="37"/>
                  </a:cubicBezTo>
                  <a:cubicBezTo>
                    <a:pt x="384" y="37"/>
                    <a:pt x="383" y="36"/>
                    <a:pt x="382" y="35"/>
                  </a:cubicBezTo>
                  <a:cubicBezTo>
                    <a:pt x="382" y="35"/>
                    <a:pt x="381" y="34"/>
                    <a:pt x="380" y="34"/>
                  </a:cubicBezTo>
                  <a:cubicBezTo>
                    <a:pt x="380" y="33"/>
                    <a:pt x="379" y="32"/>
                    <a:pt x="378" y="32"/>
                  </a:cubicBezTo>
                  <a:cubicBezTo>
                    <a:pt x="378" y="32"/>
                    <a:pt x="377" y="34"/>
                    <a:pt x="376" y="34"/>
                  </a:cubicBezTo>
                  <a:cubicBezTo>
                    <a:pt x="376" y="34"/>
                    <a:pt x="374" y="32"/>
                    <a:pt x="374" y="33"/>
                  </a:cubicBezTo>
                  <a:cubicBezTo>
                    <a:pt x="373" y="33"/>
                    <a:pt x="373" y="34"/>
                    <a:pt x="372" y="35"/>
                  </a:cubicBezTo>
                  <a:cubicBezTo>
                    <a:pt x="372" y="35"/>
                    <a:pt x="371" y="36"/>
                    <a:pt x="371" y="37"/>
                  </a:cubicBezTo>
                  <a:cubicBezTo>
                    <a:pt x="370" y="38"/>
                    <a:pt x="369" y="39"/>
                    <a:pt x="369" y="39"/>
                  </a:cubicBezTo>
                  <a:cubicBezTo>
                    <a:pt x="369" y="40"/>
                    <a:pt x="371" y="40"/>
                    <a:pt x="371" y="41"/>
                  </a:cubicBezTo>
                  <a:cubicBezTo>
                    <a:pt x="372" y="40"/>
                    <a:pt x="372" y="39"/>
                    <a:pt x="373" y="39"/>
                  </a:cubicBezTo>
                  <a:close/>
                  <a:moveTo>
                    <a:pt x="410" y="50"/>
                  </a:moveTo>
                  <a:cubicBezTo>
                    <a:pt x="411" y="49"/>
                    <a:pt x="412" y="48"/>
                    <a:pt x="412" y="47"/>
                  </a:cubicBezTo>
                  <a:cubicBezTo>
                    <a:pt x="412" y="47"/>
                    <a:pt x="410" y="46"/>
                    <a:pt x="410" y="46"/>
                  </a:cubicBezTo>
                  <a:cubicBezTo>
                    <a:pt x="410" y="46"/>
                    <a:pt x="408" y="44"/>
                    <a:pt x="408" y="44"/>
                  </a:cubicBezTo>
                  <a:cubicBezTo>
                    <a:pt x="407" y="44"/>
                    <a:pt x="406" y="46"/>
                    <a:pt x="406" y="46"/>
                  </a:cubicBezTo>
                  <a:cubicBezTo>
                    <a:pt x="405" y="47"/>
                    <a:pt x="405" y="48"/>
                    <a:pt x="404" y="49"/>
                  </a:cubicBezTo>
                  <a:cubicBezTo>
                    <a:pt x="404" y="49"/>
                    <a:pt x="402" y="50"/>
                    <a:pt x="402" y="51"/>
                  </a:cubicBezTo>
                  <a:cubicBezTo>
                    <a:pt x="402" y="51"/>
                    <a:pt x="404" y="52"/>
                    <a:pt x="405" y="52"/>
                  </a:cubicBezTo>
                  <a:cubicBezTo>
                    <a:pt x="405" y="53"/>
                    <a:pt x="406" y="54"/>
                    <a:pt x="407" y="54"/>
                  </a:cubicBezTo>
                  <a:cubicBezTo>
                    <a:pt x="408" y="53"/>
                    <a:pt x="409" y="51"/>
                    <a:pt x="410" y="50"/>
                  </a:cubicBezTo>
                  <a:close/>
                  <a:moveTo>
                    <a:pt x="399" y="41"/>
                  </a:moveTo>
                  <a:cubicBezTo>
                    <a:pt x="400" y="40"/>
                    <a:pt x="400" y="40"/>
                    <a:pt x="401" y="39"/>
                  </a:cubicBezTo>
                  <a:cubicBezTo>
                    <a:pt x="402" y="37"/>
                    <a:pt x="403" y="36"/>
                    <a:pt x="404" y="35"/>
                  </a:cubicBezTo>
                  <a:cubicBezTo>
                    <a:pt x="403" y="33"/>
                    <a:pt x="401" y="32"/>
                    <a:pt x="400" y="31"/>
                  </a:cubicBezTo>
                  <a:cubicBezTo>
                    <a:pt x="399" y="32"/>
                    <a:pt x="399" y="33"/>
                    <a:pt x="398" y="33"/>
                  </a:cubicBezTo>
                  <a:cubicBezTo>
                    <a:pt x="397" y="35"/>
                    <a:pt x="396" y="36"/>
                    <a:pt x="395" y="38"/>
                  </a:cubicBezTo>
                  <a:cubicBezTo>
                    <a:pt x="394" y="39"/>
                    <a:pt x="392" y="41"/>
                    <a:pt x="391" y="42"/>
                  </a:cubicBezTo>
                  <a:cubicBezTo>
                    <a:pt x="393" y="43"/>
                    <a:pt x="394" y="45"/>
                    <a:pt x="396" y="46"/>
                  </a:cubicBezTo>
                  <a:cubicBezTo>
                    <a:pt x="397" y="44"/>
                    <a:pt x="398" y="43"/>
                    <a:pt x="399" y="41"/>
                  </a:cubicBezTo>
                  <a:close/>
                  <a:moveTo>
                    <a:pt x="433" y="53"/>
                  </a:moveTo>
                  <a:cubicBezTo>
                    <a:pt x="434" y="53"/>
                    <a:pt x="434" y="54"/>
                    <a:pt x="435" y="54"/>
                  </a:cubicBezTo>
                  <a:cubicBezTo>
                    <a:pt x="436" y="55"/>
                    <a:pt x="437" y="56"/>
                    <a:pt x="437" y="56"/>
                  </a:cubicBezTo>
                  <a:cubicBezTo>
                    <a:pt x="438" y="56"/>
                    <a:pt x="439" y="54"/>
                    <a:pt x="439" y="54"/>
                  </a:cubicBezTo>
                  <a:cubicBezTo>
                    <a:pt x="440" y="53"/>
                    <a:pt x="440" y="52"/>
                    <a:pt x="441" y="52"/>
                  </a:cubicBezTo>
                  <a:cubicBezTo>
                    <a:pt x="441" y="51"/>
                    <a:pt x="442" y="50"/>
                    <a:pt x="442" y="49"/>
                  </a:cubicBezTo>
                  <a:cubicBezTo>
                    <a:pt x="442" y="49"/>
                    <a:pt x="440" y="48"/>
                    <a:pt x="440" y="48"/>
                  </a:cubicBezTo>
                  <a:cubicBezTo>
                    <a:pt x="440" y="48"/>
                    <a:pt x="439" y="50"/>
                    <a:pt x="438" y="50"/>
                  </a:cubicBezTo>
                  <a:cubicBezTo>
                    <a:pt x="438" y="50"/>
                    <a:pt x="437" y="48"/>
                    <a:pt x="436" y="48"/>
                  </a:cubicBezTo>
                  <a:cubicBezTo>
                    <a:pt x="436" y="48"/>
                    <a:pt x="435" y="46"/>
                    <a:pt x="434" y="47"/>
                  </a:cubicBezTo>
                  <a:cubicBezTo>
                    <a:pt x="433" y="47"/>
                    <a:pt x="433" y="48"/>
                    <a:pt x="432" y="49"/>
                  </a:cubicBezTo>
                  <a:cubicBezTo>
                    <a:pt x="432" y="49"/>
                    <a:pt x="431" y="50"/>
                    <a:pt x="431" y="51"/>
                  </a:cubicBezTo>
                  <a:cubicBezTo>
                    <a:pt x="430" y="51"/>
                    <a:pt x="429" y="53"/>
                    <a:pt x="429" y="53"/>
                  </a:cubicBezTo>
                  <a:cubicBezTo>
                    <a:pt x="429" y="54"/>
                    <a:pt x="431" y="54"/>
                    <a:pt x="431" y="55"/>
                  </a:cubicBezTo>
                  <a:cubicBezTo>
                    <a:pt x="432" y="54"/>
                    <a:pt x="432" y="53"/>
                    <a:pt x="433" y="53"/>
                  </a:cubicBezTo>
                  <a:close/>
                  <a:moveTo>
                    <a:pt x="464" y="31"/>
                  </a:moveTo>
                  <a:cubicBezTo>
                    <a:pt x="464" y="30"/>
                    <a:pt x="466" y="32"/>
                    <a:pt x="466" y="32"/>
                  </a:cubicBezTo>
                  <a:cubicBezTo>
                    <a:pt x="466" y="32"/>
                    <a:pt x="468" y="30"/>
                    <a:pt x="468" y="30"/>
                  </a:cubicBezTo>
                  <a:cubicBezTo>
                    <a:pt x="468" y="30"/>
                    <a:pt x="466" y="28"/>
                    <a:pt x="466" y="28"/>
                  </a:cubicBezTo>
                  <a:cubicBezTo>
                    <a:pt x="465" y="28"/>
                    <a:pt x="463" y="27"/>
                    <a:pt x="463" y="27"/>
                  </a:cubicBezTo>
                  <a:cubicBezTo>
                    <a:pt x="463" y="26"/>
                    <a:pt x="465" y="25"/>
                    <a:pt x="465" y="24"/>
                  </a:cubicBezTo>
                  <a:cubicBezTo>
                    <a:pt x="465" y="24"/>
                    <a:pt x="466" y="23"/>
                    <a:pt x="467" y="22"/>
                  </a:cubicBezTo>
                  <a:cubicBezTo>
                    <a:pt x="467" y="22"/>
                    <a:pt x="469" y="20"/>
                    <a:pt x="468" y="20"/>
                  </a:cubicBezTo>
                  <a:cubicBezTo>
                    <a:pt x="468" y="19"/>
                    <a:pt x="467" y="19"/>
                    <a:pt x="466" y="18"/>
                  </a:cubicBezTo>
                  <a:cubicBezTo>
                    <a:pt x="466" y="18"/>
                    <a:pt x="465" y="20"/>
                    <a:pt x="465" y="20"/>
                  </a:cubicBezTo>
                  <a:cubicBezTo>
                    <a:pt x="464" y="21"/>
                    <a:pt x="463" y="19"/>
                    <a:pt x="462" y="19"/>
                  </a:cubicBezTo>
                  <a:cubicBezTo>
                    <a:pt x="462" y="19"/>
                    <a:pt x="461" y="20"/>
                    <a:pt x="461" y="21"/>
                  </a:cubicBezTo>
                  <a:cubicBezTo>
                    <a:pt x="461" y="21"/>
                    <a:pt x="463" y="22"/>
                    <a:pt x="463" y="23"/>
                  </a:cubicBezTo>
                  <a:cubicBezTo>
                    <a:pt x="463" y="23"/>
                    <a:pt x="461" y="24"/>
                    <a:pt x="461" y="25"/>
                  </a:cubicBezTo>
                  <a:cubicBezTo>
                    <a:pt x="461" y="25"/>
                    <a:pt x="463" y="26"/>
                    <a:pt x="463" y="27"/>
                  </a:cubicBezTo>
                  <a:cubicBezTo>
                    <a:pt x="463" y="27"/>
                    <a:pt x="462" y="28"/>
                    <a:pt x="462" y="29"/>
                  </a:cubicBezTo>
                  <a:cubicBezTo>
                    <a:pt x="462" y="29"/>
                    <a:pt x="460" y="30"/>
                    <a:pt x="460" y="31"/>
                  </a:cubicBezTo>
                  <a:cubicBezTo>
                    <a:pt x="460" y="32"/>
                    <a:pt x="462" y="32"/>
                    <a:pt x="462" y="33"/>
                  </a:cubicBezTo>
                  <a:cubicBezTo>
                    <a:pt x="463" y="32"/>
                    <a:pt x="463" y="31"/>
                    <a:pt x="464" y="31"/>
                  </a:cubicBezTo>
                  <a:close/>
                  <a:moveTo>
                    <a:pt x="483" y="38"/>
                  </a:moveTo>
                  <a:cubicBezTo>
                    <a:pt x="483" y="38"/>
                    <a:pt x="485" y="40"/>
                    <a:pt x="485" y="40"/>
                  </a:cubicBezTo>
                  <a:cubicBezTo>
                    <a:pt x="485" y="39"/>
                    <a:pt x="487" y="38"/>
                    <a:pt x="487" y="37"/>
                  </a:cubicBezTo>
                  <a:cubicBezTo>
                    <a:pt x="487" y="37"/>
                    <a:pt x="485" y="36"/>
                    <a:pt x="485" y="36"/>
                  </a:cubicBezTo>
                  <a:cubicBezTo>
                    <a:pt x="484" y="36"/>
                    <a:pt x="483" y="34"/>
                    <a:pt x="482" y="34"/>
                  </a:cubicBezTo>
                  <a:cubicBezTo>
                    <a:pt x="482" y="34"/>
                    <a:pt x="481" y="36"/>
                    <a:pt x="481" y="36"/>
                  </a:cubicBezTo>
                  <a:cubicBezTo>
                    <a:pt x="480" y="37"/>
                    <a:pt x="479" y="38"/>
                    <a:pt x="479" y="39"/>
                  </a:cubicBezTo>
                  <a:cubicBezTo>
                    <a:pt x="479" y="39"/>
                    <a:pt x="481" y="40"/>
                    <a:pt x="481" y="40"/>
                  </a:cubicBezTo>
                  <a:cubicBezTo>
                    <a:pt x="482" y="40"/>
                    <a:pt x="482" y="38"/>
                    <a:pt x="483" y="38"/>
                  </a:cubicBezTo>
                  <a:close/>
                  <a:moveTo>
                    <a:pt x="498" y="32"/>
                  </a:moveTo>
                  <a:cubicBezTo>
                    <a:pt x="499" y="32"/>
                    <a:pt x="500" y="34"/>
                    <a:pt x="500" y="34"/>
                  </a:cubicBezTo>
                  <a:cubicBezTo>
                    <a:pt x="501" y="34"/>
                    <a:pt x="502" y="32"/>
                    <a:pt x="502" y="31"/>
                  </a:cubicBezTo>
                  <a:cubicBezTo>
                    <a:pt x="502" y="31"/>
                    <a:pt x="500" y="30"/>
                    <a:pt x="500" y="30"/>
                  </a:cubicBezTo>
                  <a:cubicBezTo>
                    <a:pt x="500" y="29"/>
                    <a:pt x="501" y="28"/>
                    <a:pt x="502" y="27"/>
                  </a:cubicBezTo>
                  <a:cubicBezTo>
                    <a:pt x="501" y="27"/>
                    <a:pt x="500" y="26"/>
                    <a:pt x="499" y="26"/>
                  </a:cubicBezTo>
                  <a:cubicBezTo>
                    <a:pt x="499" y="26"/>
                    <a:pt x="498" y="28"/>
                    <a:pt x="498" y="28"/>
                  </a:cubicBezTo>
                  <a:cubicBezTo>
                    <a:pt x="497" y="29"/>
                    <a:pt x="496" y="29"/>
                    <a:pt x="496" y="30"/>
                  </a:cubicBezTo>
                  <a:cubicBezTo>
                    <a:pt x="496" y="31"/>
                    <a:pt x="494" y="32"/>
                    <a:pt x="494" y="32"/>
                  </a:cubicBezTo>
                  <a:cubicBezTo>
                    <a:pt x="494" y="33"/>
                    <a:pt x="496" y="34"/>
                    <a:pt x="496" y="34"/>
                  </a:cubicBezTo>
                  <a:cubicBezTo>
                    <a:pt x="497" y="34"/>
                    <a:pt x="497" y="32"/>
                    <a:pt x="498" y="32"/>
                  </a:cubicBezTo>
                  <a:close/>
                  <a:moveTo>
                    <a:pt x="527" y="36"/>
                  </a:moveTo>
                  <a:cubicBezTo>
                    <a:pt x="526" y="36"/>
                    <a:pt x="525" y="34"/>
                    <a:pt x="525" y="34"/>
                  </a:cubicBezTo>
                  <a:cubicBezTo>
                    <a:pt x="524" y="34"/>
                    <a:pt x="523" y="36"/>
                    <a:pt x="523" y="37"/>
                  </a:cubicBezTo>
                  <a:cubicBezTo>
                    <a:pt x="523" y="37"/>
                    <a:pt x="525" y="38"/>
                    <a:pt x="525" y="38"/>
                  </a:cubicBezTo>
                  <a:cubicBezTo>
                    <a:pt x="525" y="39"/>
                    <a:pt x="527" y="40"/>
                    <a:pt x="527" y="40"/>
                  </a:cubicBezTo>
                  <a:cubicBezTo>
                    <a:pt x="528" y="40"/>
                    <a:pt x="529" y="38"/>
                    <a:pt x="529" y="38"/>
                  </a:cubicBezTo>
                  <a:cubicBezTo>
                    <a:pt x="530" y="37"/>
                    <a:pt x="530" y="36"/>
                    <a:pt x="531" y="36"/>
                  </a:cubicBezTo>
                  <a:cubicBezTo>
                    <a:pt x="530" y="35"/>
                    <a:pt x="529" y="35"/>
                    <a:pt x="528" y="34"/>
                  </a:cubicBezTo>
                  <a:cubicBezTo>
                    <a:pt x="528" y="34"/>
                    <a:pt x="530" y="32"/>
                    <a:pt x="530" y="32"/>
                  </a:cubicBezTo>
                  <a:cubicBezTo>
                    <a:pt x="530" y="31"/>
                    <a:pt x="528" y="30"/>
                    <a:pt x="528" y="30"/>
                  </a:cubicBezTo>
                  <a:cubicBezTo>
                    <a:pt x="528" y="30"/>
                    <a:pt x="526" y="32"/>
                    <a:pt x="526" y="32"/>
                  </a:cubicBezTo>
                  <a:cubicBezTo>
                    <a:pt x="526" y="33"/>
                    <a:pt x="528" y="33"/>
                    <a:pt x="528" y="34"/>
                  </a:cubicBezTo>
                  <a:cubicBezTo>
                    <a:pt x="528" y="34"/>
                    <a:pt x="527" y="36"/>
                    <a:pt x="527" y="36"/>
                  </a:cubicBezTo>
                  <a:close/>
                  <a:moveTo>
                    <a:pt x="567" y="49"/>
                  </a:moveTo>
                  <a:cubicBezTo>
                    <a:pt x="567" y="49"/>
                    <a:pt x="568" y="47"/>
                    <a:pt x="568" y="47"/>
                  </a:cubicBezTo>
                  <a:cubicBezTo>
                    <a:pt x="569" y="46"/>
                    <a:pt x="569" y="45"/>
                    <a:pt x="570" y="44"/>
                  </a:cubicBezTo>
                  <a:cubicBezTo>
                    <a:pt x="571" y="43"/>
                    <a:pt x="572" y="41"/>
                    <a:pt x="573" y="40"/>
                  </a:cubicBezTo>
                  <a:cubicBezTo>
                    <a:pt x="573" y="40"/>
                    <a:pt x="572" y="38"/>
                    <a:pt x="571" y="38"/>
                  </a:cubicBezTo>
                  <a:cubicBezTo>
                    <a:pt x="571" y="38"/>
                    <a:pt x="570" y="40"/>
                    <a:pt x="569" y="40"/>
                  </a:cubicBezTo>
                  <a:cubicBezTo>
                    <a:pt x="569" y="41"/>
                    <a:pt x="568" y="42"/>
                    <a:pt x="568" y="43"/>
                  </a:cubicBezTo>
                  <a:cubicBezTo>
                    <a:pt x="567" y="44"/>
                    <a:pt x="565" y="46"/>
                    <a:pt x="564" y="47"/>
                  </a:cubicBezTo>
                  <a:cubicBezTo>
                    <a:pt x="565" y="47"/>
                    <a:pt x="566" y="49"/>
                    <a:pt x="567" y="49"/>
                  </a:cubicBezTo>
                  <a:close/>
                  <a:moveTo>
                    <a:pt x="614" y="28"/>
                  </a:moveTo>
                  <a:cubicBezTo>
                    <a:pt x="614" y="28"/>
                    <a:pt x="615" y="26"/>
                    <a:pt x="616" y="26"/>
                  </a:cubicBezTo>
                  <a:cubicBezTo>
                    <a:pt x="616" y="26"/>
                    <a:pt x="618" y="28"/>
                    <a:pt x="618" y="28"/>
                  </a:cubicBezTo>
                  <a:cubicBezTo>
                    <a:pt x="618" y="28"/>
                    <a:pt x="620" y="30"/>
                    <a:pt x="620" y="30"/>
                  </a:cubicBezTo>
                  <a:cubicBezTo>
                    <a:pt x="620" y="30"/>
                    <a:pt x="622" y="28"/>
                    <a:pt x="622" y="27"/>
                  </a:cubicBezTo>
                  <a:cubicBezTo>
                    <a:pt x="622" y="27"/>
                    <a:pt x="620" y="26"/>
                    <a:pt x="619" y="26"/>
                  </a:cubicBezTo>
                  <a:cubicBezTo>
                    <a:pt x="619" y="25"/>
                    <a:pt x="621" y="24"/>
                    <a:pt x="621" y="23"/>
                  </a:cubicBezTo>
                  <a:cubicBezTo>
                    <a:pt x="621" y="23"/>
                    <a:pt x="620" y="22"/>
                    <a:pt x="619" y="22"/>
                  </a:cubicBezTo>
                  <a:cubicBezTo>
                    <a:pt x="618" y="22"/>
                    <a:pt x="618" y="24"/>
                    <a:pt x="617" y="24"/>
                  </a:cubicBezTo>
                  <a:cubicBezTo>
                    <a:pt x="617" y="24"/>
                    <a:pt x="616" y="22"/>
                    <a:pt x="615" y="22"/>
                  </a:cubicBezTo>
                  <a:cubicBezTo>
                    <a:pt x="615" y="22"/>
                    <a:pt x="614" y="24"/>
                    <a:pt x="613" y="24"/>
                  </a:cubicBezTo>
                  <a:cubicBezTo>
                    <a:pt x="613" y="25"/>
                    <a:pt x="612" y="26"/>
                    <a:pt x="612" y="27"/>
                  </a:cubicBezTo>
                  <a:cubicBezTo>
                    <a:pt x="611" y="27"/>
                    <a:pt x="610" y="28"/>
                    <a:pt x="610" y="29"/>
                  </a:cubicBezTo>
                  <a:cubicBezTo>
                    <a:pt x="610" y="30"/>
                    <a:pt x="612" y="30"/>
                    <a:pt x="612" y="31"/>
                  </a:cubicBezTo>
                  <a:cubicBezTo>
                    <a:pt x="613" y="30"/>
                    <a:pt x="613" y="29"/>
                    <a:pt x="614" y="28"/>
                  </a:cubicBezTo>
                  <a:close/>
                  <a:moveTo>
                    <a:pt x="628" y="29"/>
                  </a:moveTo>
                  <a:cubicBezTo>
                    <a:pt x="629" y="27"/>
                    <a:pt x="630" y="26"/>
                    <a:pt x="631" y="24"/>
                  </a:cubicBezTo>
                  <a:cubicBezTo>
                    <a:pt x="631" y="24"/>
                    <a:pt x="630" y="22"/>
                    <a:pt x="629" y="22"/>
                  </a:cubicBezTo>
                  <a:cubicBezTo>
                    <a:pt x="629" y="22"/>
                    <a:pt x="628" y="24"/>
                    <a:pt x="627" y="25"/>
                  </a:cubicBezTo>
                  <a:cubicBezTo>
                    <a:pt x="627" y="25"/>
                    <a:pt x="626" y="26"/>
                    <a:pt x="626" y="27"/>
                  </a:cubicBezTo>
                  <a:cubicBezTo>
                    <a:pt x="625" y="27"/>
                    <a:pt x="624" y="29"/>
                    <a:pt x="624" y="29"/>
                  </a:cubicBezTo>
                  <a:cubicBezTo>
                    <a:pt x="624" y="30"/>
                    <a:pt x="626" y="30"/>
                    <a:pt x="626" y="31"/>
                  </a:cubicBezTo>
                  <a:cubicBezTo>
                    <a:pt x="627" y="30"/>
                    <a:pt x="627" y="29"/>
                    <a:pt x="628" y="29"/>
                  </a:cubicBezTo>
                  <a:close/>
                  <a:moveTo>
                    <a:pt x="650" y="32"/>
                  </a:moveTo>
                  <a:cubicBezTo>
                    <a:pt x="651" y="32"/>
                    <a:pt x="652" y="33"/>
                    <a:pt x="653" y="33"/>
                  </a:cubicBezTo>
                  <a:cubicBezTo>
                    <a:pt x="653" y="33"/>
                    <a:pt x="654" y="31"/>
                    <a:pt x="654" y="31"/>
                  </a:cubicBezTo>
                  <a:cubicBezTo>
                    <a:pt x="655" y="31"/>
                    <a:pt x="655" y="29"/>
                    <a:pt x="656" y="29"/>
                  </a:cubicBezTo>
                  <a:cubicBezTo>
                    <a:pt x="656" y="29"/>
                    <a:pt x="658" y="31"/>
                    <a:pt x="658" y="30"/>
                  </a:cubicBezTo>
                  <a:cubicBezTo>
                    <a:pt x="659" y="30"/>
                    <a:pt x="660" y="29"/>
                    <a:pt x="660" y="28"/>
                  </a:cubicBezTo>
                  <a:cubicBezTo>
                    <a:pt x="660" y="28"/>
                    <a:pt x="662" y="26"/>
                    <a:pt x="662" y="26"/>
                  </a:cubicBezTo>
                  <a:cubicBezTo>
                    <a:pt x="662" y="25"/>
                    <a:pt x="660" y="25"/>
                    <a:pt x="659" y="24"/>
                  </a:cubicBezTo>
                  <a:cubicBezTo>
                    <a:pt x="659" y="25"/>
                    <a:pt x="658" y="26"/>
                    <a:pt x="658" y="27"/>
                  </a:cubicBezTo>
                  <a:cubicBezTo>
                    <a:pt x="657" y="27"/>
                    <a:pt x="656" y="25"/>
                    <a:pt x="655" y="25"/>
                  </a:cubicBezTo>
                  <a:cubicBezTo>
                    <a:pt x="655" y="25"/>
                    <a:pt x="653" y="23"/>
                    <a:pt x="653" y="23"/>
                  </a:cubicBezTo>
                  <a:cubicBezTo>
                    <a:pt x="653" y="23"/>
                    <a:pt x="652" y="25"/>
                    <a:pt x="652" y="25"/>
                  </a:cubicBezTo>
                  <a:cubicBezTo>
                    <a:pt x="651" y="26"/>
                    <a:pt x="650" y="27"/>
                    <a:pt x="650" y="28"/>
                  </a:cubicBezTo>
                  <a:cubicBezTo>
                    <a:pt x="649" y="28"/>
                    <a:pt x="649" y="29"/>
                    <a:pt x="648" y="30"/>
                  </a:cubicBezTo>
                  <a:cubicBezTo>
                    <a:pt x="649" y="30"/>
                    <a:pt x="650" y="31"/>
                    <a:pt x="650" y="32"/>
                  </a:cubicBezTo>
                  <a:close/>
                  <a:moveTo>
                    <a:pt x="695" y="38"/>
                  </a:moveTo>
                  <a:cubicBezTo>
                    <a:pt x="696" y="37"/>
                    <a:pt x="696" y="36"/>
                    <a:pt x="697" y="35"/>
                  </a:cubicBezTo>
                  <a:cubicBezTo>
                    <a:pt x="697" y="35"/>
                    <a:pt x="699" y="34"/>
                    <a:pt x="699" y="33"/>
                  </a:cubicBezTo>
                  <a:cubicBezTo>
                    <a:pt x="699" y="33"/>
                    <a:pt x="697" y="32"/>
                    <a:pt x="696" y="31"/>
                  </a:cubicBezTo>
                  <a:cubicBezTo>
                    <a:pt x="696" y="31"/>
                    <a:pt x="698" y="30"/>
                    <a:pt x="698" y="29"/>
                  </a:cubicBezTo>
                  <a:cubicBezTo>
                    <a:pt x="698" y="29"/>
                    <a:pt x="696" y="27"/>
                    <a:pt x="696" y="27"/>
                  </a:cubicBezTo>
                  <a:cubicBezTo>
                    <a:pt x="695" y="28"/>
                    <a:pt x="694" y="29"/>
                    <a:pt x="694" y="30"/>
                  </a:cubicBezTo>
                  <a:cubicBezTo>
                    <a:pt x="694" y="30"/>
                    <a:pt x="693" y="31"/>
                    <a:pt x="692" y="32"/>
                  </a:cubicBezTo>
                  <a:cubicBezTo>
                    <a:pt x="693" y="33"/>
                    <a:pt x="695" y="33"/>
                    <a:pt x="695" y="34"/>
                  </a:cubicBezTo>
                  <a:cubicBezTo>
                    <a:pt x="695" y="34"/>
                    <a:pt x="693" y="35"/>
                    <a:pt x="693" y="36"/>
                  </a:cubicBezTo>
                  <a:cubicBezTo>
                    <a:pt x="694" y="36"/>
                    <a:pt x="695" y="38"/>
                    <a:pt x="695" y="38"/>
                  </a:cubicBezTo>
                  <a:close/>
                  <a:moveTo>
                    <a:pt x="720" y="28"/>
                  </a:moveTo>
                  <a:cubicBezTo>
                    <a:pt x="721" y="27"/>
                    <a:pt x="721" y="27"/>
                    <a:pt x="722" y="26"/>
                  </a:cubicBezTo>
                  <a:cubicBezTo>
                    <a:pt x="720" y="25"/>
                    <a:pt x="719" y="24"/>
                    <a:pt x="717" y="23"/>
                  </a:cubicBezTo>
                  <a:cubicBezTo>
                    <a:pt x="717" y="23"/>
                    <a:pt x="716" y="24"/>
                    <a:pt x="716" y="25"/>
                  </a:cubicBezTo>
                  <a:cubicBezTo>
                    <a:pt x="715" y="25"/>
                    <a:pt x="718" y="26"/>
                    <a:pt x="718" y="26"/>
                  </a:cubicBezTo>
                  <a:cubicBezTo>
                    <a:pt x="718" y="27"/>
                    <a:pt x="716" y="28"/>
                    <a:pt x="716" y="29"/>
                  </a:cubicBezTo>
                  <a:cubicBezTo>
                    <a:pt x="716" y="29"/>
                    <a:pt x="714" y="30"/>
                    <a:pt x="714" y="31"/>
                  </a:cubicBezTo>
                  <a:cubicBezTo>
                    <a:pt x="714" y="32"/>
                    <a:pt x="716" y="32"/>
                    <a:pt x="717" y="33"/>
                  </a:cubicBezTo>
                  <a:cubicBezTo>
                    <a:pt x="718" y="31"/>
                    <a:pt x="719" y="30"/>
                    <a:pt x="720" y="28"/>
                  </a:cubicBezTo>
                  <a:close/>
                  <a:moveTo>
                    <a:pt x="736" y="44"/>
                  </a:moveTo>
                  <a:cubicBezTo>
                    <a:pt x="737" y="44"/>
                    <a:pt x="738" y="46"/>
                    <a:pt x="738" y="46"/>
                  </a:cubicBezTo>
                  <a:cubicBezTo>
                    <a:pt x="739" y="46"/>
                    <a:pt x="739" y="44"/>
                    <a:pt x="740" y="44"/>
                  </a:cubicBezTo>
                  <a:cubicBezTo>
                    <a:pt x="741" y="43"/>
                    <a:pt x="741" y="42"/>
                    <a:pt x="742" y="41"/>
                  </a:cubicBezTo>
                  <a:cubicBezTo>
                    <a:pt x="742" y="41"/>
                    <a:pt x="743" y="43"/>
                    <a:pt x="744" y="43"/>
                  </a:cubicBezTo>
                  <a:cubicBezTo>
                    <a:pt x="745" y="43"/>
                    <a:pt x="745" y="41"/>
                    <a:pt x="746" y="41"/>
                  </a:cubicBezTo>
                  <a:cubicBezTo>
                    <a:pt x="746" y="40"/>
                    <a:pt x="748" y="39"/>
                    <a:pt x="747" y="39"/>
                  </a:cubicBezTo>
                  <a:cubicBezTo>
                    <a:pt x="747" y="38"/>
                    <a:pt x="745" y="37"/>
                    <a:pt x="745" y="37"/>
                  </a:cubicBezTo>
                  <a:cubicBezTo>
                    <a:pt x="745" y="37"/>
                    <a:pt x="744" y="39"/>
                    <a:pt x="744" y="39"/>
                  </a:cubicBezTo>
                  <a:cubicBezTo>
                    <a:pt x="743" y="39"/>
                    <a:pt x="742" y="37"/>
                    <a:pt x="741" y="37"/>
                  </a:cubicBezTo>
                  <a:cubicBezTo>
                    <a:pt x="741" y="37"/>
                    <a:pt x="740" y="39"/>
                    <a:pt x="740" y="40"/>
                  </a:cubicBezTo>
                  <a:cubicBezTo>
                    <a:pt x="739" y="40"/>
                    <a:pt x="739" y="42"/>
                    <a:pt x="738" y="42"/>
                  </a:cubicBezTo>
                  <a:cubicBezTo>
                    <a:pt x="737" y="42"/>
                    <a:pt x="736" y="40"/>
                    <a:pt x="736" y="40"/>
                  </a:cubicBezTo>
                  <a:cubicBezTo>
                    <a:pt x="735" y="40"/>
                    <a:pt x="735" y="42"/>
                    <a:pt x="734" y="42"/>
                  </a:cubicBezTo>
                  <a:cubicBezTo>
                    <a:pt x="735" y="43"/>
                    <a:pt x="735" y="44"/>
                    <a:pt x="736" y="44"/>
                  </a:cubicBezTo>
                  <a:close/>
                  <a:moveTo>
                    <a:pt x="758" y="43"/>
                  </a:moveTo>
                  <a:cubicBezTo>
                    <a:pt x="758" y="43"/>
                    <a:pt x="760" y="41"/>
                    <a:pt x="760" y="41"/>
                  </a:cubicBezTo>
                  <a:cubicBezTo>
                    <a:pt x="760" y="40"/>
                    <a:pt x="761" y="39"/>
                    <a:pt x="761" y="39"/>
                  </a:cubicBezTo>
                  <a:cubicBezTo>
                    <a:pt x="762" y="38"/>
                    <a:pt x="763" y="37"/>
                    <a:pt x="763" y="36"/>
                  </a:cubicBezTo>
                  <a:cubicBezTo>
                    <a:pt x="763" y="36"/>
                    <a:pt x="761" y="35"/>
                    <a:pt x="761" y="35"/>
                  </a:cubicBezTo>
                  <a:cubicBezTo>
                    <a:pt x="761" y="34"/>
                    <a:pt x="762" y="33"/>
                    <a:pt x="763" y="32"/>
                  </a:cubicBezTo>
                  <a:cubicBezTo>
                    <a:pt x="763" y="32"/>
                    <a:pt x="765" y="34"/>
                    <a:pt x="765" y="34"/>
                  </a:cubicBezTo>
                  <a:cubicBezTo>
                    <a:pt x="765" y="34"/>
                    <a:pt x="766" y="32"/>
                    <a:pt x="767" y="32"/>
                  </a:cubicBezTo>
                  <a:cubicBezTo>
                    <a:pt x="767" y="31"/>
                    <a:pt x="768" y="30"/>
                    <a:pt x="768" y="30"/>
                  </a:cubicBezTo>
                  <a:cubicBezTo>
                    <a:pt x="767" y="29"/>
                    <a:pt x="765" y="27"/>
                    <a:pt x="764" y="26"/>
                  </a:cubicBezTo>
                  <a:cubicBezTo>
                    <a:pt x="763" y="27"/>
                    <a:pt x="763" y="28"/>
                    <a:pt x="762" y="29"/>
                  </a:cubicBezTo>
                  <a:cubicBezTo>
                    <a:pt x="762" y="29"/>
                    <a:pt x="760" y="27"/>
                    <a:pt x="760" y="27"/>
                  </a:cubicBezTo>
                  <a:cubicBezTo>
                    <a:pt x="760" y="27"/>
                    <a:pt x="758" y="29"/>
                    <a:pt x="758" y="29"/>
                  </a:cubicBezTo>
                  <a:cubicBezTo>
                    <a:pt x="758" y="29"/>
                    <a:pt x="761" y="30"/>
                    <a:pt x="760" y="31"/>
                  </a:cubicBezTo>
                  <a:cubicBezTo>
                    <a:pt x="760" y="31"/>
                    <a:pt x="759" y="32"/>
                    <a:pt x="759" y="33"/>
                  </a:cubicBezTo>
                  <a:cubicBezTo>
                    <a:pt x="759" y="33"/>
                    <a:pt x="761" y="34"/>
                    <a:pt x="761" y="35"/>
                  </a:cubicBezTo>
                  <a:cubicBezTo>
                    <a:pt x="761" y="35"/>
                    <a:pt x="760" y="36"/>
                    <a:pt x="759" y="37"/>
                  </a:cubicBezTo>
                  <a:cubicBezTo>
                    <a:pt x="759" y="37"/>
                    <a:pt x="758" y="39"/>
                    <a:pt x="758" y="39"/>
                  </a:cubicBezTo>
                  <a:cubicBezTo>
                    <a:pt x="757" y="40"/>
                    <a:pt x="756" y="41"/>
                    <a:pt x="756" y="41"/>
                  </a:cubicBezTo>
                  <a:cubicBezTo>
                    <a:pt x="757" y="42"/>
                    <a:pt x="757" y="43"/>
                    <a:pt x="758" y="43"/>
                  </a:cubicBezTo>
                  <a:close/>
                  <a:moveTo>
                    <a:pt x="750" y="30"/>
                  </a:moveTo>
                  <a:cubicBezTo>
                    <a:pt x="750" y="30"/>
                    <a:pt x="752" y="28"/>
                    <a:pt x="752" y="28"/>
                  </a:cubicBezTo>
                  <a:cubicBezTo>
                    <a:pt x="752" y="28"/>
                    <a:pt x="750" y="26"/>
                    <a:pt x="750" y="26"/>
                  </a:cubicBezTo>
                  <a:cubicBezTo>
                    <a:pt x="749" y="26"/>
                    <a:pt x="749" y="28"/>
                    <a:pt x="748" y="28"/>
                  </a:cubicBezTo>
                  <a:cubicBezTo>
                    <a:pt x="748" y="29"/>
                    <a:pt x="746" y="30"/>
                    <a:pt x="746" y="31"/>
                  </a:cubicBezTo>
                  <a:cubicBezTo>
                    <a:pt x="746" y="31"/>
                    <a:pt x="748" y="32"/>
                    <a:pt x="749" y="32"/>
                  </a:cubicBezTo>
                  <a:cubicBezTo>
                    <a:pt x="749" y="33"/>
                    <a:pt x="751" y="34"/>
                    <a:pt x="751" y="34"/>
                  </a:cubicBezTo>
                  <a:cubicBezTo>
                    <a:pt x="752" y="34"/>
                    <a:pt x="752" y="32"/>
                    <a:pt x="753" y="32"/>
                  </a:cubicBezTo>
                  <a:cubicBezTo>
                    <a:pt x="752" y="31"/>
                    <a:pt x="750" y="31"/>
                    <a:pt x="750" y="30"/>
                  </a:cubicBezTo>
                  <a:close/>
                  <a:moveTo>
                    <a:pt x="787" y="37"/>
                  </a:moveTo>
                  <a:cubicBezTo>
                    <a:pt x="787" y="37"/>
                    <a:pt x="789" y="36"/>
                    <a:pt x="789" y="35"/>
                  </a:cubicBezTo>
                  <a:cubicBezTo>
                    <a:pt x="789" y="35"/>
                    <a:pt x="787" y="34"/>
                    <a:pt x="787" y="33"/>
                  </a:cubicBezTo>
                  <a:cubicBezTo>
                    <a:pt x="787" y="33"/>
                    <a:pt x="788" y="32"/>
                    <a:pt x="789" y="31"/>
                  </a:cubicBezTo>
                  <a:cubicBezTo>
                    <a:pt x="789" y="31"/>
                    <a:pt x="790" y="29"/>
                    <a:pt x="790" y="29"/>
                  </a:cubicBezTo>
                  <a:cubicBezTo>
                    <a:pt x="790" y="28"/>
                    <a:pt x="788" y="27"/>
                    <a:pt x="788" y="27"/>
                  </a:cubicBezTo>
                  <a:cubicBezTo>
                    <a:pt x="787" y="27"/>
                    <a:pt x="786" y="26"/>
                    <a:pt x="786" y="25"/>
                  </a:cubicBezTo>
                  <a:cubicBezTo>
                    <a:pt x="785" y="25"/>
                    <a:pt x="784" y="27"/>
                    <a:pt x="784" y="28"/>
                  </a:cubicBezTo>
                  <a:cubicBezTo>
                    <a:pt x="784" y="28"/>
                    <a:pt x="782" y="26"/>
                    <a:pt x="782" y="26"/>
                  </a:cubicBezTo>
                  <a:cubicBezTo>
                    <a:pt x="781" y="26"/>
                    <a:pt x="781" y="28"/>
                    <a:pt x="780" y="28"/>
                  </a:cubicBezTo>
                  <a:cubicBezTo>
                    <a:pt x="780" y="29"/>
                    <a:pt x="778" y="30"/>
                    <a:pt x="778" y="30"/>
                  </a:cubicBezTo>
                  <a:cubicBezTo>
                    <a:pt x="778" y="31"/>
                    <a:pt x="780" y="32"/>
                    <a:pt x="781" y="32"/>
                  </a:cubicBezTo>
                  <a:cubicBezTo>
                    <a:pt x="781" y="32"/>
                    <a:pt x="782" y="30"/>
                    <a:pt x="782" y="30"/>
                  </a:cubicBezTo>
                  <a:cubicBezTo>
                    <a:pt x="783" y="30"/>
                    <a:pt x="784" y="31"/>
                    <a:pt x="785" y="32"/>
                  </a:cubicBezTo>
                  <a:cubicBezTo>
                    <a:pt x="785" y="32"/>
                    <a:pt x="786" y="33"/>
                    <a:pt x="787" y="33"/>
                  </a:cubicBezTo>
                  <a:cubicBezTo>
                    <a:pt x="786" y="34"/>
                    <a:pt x="786" y="35"/>
                    <a:pt x="785" y="35"/>
                  </a:cubicBezTo>
                  <a:cubicBezTo>
                    <a:pt x="785" y="36"/>
                    <a:pt x="783" y="37"/>
                    <a:pt x="783" y="38"/>
                  </a:cubicBezTo>
                  <a:cubicBezTo>
                    <a:pt x="783" y="38"/>
                    <a:pt x="785" y="39"/>
                    <a:pt x="786" y="39"/>
                  </a:cubicBezTo>
                  <a:cubicBezTo>
                    <a:pt x="786" y="39"/>
                    <a:pt x="787" y="38"/>
                    <a:pt x="787" y="37"/>
                  </a:cubicBezTo>
                  <a:close/>
                  <a:moveTo>
                    <a:pt x="772" y="25"/>
                  </a:moveTo>
                  <a:cubicBezTo>
                    <a:pt x="772" y="25"/>
                    <a:pt x="773" y="23"/>
                    <a:pt x="773" y="23"/>
                  </a:cubicBezTo>
                  <a:cubicBezTo>
                    <a:pt x="774" y="23"/>
                    <a:pt x="775" y="21"/>
                    <a:pt x="775" y="21"/>
                  </a:cubicBezTo>
                  <a:cubicBezTo>
                    <a:pt x="776" y="19"/>
                    <a:pt x="777" y="18"/>
                    <a:pt x="779" y="16"/>
                  </a:cubicBezTo>
                  <a:cubicBezTo>
                    <a:pt x="778" y="16"/>
                    <a:pt x="777" y="15"/>
                    <a:pt x="776" y="15"/>
                  </a:cubicBezTo>
                  <a:cubicBezTo>
                    <a:pt x="776" y="15"/>
                    <a:pt x="775" y="17"/>
                    <a:pt x="775" y="17"/>
                  </a:cubicBezTo>
                  <a:cubicBezTo>
                    <a:pt x="774" y="17"/>
                    <a:pt x="773" y="18"/>
                    <a:pt x="773" y="19"/>
                  </a:cubicBezTo>
                  <a:cubicBezTo>
                    <a:pt x="772" y="21"/>
                    <a:pt x="771" y="22"/>
                    <a:pt x="769" y="24"/>
                  </a:cubicBezTo>
                  <a:cubicBezTo>
                    <a:pt x="770" y="24"/>
                    <a:pt x="771" y="25"/>
                    <a:pt x="772" y="25"/>
                  </a:cubicBezTo>
                  <a:close/>
                  <a:moveTo>
                    <a:pt x="801" y="37"/>
                  </a:moveTo>
                  <a:cubicBezTo>
                    <a:pt x="801" y="37"/>
                    <a:pt x="804" y="39"/>
                    <a:pt x="804" y="39"/>
                  </a:cubicBezTo>
                  <a:cubicBezTo>
                    <a:pt x="804" y="39"/>
                    <a:pt x="805" y="37"/>
                    <a:pt x="805" y="37"/>
                  </a:cubicBezTo>
                  <a:cubicBezTo>
                    <a:pt x="805" y="36"/>
                    <a:pt x="807" y="35"/>
                    <a:pt x="807" y="35"/>
                  </a:cubicBezTo>
                  <a:cubicBezTo>
                    <a:pt x="807" y="34"/>
                    <a:pt x="805" y="33"/>
                    <a:pt x="805" y="33"/>
                  </a:cubicBezTo>
                  <a:cubicBezTo>
                    <a:pt x="805" y="32"/>
                    <a:pt x="806" y="31"/>
                    <a:pt x="806" y="31"/>
                  </a:cubicBezTo>
                  <a:cubicBezTo>
                    <a:pt x="807" y="30"/>
                    <a:pt x="808" y="29"/>
                    <a:pt x="808" y="28"/>
                  </a:cubicBezTo>
                  <a:cubicBezTo>
                    <a:pt x="809" y="28"/>
                    <a:pt x="809" y="26"/>
                    <a:pt x="810" y="26"/>
                  </a:cubicBezTo>
                  <a:cubicBezTo>
                    <a:pt x="810" y="26"/>
                    <a:pt x="812" y="28"/>
                    <a:pt x="812" y="28"/>
                  </a:cubicBezTo>
                  <a:cubicBezTo>
                    <a:pt x="813" y="28"/>
                    <a:pt x="813" y="26"/>
                    <a:pt x="814" y="26"/>
                  </a:cubicBezTo>
                  <a:cubicBezTo>
                    <a:pt x="814" y="25"/>
                    <a:pt x="816" y="27"/>
                    <a:pt x="816" y="27"/>
                  </a:cubicBezTo>
                  <a:cubicBezTo>
                    <a:pt x="816" y="27"/>
                    <a:pt x="818" y="25"/>
                    <a:pt x="818" y="25"/>
                  </a:cubicBezTo>
                  <a:cubicBezTo>
                    <a:pt x="818" y="25"/>
                    <a:pt x="820" y="23"/>
                    <a:pt x="819" y="23"/>
                  </a:cubicBezTo>
                  <a:cubicBezTo>
                    <a:pt x="819" y="22"/>
                    <a:pt x="817" y="22"/>
                    <a:pt x="817" y="21"/>
                  </a:cubicBezTo>
                  <a:cubicBezTo>
                    <a:pt x="817" y="21"/>
                    <a:pt x="816" y="23"/>
                    <a:pt x="816" y="23"/>
                  </a:cubicBezTo>
                  <a:cubicBezTo>
                    <a:pt x="815" y="23"/>
                    <a:pt x="814" y="22"/>
                    <a:pt x="813" y="22"/>
                  </a:cubicBezTo>
                  <a:cubicBezTo>
                    <a:pt x="813" y="22"/>
                    <a:pt x="812" y="24"/>
                    <a:pt x="812" y="24"/>
                  </a:cubicBezTo>
                  <a:cubicBezTo>
                    <a:pt x="811" y="24"/>
                    <a:pt x="810" y="22"/>
                    <a:pt x="809" y="22"/>
                  </a:cubicBezTo>
                  <a:cubicBezTo>
                    <a:pt x="809" y="22"/>
                    <a:pt x="808" y="24"/>
                    <a:pt x="808" y="24"/>
                  </a:cubicBezTo>
                  <a:cubicBezTo>
                    <a:pt x="807" y="25"/>
                    <a:pt x="806" y="26"/>
                    <a:pt x="806" y="27"/>
                  </a:cubicBezTo>
                  <a:cubicBezTo>
                    <a:pt x="805" y="27"/>
                    <a:pt x="805" y="28"/>
                    <a:pt x="804" y="29"/>
                  </a:cubicBezTo>
                  <a:cubicBezTo>
                    <a:pt x="804" y="29"/>
                    <a:pt x="803" y="31"/>
                    <a:pt x="803" y="31"/>
                  </a:cubicBezTo>
                  <a:cubicBezTo>
                    <a:pt x="802" y="31"/>
                    <a:pt x="801" y="29"/>
                    <a:pt x="800" y="29"/>
                  </a:cubicBezTo>
                  <a:cubicBezTo>
                    <a:pt x="800" y="29"/>
                    <a:pt x="799" y="31"/>
                    <a:pt x="799" y="32"/>
                  </a:cubicBezTo>
                  <a:cubicBezTo>
                    <a:pt x="799" y="32"/>
                    <a:pt x="801" y="33"/>
                    <a:pt x="801" y="33"/>
                  </a:cubicBezTo>
                  <a:cubicBezTo>
                    <a:pt x="802" y="34"/>
                    <a:pt x="802" y="35"/>
                    <a:pt x="803" y="35"/>
                  </a:cubicBezTo>
                  <a:cubicBezTo>
                    <a:pt x="803" y="36"/>
                    <a:pt x="801" y="37"/>
                    <a:pt x="801" y="37"/>
                  </a:cubicBezTo>
                  <a:close/>
                  <a:moveTo>
                    <a:pt x="853" y="52"/>
                  </a:moveTo>
                  <a:cubicBezTo>
                    <a:pt x="853" y="52"/>
                    <a:pt x="852" y="51"/>
                    <a:pt x="851" y="51"/>
                  </a:cubicBezTo>
                  <a:cubicBezTo>
                    <a:pt x="851" y="50"/>
                    <a:pt x="849" y="49"/>
                    <a:pt x="849" y="49"/>
                  </a:cubicBezTo>
                  <a:cubicBezTo>
                    <a:pt x="849" y="49"/>
                    <a:pt x="848" y="51"/>
                    <a:pt x="847" y="51"/>
                  </a:cubicBezTo>
                  <a:cubicBezTo>
                    <a:pt x="847" y="51"/>
                    <a:pt x="846" y="53"/>
                    <a:pt x="846" y="53"/>
                  </a:cubicBezTo>
                  <a:cubicBezTo>
                    <a:pt x="846" y="54"/>
                    <a:pt x="847" y="55"/>
                    <a:pt x="848" y="55"/>
                  </a:cubicBezTo>
                  <a:cubicBezTo>
                    <a:pt x="848" y="55"/>
                    <a:pt x="850" y="57"/>
                    <a:pt x="850" y="57"/>
                  </a:cubicBezTo>
                  <a:cubicBezTo>
                    <a:pt x="850" y="57"/>
                    <a:pt x="852" y="55"/>
                    <a:pt x="852" y="55"/>
                  </a:cubicBezTo>
                  <a:cubicBezTo>
                    <a:pt x="852" y="54"/>
                    <a:pt x="853" y="53"/>
                    <a:pt x="853" y="52"/>
                  </a:cubicBezTo>
                  <a:close/>
                  <a:moveTo>
                    <a:pt x="883" y="46"/>
                  </a:moveTo>
                  <a:cubicBezTo>
                    <a:pt x="883" y="46"/>
                    <a:pt x="884" y="45"/>
                    <a:pt x="884" y="44"/>
                  </a:cubicBezTo>
                  <a:cubicBezTo>
                    <a:pt x="884" y="44"/>
                    <a:pt x="886" y="43"/>
                    <a:pt x="886" y="42"/>
                  </a:cubicBezTo>
                  <a:cubicBezTo>
                    <a:pt x="886" y="41"/>
                    <a:pt x="884" y="41"/>
                    <a:pt x="884" y="40"/>
                  </a:cubicBezTo>
                  <a:cubicBezTo>
                    <a:pt x="883" y="40"/>
                    <a:pt x="883" y="42"/>
                    <a:pt x="882" y="42"/>
                  </a:cubicBezTo>
                  <a:cubicBezTo>
                    <a:pt x="882" y="43"/>
                    <a:pt x="880" y="41"/>
                    <a:pt x="880" y="41"/>
                  </a:cubicBezTo>
                  <a:cubicBezTo>
                    <a:pt x="880" y="41"/>
                    <a:pt x="878" y="43"/>
                    <a:pt x="878" y="43"/>
                  </a:cubicBezTo>
                  <a:cubicBezTo>
                    <a:pt x="878" y="44"/>
                    <a:pt x="880" y="44"/>
                    <a:pt x="881" y="45"/>
                  </a:cubicBezTo>
                  <a:cubicBezTo>
                    <a:pt x="880" y="45"/>
                    <a:pt x="879" y="46"/>
                    <a:pt x="879" y="47"/>
                  </a:cubicBezTo>
                  <a:cubicBezTo>
                    <a:pt x="879" y="47"/>
                    <a:pt x="881" y="48"/>
                    <a:pt x="881" y="49"/>
                  </a:cubicBezTo>
                  <a:cubicBezTo>
                    <a:pt x="881" y="49"/>
                    <a:pt x="883" y="50"/>
                    <a:pt x="883" y="50"/>
                  </a:cubicBezTo>
                  <a:cubicBezTo>
                    <a:pt x="884" y="50"/>
                    <a:pt x="884" y="48"/>
                    <a:pt x="885" y="48"/>
                  </a:cubicBezTo>
                  <a:cubicBezTo>
                    <a:pt x="885" y="47"/>
                    <a:pt x="883" y="47"/>
                    <a:pt x="883" y="46"/>
                  </a:cubicBezTo>
                  <a:close/>
                  <a:moveTo>
                    <a:pt x="883" y="32"/>
                  </a:moveTo>
                  <a:cubicBezTo>
                    <a:pt x="883" y="32"/>
                    <a:pt x="884" y="31"/>
                    <a:pt x="885" y="30"/>
                  </a:cubicBezTo>
                  <a:cubicBezTo>
                    <a:pt x="884" y="30"/>
                    <a:pt x="883" y="29"/>
                    <a:pt x="882" y="28"/>
                  </a:cubicBezTo>
                  <a:cubicBezTo>
                    <a:pt x="882" y="28"/>
                    <a:pt x="880" y="27"/>
                    <a:pt x="880" y="27"/>
                  </a:cubicBezTo>
                  <a:cubicBezTo>
                    <a:pt x="880" y="26"/>
                    <a:pt x="882" y="25"/>
                    <a:pt x="882" y="25"/>
                  </a:cubicBezTo>
                  <a:cubicBezTo>
                    <a:pt x="881" y="24"/>
                    <a:pt x="880" y="23"/>
                    <a:pt x="880" y="23"/>
                  </a:cubicBezTo>
                  <a:cubicBezTo>
                    <a:pt x="879" y="23"/>
                    <a:pt x="878" y="25"/>
                    <a:pt x="878" y="25"/>
                  </a:cubicBezTo>
                  <a:cubicBezTo>
                    <a:pt x="878" y="25"/>
                    <a:pt x="876" y="27"/>
                    <a:pt x="876" y="27"/>
                  </a:cubicBezTo>
                  <a:cubicBezTo>
                    <a:pt x="876" y="28"/>
                    <a:pt x="878" y="28"/>
                    <a:pt x="878" y="29"/>
                  </a:cubicBezTo>
                  <a:cubicBezTo>
                    <a:pt x="878" y="30"/>
                    <a:pt x="877" y="30"/>
                    <a:pt x="877" y="31"/>
                  </a:cubicBezTo>
                  <a:cubicBezTo>
                    <a:pt x="877" y="32"/>
                    <a:pt x="879" y="33"/>
                    <a:pt x="879" y="33"/>
                  </a:cubicBezTo>
                  <a:cubicBezTo>
                    <a:pt x="880" y="33"/>
                    <a:pt x="880" y="34"/>
                    <a:pt x="881" y="35"/>
                  </a:cubicBezTo>
                  <a:cubicBezTo>
                    <a:pt x="882" y="34"/>
                    <a:pt x="882" y="33"/>
                    <a:pt x="883" y="32"/>
                  </a:cubicBezTo>
                  <a:close/>
                  <a:moveTo>
                    <a:pt x="900" y="42"/>
                  </a:moveTo>
                  <a:cubicBezTo>
                    <a:pt x="901" y="42"/>
                    <a:pt x="901" y="40"/>
                    <a:pt x="902" y="40"/>
                  </a:cubicBezTo>
                  <a:cubicBezTo>
                    <a:pt x="902" y="39"/>
                    <a:pt x="904" y="38"/>
                    <a:pt x="904" y="38"/>
                  </a:cubicBezTo>
                  <a:cubicBezTo>
                    <a:pt x="904" y="38"/>
                    <a:pt x="902" y="36"/>
                    <a:pt x="901" y="36"/>
                  </a:cubicBezTo>
                  <a:cubicBezTo>
                    <a:pt x="901" y="36"/>
                    <a:pt x="900" y="38"/>
                    <a:pt x="900" y="38"/>
                  </a:cubicBezTo>
                  <a:cubicBezTo>
                    <a:pt x="899" y="39"/>
                    <a:pt x="899" y="40"/>
                    <a:pt x="898" y="40"/>
                  </a:cubicBezTo>
                  <a:cubicBezTo>
                    <a:pt x="898" y="41"/>
                    <a:pt x="896" y="39"/>
                    <a:pt x="896" y="39"/>
                  </a:cubicBezTo>
                  <a:cubicBezTo>
                    <a:pt x="896" y="39"/>
                    <a:pt x="894" y="41"/>
                    <a:pt x="894" y="41"/>
                  </a:cubicBezTo>
                  <a:cubicBezTo>
                    <a:pt x="894" y="41"/>
                    <a:pt x="896" y="43"/>
                    <a:pt x="896" y="43"/>
                  </a:cubicBezTo>
                  <a:cubicBezTo>
                    <a:pt x="897" y="43"/>
                    <a:pt x="897" y="41"/>
                    <a:pt x="898" y="40"/>
                  </a:cubicBezTo>
                  <a:cubicBezTo>
                    <a:pt x="898" y="40"/>
                    <a:pt x="900" y="42"/>
                    <a:pt x="900" y="42"/>
                  </a:cubicBezTo>
                  <a:close/>
                  <a:moveTo>
                    <a:pt x="899" y="30"/>
                  </a:moveTo>
                  <a:cubicBezTo>
                    <a:pt x="900" y="31"/>
                    <a:pt x="902" y="33"/>
                    <a:pt x="903" y="34"/>
                  </a:cubicBezTo>
                  <a:cubicBezTo>
                    <a:pt x="904" y="33"/>
                    <a:pt x="904" y="32"/>
                    <a:pt x="905" y="31"/>
                  </a:cubicBezTo>
                  <a:cubicBezTo>
                    <a:pt x="905" y="31"/>
                    <a:pt x="906" y="33"/>
                    <a:pt x="907" y="33"/>
                  </a:cubicBezTo>
                  <a:cubicBezTo>
                    <a:pt x="907" y="32"/>
                    <a:pt x="909" y="32"/>
                    <a:pt x="909" y="31"/>
                  </a:cubicBezTo>
                  <a:cubicBezTo>
                    <a:pt x="909" y="30"/>
                    <a:pt x="907" y="30"/>
                    <a:pt x="906" y="29"/>
                  </a:cubicBezTo>
                  <a:cubicBezTo>
                    <a:pt x="906" y="29"/>
                    <a:pt x="908" y="28"/>
                    <a:pt x="908" y="27"/>
                  </a:cubicBezTo>
                  <a:cubicBezTo>
                    <a:pt x="907" y="26"/>
                    <a:pt x="905" y="25"/>
                    <a:pt x="904" y="24"/>
                  </a:cubicBezTo>
                  <a:cubicBezTo>
                    <a:pt x="903" y="25"/>
                    <a:pt x="901" y="27"/>
                    <a:pt x="900" y="28"/>
                  </a:cubicBezTo>
                  <a:cubicBezTo>
                    <a:pt x="900" y="29"/>
                    <a:pt x="899" y="30"/>
                    <a:pt x="899" y="30"/>
                  </a:cubicBezTo>
                  <a:close/>
                  <a:moveTo>
                    <a:pt x="961" y="50"/>
                  </a:moveTo>
                  <a:cubicBezTo>
                    <a:pt x="962" y="48"/>
                    <a:pt x="964" y="47"/>
                    <a:pt x="965" y="45"/>
                  </a:cubicBezTo>
                  <a:cubicBezTo>
                    <a:pt x="964" y="45"/>
                    <a:pt x="963" y="44"/>
                    <a:pt x="963" y="44"/>
                  </a:cubicBezTo>
                  <a:cubicBezTo>
                    <a:pt x="962" y="44"/>
                    <a:pt x="961" y="46"/>
                    <a:pt x="961" y="46"/>
                  </a:cubicBezTo>
                  <a:cubicBezTo>
                    <a:pt x="960" y="46"/>
                    <a:pt x="960" y="48"/>
                    <a:pt x="959" y="48"/>
                  </a:cubicBezTo>
                  <a:cubicBezTo>
                    <a:pt x="959" y="49"/>
                    <a:pt x="957" y="50"/>
                    <a:pt x="957" y="50"/>
                  </a:cubicBezTo>
                  <a:cubicBezTo>
                    <a:pt x="957" y="51"/>
                    <a:pt x="959" y="52"/>
                    <a:pt x="960" y="52"/>
                  </a:cubicBezTo>
                  <a:cubicBezTo>
                    <a:pt x="960" y="51"/>
                    <a:pt x="961" y="51"/>
                    <a:pt x="961" y="50"/>
                  </a:cubicBezTo>
                  <a:close/>
                  <a:moveTo>
                    <a:pt x="971" y="51"/>
                  </a:moveTo>
                  <a:cubicBezTo>
                    <a:pt x="972" y="51"/>
                    <a:pt x="973" y="52"/>
                    <a:pt x="974" y="52"/>
                  </a:cubicBezTo>
                  <a:cubicBezTo>
                    <a:pt x="974" y="52"/>
                    <a:pt x="975" y="51"/>
                    <a:pt x="975" y="50"/>
                  </a:cubicBezTo>
                  <a:cubicBezTo>
                    <a:pt x="976" y="49"/>
                    <a:pt x="976" y="48"/>
                    <a:pt x="977" y="48"/>
                  </a:cubicBezTo>
                  <a:cubicBezTo>
                    <a:pt x="977" y="48"/>
                    <a:pt x="979" y="50"/>
                    <a:pt x="979" y="49"/>
                  </a:cubicBezTo>
                  <a:cubicBezTo>
                    <a:pt x="980" y="49"/>
                    <a:pt x="981" y="48"/>
                    <a:pt x="981" y="47"/>
                  </a:cubicBezTo>
                  <a:cubicBezTo>
                    <a:pt x="981" y="47"/>
                    <a:pt x="979" y="46"/>
                    <a:pt x="979" y="46"/>
                  </a:cubicBezTo>
                  <a:cubicBezTo>
                    <a:pt x="979" y="45"/>
                    <a:pt x="980" y="44"/>
                    <a:pt x="980" y="43"/>
                  </a:cubicBezTo>
                  <a:cubicBezTo>
                    <a:pt x="981" y="43"/>
                    <a:pt x="982" y="42"/>
                    <a:pt x="982" y="41"/>
                  </a:cubicBezTo>
                  <a:cubicBezTo>
                    <a:pt x="982" y="40"/>
                    <a:pt x="980" y="40"/>
                    <a:pt x="980" y="39"/>
                  </a:cubicBezTo>
                  <a:cubicBezTo>
                    <a:pt x="980" y="39"/>
                    <a:pt x="982" y="38"/>
                    <a:pt x="982" y="37"/>
                  </a:cubicBezTo>
                  <a:cubicBezTo>
                    <a:pt x="982" y="37"/>
                    <a:pt x="979" y="35"/>
                    <a:pt x="979" y="35"/>
                  </a:cubicBezTo>
                  <a:cubicBezTo>
                    <a:pt x="979" y="36"/>
                    <a:pt x="978" y="37"/>
                    <a:pt x="978" y="38"/>
                  </a:cubicBezTo>
                  <a:cubicBezTo>
                    <a:pt x="977" y="38"/>
                    <a:pt x="976" y="39"/>
                    <a:pt x="976" y="40"/>
                  </a:cubicBezTo>
                  <a:cubicBezTo>
                    <a:pt x="976" y="40"/>
                    <a:pt x="978" y="41"/>
                    <a:pt x="978" y="42"/>
                  </a:cubicBezTo>
                  <a:cubicBezTo>
                    <a:pt x="978" y="42"/>
                    <a:pt x="977" y="44"/>
                    <a:pt x="977" y="44"/>
                  </a:cubicBezTo>
                  <a:cubicBezTo>
                    <a:pt x="976" y="44"/>
                    <a:pt x="975" y="46"/>
                    <a:pt x="975" y="46"/>
                  </a:cubicBezTo>
                  <a:cubicBezTo>
                    <a:pt x="974" y="46"/>
                    <a:pt x="973" y="44"/>
                    <a:pt x="973" y="44"/>
                  </a:cubicBezTo>
                  <a:cubicBezTo>
                    <a:pt x="972" y="44"/>
                    <a:pt x="971" y="46"/>
                    <a:pt x="971" y="47"/>
                  </a:cubicBezTo>
                  <a:cubicBezTo>
                    <a:pt x="970" y="47"/>
                    <a:pt x="970" y="48"/>
                    <a:pt x="969" y="49"/>
                  </a:cubicBezTo>
                  <a:cubicBezTo>
                    <a:pt x="969" y="49"/>
                    <a:pt x="967" y="51"/>
                    <a:pt x="968" y="51"/>
                  </a:cubicBezTo>
                  <a:cubicBezTo>
                    <a:pt x="968" y="52"/>
                    <a:pt x="970" y="52"/>
                    <a:pt x="970" y="53"/>
                  </a:cubicBezTo>
                  <a:cubicBezTo>
                    <a:pt x="970" y="52"/>
                    <a:pt x="971" y="51"/>
                    <a:pt x="971" y="51"/>
                  </a:cubicBezTo>
                  <a:close/>
                  <a:moveTo>
                    <a:pt x="951" y="31"/>
                  </a:moveTo>
                  <a:cubicBezTo>
                    <a:pt x="952" y="32"/>
                    <a:pt x="952" y="32"/>
                    <a:pt x="953" y="33"/>
                  </a:cubicBezTo>
                  <a:cubicBezTo>
                    <a:pt x="953" y="33"/>
                    <a:pt x="955" y="35"/>
                    <a:pt x="955" y="35"/>
                  </a:cubicBezTo>
                  <a:cubicBezTo>
                    <a:pt x="956" y="35"/>
                    <a:pt x="957" y="33"/>
                    <a:pt x="957" y="32"/>
                  </a:cubicBezTo>
                  <a:cubicBezTo>
                    <a:pt x="957" y="32"/>
                    <a:pt x="955" y="31"/>
                    <a:pt x="955" y="31"/>
                  </a:cubicBezTo>
                  <a:cubicBezTo>
                    <a:pt x="955" y="30"/>
                    <a:pt x="956" y="29"/>
                    <a:pt x="956" y="29"/>
                  </a:cubicBezTo>
                  <a:cubicBezTo>
                    <a:pt x="957" y="28"/>
                    <a:pt x="958" y="27"/>
                    <a:pt x="958" y="26"/>
                  </a:cubicBezTo>
                  <a:cubicBezTo>
                    <a:pt x="958" y="26"/>
                    <a:pt x="960" y="24"/>
                    <a:pt x="960" y="24"/>
                  </a:cubicBezTo>
                  <a:cubicBezTo>
                    <a:pt x="960" y="23"/>
                    <a:pt x="958" y="23"/>
                    <a:pt x="958" y="22"/>
                  </a:cubicBezTo>
                  <a:cubicBezTo>
                    <a:pt x="957" y="23"/>
                    <a:pt x="957" y="24"/>
                    <a:pt x="956" y="25"/>
                  </a:cubicBezTo>
                  <a:cubicBezTo>
                    <a:pt x="955" y="25"/>
                    <a:pt x="955" y="26"/>
                    <a:pt x="954" y="27"/>
                  </a:cubicBezTo>
                  <a:cubicBezTo>
                    <a:pt x="954" y="28"/>
                    <a:pt x="953" y="28"/>
                    <a:pt x="953" y="29"/>
                  </a:cubicBezTo>
                  <a:cubicBezTo>
                    <a:pt x="952" y="29"/>
                    <a:pt x="951" y="27"/>
                    <a:pt x="950" y="27"/>
                  </a:cubicBezTo>
                  <a:cubicBezTo>
                    <a:pt x="950" y="27"/>
                    <a:pt x="949" y="29"/>
                    <a:pt x="949" y="30"/>
                  </a:cubicBezTo>
                  <a:cubicBezTo>
                    <a:pt x="948" y="30"/>
                    <a:pt x="947" y="31"/>
                    <a:pt x="947" y="32"/>
                  </a:cubicBezTo>
                  <a:cubicBezTo>
                    <a:pt x="947" y="32"/>
                    <a:pt x="949" y="33"/>
                    <a:pt x="949" y="34"/>
                  </a:cubicBezTo>
                  <a:cubicBezTo>
                    <a:pt x="950" y="33"/>
                    <a:pt x="950" y="32"/>
                    <a:pt x="951" y="31"/>
                  </a:cubicBezTo>
                  <a:close/>
                  <a:moveTo>
                    <a:pt x="994" y="54"/>
                  </a:moveTo>
                  <a:cubicBezTo>
                    <a:pt x="994" y="54"/>
                    <a:pt x="996" y="55"/>
                    <a:pt x="996" y="55"/>
                  </a:cubicBezTo>
                  <a:cubicBezTo>
                    <a:pt x="997" y="55"/>
                    <a:pt x="997" y="53"/>
                    <a:pt x="998" y="53"/>
                  </a:cubicBezTo>
                  <a:cubicBezTo>
                    <a:pt x="998" y="53"/>
                    <a:pt x="999" y="55"/>
                    <a:pt x="1000" y="55"/>
                  </a:cubicBezTo>
                  <a:cubicBezTo>
                    <a:pt x="1001" y="55"/>
                    <a:pt x="1001" y="53"/>
                    <a:pt x="1002" y="52"/>
                  </a:cubicBezTo>
                  <a:cubicBezTo>
                    <a:pt x="1002" y="52"/>
                    <a:pt x="1003" y="51"/>
                    <a:pt x="1003" y="50"/>
                  </a:cubicBezTo>
                  <a:cubicBezTo>
                    <a:pt x="1004" y="50"/>
                    <a:pt x="1005" y="49"/>
                    <a:pt x="1005" y="48"/>
                  </a:cubicBezTo>
                  <a:cubicBezTo>
                    <a:pt x="1006" y="49"/>
                    <a:pt x="1007" y="49"/>
                    <a:pt x="1007" y="50"/>
                  </a:cubicBezTo>
                  <a:cubicBezTo>
                    <a:pt x="1007" y="49"/>
                    <a:pt x="1009" y="48"/>
                    <a:pt x="1009" y="48"/>
                  </a:cubicBezTo>
                  <a:cubicBezTo>
                    <a:pt x="1009" y="47"/>
                    <a:pt x="1007" y="46"/>
                    <a:pt x="1007" y="46"/>
                  </a:cubicBezTo>
                  <a:cubicBezTo>
                    <a:pt x="1007" y="46"/>
                    <a:pt x="1006" y="48"/>
                    <a:pt x="1005" y="48"/>
                  </a:cubicBezTo>
                  <a:cubicBezTo>
                    <a:pt x="1005" y="48"/>
                    <a:pt x="1003" y="46"/>
                    <a:pt x="1003" y="46"/>
                  </a:cubicBezTo>
                  <a:cubicBezTo>
                    <a:pt x="1002" y="46"/>
                    <a:pt x="1002" y="48"/>
                    <a:pt x="1001" y="49"/>
                  </a:cubicBezTo>
                  <a:cubicBezTo>
                    <a:pt x="1001" y="49"/>
                    <a:pt x="1000" y="51"/>
                    <a:pt x="1000" y="51"/>
                  </a:cubicBezTo>
                  <a:cubicBezTo>
                    <a:pt x="999" y="51"/>
                    <a:pt x="998" y="49"/>
                    <a:pt x="997" y="49"/>
                  </a:cubicBezTo>
                  <a:cubicBezTo>
                    <a:pt x="997" y="49"/>
                    <a:pt x="996" y="51"/>
                    <a:pt x="996" y="51"/>
                  </a:cubicBezTo>
                  <a:cubicBezTo>
                    <a:pt x="996" y="52"/>
                    <a:pt x="994" y="53"/>
                    <a:pt x="994" y="54"/>
                  </a:cubicBezTo>
                  <a:close/>
                  <a:moveTo>
                    <a:pt x="1013" y="43"/>
                  </a:moveTo>
                  <a:cubicBezTo>
                    <a:pt x="1013" y="43"/>
                    <a:pt x="1014" y="41"/>
                    <a:pt x="1014" y="41"/>
                  </a:cubicBezTo>
                  <a:cubicBezTo>
                    <a:pt x="1015" y="41"/>
                    <a:pt x="1016" y="43"/>
                    <a:pt x="1016" y="43"/>
                  </a:cubicBezTo>
                  <a:cubicBezTo>
                    <a:pt x="1017" y="42"/>
                    <a:pt x="1018" y="44"/>
                    <a:pt x="1019" y="44"/>
                  </a:cubicBezTo>
                  <a:cubicBezTo>
                    <a:pt x="1019" y="44"/>
                    <a:pt x="1020" y="42"/>
                    <a:pt x="1020" y="42"/>
                  </a:cubicBezTo>
                  <a:cubicBezTo>
                    <a:pt x="1021" y="41"/>
                    <a:pt x="1022" y="40"/>
                    <a:pt x="1022" y="40"/>
                  </a:cubicBezTo>
                  <a:cubicBezTo>
                    <a:pt x="1021" y="40"/>
                    <a:pt x="1021" y="38"/>
                    <a:pt x="1020" y="38"/>
                  </a:cubicBezTo>
                  <a:cubicBezTo>
                    <a:pt x="1019" y="38"/>
                    <a:pt x="1019" y="40"/>
                    <a:pt x="1018" y="40"/>
                  </a:cubicBezTo>
                  <a:cubicBezTo>
                    <a:pt x="1018" y="40"/>
                    <a:pt x="1017" y="38"/>
                    <a:pt x="1016" y="39"/>
                  </a:cubicBezTo>
                  <a:cubicBezTo>
                    <a:pt x="1015" y="39"/>
                    <a:pt x="1015" y="41"/>
                    <a:pt x="1014" y="41"/>
                  </a:cubicBezTo>
                  <a:cubicBezTo>
                    <a:pt x="1014" y="41"/>
                    <a:pt x="1013" y="39"/>
                    <a:pt x="1012" y="39"/>
                  </a:cubicBezTo>
                  <a:cubicBezTo>
                    <a:pt x="1011" y="39"/>
                    <a:pt x="1011" y="41"/>
                    <a:pt x="1010" y="41"/>
                  </a:cubicBezTo>
                  <a:cubicBezTo>
                    <a:pt x="1011" y="42"/>
                    <a:pt x="1012" y="43"/>
                    <a:pt x="1013" y="43"/>
                  </a:cubicBezTo>
                  <a:close/>
                </a:path>
              </a:pathLst>
            </a:custGeom>
            <a:solidFill>
              <a:schemeClr val="bg1"/>
            </a:solidFill>
            <a:ln>
              <a:noFill/>
            </a:ln>
          </p:spPr>
          <p:txBody>
            <a:bodyPr vert="horz" wrap="square" lIns="68580" tIns="34290" rIns="68580" bIns="34290" numCol="1" anchor="t" anchorCtr="0" compatLnSpc="1"/>
            <a:lstStyle/>
            <a:p>
              <a:endParaRPr lang="zh-CN" altLang="en-US" sz="1350">
                <a:cs typeface="+mn-ea"/>
                <a:sym typeface="+mn-lt"/>
              </a:endParaRPr>
            </a:p>
          </p:txBody>
        </p:sp>
      </p:grpSp>
      <p:pic>
        <p:nvPicPr>
          <p:cNvPr id="80" name="图片 79"/>
          <p:cNvPicPr>
            <a:picLocks noChangeAspect="1"/>
          </p:cNvPicPr>
          <p:nvPr/>
        </p:nvPicPr>
        <p:blipFill>
          <a:blip r:embed="rId3" cstate="print"/>
          <a:stretch>
            <a:fillRect/>
          </a:stretch>
        </p:blipFill>
        <p:spPr>
          <a:xfrm rot="2249058" flipV="1">
            <a:off x="10531032" y="1924544"/>
            <a:ext cx="561484" cy="1373267"/>
          </a:xfrm>
          <a:prstGeom prst="rect">
            <a:avLst/>
          </a:prstGeom>
        </p:spPr>
      </p:pic>
      <p:sp>
        <p:nvSpPr>
          <p:cNvPr id="81" name="文本框 136"/>
          <p:cNvSpPr txBox="1"/>
          <p:nvPr/>
        </p:nvSpPr>
        <p:spPr>
          <a:xfrm>
            <a:off x="1588324" y="3495646"/>
            <a:ext cx="8825855" cy="523220"/>
          </a:xfrm>
          <a:prstGeom prst="rect">
            <a:avLst/>
          </a:prstGeom>
          <a:noFill/>
        </p:spPr>
        <p:txBody>
          <a:bodyPr wrap="square" rtlCol="0">
            <a:spAutoFit/>
          </a:bodyPr>
          <a:lstStyle/>
          <a:p>
            <a:pPr algn="ctr"/>
            <a:r>
              <a:rPr lang="zh-CN" altLang="en-US" sz="2800" b="1" dirty="0">
                <a:solidFill>
                  <a:srgbClr val="8BE2D6"/>
                </a:solidFill>
                <a:cs typeface="+mn-ea"/>
                <a:sym typeface="+mn-lt"/>
              </a:rPr>
              <a:t>国家级物理实验教学示范中心</a:t>
            </a:r>
            <a:r>
              <a:rPr lang="en-US" altLang="zh-CN" sz="2800" b="1" dirty="0">
                <a:solidFill>
                  <a:srgbClr val="8BE2D6"/>
                </a:solidFill>
                <a:cs typeface="+mn-ea"/>
                <a:sym typeface="+mn-lt"/>
              </a:rPr>
              <a:t>/</a:t>
            </a:r>
            <a:r>
              <a:rPr lang="zh-CN" altLang="en-US" sz="2800" b="1" dirty="0">
                <a:solidFill>
                  <a:srgbClr val="8BE2D6"/>
                </a:solidFill>
                <a:cs typeface="+mn-ea"/>
                <a:sym typeface="+mn-lt"/>
              </a:rPr>
              <a:t>西安交通大学</a:t>
            </a:r>
            <a:endParaRPr lang="en-US" altLang="zh-CN" sz="2800" b="1" dirty="0">
              <a:solidFill>
                <a:srgbClr val="8BE2D6"/>
              </a:solidFill>
              <a:cs typeface="+mn-ea"/>
              <a:sym typeface="+mn-lt"/>
            </a:endParaRPr>
          </a:p>
        </p:txBody>
      </p:sp>
      <p:grpSp>
        <p:nvGrpSpPr>
          <p:cNvPr id="239" name="组合 238"/>
          <p:cNvGrpSpPr/>
          <p:nvPr/>
        </p:nvGrpSpPr>
        <p:grpSpPr>
          <a:xfrm>
            <a:off x="9837880" y="3376522"/>
            <a:ext cx="2289810" cy="3261360"/>
            <a:chOff x="13814" y="3497"/>
            <a:chExt cx="4790" cy="6742"/>
          </a:xfrm>
        </p:grpSpPr>
        <p:sp>
          <p:nvSpPr>
            <p:cNvPr id="183" name="Freeform 19"/>
            <p:cNvSpPr/>
            <p:nvPr/>
          </p:nvSpPr>
          <p:spPr bwMode="auto">
            <a:xfrm rot="976095">
              <a:off x="13814" y="7040"/>
              <a:ext cx="3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1" y="0"/>
                    <a:pt x="0" y="0"/>
                    <a:pt x="0" y="0"/>
                  </a:cubicBezTo>
                  <a:cubicBezTo>
                    <a:pt x="0" y="0"/>
                    <a:pt x="1"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84" name="Freeform 21"/>
            <p:cNvSpPr/>
            <p:nvPr/>
          </p:nvSpPr>
          <p:spPr bwMode="auto">
            <a:xfrm rot="976095">
              <a:off x="13867" y="7530"/>
              <a:ext cx="20" cy="0"/>
            </a:xfrm>
            <a:custGeom>
              <a:avLst/>
              <a:gdLst>
                <a:gd name="T0" fmla="*/ 1 w 1"/>
                <a:gd name="T1" fmla="*/ 0 w 1"/>
                <a:gd name="T2" fmla="*/ 1 w 1"/>
              </a:gdLst>
              <a:ahLst/>
              <a:cxnLst>
                <a:cxn ang="0">
                  <a:pos x="T0" y="0"/>
                </a:cxn>
                <a:cxn ang="0">
                  <a:pos x="T1" y="0"/>
                </a:cxn>
                <a:cxn ang="0">
                  <a:pos x="T2" y="0"/>
                </a:cxn>
              </a:cxnLst>
              <a:rect l="0" t="0" r="r" b="b"/>
              <a:pathLst>
                <a:path w="1">
                  <a:moveTo>
                    <a:pt x="1" y="0"/>
                  </a:moveTo>
                  <a:cubicBezTo>
                    <a:pt x="0" y="0"/>
                    <a:pt x="0" y="0"/>
                    <a:pt x="0" y="0"/>
                  </a:cubicBezTo>
                  <a:cubicBezTo>
                    <a:pt x="0" y="0"/>
                    <a:pt x="0" y="0"/>
                    <a:pt x="1"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85" name="组合 184"/>
            <p:cNvGrpSpPr/>
            <p:nvPr/>
          </p:nvGrpSpPr>
          <p:grpSpPr>
            <a:xfrm>
              <a:off x="14743" y="4483"/>
              <a:ext cx="3323" cy="5757"/>
              <a:chOff x="4857448" y="2251348"/>
              <a:chExt cx="2110351" cy="3655719"/>
            </a:xfrm>
          </p:grpSpPr>
          <p:grpSp>
            <p:nvGrpSpPr>
              <p:cNvPr id="186" name="组合 185"/>
              <p:cNvGrpSpPr/>
              <p:nvPr/>
            </p:nvGrpSpPr>
            <p:grpSpPr>
              <a:xfrm>
                <a:off x="4857448" y="2251348"/>
                <a:ext cx="2081975" cy="3655719"/>
                <a:chOff x="4857448" y="2251348"/>
                <a:chExt cx="2081975" cy="3655719"/>
              </a:xfrm>
            </p:grpSpPr>
            <p:sp>
              <p:nvSpPr>
                <p:cNvPr id="187" name="Freeform 46"/>
                <p:cNvSpPr>
                  <a:spLocks noEditPoints="1"/>
                </p:cNvSpPr>
                <p:nvPr/>
              </p:nvSpPr>
              <p:spPr bwMode="auto">
                <a:xfrm rot="976095">
                  <a:off x="5425986" y="3097767"/>
                  <a:ext cx="984207" cy="1230260"/>
                </a:xfrm>
                <a:custGeom>
                  <a:avLst/>
                  <a:gdLst>
                    <a:gd name="T0" fmla="*/ 45 w 58"/>
                    <a:gd name="T1" fmla="*/ 53 h 73"/>
                    <a:gd name="T2" fmla="*/ 44 w 58"/>
                    <a:gd name="T3" fmla="*/ 36 h 73"/>
                    <a:gd name="T4" fmla="*/ 48 w 58"/>
                    <a:gd name="T5" fmla="*/ 22 h 73"/>
                    <a:gd name="T6" fmla="*/ 50 w 58"/>
                    <a:gd name="T7" fmla="*/ 14 h 73"/>
                    <a:gd name="T8" fmla="*/ 46 w 58"/>
                    <a:gd name="T9" fmla="*/ 9 h 73"/>
                    <a:gd name="T10" fmla="*/ 44 w 58"/>
                    <a:gd name="T11" fmla="*/ 9 h 73"/>
                    <a:gd name="T12" fmla="*/ 43 w 58"/>
                    <a:gd name="T13" fmla="*/ 9 h 73"/>
                    <a:gd name="T14" fmla="*/ 42 w 58"/>
                    <a:gd name="T15" fmla="*/ 12 h 73"/>
                    <a:gd name="T16" fmla="*/ 38 w 58"/>
                    <a:gd name="T17" fmla="*/ 7 h 73"/>
                    <a:gd name="T18" fmla="*/ 37 w 58"/>
                    <a:gd name="T19" fmla="*/ 6 h 73"/>
                    <a:gd name="T20" fmla="*/ 30 w 58"/>
                    <a:gd name="T21" fmla="*/ 11 h 73"/>
                    <a:gd name="T22" fmla="*/ 27 w 58"/>
                    <a:gd name="T23" fmla="*/ 14 h 73"/>
                    <a:gd name="T24" fmla="*/ 25 w 58"/>
                    <a:gd name="T25" fmla="*/ 17 h 73"/>
                    <a:gd name="T26" fmla="*/ 26 w 58"/>
                    <a:gd name="T27" fmla="*/ 19 h 73"/>
                    <a:gd name="T28" fmla="*/ 29 w 58"/>
                    <a:gd name="T29" fmla="*/ 20 h 73"/>
                    <a:gd name="T30" fmla="*/ 25 w 58"/>
                    <a:gd name="T31" fmla="*/ 19 h 73"/>
                    <a:gd name="T32" fmla="*/ 23 w 58"/>
                    <a:gd name="T33" fmla="*/ 14 h 73"/>
                    <a:gd name="T34" fmla="*/ 11 w 58"/>
                    <a:gd name="T35" fmla="*/ 19 h 73"/>
                    <a:gd name="T36" fmla="*/ 14 w 58"/>
                    <a:gd name="T37" fmla="*/ 29 h 73"/>
                    <a:gd name="T38" fmla="*/ 14 w 58"/>
                    <a:gd name="T39" fmla="*/ 31 h 73"/>
                    <a:gd name="T40" fmla="*/ 36 w 58"/>
                    <a:gd name="T41" fmla="*/ 53 h 73"/>
                    <a:gd name="T42" fmla="*/ 43 w 58"/>
                    <a:gd name="T43" fmla="*/ 66 h 73"/>
                    <a:gd name="T44" fmla="*/ 44 w 58"/>
                    <a:gd name="T45" fmla="*/ 73 h 73"/>
                    <a:gd name="T46" fmla="*/ 38 w 58"/>
                    <a:gd name="T47" fmla="*/ 64 h 73"/>
                    <a:gd name="T48" fmla="*/ 23 w 58"/>
                    <a:gd name="T49" fmla="*/ 49 h 73"/>
                    <a:gd name="T50" fmla="*/ 13 w 58"/>
                    <a:gd name="T51" fmla="*/ 35 h 73"/>
                    <a:gd name="T52" fmla="*/ 9 w 58"/>
                    <a:gd name="T53" fmla="*/ 35 h 73"/>
                    <a:gd name="T54" fmla="*/ 9 w 58"/>
                    <a:gd name="T55" fmla="*/ 35 h 73"/>
                    <a:gd name="T56" fmla="*/ 5 w 58"/>
                    <a:gd name="T57" fmla="*/ 28 h 73"/>
                    <a:gd name="T58" fmla="*/ 3 w 58"/>
                    <a:gd name="T59" fmla="*/ 24 h 73"/>
                    <a:gd name="T60" fmla="*/ 2 w 58"/>
                    <a:gd name="T61" fmla="*/ 20 h 73"/>
                    <a:gd name="T62" fmla="*/ 2 w 58"/>
                    <a:gd name="T63" fmla="*/ 12 h 73"/>
                    <a:gd name="T64" fmla="*/ 10 w 58"/>
                    <a:gd name="T65" fmla="*/ 10 h 73"/>
                    <a:gd name="T66" fmla="*/ 13 w 58"/>
                    <a:gd name="T67" fmla="*/ 8 h 73"/>
                    <a:gd name="T68" fmla="*/ 16 w 58"/>
                    <a:gd name="T69" fmla="*/ 5 h 73"/>
                    <a:gd name="T70" fmla="*/ 26 w 58"/>
                    <a:gd name="T71" fmla="*/ 7 h 73"/>
                    <a:gd name="T72" fmla="*/ 22 w 58"/>
                    <a:gd name="T73" fmla="*/ 21 h 73"/>
                    <a:gd name="T74" fmla="*/ 18 w 58"/>
                    <a:gd name="T75" fmla="*/ 14 h 73"/>
                    <a:gd name="T76" fmla="*/ 22 w 58"/>
                    <a:gd name="T77" fmla="*/ 15 h 73"/>
                    <a:gd name="T78" fmla="*/ 22 w 58"/>
                    <a:gd name="T79" fmla="*/ 13 h 73"/>
                    <a:gd name="T80" fmla="*/ 26 w 58"/>
                    <a:gd name="T81" fmla="*/ 9 h 73"/>
                    <a:gd name="T82" fmla="*/ 28 w 58"/>
                    <a:gd name="T83" fmla="*/ 3 h 73"/>
                    <a:gd name="T84" fmla="*/ 42 w 58"/>
                    <a:gd name="T85" fmla="*/ 5 h 73"/>
                    <a:gd name="T86" fmla="*/ 40 w 58"/>
                    <a:gd name="T87" fmla="*/ 11 h 73"/>
                    <a:gd name="T88" fmla="*/ 41 w 58"/>
                    <a:gd name="T89" fmla="*/ 16 h 73"/>
                    <a:gd name="T90" fmla="*/ 38 w 58"/>
                    <a:gd name="T91" fmla="*/ 10 h 73"/>
                    <a:gd name="T92" fmla="*/ 40 w 58"/>
                    <a:gd name="T93" fmla="*/ 7 h 73"/>
                    <a:gd name="T94" fmla="*/ 42 w 58"/>
                    <a:gd name="T95" fmla="*/ 3 h 73"/>
                    <a:gd name="T96" fmla="*/ 49 w 58"/>
                    <a:gd name="T97" fmla="*/ 8 h 73"/>
                    <a:gd name="T98" fmla="*/ 53 w 58"/>
                    <a:gd name="T99" fmla="*/ 9 h 73"/>
                    <a:gd name="T100" fmla="*/ 53 w 58"/>
                    <a:gd name="T101" fmla="*/ 11 h 73"/>
                    <a:gd name="T102" fmla="*/ 55 w 58"/>
                    <a:gd name="T103" fmla="*/ 22 h 73"/>
                    <a:gd name="T104" fmla="*/ 52 w 58"/>
                    <a:gd name="T105" fmla="*/ 27 h 73"/>
                    <a:gd name="T106" fmla="*/ 50 w 58"/>
                    <a:gd name="T107" fmla="*/ 37 h 73"/>
                    <a:gd name="T108" fmla="*/ 51 w 58"/>
                    <a:gd name="T109" fmla="*/ 54 h 73"/>
                    <a:gd name="T110" fmla="*/ 51 w 58"/>
                    <a:gd name="T111" fmla="*/ 61 h 73"/>
                    <a:gd name="T112" fmla="*/ 55 w 58"/>
                    <a:gd name="T113" fmla="*/ 72 h 73"/>
                    <a:gd name="T114" fmla="*/ 6 w 58"/>
                    <a:gd name="T115" fmla="*/ 14 h 73"/>
                    <a:gd name="T116" fmla="*/ 10 w 58"/>
                    <a:gd name="T117" fmla="*/ 13 h 73"/>
                    <a:gd name="T118" fmla="*/ 50 w 58"/>
                    <a:gd name="T119" fmla="*/ 12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8" h="73">
                      <a:moveTo>
                        <a:pt x="55" y="72"/>
                      </a:moveTo>
                      <a:cubicBezTo>
                        <a:pt x="53" y="71"/>
                        <a:pt x="51" y="70"/>
                        <a:pt x="49" y="68"/>
                      </a:cubicBezTo>
                      <a:cubicBezTo>
                        <a:pt x="48" y="66"/>
                        <a:pt x="47" y="64"/>
                        <a:pt x="46" y="61"/>
                      </a:cubicBezTo>
                      <a:cubicBezTo>
                        <a:pt x="46" y="61"/>
                        <a:pt x="47" y="61"/>
                        <a:pt x="47" y="61"/>
                      </a:cubicBezTo>
                      <a:cubicBezTo>
                        <a:pt x="47" y="61"/>
                        <a:pt x="46" y="60"/>
                        <a:pt x="46" y="61"/>
                      </a:cubicBezTo>
                      <a:cubicBezTo>
                        <a:pt x="46" y="58"/>
                        <a:pt x="46" y="56"/>
                        <a:pt x="44" y="56"/>
                      </a:cubicBezTo>
                      <a:cubicBezTo>
                        <a:pt x="45" y="55"/>
                        <a:pt x="42" y="53"/>
                        <a:pt x="45" y="53"/>
                      </a:cubicBezTo>
                      <a:cubicBezTo>
                        <a:pt x="43" y="53"/>
                        <a:pt x="43" y="51"/>
                        <a:pt x="43" y="49"/>
                      </a:cubicBezTo>
                      <a:cubicBezTo>
                        <a:pt x="45" y="49"/>
                        <a:pt x="44" y="48"/>
                        <a:pt x="43" y="48"/>
                      </a:cubicBezTo>
                      <a:cubicBezTo>
                        <a:pt x="43" y="46"/>
                        <a:pt x="45" y="45"/>
                        <a:pt x="43" y="45"/>
                      </a:cubicBezTo>
                      <a:cubicBezTo>
                        <a:pt x="45" y="44"/>
                        <a:pt x="43" y="44"/>
                        <a:pt x="45" y="44"/>
                      </a:cubicBezTo>
                      <a:cubicBezTo>
                        <a:pt x="44" y="42"/>
                        <a:pt x="43" y="41"/>
                        <a:pt x="45" y="41"/>
                      </a:cubicBezTo>
                      <a:cubicBezTo>
                        <a:pt x="45" y="39"/>
                        <a:pt x="44" y="38"/>
                        <a:pt x="45" y="37"/>
                      </a:cubicBezTo>
                      <a:cubicBezTo>
                        <a:pt x="45" y="37"/>
                        <a:pt x="44" y="36"/>
                        <a:pt x="44" y="36"/>
                      </a:cubicBezTo>
                      <a:cubicBezTo>
                        <a:pt x="44" y="36"/>
                        <a:pt x="44" y="35"/>
                        <a:pt x="44" y="35"/>
                      </a:cubicBezTo>
                      <a:cubicBezTo>
                        <a:pt x="45" y="35"/>
                        <a:pt x="45" y="34"/>
                        <a:pt x="45" y="34"/>
                      </a:cubicBezTo>
                      <a:cubicBezTo>
                        <a:pt x="45" y="34"/>
                        <a:pt x="45" y="34"/>
                        <a:pt x="45" y="34"/>
                      </a:cubicBezTo>
                      <a:cubicBezTo>
                        <a:pt x="45" y="34"/>
                        <a:pt x="45" y="33"/>
                        <a:pt x="44" y="33"/>
                      </a:cubicBezTo>
                      <a:cubicBezTo>
                        <a:pt x="45" y="32"/>
                        <a:pt x="45" y="34"/>
                        <a:pt x="46" y="33"/>
                      </a:cubicBezTo>
                      <a:cubicBezTo>
                        <a:pt x="46" y="30"/>
                        <a:pt x="45" y="28"/>
                        <a:pt x="47" y="26"/>
                      </a:cubicBezTo>
                      <a:cubicBezTo>
                        <a:pt x="45" y="24"/>
                        <a:pt x="48" y="23"/>
                        <a:pt x="48" y="22"/>
                      </a:cubicBezTo>
                      <a:cubicBezTo>
                        <a:pt x="46" y="22"/>
                        <a:pt x="48" y="23"/>
                        <a:pt x="47" y="23"/>
                      </a:cubicBezTo>
                      <a:cubicBezTo>
                        <a:pt x="47" y="22"/>
                        <a:pt x="47" y="22"/>
                        <a:pt x="47" y="21"/>
                      </a:cubicBezTo>
                      <a:cubicBezTo>
                        <a:pt x="47" y="21"/>
                        <a:pt x="48" y="21"/>
                        <a:pt x="48" y="20"/>
                      </a:cubicBezTo>
                      <a:cubicBezTo>
                        <a:pt x="48" y="20"/>
                        <a:pt x="48" y="21"/>
                        <a:pt x="47" y="20"/>
                      </a:cubicBezTo>
                      <a:cubicBezTo>
                        <a:pt x="48" y="18"/>
                        <a:pt x="48" y="18"/>
                        <a:pt x="49" y="17"/>
                      </a:cubicBezTo>
                      <a:cubicBezTo>
                        <a:pt x="48" y="16"/>
                        <a:pt x="48" y="15"/>
                        <a:pt x="47" y="14"/>
                      </a:cubicBezTo>
                      <a:cubicBezTo>
                        <a:pt x="48" y="14"/>
                        <a:pt x="49" y="13"/>
                        <a:pt x="50" y="14"/>
                      </a:cubicBezTo>
                      <a:cubicBezTo>
                        <a:pt x="51" y="14"/>
                        <a:pt x="49" y="13"/>
                        <a:pt x="49" y="13"/>
                      </a:cubicBezTo>
                      <a:cubicBezTo>
                        <a:pt x="48" y="14"/>
                        <a:pt x="48" y="13"/>
                        <a:pt x="48" y="14"/>
                      </a:cubicBezTo>
                      <a:cubicBezTo>
                        <a:pt x="46" y="14"/>
                        <a:pt x="49" y="13"/>
                        <a:pt x="48" y="12"/>
                      </a:cubicBezTo>
                      <a:cubicBezTo>
                        <a:pt x="47" y="12"/>
                        <a:pt x="47" y="12"/>
                        <a:pt x="47" y="12"/>
                      </a:cubicBezTo>
                      <a:cubicBezTo>
                        <a:pt x="47" y="12"/>
                        <a:pt x="46" y="12"/>
                        <a:pt x="46" y="11"/>
                      </a:cubicBezTo>
                      <a:cubicBezTo>
                        <a:pt x="46" y="11"/>
                        <a:pt x="46" y="11"/>
                        <a:pt x="46" y="10"/>
                      </a:cubicBezTo>
                      <a:cubicBezTo>
                        <a:pt x="46" y="10"/>
                        <a:pt x="46" y="10"/>
                        <a:pt x="46" y="9"/>
                      </a:cubicBezTo>
                      <a:cubicBezTo>
                        <a:pt x="46" y="9"/>
                        <a:pt x="45" y="11"/>
                        <a:pt x="45" y="10"/>
                      </a:cubicBezTo>
                      <a:cubicBezTo>
                        <a:pt x="45" y="10"/>
                        <a:pt x="45" y="9"/>
                        <a:pt x="45" y="9"/>
                      </a:cubicBezTo>
                      <a:cubicBezTo>
                        <a:pt x="45" y="9"/>
                        <a:pt x="45" y="9"/>
                        <a:pt x="45" y="9"/>
                      </a:cubicBezTo>
                      <a:cubicBezTo>
                        <a:pt x="45" y="9"/>
                        <a:pt x="44" y="9"/>
                        <a:pt x="44" y="9"/>
                      </a:cubicBezTo>
                      <a:cubicBezTo>
                        <a:pt x="44" y="10"/>
                        <a:pt x="44" y="10"/>
                        <a:pt x="44" y="9"/>
                      </a:cubicBezTo>
                      <a:cubicBezTo>
                        <a:pt x="44" y="9"/>
                        <a:pt x="44" y="9"/>
                        <a:pt x="44" y="8"/>
                      </a:cubicBezTo>
                      <a:cubicBezTo>
                        <a:pt x="44" y="9"/>
                        <a:pt x="44" y="9"/>
                        <a:pt x="44" y="9"/>
                      </a:cubicBezTo>
                      <a:cubicBezTo>
                        <a:pt x="44" y="9"/>
                        <a:pt x="44" y="9"/>
                        <a:pt x="44" y="9"/>
                      </a:cubicBezTo>
                      <a:cubicBezTo>
                        <a:pt x="43" y="8"/>
                        <a:pt x="43" y="9"/>
                        <a:pt x="43" y="8"/>
                      </a:cubicBezTo>
                      <a:cubicBezTo>
                        <a:pt x="43" y="9"/>
                        <a:pt x="43" y="9"/>
                        <a:pt x="44" y="9"/>
                      </a:cubicBezTo>
                      <a:cubicBezTo>
                        <a:pt x="44" y="9"/>
                        <a:pt x="43" y="9"/>
                        <a:pt x="44" y="9"/>
                      </a:cubicBezTo>
                      <a:cubicBezTo>
                        <a:pt x="44" y="9"/>
                        <a:pt x="43" y="9"/>
                        <a:pt x="43" y="9"/>
                      </a:cubicBezTo>
                      <a:cubicBezTo>
                        <a:pt x="43" y="8"/>
                        <a:pt x="43" y="9"/>
                        <a:pt x="43" y="9"/>
                      </a:cubicBezTo>
                      <a:cubicBezTo>
                        <a:pt x="43" y="9"/>
                        <a:pt x="43" y="9"/>
                        <a:pt x="43" y="9"/>
                      </a:cubicBezTo>
                      <a:cubicBezTo>
                        <a:pt x="43" y="9"/>
                        <a:pt x="43" y="9"/>
                        <a:pt x="44" y="10"/>
                      </a:cubicBezTo>
                      <a:cubicBezTo>
                        <a:pt x="43" y="10"/>
                        <a:pt x="44" y="10"/>
                        <a:pt x="44" y="10"/>
                      </a:cubicBezTo>
                      <a:cubicBezTo>
                        <a:pt x="43" y="10"/>
                        <a:pt x="43" y="10"/>
                        <a:pt x="43" y="11"/>
                      </a:cubicBezTo>
                      <a:cubicBezTo>
                        <a:pt x="41" y="11"/>
                        <a:pt x="42" y="10"/>
                        <a:pt x="40" y="11"/>
                      </a:cubicBezTo>
                      <a:cubicBezTo>
                        <a:pt x="40" y="11"/>
                        <a:pt x="41" y="11"/>
                        <a:pt x="41" y="11"/>
                      </a:cubicBezTo>
                      <a:cubicBezTo>
                        <a:pt x="42" y="11"/>
                        <a:pt x="42" y="11"/>
                        <a:pt x="43" y="11"/>
                      </a:cubicBezTo>
                      <a:cubicBezTo>
                        <a:pt x="43" y="12"/>
                        <a:pt x="43" y="12"/>
                        <a:pt x="42" y="12"/>
                      </a:cubicBezTo>
                      <a:cubicBezTo>
                        <a:pt x="43" y="12"/>
                        <a:pt x="43" y="13"/>
                        <a:pt x="43" y="13"/>
                      </a:cubicBezTo>
                      <a:cubicBezTo>
                        <a:pt x="41" y="13"/>
                        <a:pt x="39" y="14"/>
                        <a:pt x="37" y="15"/>
                      </a:cubicBezTo>
                      <a:cubicBezTo>
                        <a:pt x="37" y="14"/>
                        <a:pt x="37" y="14"/>
                        <a:pt x="37" y="14"/>
                      </a:cubicBezTo>
                      <a:cubicBezTo>
                        <a:pt x="38" y="13"/>
                        <a:pt x="38" y="12"/>
                        <a:pt x="38" y="11"/>
                      </a:cubicBezTo>
                      <a:cubicBezTo>
                        <a:pt x="38" y="11"/>
                        <a:pt x="38" y="10"/>
                        <a:pt x="38" y="9"/>
                      </a:cubicBezTo>
                      <a:cubicBezTo>
                        <a:pt x="38" y="9"/>
                        <a:pt x="38" y="9"/>
                        <a:pt x="38" y="8"/>
                      </a:cubicBezTo>
                      <a:cubicBezTo>
                        <a:pt x="38" y="8"/>
                        <a:pt x="38" y="8"/>
                        <a:pt x="38" y="7"/>
                      </a:cubicBezTo>
                      <a:cubicBezTo>
                        <a:pt x="38" y="7"/>
                        <a:pt x="38" y="7"/>
                        <a:pt x="39" y="7"/>
                      </a:cubicBezTo>
                      <a:cubicBezTo>
                        <a:pt x="39" y="6"/>
                        <a:pt x="37" y="7"/>
                        <a:pt x="37" y="7"/>
                      </a:cubicBezTo>
                      <a:cubicBezTo>
                        <a:pt x="38" y="7"/>
                        <a:pt x="38" y="7"/>
                        <a:pt x="37" y="6"/>
                      </a:cubicBezTo>
                      <a:cubicBezTo>
                        <a:pt x="37" y="6"/>
                        <a:pt x="37" y="6"/>
                        <a:pt x="38" y="5"/>
                      </a:cubicBezTo>
                      <a:cubicBezTo>
                        <a:pt x="37" y="6"/>
                        <a:pt x="37" y="6"/>
                        <a:pt x="37" y="6"/>
                      </a:cubicBezTo>
                      <a:cubicBezTo>
                        <a:pt x="37" y="6"/>
                        <a:pt x="37" y="6"/>
                        <a:pt x="37" y="6"/>
                      </a:cubicBezTo>
                      <a:cubicBezTo>
                        <a:pt x="37" y="6"/>
                        <a:pt x="37" y="6"/>
                        <a:pt x="37" y="6"/>
                      </a:cubicBezTo>
                      <a:cubicBezTo>
                        <a:pt x="37" y="5"/>
                        <a:pt x="37" y="5"/>
                        <a:pt x="37" y="5"/>
                      </a:cubicBezTo>
                      <a:cubicBezTo>
                        <a:pt x="37" y="6"/>
                        <a:pt x="36" y="6"/>
                        <a:pt x="36" y="6"/>
                      </a:cubicBezTo>
                      <a:cubicBezTo>
                        <a:pt x="35" y="7"/>
                        <a:pt x="34" y="7"/>
                        <a:pt x="33" y="8"/>
                      </a:cubicBezTo>
                      <a:cubicBezTo>
                        <a:pt x="33" y="8"/>
                        <a:pt x="32" y="8"/>
                        <a:pt x="31" y="8"/>
                      </a:cubicBezTo>
                      <a:cubicBezTo>
                        <a:pt x="32" y="9"/>
                        <a:pt x="31" y="10"/>
                        <a:pt x="31" y="8"/>
                      </a:cubicBezTo>
                      <a:cubicBezTo>
                        <a:pt x="30" y="9"/>
                        <a:pt x="31" y="9"/>
                        <a:pt x="31" y="10"/>
                      </a:cubicBezTo>
                      <a:cubicBezTo>
                        <a:pt x="31" y="10"/>
                        <a:pt x="28" y="9"/>
                        <a:pt x="30" y="11"/>
                      </a:cubicBezTo>
                      <a:cubicBezTo>
                        <a:pt x="29" y="11"/>
                        <a:pt x="29" y="11"/>
                        <a:pt x="29" y="12"/>
                      </a:cubicBezTo>
                      <a:cubicBezTo>
                        <a:pt x="29" y="12"/>
                        <a:pt x="29" y="12"/>
                        <a:pt x="28" y="11"/>
                      </a:cubicBezTo>
                      <a:cubicBezTo>
                        <a:pt x="28" y="12"/>
                        <a:pt x="28" y="12"/>
                        <a:pt x="28" y="12"/>
                      </a:cubicBezTo>
                      <a:cubicBezTo>
                        <a:pt x="28" y="12"/>
                        <a:pt x="28" y="12"/>
                        <a:pt x="27" y="12"/>
                      </a:cubicBezTo>
                      <a:cubicBezTo>
                        <a:pt x="28" y="12"/>
                        <a:pt x="28" y="13"/>
                        <a:pt x="27" y="13"/>
                      </a:cubicBezTo>
                      <a:cubicBezTo>
                        <a:pt x="27" y="13"/>
                        <a:pt x="27" y="13"/>
                        <a:pt x="27" y="14"/>
                      </a:cubicBezTo>
                      <a:cubicBezTo>
                        <a:pt x="27" y="13"/>
                        <a:pt x="27" y="14"/>
                        <a:pt x="27" y="14"/>
                      </a:cubicBezTo>
                      <a:cubicBezTo>
                        <a:pt x="26" y="14"/>
                        <a:pt x="26" y="15"/>
                        <a:pt x="26" y="15"/>
                      </a:cubicBezTo>
                      <a:cubicBezTo>
                        <a:pt x="26" y="15"/>
                        <a:pt x="26" y="15"/>
                        <a:pt x="26" y="15"/>
                      </a:cubicBezTo>
                      <a:cubicBezTo>
                        <a:pt x="26" y="15"/>
                        <a:pt x="26" y="16"/>
                        <a:pt x="26" y="16"/>
                      </a:cubicBezTo>
                      <a:cubicBezTo>
                        <a:pt x="25" y="16"/>
                        <a:pt x="25" y="16"/>
                        <a:pt x="25" y="16"/>
                      </a:cubicBezTo>
                      <a:cubicBezTo>
                        <a:pt x="25" y="16"/>
                        <a:pt x="25" y="16"/>
                        <a:pt x="26" y="16"/>
                      </a:cubicBezTo>
                      <a:cubicBezTo>
                        <a:pt x="26" y="16"/>
                        <a:pt x="27" y="16"/>
                        <a:pt x="27" y="16"/>
                      </a:cubicBezTo>
                      <a:cubicBezTo>
                        <a:pt x="26" y="17"/>
                        <a:pt x="27" y="17"/>
                        <a:pt x="25" y="17"/>
                      </a:cubicBezTo>
                      <a:cubicBezTo>
                        <a:pt x="25" y="17"/>
                        <a:pt x="26" y="17"/>
                        <a:pt x="26" y="17"/>
                      </a:cubicBezTo>
                      <a:cubicBezTo>
                        <a:pt x="26" y="17"/>
                        <a:pt x="25" y="18"/>
                        <a:pt x="24" y="18"/>
                      </a:cubicBezTo>
                      <a:cubicBezTo>
                        <a:pt x="24" y="18"/>
                        <a:pt x="24" y="18"/>
                        <a:pt x="23" y="18"/>
                      </a:cubicBezTo>
                      <a:cubicBezTo>
                        <a:pt x="24" y="18"/>
                        <a:pt x="25" y="18"/>
                        <a:pt x="26" y="17"/>
                      </a:cubicBezTo>
                      <a:cubicBezTo>
                        <a:pt x="26" y="18"/>
                        <a:pt x="26" y="17"/>
                        <a:pt x="26" y="18"/>
                      </a:cubicBezTo>
                      <a:cubicBezTo>
                        <a:pt x="25" y="19"/>
                        <a:pt x="27" y="17"/>
                        <a:pt x="27" y="18"/>
                      </a:cubicBezTo>
                      <a:cubicBezTo>
                        <a:pt x="27" y="18"/>
                        <a:pt x="26" y="18"/>
                        <a:pt x="26" y="19"/>
                      </a:cubicBezTo>
                      <a:cubicBezTo>
                        <a:pt x="26" y="19"/>
                        <a:pt x="26" y="19"/>
                        <a:pt x="27" y="19"/>
                      </a:cubicBezTo>
                      <a:cubicBezTo>
                        <a:pt x="27" y="19"/>
                        <a:pt x="27" y="19"/>
                        <a:pt x="27" y="19"/>
                      </a:cubicBezTo>
                      <a:cubicBezTo>
                        <a:pt x="27" y="19"/>
                        <a:pt x="27" y="19"/>
                        <a:pt x="28" y="18"/>
                      </a:cubicBezTo>
                      <a:cubicBezTo>
                        <a:pt x="28" y="18"/>
                        <a:pt x="28" y="18"/>
                        <a:pt x="28" y="19"/>
                      </a:cubicBezTo>
                      <a:cubicBezTo>
                        <a:pt x="28" y="19"/>
                        <a:pt x="28" y="19"/>
                        <a:pt x="28" y="19"/>
                      </a:cubicBezTo>
                      <a:cubicBezTo>
                        <a:pt x="28" y="19"/>
                        <a:pt x="28" y="20"/>
                        <a:pt x="29" y="20"/>
                      </a:cubicBezTo>
                      <a:cubicBezTo>
                        <a:pt x="29" y="20"/>
                        <a:pt x="29" y="20"/>
                        <a:pt x="29" y="20"/>
                      </a:cubicBezTo>
                      <a:cubicBezTo>
                        <a:pt x="30" y="20"/>
                        <a:pt x="29" y="21"/>
                        <a:pt x="29" y="21"/>
                      </a:cubicBezTo>
                      <a:cubicBezTo>
                        <a:pt x="29" y="21"/>
                        <a:pt x="30" y="21"/>
                        <a:pt x="30" y="21"/>
                      </a:cubicBezTo>
                      <a:cubicBezTo>
                        <a:pt x="28" y="22"/>
                        <a:pt x="26" y="22"/>
                        <a:pt x="24" y="23"/>
                      </a:cubicBezTo>
                      <a:cubicBezTo>
                        <a:pt x="24" y="22"/>
                        <a:pt x="24" y="22"/>
                        <a:pt x="26" y="21"/>
                      </a:cubicBezTo>
                      <a:cubicBezTo>
                        <a:pt x="25" y="21"/>
                        <a:pt x="25" y="20"/>
                        <a:pt x="25" y="20"/>
                      </a:cubicBezTo>
                      <a:cubicBezTo>
                        <a:pt x="26" y="20"/>
                        <a:pt x="26" y="19"/>
                        <a:pt x="26" y="19"/>
                      </a:cubicBezTo>
                      <a:cubicBezTo>
                        <a:pt x="26" y="19"/>
                        <a:pt x="25" y="19"/>
                        <a:pt x="25" y="19"/>
                      </a:cubicBezTo>
                      <a:cubicBezTo>
                        <a:pt x="26" y="19"/>
                        <a:pt x="24" y="18"/>
                        <a:pt x="26" y="17"/>
                      </a:cubicBezTo>
                      <a:cubicBezTo>
                        <a:pt x="25" y="17"/>
                        <a:pt x="24" y="17"/>
                        <a:pt x="25" y="17"/>
                      </a:cubicBezTo>
                      <a:cubicBezTo>
                        <a:pt x="25" y="16"/>
                        <a:pt x="24" y="18"/>
                        <a:pt x="24" y="17"/>
                      </a:cubicBezTo>
                      <a:cubicBezTo>
                        <a:pt x="23" y="17"/>
                        <a:pt x="25" y="17"/>
                        <a:pt x="25" y="16"/>
                      </a:cubicBezTo>
                      <a:cubicBezTo>
                        <a:pt x="25" y="16"/>
                        <a:pt x="24" y="16"/>
                        <a:pt x="25" y="16"/>
                      </a:cubicBezTo>
                      <a:cubicBezTo>
                        <a:pt x="25" y="15"/>
                        <a:pt x="25" y="14"/>
                        <a:pt x="25" y="14"/>
                      </a:cubicBezTo>
                      <a:cubicBezTo>
                        <a:pt x="24" y="15"/>
                        <a:pt x="24" y="15"/>
                        <a:pt x="23" y="14"/>
                      </a:cubicBezTo>
                      <a:cubicBezTo>
                        <a:pt x="23" y="13"/>
                        <a:pt x="22" y="13"/>
                        <a:pt x="21" y="14"/>
                      </a:cubicBezTo>
                      <a:cubicBezTo>
                        <a:pt x="22" y="12"/>
                        <a:pt x="20" y="11"/>
                        <a:pt x="19" y="11"/>
                      </a:cubicBezTo>
                      <a:cubicBezTo>
                        <a:pt x="17" y="11"/>
                        <a:pt x="16" y="12"/>
                        <a:pt x="14" y="11"/>
                      </a:cubicBezTo>
                      <a:cubicBezTo>
                        <a:pt x="14" y="12"/>
                        <a:pt x="14" y="12"/>
                        <a:pt x="14" y="12"/>
                      </a:cubicBezTo>
                      <a:cubicBezTo>
                        <a:pt x="14" y="12"/>
                        <a:pt x="14" y="12"/>
                        <a:pt x="14" y="12"/>
                      </a:cubicBezTo>
                      <a:cubicBezTo>
                        <a:pt x="14" y="13"/>
                        <a:pt x="12" y="14"/>
                        <a:pt x="11" y="15"/>
                      </a:cubicBezTo>
                      <a:cubicBezTo>
                        <a:pt x="10" y="16"/>
                        <a:pt x="10" y="17"/>
                        <a:pt x="11" y="19"/>
                      </a:cubicBezTo>
                      <a:cubicBezTo>
                        <a:pt x="10" y="20"/>
                        <a:pt x="9" y="19"/>
                        <a:pt x="9" y="20"/>
                      </a:cubicBezTo>
                      <a:cubicBezTo>
                        <a:pt x="9" y="20"/>
                        <a:pt x="10" y="20"/>
                        <a:pt x="11" y="20"/>
                      </a:cubicBezTo>
                      <a:cubicBezTo>
                        <a:pt x="10" y="21"/>
                        <a:pt x="11" y="22"/>
                        <a:pt x="10" y="23"/>
                      </a:cubicBezTo>
                      <a:cubicBezTo>
                        <a:pt x="11" y="24"/>
                        <a:pt x="11" y="23"/>
                        <a:pt x="11" y="24"/>
                      </a:cubicBezTo>
                      <a:cubicBezTo>
                        <a:pt x="11" y="24"/>
                        <a:pt x="11" y="24"/>
                        <a:pt x="10" y="24"/>
                      </a:cubicBezTo>
                      <a:cubicBezTo>
                        <a:pt x="12" y="26"/>
                        <a:pt x="12" y="27"/>
                        <a:pt x="13" y="29"/>
                      </a:cubicBezTo>
                      <a:cubicBezTo>
                        <a:pt x="13" y="28"/>
                        <a:pt x="13" y="28"/>
                        <a:pt x="14" y="29"/>
                      </a:cubicBezTo>
                      <a:cubicBezTo>
                        <a:pt x="14" y="29"/>
                        <a:pt x="14" y="29"/>
                        <a:pt x="14" y="29"/>
                      </a:cubicBezTo>
                      <a:cubicBezTo>
                        <a:pt x="14" y="30"/>
                        <a:pt x="14" y="30"/>
                        <a:pt x="15" y="30"/>
                      </a:cubicBezTo>
                      <a:cubicBezTo>
                        <a:pt x="14" y="31"/>
                        <a:pt x="14" y="30"/>
                        <a:pt x="14" y="30"/>
                      </a:cubicBezTo>
                      <a:cubicBezTo>
                        <a:pt x="14" y="30"/>
                        <a:pt x="14" y="31"/>
                        <a:pt x="14" y="31"/>
                      </a:cubicBezTo>
                      <a:cubicBezTo>
                        <a:pt x="14" y="31"/>
                        <a:pt x="14" y="31"/>
                        <a:pt x="14" y="31"/>
                      </a:cubicBezTo>
                      <a:cubicBezTo>
                        <a:pt x="14" y="31"/>
                        <a:pt x="14" y="31"/>
                        <a:pt x="14" y="31"/>
                      </a:cubicBezTo>
                      <a:cubicBezTo>
                        <a:pt x="14" y="31"/>
                        <a:pt x="14" y="31"/>
                        <a:pt x="14" y="31"/>
                      </a:cubicBezTo>
                      <a:cubicBezTo>
                        <a:pt x="15" y="32"/>
                        <a:pt x="15" y="32"/>
                        <a:pt x="15" y="32"/>
                      </a:cubicBezTo>
                      <a:cubicBezTo>
                        <a:pt x="15" y="32"/>
                        <a:pt x="15" y="32"/>
                        <a:pt x="15" y="32"/>
                      </a:cubicBezTo>
                      <a:cubicBezTo>
                        <a:pt x="15" y="32"/>
                        <a:pt x="15" y="32"/>
                        <a:pt x="15" y="33"/>
                      </a:cubicBezTo>
                      <a:cubicBezTo>
                        <a:pt x="15" y="33"/>
                        <a:pt x="15" y="33"/>
                        <a:pt x="15" y="33"/>
                      </a:cubicBezTo>
                      <a:cubicBezTo>
                        <a:pt x="16" y="36"/>
                        <a:pt x="22" y="40"/>
                        <a:pt x="24" y="43"/>
                      </a:cubicBezTo>
                      <a:cubicBezTo>
                        <a:pt x="25" y="43"/>
                        <a:pt x="30" y="46"/>
                        <a:pt x="29" y="47"/>
                      </a:cubicBezTo>
                      <a:cubicBezTo>
                        <a:pt x="31" y="48"/>
                        <a:pt x="34" y="50"/>
                        <a:pt x="36" y="53"/>
                      </a:cubicBezTo>
                      <a:cubicBezTo>
                        <a:pt x="37" y="54"/>
                        <a:pt x="38" y="56"/>
                        <a:pt x="39" y="57"/>
                      </a:cubicBezTo>
                      <a:cubicBezTo>
                        <a:pt x="40" y="58"/>
                        <a:pt x="40" y="59"/>
                        <a:pt x="40" y="60"/>
                      </a:cubicBezTo>
                      <a:cubicBezTo>
                        <a:pt x="39" y="61"/>
                        <a:pt x="39" y="61"/>
                        <a:pt x="39" y="61"/>
                      </a:cubicBezTo>
                      <a:cubicBezTo>
                        <a:pt x="40" y="62"/>
                        <a:pt x="40" y="62"/>
                        <a:pt x="40" y="63"/>
                      </a:cubicBezTo>
                      <a:cubicBezTo>
                        <a:pt x="41" y="62"/>
                        <a:pt x="42" y="62"/>
                        <a:pt x="42" y="63"/>
                      </a:cubicBezTo>
                      <a:cubicBezTo>
                        <a:pt x="43" y="63"/>
                        <a:pt x="43" y="65"/>
                        <a:pt x="42" y="65"/>
                      </a:cubicBezTo>
                      <a:cubicBezTo>
                        <a:pt x="42" y="65"/>
                        <a:pt x="43" y="65"/>
                        <a:pt x="43" y="66"/>
                      </a:cubicBezTo>
                      <a:cubicBezTo>
                        <a:pt x="44" y="66"/>
                        <a:pt x="44" y="67"/>
                        <a:pt x="45" y="67"/>
                      </a:cubicBezTo>
                      <a:cubicBezTo>
                        <a:pt x="45" y="67"/>
                        <a:pt x="44" y="68"/>
                        <a:pt x="44" y="68"/>
                      </a:cubicBezTo>
                      <a:cubicBezTo>
                        <a:pt x="44" y="69"/>
                        <a:pt x="44" y="68"/>
                        <a:pt x="45" y="68"/>
                      </a:cubicBezTo>
                      <a:cubicBezTo>
                        <a:pt x="46" y="68"/>
                        <a:pt x="46" y="69"/>
                        <a:pt x="46" y="70"/>
                      </a:cubicBezTo>
                      <a:cubicBezTo>
                        <a:pt x="46" y="70"/>
                        <a:pt x="46" y="71"/>
                        <a:pt x="46" y="71"/>
                      </a:cubicBezTo>
                      <a:cubicBezTo>
                        <a:pt x="47" y="71"/>
                        <a:pt x="44" y="72"/>
                        <a:pt x="46" y="72"/>
                      </a:cubicBezTo>
                      <a:cubicBezTo>
                        <a:pt x="46" y="72"/>
                        <a:pt x="45" y="72"/>
                        <a:pt x="44" y="73"/>
                      </a:cubicBezTo>
                      <a:cubicBezTo>
                        <a:pt x="44" y="72"/>
                        <a:pt x="45" y="72"/>
                        <a:pt x="45" y="71"/>
                      </a:cubicBezTo>
                      <a:cubicBezTo>
                        <a:pt x="44" y="72"/>
                        <a:pt x="44" y="72"/>
                        <a:pt x="43" y="73"/>
                      </a:cubicBezTo>
                      <a:cubicBezTo>
                        <a:pt x="42" y="72"/>
                        <a:pt x="41" y="72"/>
                        <a:pt x="41" y="71"/>
                      </a:cubicBezTo>
                      <a:cubicBezTo>
                        <a:pt x="41" y="71"/>
                        <a:pt x="43" y="71"/>
                        <a:pt x="43" y="70"/>
                      </a:cubicBezTo>
                      <a:cubicBezTo>
                        <a:pt x="41" y="71"/>
                        <a:pt x="40" y="70"/>
                        <a:pt x="40" y="68"/>
                      </a:cubicBezTo>
                      <a:cubicBezTo>
                        <a:pt x="39" y="67"/>
                        <a:pt x="39" y="65"/>
                        <a:pt x="37" y="65"/>
                      </a:cubicBezTo>
                      <a:cubicBezTo>
                        <a:pt x="37" y="65"/>
                        <a:pt x="37" y="64"/>
                        <a:pt x="38" y="64"/>
                      </a:cubicBezTo>
                      <a:cubicBezTo>
                        <a:pt x="36" y="63"/>
                        <a:pt x="35" y="61"/>
                        <a:pt x="34" y="61"/>
                      </a:cubicBezTo>
                      <a:cubicBezTo>
                        <a:pt x="36" y="60"/>
                        <a:pt x="34" y="59"/>
                        <a:pt x="36" y="59"/>
                      </a:cubicBezTo>
                      <a:cubicBezTo>
                        <a:pt x="34" y="58"/>
                        <a:pt x="34" y="59"/>
                        <a:pt x="32" y="59"/>
                      </a:cubicBezTo>
                      <a:cubicBezTo>
                        <a:pt x="32" y="56"/>
                        <a:pt x="28" y="56"/>
                        <a:pt x="29" y="54"/>
                      </a:cubicBezTo>
                      <a:cubicBezTo>
                        <a:pt x="28" y="54"/>
                        <a:pt x="28" y="54"/>
                        <a:pt x="27" y="54"/>
                      </a:cubicBezTo>
                      <a:cubicBezTo>
                        <a:pt x="28" y="54"/>
                        <a:pt x="24" y="50"/>
                        <a:pt x="23" y="50"/>
                      </a:cubicBezTo>
                      <a:cubicBezTo>
                        <a:pt x="23" y="50"/>
                        <a:pt x="22" y="49"/>
                        <a:pt x="23" y="49"/>
                      </a:cubicBezTo>
                      <a:cubicBezTo>
                        <a:pt x="22" y="49"/>
                        <a:pt x="22" y="49"/>
                        <a:pt x="21" y="49"/>
                      </a:cubicBezTo>
                      <a:cubicBezTo>
                        <a:pt x="21" y="49"/>
                        <a:pt x="22" y="47"/>
                        <a:pt x="21" y="49"/>
                      </a:cubicBezTo>
                      <a:cubicBezTo>
                        <a:pt x="20" y="46"/>
                        <a:pt x="17" y="46"/>
                        <a:pt x="14" y="44"/>
                      </a:cubicBezTo>
                      <a:cubicBezTo>
                        <a:pt x="17" y="42"/>
                        <a:pt x="15" y="41"/>
                        <a:pt x="15" y="38"/>
                      </a:cubicBezTo>
                      <a:cubicBezTo>
                        <a:pt x="14" y="39"/>
                        <a:pt x="13" y="37"/>
                        <a:pt x="12" y="37"/>
                      </a:cubicBezTo>
                      <a:cubicBezTo>
                        <a:pt x="12" y="37"/>
                        <a:pt x="13" y="36"/>
                        <a:pt x="11" y="37"/>
                      </a:cubicBezTo>
                      <a:cubicBezTo>
                        <a:pt x="11" y="36"/>
                        <a:pt x="13" y="35"/>
                        <a:pt x="13" y="35"/>
                      </a:cubicBezTo>
                      <a:cubicBezTo>
                        <a:pt x="12" y="35"/>
                        <a:pt x="12" y="35"/>
                        <a:pt x="11" y="35"/>
                      </a:cubicBezTo>
                      <a:cubicBezTo>
                        <a:pt x="11" y="35"/>
                        <a:pt x="11" y="35"/>
                        <a:pt x="11" y="36"/>
                      </a:cubicBezTo>
                      <a:cubicBezTo>
                        <a:pt x="10" y="36"/>
                        <a:pt x="10" y="36"/>
                        <a:pt x="10" y="36"/>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9" y="35"/>
                        <a:pt x="9" y="35"/>
                        <a:pt x="9" y="35"/>
                      </a:cubicBezTo>
                      <a:cubicBezTo>
                        <a:pt x="8" y="35"/>
                        <a:pt x="8" y="34"/>
                        <a:pt x="8" y="34"/>
                      </a:cubicBezTo>
                      <a:cubicBezTo>
                        <a:pt x="7" y="34"/>
                        <a:pt x="7" y="33"/>
                        <a:pt x="6" y="33"/>
                      </a:cubicBezTo>
                      <a:cubicBezTo>
                        <a:pt x="7" y="32"/>
                        <a:pt x="6" y="32"/>
                        <a:pt x="5" y="30"/>
                      </a:cubicBezTo>
                      <a:cubicBezTo>
                        <a:pt x="5" y="30"/>
                        <a:pt x="6" y="30"/>
                        <a:pt x="6" y="30"/>
                      </a:cubicBezTo>
                      <a:cubicBezTo>
                        <a:pt x="6" y="30"/>
                        <a:pt x="5" y="30"/>
                        <a:pt x="5" y="30"/>
                      </a:cubicBezTo>
                      <a:cubicBezTo>
                        <a:pt x="5" y="29"/>
                        <a:pt x="5" y="29"/>
                        <a:pt x="4" y="28"/>
                      </a:cubicBezTo>
                      <a:cubicBezTo>
                        <a:pt x="5" y="28"/>
                        <a:pt x="5" y="28"/>
                        <a:pt x="5" y="28"/>
                      </a:cubicBezTo>
                      <a:cubicBezTo>
                        <a:pt x="6" y="28"/>
                        <a:pt x="5" y="29"/>
                        <a:pt x="6" y="29"/>
                      </a:cubicBezTo>
                      <a:cubicBezTo>
                        <a:pt x="7" y="28"/>
                        <a:pt x="7" y="28"/>
                        <a:pt x="6" y="28"/>
                      </a:cubicBezTo>
                      <a:cubicBezTo>
                        <a:pt x="6" y="27"/>
                        <a:pt x="4" y="28"/>
                        <a:pt x="3" y="28"/>
                      </a:cubicBezTo>
                      <a:cubicBezTo>
                        <a:pt x="4" y="27"/>
                        <a:pt x="3" y="27"/>
                        <a:pt x="3" y="27"/>
                      </a:cubicBezTo>
                      <a:cubicBezTo>
                        <a:pt x="3" y="26"/>
                        <a:pt x="2" y="26"/>
                        <a:pt x="1" y="24"/>
                      </a:cubicBezTo>
                      <a:cubicBezTo>
                        <a:pt x="2" y="24"/>
                        <a:pt x="2" y="25"/>
                        <a:pt x="3" y="25"/>
                      </a:cubicBezTo>
                      <a:cubicBezTo>
                        <a:pt x="3" y="25"/>
                        <a:pt x="3" y="24"/>
                        <a:pt x="3" y="24"/>
                      </a:cubicBezTo>
                      <a:cubicBezTo>
                        <a:pt x="3" y="23"/>
                        <a:pt x="2" y="25"/>
                        <a:pt x="1" y="24"/>
                      </a:cubicBezTo>
                      <a:cubicBezTo>
                        <a:pt x="0" y="23"/>
                        <a:pt x="2" y="24"/>
                        <a:pt x="3" y="23"/>
                      </a:cubicBezTo>
                      <a:cubicBezTo>
                        <a:pt x="3" y="23"/>
                        <a:pt x="3" y="22"/>
                        <a:pt x="2" y="22"/>
                      </a:cubicBezTo>
                      <a:cubicBezTo>
                        <a:pt x="1" y="22"/>
                        <a:pt x="3" y="22"/>
                        <a:pt x="2" y="23"/>
                      </a:cubicBezTo>
                      <a:cubicBezTo>
                        <a:pt x="1" y="23"/>
                        <a:pt x="1" y="22"/>
                        <a:pt x="0" y="21"/>
                      </a:cubicBezTo>
                      <a:cubicBezTo>
                        <a:pt x="1" y="21"/>
                        <a:pt x="1" y="21"/>
                        <a:pt x="2" y="20"/>
                      </a:cubicBezTo>
                      <a:cubicBezTo>
                        <a:pt x="2" y="20"/>
                        <a:pt x="0" y="20"/>
                        <a:pt x="2" y="20"/>
                      </a:cubicBezTo>
                      <a:cubicBezTo>
                        <a:pt x="1" y="19"/>
                        <a:pt x="1" y="18"/>
                        <a:pt x="1" y="17"/>
                      </a:cubicBezTo>
                      <a:cubicBezTo>
                        <a:pt x="2" y="16"/>
                        <a:pt x="2" y="16"/>
                        <a:pt x="1" y="16"/>
                      </a:cubicBezTo>
                      <a:cubicBezTo>
                        <a:pt x="1" y="15"/>
                        <a:pt x="1" y="14"/>
                        <a:pt x="1" y="14"/>
                      </a:cubicBezTo>
                      <a:cubicBezTo>
                        <a:pt x="1" y="14"/>
                        <a:pt x="2" y="14"/>
                        <a:pt x="2" y="14"/>
                      </a:cubicBezTo>
                      <a:cubicBezTo>
                        <a:pt x="3" y="14"/>
                        <a:pt x="3" y="13"/>
                        <a:pt x="3" y="13"/>
                      </a:cubicBezTo>
                      <a:cubicBezTo>
                        <a:pt x="3" y="12"/>
                        <a:pt x="3" y="13"/>
                        <a:pt x="2" y="14"/>
                      </a:cubicBezTo>
                      <a:cubicBezTo>
                        <a:pt x="1" y="14"/>
                        <a:pt x="2" y="12"/>
                        <a:pt x="2" y="12"/>
                      </a:cubicBezTo>
                      <a:cubicBezTo>
                        <a:pt x="4" y="12"/>
                        <a:pt x="3" y="12"/>
                        <a:pt x="4" y="13"/>
                      </a:cubicBezTo>
                      <a:cubicBezTo>
                        <a:pt x="5" y="12"/>
                        <a:pt x="5" y="12"/>
                        <a:pt x="5" y="12"/>
                      </a:cubicBezTo>
                      <a:cubicBezTo>
                        <a:pt x="6" y="12"/>
                        <a:pt x="7" y="12"/>
                        <a:pt x="7" y="12"/>
                      </a:cubicBezTo>
                      <a:cubicBezTo>
                        <a:pt x="8" y="11"/>
                        <a:pt x="6" y="11"/>
                        <a:pt x="5" y="12"/>
                      </a:cubicBezTo>
                      <a:cubicBezTo>
                        <a:pt x="5" y="10"/>
                        <a:pt x="7" y="11"/>
                        <a:pt x="6" y="9"/>
                      </a:cubicBezTo>
                      <a:cubicBezTo>
                        <a:pt x="6" y="9"/>
                        <a:pt x="7" y="9"/>
                        <a:pt x="8" y="9"/>
                      </a:cubicBezTo>
                      <a:cubicBezTo>
                        <a:pt x="9" y="10"/>
                        <a:pt x="8" y="10"/>
                        <a:pt x="10" y="10"/>
                      </a:cubicBezTo>
                      <a:cubicBezTo>
                        <a:pt x="10" y="9"/>
                        <a:pt x="8" y="8"/>
                        <a:pt x="7" y="8"/>
                      </a:cubicBezTo>
                      <a:cubicBezTo>
                        <a:pt x="7" y="8"/>
                        <a:pt x="9" y="8"/>
                        <a:pt x="9" y="7"/>
                      </a:cubicBezTo>
                      <a:cubicBezTo>
                        <a:pt x="9" y="8"/>
                        <a:pt x="11" y="9"/>
                        <a:pt x="9" y="9"/>
                      </a:cubicBezTo>
                      <a:cubicBezTo>
                        <a:pt x="11" y="9"/>
                        <a:pt x="11" y="8"/>
                        <a:pt x="12" y="9"/>
                      </a:cubicBezTo>
                      <a:cubicBezTo>
                        <a:pt x="12" y="9"/>
                        <a:pt x="12" y="9"/>
                        <a:pt x="12" y="9"/>
                      </a:cubicBezTo>
                      <a:cubicBezTo>
                        <a:pt x="12" y="9"/>
                        <a:pt x="12" y="9"/>
                        <a:pt x="12" y="9"/>
                      </a:cubicBezTo>
                      <a:cubicBezTo>
                        <a:pt x="12" y="8"/>
                        <a:pt x="12" y="8"/>
                        <a:pt x="13" y="8"/>
                      </a:cubicBezTo>
                      <a:cubicBezTo>
                        <a:pt x="13" y="8"/>
                        <a:pt x="13" y="8"/>
                        <a:pt x="13" y="9"/>
                      </a:cubicBezTo>
                      <a:cubicBezTo>
                        <a:pt x="13" y="8"/>
                        <a:pt x="14" y="7"/>
                        <a:pt x="15" y="7"/>
                      </a:cubicBezTo>
                      <a:cubicBezTo>
                        <a:pt x="15" y="6"/>
                        <a:pt x="14" y="7"/>
                        <a:pt x="13" y="5"/>
                      </a:cubicBezTo>
                      <a:cubicBezTo>
                        <a:pt x="14" y="5"/>
                        <a:pt x="14" y="6"/>
                        <a:pt x="14" y="6"/>
                      </a:cubicBezTo>
                      <a:cubicBezTo>
                        <a:pt x="15" y="6"/>
                        <a:pt x="15" y="5"/>
                        <a:pt x="16" y="6"/>
                      </a:cubicBezTo>
                      <a:cubicBezTo>
                        <a:pt x="16" y="6"/>
                        <a:pt x="16" y="6"/>
                        <a:pt x="16" y="5"/>
                      </a:cubicBezTo>
                      <a:cubicBezTo>
                        <a:pt x="16" y="5"/>
                        <a:pt x="16" y="5"/>
                        <a:pt x="16" y="5"/>
                      </a:cubicBezTo>
                      <a:cubicBezTo>
                        <a:pt x="16" y="4"/>
                        <a:pt x="17" y="4"/>
                        <a:pt x="17" y="5"/>
                      </a:cubicBezTo>
                      <a:cubicBezTo>
                        <a:pt x="18" y="5"/>
                        <a:pt x="19" y="5"/>
                        <a:pt x="18" y="4"/>
                      </a:cubicBezTo>
                      <a:cubicBezTo>
                        <a:pt x="19" y="4"/>
                        <a:pt x="19" y="5"/>
                        <a:pt x="20" y="4"/>
                      </a:cubicBezTo>
                      <a:cubicBezTo>
                        <a:pt x="20" y="4"/>
                        <a:pt x="20" y="5"/>
                        <a:pt x="20" y="6"/>
                      </a:cubicBezTo>
                      <a:cubicBezTo>
                        <a:pt x="20" y="5"/>
                        <a:pt x="21" y="5"/>
                        <a:pt x="22" y="5"/>
                      </a:cubicBezTo>
                      <a:cubicBezTo>
                        <a:pt x="22" y="5"/>
                        <a:pt x="23" y="5"/>
                        <a:pt x="23" y="5"/>
                      </a:cubicBezTo>
                      <a:cubicBezTo>
                        <a:pt x="24" y="6"/>
                        <a:pt x="25" y="6"/>
                        <a:pt x="26" y="7"/>
                      </a:cubicBezTo>
                      <a:cubicBezTo>
                        <a:pt x="28" y="8"/>
                        <a:pt x="30" y="9"/>
                        <a:pt x="32" y="12"/>
                      </a:cubicBezTo>
                      <a:cubicBezTo>
                        <a:pt x="32" y="13"/>
                        <a:pt x="32" y="14"/>
                        <a:pt x="31" y="14"/>
                      </a:cubicBezTo>
                      <a:cubicBezTo>
                        <a:pt x="30" y="15"/>
                        <a:pt x="30" y="15"/>
                        <a:pt x="29" y="16"/>
                      </a:cubicBezTo>
                      <a:cubicBezTo>
                        <a:pt x="30" y="19"/>
                        <a:pt x="29" y="22"/>
                        <a:pt x="28" y="25"/>
                      </a:cubicBezTo>
                      <a:cubicBezTo>
                        <a:pt x="28" y="24"/>
                        <a:pt x="28" y="24"/>
                        <a:pt x="29" y="24"/>
                      </a:cubicBezTo>
                      <a:cubicBezTo>
                        <a:pt x="26" y="23"/>
                        <a:pt x="23" y="22"/>
                        <a:pt x="22" y="19"/>
                      </a:cubicBezTo>
                      <a:cubicBezTo>
                        <a:pt x="22" y="19"/>
                        <a:pt x="20" y="21"/>
                        <a:pt x="22" y="21"/>
                      </a:cubicBezTo>
                      <a:cubicBezTo>
                        <a:pt x="22" y="21"/>
                        <a:pt x="21" y="21"/>
                        <a:pt x="21" y="21"/>
                      </a:cubicBezTo>
                      <a:cubicBezTo>
                        <a:pt x="20" y="21"/>
                        <a:pt x="20" y="20"/>
                        <a:pt x="20" y="21"/>
                      </a:cubicBezTo>
                      <a:cubicBezTo>
                        <a:pt x="20" y="21"/>
                        <a:pt x="20" y="21"/>
                        <a:pt x="19" y="20"/>
                      </a:cubicBezTo>
                      <a:cubicBezTo>
                        <a:pt x="19" y="20"/>
                        <a:pt x="19" y="19"/>
                        <a:pt x="19" y="19"/>
                      </a:cubicBezTo>
                      <a:cubicBezTo>
                        <a:pt x="18" y="18"/>
                        <a:pt x="18" y="17"/>
                        <a:pt x="19" y="17"/>
                      </a:cubicBezTo>
                      <a:cubicBezTo>
                        <a:pt x="19" y="16"/>
                        <a:pt x="18" y="15"/>
                        <a:pt x="18" y="14"/>
                      </a:cubicBezTo>
                      <a:cubicBezTo>
                        <a:pt x="19" y="14"/>
                        <a:pt x="18" y="14"/>
                        <a:pt x="18" y="14"/>
                      </a:cubicBezTo>
                      <a:cubicBezTo>
                        <a:pt x="19" y="15"/>
                        <a:pt x="19" y="14"/>
                        <a:pt x="19" y="14"/>
                      </a:cubicBezTo>
                      <a:cubicBezTo>
                        <a:pt x="20" y="14"/>
                        <a:pt x="19" y="15"/>
                        <a:pt x="21" y="15"/>
                      </a:cubicBezTo>
                      <a:cubicBezTo>
                        <a:pt x="19" y="15"/>
                        <a:pt x="19" y="16"/>
                        <a:pt x="19" y="16"/>
                      </a:cubicBezTo>
                      <a:cubicBezTo>
                        <a:pt x="20" y="17"/>
                        <a:pt x="20" y="17"/>
                        <a:pt x="20" y="18"/>
                      </a:cubicBezTo>
                      <a:cubicBezTo>
                        <a:pt x="21" y="18"/>
                        <a:pt x="20" y="16"/>
                        <a:pt x="22" y="17"/>
                      </a:cubicBezTo>
                      <a:cubicBezTo>
                        <a:pt x="22" y="17"/>
                        <a:pt x="22" y="16"/>
                        <a:pt x="22" y="16"/>
                      </a:cubicBezTo>
                      <a:cubicBezTo>
                        <a:pt x="21" y="16"/>
                        <a:pt x="21" y="15"/>
                        <a:pt x="22" y="15"/>
                      </a:cubicBezTo>
                      <a:cubicBezTo>
                        <a:pt x="22" y="14"/>
                        <a:pt x="20" y="13"/>
                        <a:pt x="19" y="13"/>
                      </a:cubicBezTo>
                      <a:cubicBezTo>
                        <a:pt x="20" y="12"/>
                        <a:pt x="21" y="14"/>
                        <a:pt x="21" y="12"/>
                      </a:cubicBezTo>
                      <a:cubicBezTo>
                        <a:pt x="20" y="12"/>
                        <a:pt x="21" y="12"/>
                        <a:pt x="21" y="10"/>
                      </a:cubicBezTo>
                      <a:cubicBezTo>
                        <a:pt x="21" y="11"/>
                        <a:pt x="22" y="11"/>
                        <a:pt x="22" y="11"/>
                      </a:cubicBezTo>
                      <a:cubicBezTo>
                        <a:pt x="22" y="11"/>
                        <a:pt x="22" y="12"/>
                        <a:pt x="21" y="13"/>
                      </a:cubicBezTo>
                      <a:cubicBezTo>
                        <a:pt x="22" y="13"/>
                        <a:pt x="22" y="13"/>
                        <a:pt x="22" y="13"/>
                      </a:cubicBezTo>
                      <a:cubicBezTo>
                        <a:pt x="23" y="13"/>
                        <a:pt x="22" y="13"/>
                        <a:pt x="22" y="13"/>
                      </a:cubicBezTo>
                      <a:cubicBezTo>
                        <a:pt x="23" y="12"/>
                        <a:pt x="23" y="13"/>
                        <a:pt x="23" y="13"/>
                      </a:cubicBezTo>
                      <a:cubicBezTo>
                        <a:pt x="23" y="11"/>
                        <a:pt x="23" y="10"/>
                        <a:pt x="21" y="10"/>
                      </a:cubicBezTo>
                      <a:cubicBezTo>
                        <a:pt x="22" y="10"/>
                        <a:pt x="22" y="10"/>
                        <a:pt x="22" y="9"/>
                      </a:cubicBezTo>
                      <a:cubicBezTo>
                        <a:pt x="22" y="9"/>
                        <a:pt x="22" y="10"/>
                        <a:pt x="23" y="10"/>
                      </a:cubicBezTo>
                      <a:cubicBezTo>
                        <a:pt x="23" y="9"/>
                        <a:pt x="24" y="9"/>
                        <a:pt x="23" y="9"/>
                      </a:cubicBezTo>
                      <a:cubicBezTo>
                        <a:pt x="24" y="9"/>
                        <a:pt x="25" y="8"/>
                        <a:pt x="25" y="9"/>
                      </a:cubicBezTo>
                      <a:cubicBezTo>
                        <a:pt x="26" y="9"/>
                        <a:pt x="24" y="7"/>
                        <a:pt x="26" y="9"/>
                      </a:cubicBezTo>
                      <a:cubicBezTo>
                        <a:pt x="27" y="8"/>
                        <a:pt x="25" y="7"/>
                        <a:pt x="25" y="7"/>
                      </a:cubicBezTo>
                      <a:cubicBezTo>
                        <a:pt x="24" y="7"/>
                        <a:pt x="26" y="7"/>
                        <a:pt x="25" y="6"/>
                      </a:cubicBezTo>
                      <a:cubicBezTo>
                        <a:pt x="26" y="6"/>
                        <a:pt x="25" y="7"/>
                        <a:pt x="26" y="8"/>
                      </a:cubicBezTo>
                      <a:cubicBezTo>
                        <a:pt x="26" y="7"/>
                        <a:pt x="27" y="7"/>
                        <a:pt x="27" y="7"/>
                      </a:cubicBezTo>
                      <a:cubicBezTo>
                        <a:pt x="26" y="6"/>
                        <a:pt x="27" y="6"/>
                        <a:pt x="26" y="4"/>
                      </a:cubicBezTo>
                      <a:cubicBezTo>
                        <a:pt x="27" y="6"/>
                        <a:pt x="27" y="3"/>
                        <a:pt x="28" y="4"/>
                      </a:cubicBezTo>
                      <a:cubicBezTo>
                        <a:pt x="28" y="4"/>
                        <a:pt x="28" y="3"/>
                        <a:pt x="28" y="3"/>
                      </a:cubicBezTo>
                      <a:cubicBezTo>
                        <a:pt x="29" y="3"/>
                        <a:pt x="29" y="4"/>
                        <a:pt x="30" y="3"/>
                      </a:cubicBezTo>
                      <a:cubicBezTo>
                        <a:pt x="30" y="3"/>
                        <a:pt x="30" y="2"/>
                        <a:pt x="31" y="2"/>
                      </a:cubicBezTo>
                      <a:cubicBezTo>
                        <a:pt x="31" y="2"/>
                        <a:pt x="32" y="1"/>
                        <a:pt x="33" y="1"/>
                      </a:cubicBezTo>
                      <a:cubicBezTo>
                        <a:pt x="35" y="1"/>
                        <a:pt x="36" y="1"/>
                        <a:pt x="36" y="0"/>
                      </a:cubicBezTo>
                      <a:cubicBezTo>
                        <a:pt x="38" y="0"/>
                        <a:pt x="39" y="1"/>
                        <a:pt x="40" y="2"/>
                      </a:cubicBezTo>
                      <a:cubicBezTo>
                        <a:pt x="41" y="3"/>
                        <a:pt x="42" y="3"/>
                        <a:pt x="43" y="5"/>
                      </a:cubicBezTo>
                      <a:cubicBezTo>
                        <a:pt x="43" y="5"/>
                        <a:pt x="42" y="5"/>
                        <a:pt x="42" y="5"/>
                      </a:cubicBezTo>
                      <a:cubicBezTo>
                        <a:pt x="42" y="6"/>
                        <a:pt x="42" y="6"/>
                        <a:pt x="42" y="7"/>
                      </a:cubicBezTo>
                      <a:cubicBezTo>
                        <a:pt x="43" y="8"/>
                        <a:pt x="40" y="7"/>
                        <a:pt x="39" y="8"/>
                      </a:cubicBezTo>
                      <a:cubicBezTo>
                        <a:pt x="40" y="8"/>
                        <a:pt x="40" y="8"/>
                        <a:pt x="40" y="8"/>
                      </a:cubicBezTo>
                      <a:cubicBezTo>
                        <a:pt x="42" y="8"/>
                        <a:pt x="40" y="10"/>
                        <a:pt x="42" y="9"/>
                      </a:cubicBezTo>
                      <a:cubicBezTo>
                        <a:pt x="42" y="9"/>
                        <a:pt x="41" y="10"/>
                        <a:pt x="42" y="10"/>
                      </a:cubicBezTo>
                      <a:cubicBezTo>
                        <a:pt x="41" y="11"/>
                        <a:pt x="41" y="11"/>
                        <a:pt x="40" y="11"/>
                      </a:cubicBezTo>
                      <a:cubicBezTo>
                        <a:pt x="40" y="11"/>
                        <a:pt x="42" y="12"/>
                        <a:pt x="40" y="11"/>
                      </a:cubicBezTo>
                      <a:cubicBezTo>
                        <a:pt x="40" y="12"/>
                        <a:pt x="41" y="11"/>
                        <a:pt x="42" y="12"/>
                      </a:cubicBezTo>
                      <a:cubicBezTo>
                        <a:pt x="41" y="12"/>
                        <a:pt x="41" y="14"/>
                        <a:pt x="42" y="13"/>
                      </a:cubicBezTo>
                      <a:cubicBezTo>
                        <a:pt x="43" y="14"/>
                        <a:pt x="40" y="14"/>
                        <a:pt x="40" y="14"/>
                      </a:cubicBezTo>
                      <a:cubicBezTo>
                        <a:pt x="39" y="14"/>
                        <a:pt x="40" y="14"/>
                        <a:pt x="40" y="14"/>
                      </a:cubicBezTo>
                      <a:cubicBezTo>
                        <a:pt x="40" y="14"/>
                        <a:pt x="40" y="14"/>
                        <a:pt x="39" y="14"/>
                      </a:cubicBezTo>
                      <a:cubicBezTo>
                        <a:pt x="39" y="15"/>
                        <a:pt x="41" y="15"/>
                        <a:pt x="41" y="15"/>
                      </a:cubicBezTo>
                      <a:cubicBezTo>
                        <a:pt x="41" y="15"/>
                        <a:pt x="41" y="15"/>
                        <a:pt x="41" y="16"/>
                      </a:cubicBezTo>
                      <a:cubicBezTo>
                        <a:pt x="41" y="16"/>
                        <a:pt x="41" y="16"/>
                        <a:pt x="41" y="16"/>
                      </a:cubicBezTo>
                      <a:cubicBezTo>
                        <a:pt x="41" y="16"/>
                        <a:pt x="41" y="16"/>
                        <a:pt x="41" y="16"/>
                      </a:cubicBezTo>
                      <a:cubicBezTo>
                        <a:pt x="40" y="15"/>
                        <a:pt x="40" y="14"/>
                        <a:pt x="39" y="13"/>
                      </a:cubicBezTo>
                      <a:cubicBezTo>
                        <a:pt x="39" y="13"/>
                        <a:pt x="39" y="13"/>
                        <a:pt x="39" y="12"/>
                      </a:cubicBezTo>
                      <a:cubicBezTo>
                        <a:pt x="38" y="12"/>
                        <a:pt x="38" y="12"/>
                        <a:pt x="38" y="11"/>
                      </a:cubicBezTo>
                      <a:cubicBezTo>
                        <a:pt x="38" y="10"/>
                        <a:pt x="39" y="12"/>
                        <a:pt x="39" y="11"/>
                      </a:cubicBezTo>
                      <a:cubicBezTo>
                        <a:pt x="39" y="11"/>
                        <a:pt x="38" y="10"/>
                        <a:pt x="38" y="10"/>
                      </a:cubicBezTo>
                      <a:cubicBezTo>
                        <a:pt x="38" y="9"/>
                        <a:pt x="38" y="9"/>
                        <a:pt x="38" y="8"/>
                      </a:cubicBezTo>
                      <a:cubicBezTo>
                        <a:pt x="38" y="8"/>
                        <a:pt x="39" y="8"/>
                        <a:pt x="39" y="7"/>
                      </a:cubicBezTo>
                      <a:cubicBezTo>
                        <a:pt x="39" y="8"/>
                        <a:pt x="39" y="8"/>
                        <a:pt x="39" y="9"/>
                      </a:cubicBezTo>
                      <a:cubicBezTo>
                        <a:pt x="39" y="9"/>
                        <a:pt x="39" y="9"/>
                        <a:pt x="39" y="10"/>
                      </a:cubicBezTo>
                      <a:cubicBezTo>
                        <a:pt x="40" y="10"/>
                        <a:pt x="40" y="9"/>
                        <a:pt x="39" y="9"/>
                      </a:cubicBezTo>
                      <a:cubicBezTo>
                        <a:pt x="39" y="8"/>
                        <a:pt x="39" y="8"/>
                        <a:pt x="40" y="8"/>
                      </a:cubicBezTo>
                      <a:cubicBezTo>
                        <a:pt x="40" y="8"/>
                        <a:pt x="40" y="7"/>
                        <a:pt x="40" y="7"/>
                      </a:cubicBezTo>
                      <a:cubicBezTo>
                        <a:pt x="40" y="7"/>
                        <a:pt x="40" y="7"/>
                        <a:pt x="41" y="6"/>
                      </a:cubicBezTo>
                      <a:cubicBezTo>
                        <a:pt x="41" y="6"/>
                        <a:pt x="41" y="6"/>
                        <a:pt x="41" y="6"/>
                      </a:cubicBezTo>
                      <a:cubicBezTo>
                        <a:pt x="41" y="6"/>
                        <a:pt x="41" y="5"/>
                        <a:pt x="41" y="5"/>
                      </a:cubicBezTo>
                      <a:cubicBezTo>
                        <a:pt x="41" y="4"/>
                        <a:pt x="42" y="4"/>
                        <a:pt x="41" y="4"/>
                      </a:cubicBezTo>
                      <a:cubicBezTo>
                        <a:pt x="41" y="4"/>
                        <a:pt x="41" y="4"/>
                        <a:pt x="40" y="4"/>
                      </a:cubicBezTo>
                      <a:cubicBezTo>
                        <a:pt x="40" y="4"/>
                        <a:pt x="40" y="4"/>
                        <a:pt x="40" y="3"/>
                      </a:cubicBezTo>
                      <a:cubicBezTo>
                        <a:pt x="41" y="3"/>
                        <a:pt x="41" y="3"/>
                        <a:pt x="42" y="3"/>
                      </a:cubicBezTo>
                      <a:cubicBezTo>
                        <a:pt x="42" y="3"/>
                        <a:pt x="42" y="3"/>
                        <a:pt x="42" y="3"/>
                      </a:cubicBezTo>
                      <a:cubicBezTo>
                        <a:pt x="42" y="4"/>
                        <a:pt x="42" y="4"/>
                        <a:pt x="41" y="5"/>
                      </a:cubicBezTo>
                      <a:cubicBezTo>
                        <a:pt x="42" y="5"/>
                        <a:pt x="42" y="5"/>
                        <a:pt x="43" y="5"/>
                      </a:cubicBezTo>
                      <a:cubicBezTo>
                        <a:pt x="44" y="5"/>
                        <a:pt x="44" y="5"/>
                        <a:pt x="44" y="6"/>
                      </a:cubicBezTo>
                      <a:cubicBezTo>
                        <a:pt x="45" y="6"/>
                        <a:pt x="46" y="7"/>
                        <a:pt x="47" y="7"/>
                      </a:cubicBezTo>
                      <a:cubicBezTo>
                        <a:pt x="47" y="7"/>
                        <a:pt x="47" y="7"/>
                        <a:pt x="47" y="7"/>
                      </a:cubicBezTo>
                      <a:cubicBezTo>
                        <a:pt x="48" y="7"/>
                        <a:pt x="48" y="8"/>
                        <a:pt x="49" y="8"/>
                      </a:cubicBezTo>
                      <a:cubicBezTo>
                        <a:pt x="49" y="8"/>
                        <a:pt x="49" y="7"/>
                        <a:pt x="49" y="6"/>
                      </a:cubicBezTo>
                      <a:cubicBezTo>
                        <a:pt x="49" y="6"/>
                        <a:pt x="49" y="6"/>
                        <a:pt x="48" y="6"/>
                      </a:cubicBezTo>
                      <a:cubicBezTo>
                        <a:pt x="47" y="7"/>
                        <a:pt x="50" y="6"/>
                        <a:pt x="48" y="7"/>
                      </a:cubicBezTo>
                      <a:cubicBezTo>
                        <a:pt x="47" y="6"/>
                        <a:pt x="49" y="7"/>
                        <a:pt x="50" y="5"/>
                      </a:cubicBezTo>
                      <a:cubicBezTo>
                        <a:pt x="49" y="7"/>
                        <a:pt x="50" y="7"/>
                        <a:pt x="50" y="7"/>
                      </a:cubicBezTo>
                      <a:cubicBezTo>
                        <a:pt x="51" y="8"/>
                        <a:pt x="52" y="8"/>
                        <a:pt x="51" y="9"/>
                      </a:cubicBezTo>
                      <a:cubicBezTo>
                        <a:pt x="52" y="9"/>
                        <a:pt x="52" y="9"/>
                        <a:pt x="53" y="9"/>
                      </a:cubicBezTo>
                      <a:cubicBezTo>
                        <a:pt x="52" y="8"/>
                        <a:pt x="52" y="9"/>
                        <a:pt x="51" y="8"/>
                      </a:cubicBezTo>
                      <a:cubicBezTo>
                        <a:pt x="52" y="8"/>
                        <a:pt x="52" y="8"/>
                        <a:pt x="52" y="7"/>
                      </a:cubicBezTo>
                      <a:cubicBezTo>
                        <a:pt x="52" y="7"/>
                        <a:pt x="52" y="7"/>
                        <a:pt x="52" y="7"/>
                      </a:cubicBezTo>
                      <a:cubicBezTo>
                        <a:pt x="53" y="7"/>
                        <a:pt x="53" y="8"/>
                        <a:pt x="54" y="9"/>
                      </a:cubicBezTo>
                      <a:cubicBezTo>
                        <a:pt x="53" y="10"/>
                        <a:pt x="53" y="10"/>
                        <a:pt x="52" y="10"/>
                      </a:cubicBezTo>
                      <a:cubicBezTo>
                        <a:pt x="52" y="11"/>
                        <a:pt x="53" y="10"/>
                        <a:pt x="53" y="10"/>
                      </a:cubicBezTo>
                      <a:cubicBezTo>
                        <a:pt x="53" y="10"/>
                        <a:pt x="53" y="11"/>
                        <a:pt x="53" y="11"/>
                      </a:cubicBezTo>
                      <a:cubicBezTo>
                        <a:pt x="54" y="11"/>
                        <a:pt x="55" y="12"/>
                        <a:pt x="55" y="13"/>
                      </a:cubicBezTo>
                      <a:cubicBezTo>
                        <a:pt x="55" y="13"/>
                        <a:pt x="55" y="14"/>
                        <a:pt x="55" y="15"/>
                      </a:cubicBezTo>
                      <a:cubicBezTo>
                        <a:pt x="55" y="15"/>
                        <a:pt x="55" y="15"/>
                        <a:pt x="54" y="15"/>
                      </a:cubicBezTo>
                      <a:cubicBezTo>
                        <a:pt x="55" y="16"/>
                        <a:pt x="55" y="17"/>
                        <a:pt x="55" y="18"/>
                      </a:cubicBezTo>
                      <a:cubicBezTo>
                        <a:pt x="53" y="18"/>
                        <a:pt x="55" y="17"/>
                        <a:pt x="54" y="17"/>
                      </a:cubicBezTo>
                      <a:cubicBezTo>
                        <a:pt x="53" y="18"/>
                        <a:pt x="54" y="18"/>
                        <a:pt x="55" y="19"/>
                      </a:cubicBezTo>
                      <a:cubicBezTo>
                        <a:pt x="56" y="20"/>
                        <a:pt x="56" y="21"/>
                        <a:pt x="55" y="22"/>
                      </a:cubicBezTo>
                      <a:cubicBezTo>
                        <a:pt x="57" y="23"/>
                        <a:pt x="54" y="23"/>
                        <a:pt x="55" y="24"/>
                      </a:cubicBezTo>
                      <a:cubicBezTo>
                        <a:pt x="54" y="24"/>
                        <a:pt x="54" y="25"/>
                        <a:pt x="52" y="25"/>
                      </a:cubicBezTo>
                      <a:cubicBezTo>
                        <a:pt x="52" y="25"/>
                        <a:pt x="53" y="26"/>
                        <a:pt x="54" y="26"/>
                      </a:cubicBezTo>
                      <a:cubicBezTo>
                        <a:pt x="53" y="27"/>
                        <a:pt x="53" y="25"/>
                        <a:pt x="52" y="26"/>
                      </a:cubicBezTo>
                      <a:cubicBezTo>
                        <a:pt x="52" y="27"/>
                        <a:pt x="54" y="26"/>
                        <a:pt x="53" y="27"/>
                      </a:cubicBezTo>
                      <a:cubicBezTo>
                        <a:pt x="53" y="27"/>
                        <a:pt x="53" y="27"/>
                        <a:pt x="53" y="27"/>
                      </a:cubicBezTo>
                      <a:cubicBezTo>
                        <a:pt x="53" y="27"/>
                        <a:pt x="52" y="27"/>
                        <a:pt x="52" y="27"/>
                      </a:cubicBezTo>
                      <a:cubicBezTo>
                        <a:pt x="53" y="29"/>
                        <a:pt x="53" y="31"/>
                        <a:pt x="52" y="32"/>
                      </a:cubicBezTo>
                      <a:cubicBezTo>
                        <a:pt x="52" y="32"/>
                        <a:pt x="52" y="32"/>
                        <a:pt x="52" y="32"/>
                      </a:cubicBezTo>
                      <a:cubicBezTo>
                        <a:pt x="53" y="33"/>
                        <a:pt x="53" y="32"/>
                        <a:pt x="54" y="32"/>
                      </a:cubicBezTo>
                      <a:cubicBezTo>
                        <a:pt x="52" y="33"/>
                        <a:pt x="52" y="33"/>
                        <a:pt x="51" y="34"/>
                      </a:cubicBezTo>
                      <a:cubicBezTo>
                        <a:pt x="50" y="34"/>
                        <a:pt x="51" y="34"/>
                        <a:pt x="51" y="33"/>
                      </a:cubicBezTo>
                      <a:cubicBezTo>
                        <a:pt x="51" y="33"/>
                        <a:pt x="50" y="34"/>
                        <a:pt x="50" y="33"/>
                      </a:cubicBezTo>
                      <a:cubicBezTo>
                        <a:pt x="51" y="35"/>
                        <a:pt x="49" y="36"/>
                        <a:pt x="50" y="37"/>
                      </a:cubicBezTo>
                      <a:cubicBezTo>
                        <a:pt x="49" y="39"/>
                        <a:pt x="48" y="44"/>
                        <a:pt x="48" y="47"/>
                      </a:cubicBezTo>
                      <a:cubicBezTo>
                        <a:pt x="48" y="51"/>
                        <a:pt x="49" y="55"/>
                        <a:pt x="49" y="58"/>
                      </a:cubicBezTo>
                      <a:cubicBezTo>
                        <a:pt x="51" y="58"/>
                        <a:pt x="50" y="57"/>
                        <a:pt x="51" y="57"/>
                      </a:cubicBezTo>
                      <a:cubicBezTo>
                        <a:pt x="51" y="57"/>
                        <a:pt x="49" y="56"/>
                        <a:pt x="51" y="56"/>
                      </a:cubicBezTo>
                      <a:cubicBezTo>
                        <a:pt x="49" y="55"/>
                        <a:pt x="51" y="54"/>
                        <a:pt x="50" y="53"/>
                      </a:cubicBezTo>
                      <a:cubicBezTo>
                        <a:pt x="51" y="53"/>
                        <a:pt x="52" y="54"/>
                        <a:pt x="52" y="55"/>
                      </a:cubicBezTo>
                      <a:cubicBezTo>
                        <a:pt x="50" y="55"/>
                        <a:pt x="52" y="54"/>
                        <a:pt x="51" y="54"/>
                      </a:cubicBezTo>
                      <a:cubicBezTo>
                        <a:pt x="50" y="54"/>
                        <a:pt x="51" y="56"/>
                        <a:pt x="52" y="55"/>
                      </a:cubicBezTo>
                      <a:cubicBezTo>
                        <a:pt x="53" y="56"/>
                        <a:pt x="51" y="57"/>
                        <a:pt x="52" y="57"/>
                      </a:cubicBezTo>
                      <a:cubicBezTo>
                        <a:pt x="51" y="57"/>
                        <a:pt x="51" y="59"/>
                        <a:pt x="50" y="58"/>
                      </a:cubicBezTo>
                      <a:cubicBezTo>
                        <a:pt x="50" y="59"/>
                        <a:pt x="53" y="59"/>
                        <a:pt x="52" y="58"/>
                      </a:cubicBezTo>
                      <a:cubicBezTo>
                        <a:pt x="52" y="57"/>
                        <a:pt x="52" y="58"/>
                        <a:pt x="53" y="58"/>
                      </a:cubicBezTo>
                      <a:cubicBezTo>
                        <a:pt x="52" y="59"/>
                        <a:pt x="52" y="59"/>
                        <a:pt x="51" y="59"/>
                      </a:cubicBezTo>
                      <a:cubicBezTo>
                        <a:pt x="51" y="60"/>
                        <a:pt x="50" y="60"/>
                        <a:pt x="51" y="61"/>
                      </a:cubicBezTo>
                      <a:cubicBezTo>
                        <a:pt x="51" y="61"/>
                        <a:pt x="51" y="61"/>
                        <a:pt x="52" y="61"/>
                      </a:cubicBezTo>
                      <a:cubicBezTo>
                        <a:pt x="52" y="61"/>
                        <a:pt x="53" y="62"/>
                        <a:pt x="53" y="63"/>
                      </a:cubicBezTo>
                      <a:cubicBezTo>
                        <a:pt x="53" y="63"/>
                        <a:pt x="54" y="64"/>
                        <a:pt x="52" y="65"/>
                      </a:cubicBezTo>
                      <a:cubicBezTo>
                        <a:pt x="53" y="66"/>
                        <a:pt x="54" y="67"/>
                        <a:pt x="54" y="68"/>
                      </a:cubicBezTo>
                      <a:cubicBezTo>
                        <a:pt x="55" y="68"/>
                        <a:pt x="55" y="69"/>
                        <a:pt x="55" y="69"/>
                      </a:cubicBezTo>
                      <a:cubicBezTo>
                        <a:pt x="56" y="70"/>
                        <a:pt x="57" y="70"/>
                        <a:pt x="57" y="71"/>
                      </a:cubicBezTo>
                      <a:cubicBezTo>
                        <a:pt x="58" y="71"/>
                        <a:pt x="56" y="71"/>
                        <a:pt x="55" y="72"/>
                      </a:cubicBezTo>
                      <a:close/>
                      <a:moveTo>
                        <a:pt x="7" y="17"/>
                      </a:moveTo>
                      <a:cubicBezTo>
                        <a:pt x="6" y="18"/>
                        <a:pt x="6" y="17"/>
                        <a:pt x="5" y="18"/>
                      </a:cubicBezTo>
                      <a:cubicBezTo>
                        <a:pt x="5" y="19"/>
                        <a:pt x="6" y="19"/>
                        <a:pt x="7" y="20"/>
                      </a:cubicBezTo>
                      <a:cubicBezTo>
                        <a:pt x="7" y="19"/>
                        <a:pt x="7" y="19"/>
                        <a:pt x="7" y="19"/>
                      </a:cubicBezTo>
                      <a:cubicBezTo>
                        <a:pt x="6" y="19"/>
                        <a:pt x="6" y="19"/>
                        <a:pt x="6" y="19"/>
                      </a:cubicBezTo>
                      <a:cubicBezTo>
                        <a:pt x="6" y="18"/>
                        <a:pt x="8" y="18"/>
                        <a:pt x="7" y="17"/>
                      </a:cubicBezTo>
                      <a:close/>
                      <a:moveTo>
                        <a:pt x="6" y="14"/>
                      </a:moveTo>
                      <a:cubicBezTo>
                        <a:pt x="5" y="14"/>
                        <a:pt x="5" y="14"/>
                        <a:pt x="5" y="15"/>
                      </a:cubicBezTo>
                      <a:cubicBezTo>
                        <a:pt x="6" y="15"/>
                        <a:pt x="7" y="16"/>
                        <a:pt x="8" y="15"/>
                      </a:cubicBezTo>
                      <a:cubicBezTo>
                        <a:pt x="7" y="14"/>
                        <a:pt x="7" y="14"/>
                        <a:pt x="6" y="15"/>
                      </a:cubicBezTo>
                      <a:cubicBezTo>
                        <a:pt x="6" y="14"/>
                        <a:pt x="6" y="14"/>
                        <a:pt x="6" y="14"/>
                      </a:cubicBezTo>
                      <a:close/>
                      <a:moveTo>
                        <a:pt x="9" y="12"/>
                      </a:moveTo>
                      <a:cubicBezTo>
                        <a:pt x="8" y="13"/>
                        <a:pt x="9" y="13"/>
                        <a:pt x="8" y="13"/>
                      </a:cubicBezTo>
                      <a:cubicBezTo>
                        <a:pt x="9" y="14"/>
                        <a:pt x="10" y="14"/>
                        <a:pt x="10" y="13"/>
                      </a:cubicBezTo>
                      <a:cubicBezTo>
                        <a:pt x="9" y="13"/>
                        <a:pt x="10" y="12"/>
                        <a:pt x="9" y="12"/>
                      </a:cubicBezTo>
                      <a:close/>
                      <a:moveTo>
                        <a:pt x="39" y="11"/>
                      </a:moveTo>
                      <a:cubicBezTo>
                        <a:pt x="40" y="10"/>
                        <a:pt x="40" y="10"/>
                        <a:pt x="41" y="10"/>
                      </a:cubicBezTo>
                      <a:cubicBezTo>
                        <a:pt x="41" y="10"/>
                        <a:pt x="42" y="10"/>
                        <a:pt x="42" y="10"/>
                      </a:cubicBezTo>
                      <a:cubicBezTo>
                        <a:pt x="42" y="10"/>
                        <a:pt x="41" y="10"/>
                        <a:pt x="40" y="10"/>
                      </a:cubicBezTo>
                      <a:cubicBezTo>
                        <a:pt x="39" y="10"/>
                        <a:pt x="39" y="10"/>
                        <a:pt x="39" y="11"/>
                      </a:cubicBezTo>
                      <a:close/>
                      <a:moveTo>
                        <a:pt x="50" y="12"/>
                      </a:moveTo>
                      <a:cubicBezTo>
                        <a:pt x="50" y="11"/>
                        <a:pt x="51" y="11"/>
                        <a:pt x="52" y="10"/>
                      </a:cubicBezTo>
                      <a:cubicBezTo>
                        <a:pt x="50" y="11"/>
                        <a:pt x="50" y="11"/>
                        <a:pt x="49" y="11"/>
                      </a:cubicBezTo>
                      <a:cubicBezTo>
                        <a:pt x="49" y="11"/>
                        <a:pt x="49" y="11"/>
                        <a:pt x="49" y="11"/>
                      </a:cubicBezTo>
                      <a:cubicBezTo>
                        <a:pt x="49" y="12"/>
                        <a:pt x="49" y="12"/>
                        <a:pt x="50" y="1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nvGrpSpPr>
                <p:cNvPr id="188" name="组合 187"/>
                <p:cNvGrpSpPr/>
                <p:nvPr/>
              </p:nvGrpSpPr>
              <p:grpSpPr>
                <a:xfrm>
                  <a:off x="4857448" y="2251348"/>
                  <a:ext cx="2081975" cy="3655719"/>
                  <a:chOff x="4857448" y="2251348"/>
                  <a:chExt cx="2081975" cy="3655719"/>
                </a:xfrm>
              </p:grpSpPr>
              <p:sp>
                <p:nvSpPr>
                  <p:cNvPr id="189" name="Freeform 41"/>
                  <p:cNvSpPr>
                    <a:spLocks noEditPoints="1"/>
                  </p:cNvSpPr>
                  <p:nvPr/>
                </p:nvSpPr>
                <p:spPr bwMode="auto">
                  <a:xfrm rot="976095">
                    <a:off x="4857448" y="2251348"/>
                    <a:ext cx="2081975" cy="2517298"/>
                  </a:xfrm>
                  <a:custGeom>
                    <a:avLst/>
                    <a:gdLst>
                      <a:gd name="T0" fmla="*/ 112 w 123"/>
                      <a:gd name="T1" fmla="*/ 80 h 149"/>
                      <a:gd name="T2" fmla="*/ 115 w 123"/>
                      <a:gd name="T3" fmla="*/ 66 h 149"/>
                      <a:gd name="T4" fmla="*/ 114 w 123"/>
                      <a:gd name="T5" fmla="*/ 51 h 149"/>
                      <a:gd name="T6" fmla="*/ 112 w 123"/>
                      <a:gd name="T7" fmla="*/ 41 h 149"/>
                      <a:gd name="T8" fmla="*/ 106 w 123"/>
                      <a:gd name="T9" fmla="*/ 25 h 149"/>
                      <a:gd name="T10" fmla="*/ 99 w 123"/>
                      <a:gd name="T11" fmla="*/ 17 h 149"/>
                      <a:gd name="T12" fmla="*/ 92 w 123"/>
                      <a:gd name="T13" fmla="*/ 14 h 149"/>
                      <a:gd name="T14" fmla="*/ 76 w 123"/>
                      <a:gd name="T15" fmla="*/ 7 h 149"/>
                      <a:gd name="T16" fmla="*/ 63 w 123"/>
                      <a:gd name="T17" fmla="*/ 6 h 149"/>
                      <a:gd name="T18" fmla="*/ 47 w 123"/>
                      <a:gd name="T19" fmla="*/ 10 h 149"/>
                      <a:gd name="T20" fmla="*/ 36 w 123"/>
                      <a:gd name="T21" fmla="*/ 13 h 149"/>
                      <a:gd name="T22" fmla="*/ 31 w 123"/>
                      <a:gd name="T23" fmla="*/ 16 h 149"/>
                      <a:gd name="T24" fmla="*/ 23 w 123"/>
                      <a:gd name="T25" fmla="*/ 23 h 149"/>
                      <a:gd name="T26" fmla="*/ 13 w 123"/>
                      <a:gd name="T27" fmla="*/ 32 h 149"/>
                      <a:gd name="T28" fmla="*/ 8 w 123"/>
                      <a:gd name="T29" fmla="*/ 46 h 149"/>
                      <a:gd name="T30" fmla="*/ 11 w 123"/>
                      <a:gd name="T31" fmla="*/ 68 h 149"/>
                      <a:gd name="T32" fmla="*/ 16 w 123"/>
                      <a:gd name="T33" fmla="*/ 81 h 149"/>
                      <a:gd name="T34" fmla="*/ 25 w 123"/>
                      <a:gd name="T35" fmla="*/ 95 h 149"/>
                      <a:gd name="T36" fmla="*/ 25 w 123"/>
                      <a:gd name="T37" fmla="*/ 96 h 149"/>
                      <a:gd name="T38" fmla="*/ 53 w 123"/>
                      <a:gd name="T39" fmla="*/ 121 h 149"/>
                      <a:gd name="T40" fmla="*/ 64 w 123"/>
                      <a:gd name="T41" fmla="*/ 142 h 149"/>
                      <a:gd name="T42" fmla="*/ 64 w 123"/>
                      <a:gd name="T43" fmla="*/ 148 h 149"/>
                      <a:gd name="T44" fmla="*/ 57 w 123"/>
                      <a:gd name="T45" fmla="*/ 135 h 149"/>
                      <a:gd name="T46" fmla="*/ 37 w 123"/>
                      <a:gd name="T47" fmla="*/ 114 h 149"/>
                      <a:gd name="T48" fmla="*/ 21 w 123"/>
                      <a:gd name="T49" fmla="*/ 99 h 149"/>
                      <a:gd name="T50" fmla="*/ 21 w 123"/>
                      <a:gd name="T51" fmla="*/ 99 h 149"/>
                      <a:gd name="T52" fmla="*/ 20 w 123"/>
                      <a:gd name="T53" fmla="*/ 96 h 149"/>
                      <a:gd name="T54" fmla="*/ 12 w 123"/>
                      <a:gd name="T55" fmla="*/ 86 h 149"/>
                      <a:gd name="T56" fmla="*/ 6 w 123"/>
                      <a:gd name="T57" fmla="*/ 81 h 149"/>
                      <a:gd name="T58" fmla="*/ 2 w 123"/>
                      <a:gd name="T59" fmla="*/ 73 h 149"/>
                      <a:gd name="T60" fmla="*/ 3 w 123"/>
                      <a:gd name="T61" fmla="*/ 67 h 149"/>
                      <a:gd name="T62" fmla="*/ 4 w 123"/>
                      <a:gd name="T63" fmla="*/ 59 h 149"/>
                      <a:gd name="T64" fmla="*/ 1 w 123"/>
                      <a:gd name="T65" fmla="*/ 52 h 149"/>
                      <a:gd name="T66" fmla="*/ 3 w 123"/>
                      <a:gd name="T67" fmla="*/ 37 h 149"/>
                      <a:gd name="T68" fmla="*/ 26 w 123"/>
                      <a:gd name="T69" fmla="*/ 12 h 149"/>
                      <a:gd name="T70" fmla="*/ 32 w 123"/>
                      <a:gd name="T71" fmla="*/ 8 h 149"/>
                      <a:gd name="T72" fmla="*/ 39 w 123"/>
                      <a:gd name="T73" fmla="*/ 5 h 149"/>
                      <a:gd name="T74" fmla="*/ 40 w 123"/>
                      <a:gd name="T75" fmla="*/ 4 h 149"/>
                      <a:gd name="T76" fmla="*/ 47 w 123"/>
                      <a:gd name="T77" fmla="*/ 3 h 149"/>
                      <a:gd name="T78" fmla="*/ 56 w 123"/>
                      <a:gd name="T79" fmla="*/ 1 h 149"/>
                      <a:gd name="T80" fmla="*/ 76 w 123"/>
                      <a:gd name="T81" fmla="*/ 3 h 149"/>
                      <a:gd name="T82" fmla="*/ 83 w 123"/>
                      <a:gd name="T83" fmla="*/ 5 h 149"/>
                      <a:gd name="T84" fmla="*/ 95 w 123"/>
                      <a:gd name="T85" fmla="*/ 9 h 149"/>
                      <a:gd name="T86" fmla="*/ 103 w 123"/>
                      <a:gd name="T87" fmla="*/ 13 h 149"/>
                      <a:gd name="T88" fmla="*/ 106 w 123"/>
                      <a:gd name="T89" fmla="*/ 21 h 149"/>
                      <a:gd name="T90" fmla="*/ 108 w 123"/>
                      <a:gd name="T91" fmla="*/ 21 h 149"/>
                      <a:gd name="T92" fmla="*/ 113 w 123"/>
                      <a:gd name="T93" fmla="*/ 25 h 149"/>
                      <a:gd name="T94" fmla="*/ 114 w 123"/>
                      <a:gd name="T95" fmla="*/ 28 h 149"/>
                      <a:gd name="T96" fmla="*/ 119 w 123"/>
                      <a:gd name="T97" fmla="*/ 38 h 149"/>
                      <a:gd name="T98" fmla="*/ 120 w 123"/>
                      <a:gd name="T99" fmla="*/ 48 h 149"/>
                      <a:gd name="T100" fmla="*/ 121 w 123"/>
                      <a:gd name="T101" fmla="*/ 59 h 149"/>
                      <a:gd name="T102" fmla="*/ 112 w 123"/>
                      <a:gd name="T103" fmla="*/ 93 h 149"/>
                      <a:gd name="T104" fmla="*/ 115 w 123"/>
                      <a:gd name="T105" fmla="*/ 93 h 149"/>
                      <a:gd name="T106" fmla="*/ 109 w 123"/>
                      <a:gd name="T107" fmla="*/ 103 h 149"/>
                      <a:gd name="T108" fmla="*/ 10 w 123"/>
                      <a:gd name="T109" fmla="*/ 75 h 149"/>
                      <a:gd name="T110" fmla="*/ 6 w 123"/>
                      <a:gd name="T111" fmla="*/ 69 h 149"/>
                      <a:gd name="T112" fmla="*/ 94 w 123"/>
                      <a:gd name="T113" fmla="*/ 14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23" h="149">
                        <a:moveTo>
                          <a:pt x="105" y="114"/>
                        </a:moveTo>
                        <a:cubicBezTo>
                          <a:pt x="104" y="108"/>
                          <a:pt x="103" y="102"/>
                          <a:pt x="107" y="94"/>
                        </a:cubicBezTo>
                        <a:cubicBezTo>
                          <a:pt x="107" y="94"/>
                          <a:pt x="107" y="95"/>
                          <a:pt x="107" y="95"/>
                        </a:cubicBezTo>
                        <a:cubicBezTo>
                          <a:pt x="108" y="94"/>
                          <a:pt x="107" y="94"/>
                          <a:pt x="107" y="94"/>
                        </a:cubicBezTo>
                        <a:cubicBezTo>
                          <a:pt x="108" y="91"/>
                          <a:pt x="110" y="89"/>
                          <a:pt x="109" y="87"/>
                        </a:cubicBezTo>
                        <a:cubicBezTo>
                          <a:pt x="110" y="87"/>
                          <a:pt x="109" y="83"/>
                          <a:pt x="112" y="84"/>
                        </a:cubicBezTo>
                        <a:cubicBezTo>
                          <a:pt x="110" y="84"/>
                          <a:pt x="111" y="82"/>
                          <a:pt x="112" y="80"/>
                        </a:cubicBezTo>
                        <a:cubicBezTo>
                          <a:pt x="112" y="80"/>
                          <a:pt x="112" y="80"/>
                          <a:pt x="112" y="81"/>
                        </a:cubicBezTo>
                        <a:cubicBezTo>
                          <a:pt x="112" y="80"/>
                          <a:pt x="112" y="79"/>
                          <a:pt x="112" y="79"/>
                        </a:cubicBezTo>
                        <a:cubicBezTo>
                          <a:pt x="114" y="80"/>
                          <a:pt x="113" y="77"/>
                          <a:pt x="112" y="77"/>
                        </a:cubicBezTo>
                        <a:cubicBezTo>
                          <a:pt x="112" y="76"/>
                          <a:pt x="115" y="74"/>
                          <a:pt x="113" y="73"/>
                        </a:cubicBezTo>
                        <a:cubicBezTo>
                          <a:pt x="115" y="73"/>
                          <a:pt x="113" y="72"/>
                          <a:pt x="115" y="72"/>
                        </a:cubicBezTo>
                        <a:cubicBezTo>
                          <a:pt x="114" y="70"/>
                          <a:pt x="113" y="69"/>
                          <a:pt x="115" y="68"/>
                        </a:cubicBezTo>
                        <a:cubicBezTo>
                          <a:pt x="115" y="67"/>
                          <a:pt x="115" y="66"/>
                          <a:pt x="115" y="66"/>
                        </a:cubicBezTo>
                        <a:cubicBezTo>
                          <a:pt x="114" y="65"/>
                          <a:pt x="114" y="64"/>
                          <a:pt x="115" y="64"/>
                        </a:cubicBezTo>
                        <a:cubicBezTo>
                          <a:pt x="114" y="63"/>
                          <a:pt x="114" y="62"/>
                          <a:pt x="114" y="61"/>
                        </a:cubicBezTo>
                        <a:cubicBezTo>
                          <a:pt x="115" y="61"/>
                          <a:pt x="115" y="60"/>
                          <a:pt x="115" y="60"/>
                        </a:cubicBezTo>
                        <a:cubicBezTo>
                          <a:pt x="115" y="60"/>
                          <a:pt x="115" y="60"/>
                          <a:pt x="114" y="59"/>
                        </a:cubicBezTo>
                        <a:cubicBezTo>
                          <a:pt x="114" y="57"/>
                          <a:pt x="115" y="59"/>
                          <a:pt x="115" y="59"/>
                        </a:cubicBezTo>
                        <a:cubicBezTo>
                          <a:pt x="115" y="57"/>
                          <a:pt x="114" y="55"/>
                          <a:pt x="114" y="54"/>
                        </a:cubicBezTo>
                        <a:cubicBezTo>
                          <a:pt x="114" y="53"/>
                          <a:pt x="114" y="52"/>
                          <a:pt x="114" y="51"/>
                        </a:cubicBezTo>
                        <a:cubicBezTo>
                          <a:pt x="114" y="51"/>
                          <a:pt x="114" y="50"/>
                          <a:pt x="114" y="49"/>
                        </a:cubicBezTo>
                        <a:cubicBezTo>
                          <a:pt x="113" y="48"/>
                          <a:pt x="113" y="47"/>
                          <a:pt x="113" y="46"/>
                        </a:cubicBezTo>
                        <a:cubicBezTo>
                          <a:pt x="113" y="45"/>
                          <a:pt x="114" y="44"/>
                          <a:pt x="114" y="44"/>
                        </a:cubicBezTo>
                        <a:cubicBezTo>
                          <a:pt x="112" y="44"/>
                          <a:pt x="115" y="45"/>
                          <a:pt x="113" y="45"/>
                        </a:cubicBezTo>
                        <a:cubicBezTo>
                          <a:pt x="112" y="43"/>
                          <a:pt x="112" y="43"/>
                          <a:pt x="112" y="43"/>
                        </a:cubicBezTo>
                        <a:cubicBezTo>
                          <a:pt x="113" y="42"/>
                          <a:pt x="114" y="42"/>
                          <a:pt x="113" y="41"/>
                        </a:cubicBezTo>
                        <a:cubicBezTo>
                          <a:pt x="113" y="40"/>
                          <a:pt x="113" y="42"/>
                          <a:pt x="112" y="41"/>
                        </a:cubicBezTo>
                        <a:cubicBezTo>
                          <a:pt x="112" y="39"/>
                          <a:pt x="112" y="38"/>
                          <a:pt x="112" y="36"/>
                        </a:cubicBezTo>
                        <a:cubicBezTo>
                          <a:pt x="111" y="35"/>
                          <a:pt x="110" y="34"/>
                          <a:pt x="109" y="32"/>
                        </a:cubicBezTo>
                        <a:cubicBezTo>
                          <a:pt x="110" y="32"/>
                          <a:pt x="110" y="31"/>
                          <a:pt x="112" y="32"/>
                        </a:cubicBezTo>
                        <a:cubicBezTo>
                          <a:pt x="112" y="32"/>
                          <a:pt x="111" y="31"/>
                          <a:pt x="111" y="31"/>
                        </a:cubicBezTo>
                        <a:cubicBezTo>
                          <a:pt x="110" y="32"/>
                          <a:pt x="109" y="31"/>
                          <a:pt x="109" y="32"/>
                        </a:cubicBezTo>
                        <a:cubicBezTo>
                          <a:pt x="108" y="32"/>
                          <a:pt x="110" y="30"/>
                          <a:pt x="109" y="29"/>
                        </a:cubicBezTo>
                        <a:cubicBezTo>
                          <a:pt x="108" y="31"/>
                          <a:pt x="106" y="27"/>
                          <a:pt x="106" y="25"/>
                        </a:cubicBezTo>
                        <a:cubicBezTo>
                          <a:pt x="106" y="25"/>
                          <a:pt x="106" y="25"/>
                          <a:pt x="106" y="25"/>
                        </a:cubicBezTo>
                        <a:cubicBezTo>
                          <a:pt x="106" y="25"/>
                          <a:pt x="106" y="25"/>
                          <a:pt x="106" y="25"/>
                        </a:cubicBezTo>
                        <a:cubicBezTo>
                          <a:pt x="105" y="24"/>
                          <a:pt x="105" y="26"/>
                          <a:pt x="104" y="25"/>
                        </a:cubicBezTo>
                        <a:cubicBezTo>
                          <a:pt x="106" y="24"/>
                          <a:pt x="101" y="23"/>
                          <a:pt x="101" y="21"/>
                        </a:cubicBezTo>
                        <a:cubicBezTo>
                          <a:pt x="101" y="21"/>
                          <a:pt x="102" y="21"/>
                          <a:pt x="101" y="20"/>
                        </a:cubicBezTo>
                        <a:cubicBezTo>
                          <a:pt x="100" y="20"/>
                          <a:pt x="99" y="20"/>
                          <a:pt x="98" y="18"/>
                        </a:cubicBezTo>
                        <a:cubicBezTo>
                          <a:pt x="100" y="18"/>
                          <a:pt x="98" y="18"/>
                          <a:pt x="99" y="17"/>
                        </a:cubicBezTo>
                        <a:cubicBezTo>
                          <a:pt x="98" y="17"/>
                          <a:pt x="98" y="18"/>
                          <a:pt x="98" y="18"/>
                        </a:cubicBezTo>
                        <a:cubicBezTo>
                          <a:pt x="97" y="18"/>
                          <a:pt x="97" y="17"/>
                          <a:pt x="97" y="17"/>
                        </a:cubicBezTo>
                        <a:cubicBezTo>
                          <a:pt x="96" y="17"/>
                          <a:pt x="97" y="17"/>
                          <a:pt x="98" y="17"/>
                        </a:cubicBezTo>
                        <a:cubicBezTo>
                          <a:pt x="99" y="16"/>
                          <a:pt x="96" y="17"/>
                          <a:pt x="97" y="16"/>
                        </a:cubicBezTo>
                        <a:cubicBezTo>
                          <a:pt x="96" y="15"/>
                          <a:pt x="97" y="17"/>
                          <a:pt x="96" y="17"/>
                        </a:cubicBezTo>
                        <a:cubicBezTo>
                          <a:pt x="95" y="16"/>
                          <a:pt x="95" y="16"/>
                          <a:pt x="95" y="16"/>
                        </a:cubicBezTo>
                        <a:cubicBezTo>
                          <a:pt x="94" y="15"/>
                          <a:pt x="94" y="15"/>
                          <a:pt x="92" y="14"/>
                        </a:cubicBezTo>
                        <a:cubicBezTo>
                          <a:pt x="93" y="13"/>
                          <a:pt x="94" y="13"/>
                          <a:pt x="95" y="12"/>
                        </a:cubicBezTo>
                        <a:cubicBezTo>
                          <a:pt x="93" y="12"/>
                          <a:pt x="93" y="13"/>
                          <a:pt x="91" y="13"/>
                        </a:cubicBezTo>
                        <a:cubicBezTo>
                          <a:pt x="90" y="13"/>
                          <a:pt x="90" y="12"/>
                          <a:pt x="91" y="12"/>
                        </a:cubicBezTo>
                        <a:cubicBezTo>
                          <a:pt x="89" y="12"/>
                          <a:pt x="86" y="10"/>
                          <a:pt x="85" y="11"/>
                        </a:cubicBezTo>
                        <a:cubicBezTo>
                          <a:pt x="84" y="9"/>
                          <a:pt x="82" y="9"/>
                          <a:pt x="81" y="8"/>
                        </a:cubicBezTo>
                        <a:cubicBezTo>
                          <a:pt x="80" y="8"/>
                          <a:pt x="79" y="8"/>
                          <a:pt x="78" y="8"/>
                        </a:cubicBezTo>
                        <a:cubicBezTo>
                          <a:pt x="78" y="8"/>
                          <a:pt x="77" y="8"/>
                          <a:pt x="76" y="7"/>
                        </a:cubicBezTo>
                        <a:cubicBezTo>
                          <a:pt x="76" y="7"/>
                          <a:pt x="75" y="7"/>
                          <a:pt x="74" y="7"/>
                        </a:cubicBezTo>
                        <a:cubicBezTo>
                          <a:pt x="75" y="7"/>
                          <a:pt x="75" y="6"/>
                          <a:pt x="75" y="6"/>
                        </a:cubicBezTo>
                        <a:cubicBezTo>
                          <a:pt x="74" y="5"/>
                          <a:pt x="74" y="8"/>
                          <a:pt x="73" y="7"/>
                        </a:cubicBezTo>
                        <a:cubicBezTo>
                          <a:pt x="75" y="5"/>
                          <a:pt x="69" y="8"/>
                          <a:pt x="70" y="6"/>
                        </a:cubicBezTo>
                        <a:cubicBezTo>
                          <a:pt x="68" y="7"/>
                          <a:pt x="67" y="6"/>
                          <a:pt x="66" y="7"/>
                        </a:cubicBezTo>
                        <a:cubicBezTo>
                          <a:pt x="66" y="5"/>
                          <a:pt x="66" y="5"/>
                          <a:pt x="66" y="5"/>
                        </a:cubicBezTo>
                        <a:cubicBezTo>
                          <a:pt x="65" y="6"/>
                          <a:pt x="64" y="6"/>
                          <a:pt x="63" y="6"/>
                        </a:cubicBezTo>
                        <a:cubicBezTo>
                          <a:pt x="62" y="6"/>
                          <a:pt x="62" y="6"/>
                          <a:pt x="61" y="6"/>
                        </a:cubicBezTo>
                        <a:cubicBezTo>
                          <a:pt x="60" y="7"/>
                          <a:pt x="59" y="7"/>
                          <a:pt x="58" y="7"/>
                        </a:cubicBezTo>
                        <a:cubicBezTo>
                          <a:pt x="57" y="7"/>
                          <a:pt x="56" y="7"/>
                          <a:pt x="55" y="8"/>
                        </a:cubicBezTo>
                        <a:cubicBezTo>
                          <a:pt x="55" y="7"/>
                          <a:pt x="53" y="8"/>
                          <a:pt x="53" y="7"/>
                        </a:cubicBezTo>
                        <a:cubicBezTo>
                          <a:pt x="52" y="8"/>
                          <a:pt x="51" y="9"/>
                          <a:pt x="52" y="7"/>
                        </a:cubicBezTo>
                        <a:cubicBezTo>
                          <a:pt x="51" y="7"/>
                          <a:pt x="51" y="8"/>
                          <a:pt x="51" y="9"/>
                        </a:cubicBezTo>
                        <a:cubicBezTo>
                          <a:pt x="49" y="9"/>
                          <a:pt x="47" y="7"/>
                          <a:pt x="47" y="10"/>
                        </a:cubicBezTo>
                        <a:cubicBezTo>
                          <a:pt x="46" y="10"/>
                          <a:pt x="46" y="9"/>
                          <a:pt x="46" y="10"/>
                        </a:cubicBezTo>
                        <a:cubicBezTo>
                          <a:pt x="46" y="10"/>
                          <a:pt x="45" y="10"/>
                          <a:pt x="45" y="9"/>
                        </a:cubicBezTo>
                        <a:cubicBezTo>
                          <a:pt x="44" y="9"/>
                          <a:pt x="45" y="10"/>
                          <a:pt x="45" y="10"/>
                        </a:cubicBezTo>
                        <a:cubicBezTo>
                          <a:pt x="44" y="10"/>
                          <a:pt x="44" y="10"/>
                          <a:pt x="44" y="9"/>
                        </a:cubicBezTo>
                        <a:cubicBezTo>
                          <a:pt x="43" y="11"/>
                          <a:pt x="42" y="10"/>
                          <a:pt x="41" y="11"/>
                        </a:cubicBezTo>
                        <a:cubicBezTo>
                          <a:pt x="40" y="10"/>
                          <a:pt x="39" y="12"/>
                          <a:pt x="38" y="11"/>
                        </a:cubicBezTo>
                        <a:cubicBezTo>
                          <a:pt x="38" y="13"/>
                          <a:pt x="37" y="12"/>
                          <a:pt x="36" y="13"/>
                        </a:cubicBezTo>
                        <a:cubicBezTo>
                          <a:pt x="36" y="12"/>
                          <a:pt x="35" y="13"/>
                          <a:pt x="34" y="13"/>
                        </a:cubicBezTo>
                        <a:cubicBezTo>
                          <a:pt x="33" y="14"/>
                          <a:pt x="36" y="13"/>
                          <a:pt x="35" y="15"/>
                        </a:cubicBezTo>
                        <a:cubicBezTo>
                          <a:pt x="34" y="14"/>
                          <a:pt x="33" y="16"/>
                          <a:pt x="32" y="14"/>
                        </a:cubicBezTo>
                        <a:cubicBezTo>
                          <a:pt x="32" y="14"/>
                          <a:pt x="32" y="15"/>
                          <a:pt x="32" y="15"/>
                        </a:cubicBezTo>
                        <a:cubicBezTo>
                          <a:pt x="31" y="15"/>
                          <a:pt x="31" y="15"/>
                          <a:pt x="31" y="14"/>
                        </a:cubicBezTo>
                        <a:cubicBezTo>
                          <a:pt x="30" y="14"/>
                          <a:pt x="30" y="14"/>
                          <a:pt x="30" y="14"/>
                        </a:cubicBezTo>
                        <a:cubicBezTo>
                          <a:pt x="30" y="14"/>
                          <a:pt x="30" y="15"/>
                          <a:pt x="31" y="16"/>
                        </a:cubicBezTo>
                        <a:cubicBezTo>
                          <a:pt x="30" y="16"/>
                          <a:pt x="30" y="17"/>
                          <a:pt x="29" y="17"/>
                        </a:cubicBezTo>
                        <a:cubicBezTo>
                          <a:pt x="27" y="16"/>
                          <a:pt x="31" y="18"/>
                          <a:pt x="28" y="18"/>
                        </a:cubicBezTo>
                        <a:cubicBezTo>
                          <a:pt x="28" y="18"/>
                          <a:pt x="28" y="18"/>
                          <a:pt x="28" y="17"/>
                        </a:cubicBezTo>
                        <a:cubicBezTo>
                          <a:pt x="27" y="18"/>
                          <a:pt x="27" y="19"/>
                          <a:pt x="26" y="19"/>
                        </a:cubicBezTo>
                        <a:cubicBezTo>
                          <a:pt x="26" y="19"/>
                          <a:pt x="27" y="19"/>
                          <a:pt x="27" y="19"/>
                        </a:cubicBezTo>
                        <a:cubicBezTo>
                          <a:pt x="27" y="20"/>
                          <a:pt x="26" y="20"/>
                          <a:pt x="25" y="20"/>
                        </a:cubicBezTo>
                        <a:cubicBezTo>
                          <a:pt x="24" y="21"/>
                          <a:pt x="23" y="22"/>
                          <a:pt x="23" y="23"/>
                        </a:cubicBezTo>
                        <a:cubicBezTo>
                          <a:pt x="23" y="23"/>
                          <a:pt x="22" y="22"/>
                          <a:pt x="22" y="22"/>
                        </a:cubicBezTo>
                        <a:cubicBezTo>
                          <a:pt x="21" y="23"/>
                          <a:pt x="21" y="24"/>
                          <a:pt x="21" y="25"/>
                        </a:cubicBezTo>
                        <a:cubicBezTo>
                          <a:pt x="20" y="25"/>
                          <a:pt x="19" y="26"/>
                          <a:pt x="18" y="26"/>
                        </a:cubicBezTo>
                        <a:cubicBezTo>
                          <a:pt x="18" y="28"/>
                          <a:pt x="16" y="28"/>
                          <a:pt x="15" y="29"/>
                        </a:cubicBezTo>
                        <a:cubicBezTo>
                          <a:pt x="15" y="30"/>
                          <a:pt x="16" y="29"/>
                          <a:pt x="16" y="30"/>
                        </a:cubicBezTo>
                        <a:cubicBezTo>
                          <a:pt x="15" y="30"/>
                          <a:pt x="15" y="32"/>
                          <a:pt x="14" y="31"/>
                        </a:cubicBezTo>
                        <a:cubicBezTo>
                          <a:pt x="14" y="32"/>
                          <a:pt x="14" y="32"/>
                          <a:pt x="13" y="32"/>
                        </a:cubicBezTo>
                        <a:cubicBezTo>
                          <a:pt x="13" y="33"/>
                          <a:pt x="15" y="32"/>
                          <a:pt x="14" y="33"/>
                        </a:cubicBezTo>
                        <a:cubicBezTo>
                          <a:pt x="14" y="34"/>
                          <a:pt x="13" y="33"/>
                          <a:pt x="12" y="33"/>
                        </a:cubicBezTo>
                        <a:cubicBezTo>
                          <a:pt x="13" y="34"/>
                          <a:pt x="11" y="35"/>
                          <a:pt x="10" y="37"/>
                        </a:cubicBezTo>
                        <a:cubicBezTo>
                          <a:pt x="12" y="36"/>
                          <a:pt x="11" y="37"/>
                          <a:pt x="11" y="38"/>
                        </a:cubicBezTo>
                        <a:cubicBezTo>
                          <a:pt x="10" y="40"/>
                          <a:pt x="9" y="41"/>
                          <a:pt x="10" y="42"/>
                        </a:cubicBezTo>
                        <a:cubicBezTo>
                          <a:pt x="9" y="42"/>
                          <a:pt x="9" y="43"/>
                          <a:pt x="8" y="44"/>
                        </a:cubicBezTo>
                        <a:cubicBezTo>
                          <a:pt x="8" y="45"/>
                          <a:pt x="8" y="46"/>
                          <a:pt x="8" y="46"/>
                        </a:cubicBezTo>
                        <a:cubicBezTo>
                          <a:pt x="8" y="47"/>
                          <a:pt x="8" y="48"/>
                          <a:pt x="8" y="49"/>
                        </a:cubicBezTo>
                        <a:cubicBezTo>
                          <a:pt x="8" y="49"/>
                          <a:pt x="8" y="50"/>
                          <a:pt x="8" y="51"/>
                        </a:cubicBezTo>
                        <a:cubicBezTo>
                          <a:pt x="8" y="52"/>
                          <a:pt x="8" y="52"/>
                          <a:pt x="8" y="53"/>
                        </a:cubicBezTo>
                        <a:cubicBezTo>
                          <a:pt x="8" y="54"/>
                          <a:pt x="8" y="55"/>
                          <a:pt x="7" y="56"/>
                        </a:cubicBezTo>
                        <a:cubicBezTo>
                          <a:pt x="8" y="57"/>
                          <a:pt x="8" y="58"/>
                          <a:pt x="9" y="59"/>
                        </a:cubicBezTo>
                        <a:cubicBezTo>
                          <a:pt x="9" y="61"/>
                          <a:pt x="9" y="62"/>
                          <a:pt x="10" y="63"/>
                        </a:cubicBezTo>
                        <a:cubicBezTo>
                          <a:pt x="10" y="65"/>
                          <a:pt x="10" y="67"/>
                          <a:pt x="11" y="68"/>
                        </a:cubicBezTo>
                        <a:cubicBezTo>
                          <a:pt x="11" y="70"/>
                          <a:pt x="12" y="72"/>
                          <a:pt x="14" y="73"/>
                        </a:cubicBezTo>
                        <a:cubicBezTo>
                          <a:pt x="14" y="74"/>
                          <a:pt x="12" y="74"/>
                          <a:pt x="13" y="75"/>
                        </a:cubicBezTo>
                        <a:cubicBezTo>
                          <a:pt x="13" y="75"/>
                          <a:pt x="13" y="74"/>
                          <a:pt x="14" y="74"/>
                        </a:cubicBezTo>
                        <a:cubicBezTo>
                          <a:pt x="14" y="75"/>
                          <a:pt x="15" y="76"/>
                          <a:pt x="15" y="77"/>
                        </a:cubicBezTo>
                        <a:cubicBezTo>
                          <a:pt x="16" y="78"/>
                          <a:pt x="16" y="79"/>
                          <a:pt x="16" y="80"/>
                        </a:cubicBezTo>
                        <a:cubicBezTo>
                          <a:pt x="16" y="81"/>
                          <a:pt x="17" y="80"/>
                          <a:pt x="17" y="81"/>
                        </a:cubicBezTo>
                        <a:cubicBezTo>
                          <a:pt x="17" y="81"/>
                          <a:pt x="16" y="81"/>
                          <a:pt x="16" y="81"/>
                        </a:cubicBezTo>
                        <a:cubicBezTo>
                          <a:pt x="17" y="82"/>
                          <a:pt x="18" y="83"/>
                          <a:pt x="19" y="84"/>
                        </a:cubicBezTo>
                        <a:cubicBezTo>
                          <a:pt x="19" y="86"/>
                          <a:pt x="20" y="87"/>
                          <a:pt x="21" y="89"/>
                        </a:cubicBezTo>
                        <a:cubicBezTo>
                          <a:pt x="20" y="86"/>
                          <a:pt x="22" y="90"/>
                          <a:pt x="23" y="90"/>
                        </a:cubicBezTo>
                        <a:cubicBezTo>
                          <a:pt x="22" y="91"/>
                          <a:pt x="22" y="90"/>
                          <a:pt x="22" y="90"/>
                        </a:cubicBezTo>
                        <a:cubicBezTo>
                          <a:pt x="22" y="92"/>
                          <a:pt x="23" y="92"/>
                          <a:pt x="24" y="94"/>
                        </a:cubicBezTo>
                        <a:cubicBezTo>
                          <a:pt x="24" y="94"/>
                          <a:pt x="24" y="94"/>
                          <a:pt x="24" y="94"/>
                        </a:cubicBezTo>
                        <a:cubicBezTo>
                          <a:pt x="24" y="94"/>
                          <a:pt x="25" y="95"/>
                          <a:pt x="25" y="95"/>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5" y="96"/>
                          <a:pt x="25" y="96"/>
                          <a:pt x="25" y="96"/>
                        </a:cubicBezTo>
                        <a:cubicBezTo>
                          <a:pt x="26" y="96"/>
                          <a:pt x="26" y="97"/>
                          <a:pt x="26" y="97"/>
                        </a:cubicBezTo>
                        <a:cubicBezTo>
                          <a:pt x="27" y="98"/>
                          <a:pt x="28" y="99"/>
                          <a:pt x="30" y="101"/>
                        </a:cubicBezTo>
                        <a:cubicBezTo>
                          <a:pt x="32" y="103"/>
                          <a:pt x="35" y="105"/>
                          <a:pt x="37" y="107"/>
                        </a:cubicBezTo>
                        <a:cubicBezTo>
                          <a:pt x="39" y="107"/>
                          <a:pt x="45" y="112"/>
                          <a:pt x="44" y="113"/>
                        </a:cubicBezTo>
                        <a:cubicBezTo>
                          <a:pt x="46" y="114"/>
                          <a:pt x="50" y="117"/>
                          <a:pt x="53" y="121"/>
                        </a:cubicBezTo>
                        <a:cubicBezTo>
                          <a:pt x="56" y="125"/>
                          <a:pt x="59" y="129"/>
                          <a:pt x="60" y="131"/>
                        </a:cubicBezTo>
                        <a:cubicBezTo>
                          <a:pt x="59" y="132"/>
                          <a:pt x="59" y="132"/>
                          <a:pt x="59" y="132"/>
                        </a:cubicBezTo>
                        <a:cubicBezTo>
                          <a:pt x="60" y="133"/>
                          <a:pt x="59" y="133"/>
                          <a:pt x="60" y="134"/>
                        </a:cubicBezTo>
                        <a:cubicBezTo>
                          <a:pt x="60" y="133"/>
                          <a:pt x="61" y="134"/>
                          <a:pt x="62" y="135"/>
                        </a:cubicBezTo>
                        <a:cubicBezTo>
                          <a:pt x="63" y="136"/>
                          <a:pt x="63" y="137"/>
                          <a:pt x="62" y="138"/>
                        </a:cubicBezTo>
                        <a:cubicBezTo>
                          <a:pt x="63" y="138"/>
                          <a:pt x="64" y="140"/>
                          <a:pt x="65" y="141"/>
                        </a:cubicBezTo>
                        <a:cubicBezTo>
                          <a:pt x="65" y="142"/>
                          <a:pt x="65" y="142"/>
                          <a:pt x="64" y="142"/>
                        </a:cubicBezTo>
                        <a:cubicBezTo>
                          <a:pt x="65" y="143"/>
                          <a:pt x="65" y="142"/>
                          <a:pt x="66" y="143"/>
                        </a:cubicBezTo>
                        <a:cubicBezTo>
                          <a:pt x="66" y="143"/>
                          <a:pt x="66" y="144"/>
                          <a:pt x="66" y="144"/>
                        </a:cubicBezTo>
                        <a:cubicBezTo>
                          <a:pt x="66" y="145"/>
                          <a:pt x="66" y="145"/>
                          <a:pt x="66" y="146"/>
                        </a:cubicBezTo>
                        <a:cubicBezTo>
                          <a:pt x="66" y="147"/>
                          <a:pt x="65" y="148"/>
                          <a:pt x="66" y="148"/>
                        </a:cubicBezTo>
                        <a:cubicBezTo>
                          <a:pt x="66" y="149"/>
                          <a:pt x="63" y="148"/>
                          <a:pt x="65" y="149"/>
                        </a:cubicBezTo>
                        <a:cubicBezTo>
                          <a:pt x="64" y="149"/>
                          <a:pt x="64" y="149"/>
                          <a:pt x="63" y="149"/>
                        </a:cubicBezTo>
                        <a:cubicBezTo>
                          <a:pt x="63" y="148"/>
                          <a:pt x="64" y="148"/>
                          <a:pt x="64" y="148"/>
                        </a:cubicBezTo>
                        <a:cubicBezTo>
                          <a:pt x="63" y="148"/>
                          <a:pt x="63" y="149"/>
                          <a:pt x="62" y="148"/>
                        </a:cubicBezTo>
                        <a:cubicBezTo>
                          <a:pt x="62" y="148"/>
                          <a:pt x="61" y="147"/>
                          <a:pt x="61" y="147"/>
                        </a:cubicBezTo>
                        <a:cubicBezTo>
                          <a:pt x="61" y="146"/>
                          <a:pt x="61" y="146"/>
                          <a:pt x="61" y="145"/>
                        </a:cubicBezTo>
                        <a:cubicBezTo>
                          <a:pt x="61" y="145"/>
                          <a:pt x="62" y="146"/>
                          <a:pt x="62" y="145"/>
                        </a:cubicBezTo>
                        <a:cubicBezTo>
                          <a:pt x="61" y="145"/>
                          <a:pt x="61" y="143"/>
                          <a:pt x="60" y="141"/>
                        </a:cubicBezTo>
                        <a:cubicBezTo>
                          <a:pt x="59" y="139"/>
                          <a:pt x="59" y="137"/>
                          <a:pt x="57" y="137"/>
                        </a:cubicBezTo>
                        <a:cubicBezTo>
                          <a:pt x="56" y="136"/>
                          <a:pt x="57" y="136"/>
                          <a:pt x="57" y="135"/>
                        </a:cubicBezTo>
                        <a:cubicBezTo>
                          <a:pt x="56" y="134"/>
                          <a:pt x="54" y="131"/>
                          <a:pt x="53" y="130"/>
                        </a:cubicBezTo>
                        <a:cubicBezTo>
                          <a:pt x="55" y="130"/>
                          <a:pt x="52" y="129"/>
                          <a:pt x="54" y="129"/>
                        </a:cubicBezTo>
                        <a:cubicBezTo>
                          <a:pt x="52" y="127"/>
                          <a:pt x="52" y="128"/>
                          <a:pt x="49" y="128"/>
                        </a:cubicBezTo>
                        <a:cubicBezTo>
                          <a:pt x="50" y="124"/>
                          <a:pt x="45" y="124"/>
                          <a:pt x="45" y="121"/>
                        </a:cubicBezTo>
                        <a:cubicBezTo>
                          <a:pt x="44" y="121"/>
                          <a:pt x="44" y="122"/>
                          <a:pt x="43" y="121"/>
                        </a:cubicBezTo>
                        <a:cubicBezTo>
                          <a:pt x="44" y="121"/>
                          <a:pt x="38" y="116"/>
                          <a:pt x="37" y="116"/>
                        </a:cubicBezTo>
                        <a:cubicBezTo>
                          <a:pt x="37" y="115"/>
                          <a:pt x="36" y="114"/>
                          <a:pt x="37" y="114"/>
                        </a:cubicBezTo>
                        <a:cubicBezTo>
                          <a:pt x="36" y="114"/>
                          <a:pt x="36" y="114"/>
                          <a:pt x="35" y="114"/>
                        </a:cubicBezTo>
                        <a:cubicBezTo>
                          <a:pt x="35" y="114"/>
                          <a:pt x="36" y="112"/>
                          <a:pt x="34" y="113"/>
                        </a:cubicBezTo>
                        <a:cubicBezTo>
                          <a:pt x="33" y="110"/>
                          <a:pt x="30" y="110"/>
                          <a:pt x="26" y="107"/>
                        </a:cubicBezTo>
                        <a:cubicBezTo>
                          <a:pt x="29" y="105"/>
                          <a:pt x="25" y="103"/>
                          <a:pt x="25" y="100"/>
                        </a:cubicBezTo>
                        <a:cubicBezTo>
                          <a:pt x="23" y="101"/>
                          <a:pt x="22"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9"/>
                          <a:pt x="21" y="99"/>
                          <a:pt x="21" y="99"/>
                        </a:cubicBezTo>
                        <a:cubicBezTo>
                          <a:pt x="21" y="98"/>
                          <a:pt x="21" y="98"/>
                          <a:pt x="21" y="98"/>
                        </a:cubicBezTo>
                        <a:cubicBezTo>
                          <a:pt x="21" y="98"/>
                          <a:pt x="21" y="98"/>
                          <a:pt x="21" y="98"/>
                        </a:cubicBezTo>
                        <a:cubicBezTo>
                          <a:pt x="21" y="97"/>
                          <a:pt x="21" y="97"/>
                          <a:pt x="20" y="98"/>
                        </a:cubicBezTo>
                        <a:cubicBezTo>
                          <a:pt x="20" y="97"/>
                          <a:pt x="22" y="97"/>
                          <a:pt x="21" y="96"/>
                        </a:cubicBezTo>
                        <a:cubicBezTo>
                          <a:pt x="21" y="95"/>
                          <a:pt x="20" y="95"/>
                          <a:pt x="19" y="95"/>
                        </a:cubicBezTo>
                        <a:cubicBezTo>
                          <a:pt x="19" y="96"/>
                          <a:pt x="20" y="96"/>
                          <a:pt x="20" y="96"/>
                        </a:cubicBezTo>
                        <a:cubicBezTo>
                          <a:pt x="18" y="97"/>
                          <a:pt x="18" y="96"/>
                          <a:pt x="17" y="95"/>
                        </a:cubicBezTo>
                        <a:cubicBezTo>
                          <a:pt x="16" y="94"/>
                          <a:pt x="15" y="93"/>
                          <a:pt x="14" y="92"/>
                        </a:cubicBezTo>
                        <a:cubicBezTo>
                          <a:pt x="15" y="92"/>
                          <a:pt x="13" y="91"/>
                          <a:pt x="12" y="89"/>
                        </a:cubicBezTo>
                        <a:cubicBezTo>
                          <a:pt x="12" y="89"/>
                          <a:pt x="13" y="89"/>
                          <a:pt x="13" y="89"/>
                        </a:cubicBezTo>
                        <a:cubicBezTo>
                          <a:pt x="13" y="88"/>
                          <a:pt x="12" y="88"/>
                          <a:pt x="12" y="88"/>
                        </a:cubicBezTo>
                        <a:cubicBezTo>
                          <a:pt x="12" y="87"/>
                          <a:pt x="12" y="87"/>
                          <a:pt x="11" y="86"/>
                        </a:cubicBezTo>
                        <a:cubicBezTo>
                          <a:pt x="11" y="86"/>
                          <a:pt x="12" y="86"/>
                          <a:pt x="12" y="86"/>
                        </a:cubicBezTo>
                        <a:cubicBezTo>
                          <a:pt x="13" y="86"/>
                          <a:pt x="12" y="87"/>
                          <a:pt x="13" y="87"/>
                        </a:cubicBezTo>
                        <a:cubicBezTo>
                          <a:pt x="13" y="87"/>
                          <a:pt x="13" y="86"/>
                          <a:pt x="13" y="86"/>
                        </a:cubicBezTo>
                        <a:cubicBezTo>
                          <a:pt x="12" y="85"/>
                          <a:pt x="11" y="87"/>
                          <a:pt x="10" y="86"/>
                        </a:cubicBezTo>
                        <a:cubicBezTo>
                          <a:pt x="10" y="85"/>
                          <a:pt x="8" y="84"/>
                          <a:pt x="7" y="82"/>
                        </a:cubicBezTo>
                        <a:cubicBezTo>
                          <a:pt x="8" y="82"/>
                          <a:pt x="8" y="82"/>
                          <a:pt x="8" y="83"/>
                        </a:cubicBezTo>
                        <a:cubicBezTo>
                          <a:pt x="9" y="82"/>
                          <a:pt x="8" y="81"/>
                          <a:pt x="9" y="81"/>
                        </a:cubicBezTo>
                        <a:cubicBezTo>
                          <a:pt x="8" y="80"/>
                          <a:pt x="7" y="83"/>
                          <a:pt x="6" y="81"/>
                        </a:cubicBezTo>
                        <a:cubicBezTo>
                          <a:pt x="5" y="81"/>
                          <a:pt x="7" y="81"/>
                          <a:pt x="8" y="81"/>
                        </a:cubicBezTo>
                        <a:cubicBezTo>
                          <a:pt x="8" y="80"/>
                          <a:pt x="7" y="79"/>
                          <a:pt x="7" y="79"/>
                        </a:cubicBezTo>
                        <a:cubicBezTo>
                          <a:pt x="6" y="80"/>
                          <a:pt x="7" y="79"/>
                          <a:pt x="7" y="80"/>
                        </a:cubicBezTo>
                        <a:cubicBezTo>
                          <a:pt x="6" y="81"/>
                          <a:pt x="5" y="79"/>
                          <a:pt x="4" y="79"/>
                        </a:cubicBezTo>
                        <a:cubicBezTo>
                          <a:pt x="5" y="78"/>
                          <a:pt x="5" y="78"/>
                          <a:pt x="6" y="77"/>
                        </a:cubicBezTo>
                        <a:cubicBezTo>
                          <a:pt x="5" y="77"/>
                          <a:pt x="4" y="77"/>
                          <a:pt x="5" y="77"/>
                        </a:cubicBezTo>
                        <a:cubicBezTo>
                          <a:pt x="3" y="76"/>
                          <a:pt x="4" y="72"/>
                          <a:pt x="2" y="73"/>
                        </a:cubicBezTo>
                        <a:cubicBezTo>
                          <a:pt x="2" y="73"/>
                          <a:pt x="2" y="72"/>
                          <a:pt x="1" y="72"/>
                        </a:cubicBezTo>
                        <a:cubicBezTo>
                          <a:pt x="3" y="72"/>
                          <a:pt x="3" y="71"/>
                          <a:pt x="2" y="69"/>
                        </a:cubicBezTo>
                        <a:cubicBezTo>
                          <a:pt x="2" y="70"/>
                          <a:pt x="3" y="70"/>
                          <a:pt x="3" y="71"/>
                        </a:cubicBezTo>
                        <a:cubicBezTo>
                          <a:pt x="1" y="72"/>
                          <a:pt x="1" y="70"/>
                          <a:pt x="1" y="69"/>
                        </a:cubicBezTo>
                        <a:cubicBezTo>
                          <a:pt x="2" y="69"/>
                          <a:pt x="2" y="68"/>
                          <a:pt x="3" y="68"/>
                        </a:cubicBezTo>
                        <a:cubicBezTo>
                          <a:pt x="3" y="68"/>
                          <a:pt x="3" y="66"/>
                          <a:pt x="5" y="66"/>
                        </a:cubicBezTo>
                        <a:cubicBezTo>
                          <a:pt x="4" y="65"/>
                          <a:pt x="3" y="66"/>
                          <a:pt x="3" y="67"/>
                        </a:cubicBezTo>
                        <a:cubicBezTo>
                          <a:pt x="1" y="66"/>
                          <a:pt x="3" y="65"/>
                          <a:pt x="1" y="65"/>
                        </a:cubicBezTo>
                        <a:cubicBezTo>
                          <a:pt x="2" y="65"/>
                          <a:pt x="2" y="63"/>
                          <a:pt x="2" y="63"/>
                        </a:cubicBezTo>
                        <a:cubicBezTo>
                          <a:pt x="3" y="63"/>
                          <a:pt x="3" y="63"/>
                          <a:pt x="4" y="62"/>
                        </a:cubicBezTo>
                        <a:cubicBezTo>
                          <a:pt x="3" y="61"/>
                          <a:pt x="2" y="62"/>
                          <a:pt x="1" y="63"/>
                        </a:cubicBezTo>
                        <a:cubicBezTo>
                          <a:pt x="0" y="63"/>
                          <a:pt x="1" y="61"/>
                          <a:pt x="1" y="61"/>
                        </a:cubicBezTo>
                        <a:cubicBezTo>
                          <a:pt x="2" y="61"/>
                          <a:pt x="3" y="60"/>
                          <a:pt x="3" y="61"/>
                        </a:cubicBezTo>
                        <a:cubicBezTo>
                          <a:pt x="3" y="60"/>
                          <a:pt x="3" y="59"/>
                          <a:pt x="4" y="59"/>
                        </a:cubicBezTo>
                        <a:cubicBezTo>
                          <a:pt x="4" y="58"/>
                          <a:pt x="3" y="58"/>
                          <a:pt x="3" y="57"/>
                        </a:cubicBezTo>
                        <a:cubicBezTo>
                          <a:pt x="4" y="57"/>
                          <a:pt x="4" y="57"/>
                          <a:pt x="4" y="57"/>
                        </a:cubicBezTo>
                        <a:cubicBezTo>
                          <a:pt x="3" y="56"/>
                          <a:pt x="3" y="55"/>
                          <a:pt x="2" y="54"/>
                        </a:cubicBezTo>
                        <a:cubicBezTo>
                          <a:pt x="2" y="54"/>
                          <a:pt x="3" y="56"/>
                          <a:pt x="1" y="56"/>
                        </a:cubicBezTo>
                        <a:cubicBezTo>
                          <a:pt x="1" y="55"/>
                          <a:pt x="1" y="55"/>
                          <a:pt x="1" y="55"/>
                        </a:cubicBezTo>
                        <a:cubicBezTo>
                          <a:pt x="1" y="54"/>
                          <a:pt x="1" y="54"/>
                          <a:pt x="2" y="53"/>
                        </a:cubicBezTo>
                        <a:cubicBezTo>
                          <a:pt x="2" y="53"/>
                          <a:pt x="1" y="53"/>
                          <a:pt x="1" y="52"/>
                        </a:cubicBezTo>
                        <a:cubicBezTo>
                          <a:pt x="1" y="52"/>
                          <a:pt x="1" y="52"/>
                          <a:pt x="0" y="53"/>
                        </a:cubicBezTo>
                        <a:cubicBezTo>
                          <a:pt x="0" y="53"/>
                          <a:pt x="0" y="52"/>
                          <a:pt x="1" y="51"/>
                        </a:cubicBezTo>
                        <a:cubicBezTo>
                          <a:pt x="1" y="50"/>
                          <a:pt x="1" y="50"/>
                          <a:pt x="0" y="50"/>
                        </a:cubicBezTo>
                        <a:cubicBezTo>
                          <a:pt x="0" y="49"/>
                          <a:pt x="1" y="49"/>
                          <a:pt x="0" y="49"/>
                        </a:cubicBezTo>
                        <a:cubicBezTo>
                          <a:pt x="0" y="48"/>
                          <a:pt x="1" y="48"/>
                          <a:pt x="2" y="48"/>
                        </a:cubicBezTo>
                        <a:cubicBezTo>
                          <a:pt x="1" y="46"/>
                          <a:pt x="1" y="43"/>
                          <a:pt x="2" y="41"/>
                        </a:cubicBezTo>
                        <a:cubicBezTo>
                          <a:pt x="2" y="40"/>
                          <a:pt x="2" y="39"/>
                          <a:pt x="3" y="37"/>
                        </a:cubicBezTo>
                        <a:cubicBezTo>
                          <a:pt x="3" y="36"/>
                          <a:pt x="3" y="35"/>
                          <a:pt x="4" y="35"/>
                        </a:cubicBezTo>
                        <a:cubicBezTo>
                          <a:pt x="4" y="34"/>
                          <a:pt x="4" y="33"/>
                          <a:pt x="4" y="32"/>
                        </a:cubicBezTo>
                        <a:cubicBezTo>
                          <a:pt x="7" y="29"/>
                          <a:pt x="7" y="31"/>
                          <a:pt x="10" y="31"/>
                        </a:cubicBezTo>
                        <a:cubicBezTo>
                          <a:pt x="13" y="26"/>
                          <a:pt x="16" y="23"/>
                          <a:pt x="19" y="20"/>
                        </a:cubicBezTo>
                        <a:cubicBezTo>
                          <a:pt x="22" y="17"/>
                          <a:pt x="25" y="15"/>
                          <a:pt x="29" y="12"/>
                        </a:cubicBezTo>
                        <a:cubicBezTo>
                          <a:pt x="28" y="13"/>
                          <a:pt x="26" y="11"/>
                          <a:pt x="27" y="13"/>
                        </a:cubicBezTo>
                        <a:cubicBezTo>
                          <a:pt x="26" y="13"/>
                          <a:pt x="26" y="13"/>
                          <a:pt x="26" y="12"/>
                        </a:cubicBezTo>
                        <a:cubicBezTo>
                          <a:pt x="27" y="11"/>
                          <a:pt x="27" y="11"/>
                          <a:pt x="26" y="11"/>
                        </a:cubicBezTo>
                        <a:cubicBezTo>
                          <a:pt x="27" y="11"/>
                          <a:pt x="30" y="7"/>
                          <a:pt x="31" y="9"/>
                        </a:cubicBezTo>
                        <a:cubicBezTo>
                          <a:pt x="31" y="8"/>
                          <a:pt x="32" y="7"/>
                          <a:pt x="34" y="6"/>
                        </a:cubicBezTo>
                        <a:cubicBezTo>
                          <a:pt x="34" y="6"/>
                          <a:pt x="33" y="6"/>
                          <a:pt x="33" y="7"/>
                        </a:cubicBezTo>
                        <a:cubicBezTo>
                          <a:pt x="33" y="7"/>
                          <a:pt x="34" y="7"/>
                          <a:pt x="34" y="6"/>
                        </a:cubicBezTo>
                        <a:cubicBezTo>
                          <a:pt x="34" y="7"/>
                          <a:pt x="33" y="7"/>
                          <a:pt x="34" y="8"/>
                        </a:cubicBezTo>
                        <a:cubicBezTo>
                          <a:pt x="33" y="8"/>
                          <a:pt x="32" y="8"/>
                          <a:pt x="32" y="8"/>
                        </a:cubicBezTo>
                        <a:cubicBezTo>
                          <a:pt x="31" y="9"/>
                          <a:pt x="31" y="10"/>
                          <a:pt x="30" y="10"/>
                        </a:cubicBezTo>
                        <a:cubicBezTo>
                          <a:pt x="30" y="11"/>
                          <a:pt x="33" y="9"/>
                          <a:pt x="32" y="11"/>
                        </a:cubicBezTo>
                        <a:cubicBezTo>
                          <a:pt x="33" y="10"/>
                          <a:pt x="33" y="10"/>
                          <a:pt x="33" y="10"/>
                        </a:cubicBezTo>
                        <a:cubicBezTo>
                          <a:pt x="32" y="9"/>
                          <a:pt x="34" y="9"/>
                          <a:pt x="35" y="9"/>
                        </a:cubicBezTo>
                        <a:cubicBezTo>
                          <a:pt x="35" y="9"/>
                          <a:pt x="35" y="7"/>
                          <a:pt x="35" y="6"/>
                        </a:cubicBezTo>
                        <a:cubicBezTo>
                          <a:pt x="37" y="5"/>
                          <a:pt x="35" y="8"/>
                          <a:pt x="38" y="6"/>
                        </a:cubicBezTo>
                        <a:cubicBezTo>
                          <a:pt x="36" y="5"/>
                          <a:pt x="38" y="6"/>
                          <a:pt x="39" y="5"/>
                        </a:cubicBezTo>
                        <a:cubicBezTo>
                          <a:pt x="38" y="5"/>
                          <a:pt x="39" y="6"/>
                          <a:pt x="40" y="5"/>
                        </a:cubicBezTo>
                        <a:cubicBezTo>
                          <a:pt x="40" y="6"/>
                          <a:pt x="39" y="6"/>
                          <a:pt x="39" y="6"/>
                        </a:cubicBezTo>
                        <a:cubicBezTo>
                          <a:pt x="38" y="7"/>
                          <a:pt x="38" y="7"/>
                          <a:pt x="37" y="7"/>
                        </a:cubicBezTo>
                        <a:cubicBezTo>
                          <a:pt x="37" y="8"/>
                          <a:pt x="37" y="8"/>
                          <a:pt x="37" y="8"/>
                        </a:cubicBezTo>
                        <a:cubicBezTo>
                          <a:pt x="38" y="8"/>
                          <a:pt x="38" y="8"/>
                          <a:pt x="38" y="7"/>
                        </a:cubicBezTo>
                        <a:cubicBezTo>
                          <a:pt x="39" y="7"/>
                          <a:pt x="38" y="8"/>
                          <a:pt x="38" y="8"/>
                        </a:cubicBezTo>
                        <a:cubicBezTo>
                          <a:pt x="40" y="7"/>
                          <a:pt x="41" y="6"/>
                          <a:pt x="40" y="4"/>
                        </a:cubicBezTo>
                        <a:cubicBezTo>
                          <a:pt x="40" y="5"/>
                          <a:pt x="41" y="5"/>
                          <a:pt x="41" y="4"/>
                        </a:cubicBezTo>
                        <a:cubicBezTo>
                          <a:pt x="41" y="4"/>
                          <a:pt x="41" y="5"/>
                          <a:pt x="41" y="5"/>
                        </a:cubicBezTo>
                        <a:cubicBezTo>
                          <a:pt x="42" y="4"/>
                          <a:pt x="43" y="5"/>
                          <a:pt x="43" y="4"/>
                        </a:cubicBezTo>
                        <a:cubicBezTo>
                          <a:pt x="43" y="5"/>
                          <a:pt x="45" y="5"/>
                          <a:pt x="44" y="6"/>
                        </a:cubicBezTo>
                        <a:cubicBezTo>
                          <a:pt x="45" y="5"/>
                          <a:pt x="45" y="3"/>
                          <a:pt x="46" y="5"/>
                        </a:cubicBezTo>
                        <a:cubicBezTo>
                          <a:pt x="47" y="5"/>
                          <a:pt x="46" y="3"/>
                          <a:pt x="45" y="4"/>
                        </a:cubicBezTo>
                        <a:cubicBezTo>
                          <a:pt x="45" y="3"/>
                          <a:pt x="47" y="4"/>
                          <a:pt x="47" y="3"/>
                        </a:cubicBezTo>
                        <a:cubicBezTo>
                          <a:pt x="48" y="3"/>
                          <a:pt x="46" y="4"/>
                          <a:pt x="47" y="5"/>
                        </a:cubicBezTo>
                        <a:cubicBezTo>
                          <a:pt x="47" y="4"/>
                          <a:pt x="48" y="4"/>
                          <a:pt x="48" y="4"/>
                        </a:cubicBezTo>
                        <a:cubicBezTo>
                          <a:pt x="48" y="3"/>
                          <a:pt x="49" y="3"/>
                          <a:pt x="49" y="2"/>
                        </a:cubicBezTo>
                        <a:cubicBezTo>
                          <a:pt x="49" y="3"/>
                          <a:pt x="51" y="0"/>
                          <a:pt x="51" y="2"/>
                        </a:cubicBezTo>
                        <a:cubicBezTo>
                          <a:pt x="52" y="2"/>
                          <a:pt x="52" y="1"/>
                          <a:pt x="52" y="1"/>
                        </a:cubicBezTo>
                        <a:cubicBezTo>
                          <a:pt x="53" y="1"/>
                          <a:pt x="53" y="2"/>
                          <a:pt x="54" y="2"/>
                        </a:cubicBezTo>
                        <a:cubicBezTo>
                          <a:pt x="54" y="1"/>
                          <a:pt x="55" y="1"/>
                          <a:pt x="56" y="1"/>
                        </a:cubicBezTo>
                        <a:cubicBezTo>
                          <a:pt x="56" y="1"/>
                          <a:pt x="57" y="1"/>
                          <a:pt x="57" y="1"/>
                        </a:cubicBezTo>
                        <a:cubicBezTo>
                          <a:pt x="58" y="1"/>
                          <a:pt x="59" y="1"/>
                          <a:pt x="59" y="1"/>
                        </a:cubicBezTo>
                        <a:cubicBezTo>
                          <a:pt x="61" y="1"/>
                          <a:pt x="63" y="1"/>
                          <a:pt x="63" y="0"/>
                        </a:cubicBezTo>
                        <a:cubicBezTo>
                          <a:pt x="66" y="0"/>
                          <a:pt x="67" y="1"/>
                          <a:pt x="69" y="2"/>
                        </a:cubicBezTo>
                        <a:cubicBezTo>
                          <a:pt x="70" y="1"/>
                          <a:pt x="71" y="1"/>
                          <a:pt x="74" y="1"/>
                        </a:cubicBezTo>
                        <a:cubicBezTo>
                          <a:pt x="74" y="2"/>
                          <a:pt x="74" y="2"/>
                          <a:pt x="73" y="3"/>
                        </a:cubicBezTo>
                        <a:cubicBezTo>
                          <a:pt x="75" y="3"/>
                          <a:pt x="75" y="3"/>
                          <a:pt x="76" y="3"/>
                        </a:cubicBezTo>
                        <a:cubicBezTo>
                          <a:pt x="77" y="3"/>
                          <a:pt x="76" y="5"/>
                          <a:pt x="76" y="6"/>
                        </a:cubicBezTo>
                        <a:cubicBezTo>
                          <a:pt x="77" y="6"/>
                          <a:pt x="77" y="5"/>
                          <a:pt x="77" y="5"/>
                        </a:cubicBezTo>
                        <a:cubicBezTo>
                          <a:pt x="77" y="4"/>
                          <a:pt x="79" y="6"/>
                          <a:pt x="79" y="4"/>
                        </a:cubicBezTo>
                        <a:cubicBezTo>
                          <a:pt x="79" y="4"/>
                          <a:pt x="80" y="6"/>
                          <a:pt x="81" y="5"/>
                        </a:cubicBezTo>
                        <a:cubicBezTo>
                          <a:pt x="81" y="5"/>
                          <a:pt x="81" y="6"/>
                          <a:pt x="81" y="6"/>
                        </a:cubicBezTo>
                        <a:cubicBezTo>
                          <a:pt x="82" y="6"/>
                          <a:pt x="83" y="5"/>
                          <a:pt x="82" y="6"/>
                        </a:cubicBezTo>
                        <a:cubicBezTo>
                          <a:pt x="83" y="6"/>
                          <a:pt x="82" y="5"/>
                          <a:pt x="83" y="5"/>
                        </a:cubicBezTo>
                        <a:cubicBezTo>
                          <a:pt x="83" y="5"/>
                          <a:pt x="86" y="7"/>
                          <a:pt x="85" y="5"/>
                        </a:cubicBezTo>
                        <a:cubicBezTo>
                          <a:pt x="86" y="5"/>
                          <a:pt x="85" y="7"/>
                          <a:pt x="86" y="7"/>
                        </a:cubicBezTo>
                        <a:cubicBezTo>
                          <a:pt x="86" y="8"/>
                          <a:pt x="86" y="7"/>
                          <a:pt x="85" y="7"/>
                        </a:cubicBezTo>
                        <a:cubicBezTo>
                          <a:pt x="85" y="7"/>
                          <a:pt x="85" y="8"/>
                          <a:pt x="85" y="8"/>
                        </a:cubicBezTo>
                        <a:cubicBezTo>
                          <a:pt x="86" y="8"/>
                          <a:pt x="87" y="7"/>
                          <a:pt x="87" y="7"/>
                        </a:cubicBezTo>
                        <a:cubicBezTo>
                          <a:pt x="89" y="7"/>
                          <a:pt x="90" y="8"/>
                          <a:pt x="91" y="9"/>
                        </a:cubicBezTo>
                        <a:cubicBezTo>
                          <a:pt x="92" y="9"/>
                          <a:pt x="94" y="10"/>
                          <a:pt x="95" y="9"/>
                        </a:cubicBezTo>
                        <a:cubicBezTo>
                          <a:pt x="96" y="10"/>
                          <a:pt x="94" y="10"/>
                          <a:pt x="94" y="11"/>
                        </a:cubicBezTo>
                        <a:cubicBezTo>
                          <a:pt x="96" y="10"/>
                          <a:pt x="98" y="11"/>
                          <a:pt x="99" y="13"/>
                        </a:cubicBezTo>
                        <a:cubicBezTo>
                          <a:pt x="98" y="13"/>
                          <a:pt x="97" y="12"/>
                          <a:pt x="96" y="11"/>
                        </a:cubicBezTo>
                        <a:cubicBezTo>
                          <a:pt x="95" y="13"/>
                          <a:pt x="99" y="12"/>
                          <a:pt x="97" y="14"/>
                        </a:cubicBezTo>
                        <a:cubicBezTo>
                          <a:pt x="99" y="14"/>
                          <a:pt x="99" y="13"/>
                          <a:pt x="99" y="13"/>
                        </a:cubicBezTo>
                        <a:cubicBezTo>
                          <a:pt x="100" y="13"/>
                          <a:pt x="100" y="14"/>
                          <a:pt x="101" y="15"/>
                        </a:cubicBezTo>
                        <a:cubicBezTo>
                          <a:pt x="100" y="13"/>
                          <a:pt x="105" y="16"/>
                          <a:pt x="103" y="13"/>
                        </a:cubicBezTo>
                        <a:cubicBezTo>
                          <a:pt x="103" y="13"/>
                          <a:pt x="104" y="14"/>
                          <a:pt x="104" y="14"/>
                        </a:cubicBezTo>
                        <a:cubicBezTo>
                          <a:pt x="104" y="15"/>
                          <a:pt x="104" y="15"/>
                          <a:pt x="104" y="15"/>
                        </a:cubicBezTo>
                        <a:cubicBezTo>
                          <a:pt x="104" y="15"/>
                          <a:pt x="103" y="15"/>
                          <a:pt x="103" y="15"/>
                        </a:cubicBezTo>
                        <a:cubicBezTo>
                          <a:pt x="102" y="16"/>
                          <a:pt x="105" y="17"/>
                          <a:pt x="103" y="18"/>
                        </a:cubicBezTo>
                        <a:cubicBezTo>
                          <a:pt x="103" y="19"/>
                          <a:pt x="104" y="19"/>
                          <a:pt x="104" y="19"/>
                        </a:cubicBezTo>
                        <a:cubicBezTo>
                          <a:pt x="104" y="19"/>
                          <a:pt x="104" y="19"/>
                          <a:pt x="105" y="20"/>
                        </a:cubicBezTo>
                        <a:cubicBezTo>
                          <a:pt x="105" y="20"/>
                          <a:pt x="105" y="21"/>
                          <a:pt x="106" y="21"/>
                        </a:cubicBezTo>
                        <a:cubicBezTo>
                          <a:pt x="107" y="22"/>
                          <a:pt x="107" y="23"/>
                          <a:pt x="109" y="24"/>
                        </a:cubicBezTo>
                        <a:cubicBezTo>
                          <a:pt x="109" y="24"/>
                          <a:pt x="109" y="24"/>
                          <a:pt x="109" y="23"/>
                        </a:cubicBezTo>
                        <a:cubicBezTo>
                          <a:pt x="109" y="24"/>
                          <a:pt x="109" y="24"/>
                          <a:pt x="109" y="24"/>
                        </a:cubicBezTo>
                        <a:cubicBezTo>
                          <a:pt x="109" y="24"/>
                          <a:pt x="109" y="23"/>
                          <a:pt x="109" y="23"/>
                        </a:cubicBezTo>
                        <a:cubicBezTo>
                          <a:pt x="109" y="23"/>
                          <a:pt x="109" y="23"/>
                          <a:pt x="109" y="23"/>
                        </a:cubicBezTo>
                        <a:cubicBezTo>
                          <a:pt x="109" y="23"/>
                          <a:pt x="109" y="22"/>
                          <a:pt x="109" y="22"/>
                        </a:cubicBezTo>
                        <a:cubicBezTo>
                          <a:pt x="109" y="22"/>
                          <a:pt x="109" y="22"/>
                          <a:pt x="108" y="21"/>
                        </a:cubicBezTo>
                        <a:cubicBezTo>
                          <a:pt x="107" y="22"/>
                          <a:pt x="110" y="22"/>
                          <a:pt x="108" y="23"/>
                        </a:cubicBezTo>
                        <a:cubicBezTo>
                          <a:pt x="107" y="21"/>
                          <a:pt x="109" y="22"/>
                          <a:pt x="110" y="21"/>
                        </a:cubicBezTo>
                        <a:cubicBezTo>
                          <a:pt x="110" y="22"/>
                          <a:pt x="110" y="22"/>
                          <a:pt x="110" y="23"/>
                        </a:cubicBezTo>
                        <a:cubicBezTo>
                          <a:pt x="110" y="23"/>
                          <a:pt x="110" y="23"/>
                          <a:pt x="110" y="23"/>
                        </a:cubicBezTo>
                        <a:cubicBezTo>
                          <a:pt x="110" y="23"/>
                          <a:pt x="110" y="23"/>
                          <a:pt x="110" y="23"/>
                        </a:cubicBezTo>
                        <a:cubicBezTo>
                          <a:pt x="111" y="23"/>
                          <a:pt x="112" y="24"/>
                          <a:pt x="112" y="25"/>
                        </a:cubicBezTo>
                        <a:cubicBezTo>
                          <a:pt x="112" y="26"/>
                          <a:pt x="113" y="25"/>
                          <a:pt x="113" y="25"/>
                        </a:cubicBezTo>
                        <a:cubicBezTo>
                          <a:pt x="113" y="25"/>
                          <a:pt x="112" y="25"/>
                          <a:pt x="112" y="24"/>
                        </a:cubicBezTo>
                        <a:cubicBezTo>
                          <a:pt x="112" y="24"/>
                          <a:pt x="112" y="24"/>
                          <a:pt x="112" y="24"/>
                        </a:cubicBezTo>
                        <a:cubicBezTo>
                          <a:pt x="113" y="23"/>
                          <a:pt x="113" y="23"/>
                          <a:pt x="113" y="23"/>
                        </a:cubicBezTo>
                        <a:cubicBezTo>
                          <a:pt x="114" y="24"/>
                          <a:pt x="113" y="25"/>
                          <a:pt x="114" y="26"/>
                        </a:cubicBezTo>
                        <a:cubicBezTo>
                          <a:pt x="113" y="26"/>
                          <a:pt x="113" y="27"/>
                          <a:pt x="113" y="27"/>
                        </a:cubicBezTo>
                        <a:cubicBezTo>
                          <a:pt x="113" y="28"/>
                          <a:pt x="114" y="27"/>
                          <a:pt x="113" y="27"/>
                        </a:cubicBezTo>
                        <a:cubicBezTo>
                          <a:pt x="114" y="27"/>
                          <a:pt x="114" y="28"/>
                          <a:pt x="114" y="28"/>
                        </a:cubicBezTo>
                        <a:cubicBezTo>
                          <a:pt x="115" y="28"/>
                          <a:pt x="115" y="29"/>
                          <a:pt x="116" y="29"/>
                        </a:cubicBezTo>
                        <a:cubicBezTo>
                          <a:pt x="116" y="29"/>
                          <a:pt x="116" y="29"/>
                          <a:pt x="116" y="30"/>
                        </a:cubicBezTo>
                        <a:cubicBezTo>
                          <a:pt x="116" y="31"/>
                          <a:pt x="117" y="31"/>
                          <a:pt x="117" y="32"/>
                        </a:cubicBezTo>
                        <a:cubicBezTo>
                          <a:pt x="118" y="32"/>
                          <a:pt x="117" y="33"/>
                          <a:pt x="117" y="33"/>
                        </a:cubicBezTo>
                        <a:cubicBezTo>
                          <a:pt x="118" y="34"/>
                          <a:pt x="119" y="35"/>
                          <a:pt x="118" y="37"/>
                        </a:cubicBezTo>
                        <a:cubicBezTo>
                          <a:pt x="117" y="36"/>
                          <a:pt x="119" y="35"/>
                          <a:pt x="117" y="35"/>
                        </a:cubicBezTo>
                        <a:cubicBezTo>
                          <a:pt x="117" y="36"/>
                          <a:pt x="118" y="37"/>
                          <a:pt x="119" y="38"/>
                        </a:cubicBezTo>
                        <a:cubicBezTo>
                          <a:pt x="120" y="38"/>
                          <a:pt x="121" y="39"/>
                          <a:pt x="120" y="41"/>
                        </a:cubicBezTo>
                        <a:cubicBezTo>
                          <a:pt x="123" y="42"/>
                          <a:pt x="120" y="42"/>
                          <a:pt x="121" y="43"/>
                        </a:cubicBezTo>
                        <a:cubicBezTo>
                          <a:pt x="121" y="44"/>
                          <a:pt x="120" y="46"/>
                          <a:pt x="119" y="46"/>
                        </a:cubicBezTo>
                        <a:cubicBezTo>
                          <a:pt x="119" y="46"/>
                          <a:pt x="120" y="46"/>
                          <a:pt x="121" y="47"/>
                        </a:cubicBezTo>
                        <a:cubicBezTo>
                          <a:pt x="121" y="48"/>
                          <a:pt x="119" y="46"/>
                          <a:pt x="119" y="48"/>
                        </a:cubicBezTo>
                        <a:cubicBezTo>
                          <a:pt x="119" y="48"/>
                          <a:pt x="121" y="47"/>
                          <a:pt x="121" y="49"/>
                        </a:cubicBezTo>
                        <a:cubicBezTo>
                          <a:pt x="121" y="49"/>
                          <a:pt x="121" y="48"/>
                          <a:pt x="120" y="48"/>
                        </a:cubicBezTo>
                        <a:cubicBezTo>
                          <a:pt x="120" y="48"/>
                          <a:pt x="120" y="48"/>
                          <a:pt x="120" y="49"/>
                        </a:cubicBezTo>
                        <a:cubicBezTo>
                          <a:pt x="120" y="49"/>
                          <a:pt x="120" y="50"/>
                          <a:pt x="121" y="51"/>
                        </a:cubicBezTo>
                        <a:cubicBezTo>
                          <a:pt x="121" y="51"/>
                          <a:pt x="121" y="52"/>
                          <a:pt x="121" y="53"/>
                        </a:cubicBezTo>
                        <a:cubicBezTo>
                          <a:pt x="121" y="54"/>
                          <a:pt x="121" y="55"/>
                          <a:pt x="121" y="55"/>
                        </a:cubicBezTo>
                        <a:cubicBezTo>
                          <a:pt x="121" y="56"/>
                          <a:pt x="121" y="56"/>
                          <a:pt x="121" y="56"/>
                        </a:cubicBezTo>
                        <a:cubicBezTo>
                          <a:pt x="122" y="56"/>
                          <a:pt x="122" y="56"/>
                          <a:pt x="123" y="56"/>
                        </a:cubicBezTo>
                        <a:cubicBezTo>
                          <a:pt x="122" y="57"/>
                          <a:pt x="121" y="57"/>
                          <a:pt x="121" y="59"/>
                        </a:cubicBezTo>
                        <a:cubicBezTo>
                          <a:pt x="120" y="59"/>
                          <a:pt x="121" y="58"/>
                          <a:pt x="121" y="58"/>
                        </a:cubicBezTo>
                        <a:cubicBezTo>
                          <a:pt x="120" y="58"/>
                          <a:pt x="120" y="58"/>
                          <a:pt x="119" y="58"/>
                        </a:cubicBezTo>
                        <a:cubicBezTo>
                          <a:pt x="121" y="60"/>
                          <a:pt x="119" y="61"/>
                          <a:pt x="120" y="63"/>
                        </a:cubicBezTo>
                        <a:cubicBezTo>
                          <a:pt x="119" y="68"/>
                          <a:pt x="118" y="75"/>
                          <a:pt x="116" y="81"/>
                        </a:cubicBezTo>
                        <a:cubicBezTo>
                          <a:pt x="116" y="81"/>
                          <a:pt x="116" y="81"/>
                          <a:pt x="116" y="81"/>
                        </a:cubicBezTo>
                        <a:cubicBezTo>
                          <a:pt x="116" y="82"/>
                          <a:pt x="116" y="82"/>
                          <a:pt x="116" y="82"/>
                        </a:cubicBezTo>
                        <a:cubicBezTo>
                          <a:pt x="115" y="86"/>
                          <a:pt x="113" y="90"/>
                          <a:pt x="112" y="93"/>
                        </a:cubicBezTo>
                        <a:cubicBezTo>
                          <a:pt x="113" y="94"/>
                          <a:pt x="112" y="92"/>
                          <a:pt x="114" y="92"/>
                        </a:cubicBezTo>
                        <a:cubicBezTo>
                          <a:pt x="114" y="92"/>
                          <a:pt x="113" y="90"/>
                          <a:pt x="114" y="91"/>
                        </a:cubicBezTo>
                        <a:cubicBezTo>
                          <a:pt x="113" y="89"/>
                          <a:pt x="116" y="88"/>
                          <a:pt x="115" y="86"/>
                        </a:cubicBezTo>
                        <a:cubicBezTo>
                          <a:pt x="116" y="87"/>
                          <a:pt x="117" y="88"/>
                          <a:pt x="116" y="90"/>
                        </a:cubicBezTo>
                        <a:cubicBezTo>
                          <a:pt x="114" y="90"/>
                          <a:pt x="116" y="89"/>
                          <a:pt x="116" y="88"/>
                        </a:cubicBezTo>
                        <a:cubicBezTo>
                          <a:pt x="115" y="88"/>
                          <a:pt x="114" y="91"/>
                          <a:pt x="116" y="91"/>
                        </a:cubicBezTo>
                        <a:cubicBezTo>
                          <a:pt x="116" y="92"/>
                          <a:pt x="114" y="93"/>
                          <a:pt x="115" y="93"/>
                        </a:cubicBezTo>
                        <a:cubicBezTo>
                          <a:pt x="114" y="93"/>
                          <a:pt x="112" y="95"/>
                          <a:pt x="112" y="93"/>
                        </a:cubicBezTo>
                        <a:cubicBezTo>
                          <a:pt x="111" y="94"/>
                          <a:pt x="113" y="95"/>
                          <a:pt x="114" y="93"/>
                        </a:cubicBezTo>
                        <a:cubicBezTo>
                          <a:pt x="114" y="94"/>
                          <a:pt x="113" y="95"/>
                          <a:pt x="114" y="95"/>
                        </a:cubicBezTo>
                        <a:cubicBezTo>
                          <a:pt x="113" y="95"/>
                          <a:pt x="112" y="96"/>
                          <a:pt x="112" y="95"/>
                        </a:cubicBezTo>
                        <a:cubicBezTo>
                          <a:pt x="111" y="96"/>
                          <a:pt x="111" y="96"/>
                          <a:pt x="110" y="97"/>
                        </a:cubicBezTo>
                        <a:cubicBezTo>
                          <a:pt x="110" y="97"/>
                          <a:pt x="111" y="98"/>
                          <a:pt x="112" y="98"/>
                        </a:cubicBezTo>
                        <a:cubicBezTo>
                          <a:pt x="110" y="99"/>
                          <a:pt x="112" y="103"/>
                          <a:pt x="109" y="103"/>
                        </a:cubicBezTo>
                        <a:cubicBezTo>
                          <a:pt x="109" y="104"/>
                          <a:pt x="109" y="105"/>
                          <a:pt x="108" y="105"/>
                        </a:cubicBezTo>
                        <a:cubicBezTo>
                          <a:pt x="108" y="106"/>
                          <a:pt x="108" y="107"/>
                          <a:pt x="108" y="108"/>
                        </a:cubicBezTo>
                        <a:cubicBezTo>
                          <a:pt x="107" y="110"/>
                          <a:pt x="107" y="112"/>
                          <a:pt x="108" y="114"/>
                        </a:cubicBezTo>
                        <a:cubicBezTo>
                          <a:pt x="108" y="115"/>
                          <a:pt x="106" y="114"/>
                          <a:pt x="105" y="114"/>
                        </a:cubicBezTo>
                        <a:close/>
                        <a:moveTo>
                          <a:pt x="9" y="72"/>
                        </a:moveTo>
                        <a:cubicBezTo>
                          <a:pt x="9" y="73"/>
                          <a:pt x="8" y="73"/>
                          <a:pt x="7" y="74"/>
                        </a:cubicBezTo>
                        <a:cubicBezTo>
                          <a:pt x="8" y="75"/>
                          <a:pt x="9" y="75"/>
                          <a:pt x="10" y="75"/>
                        </a:cubicBezTo>
                        <a:cubicBezTo>
                          <a:pt x="10" y="74"/>
                          <a:pt x="10" y="74"/>
                          <a:pt x="10" y="74"/>
                        </a:cubicBezTo>
                        <a:cubicBezTo>
                          <a:pt x="9" y="74"/>
                          <a:pt x="9" y="75"/>
                          <a:pt x="9" y="74"/>
                        </a:cubicBezTo>
                        <a:cubicBezTo>
                          <a:pt x="9" y="74"/>
                          <a:pt x="10" y="72"/>
                          <a:pt x="9" y="72"/>
                        </a:cubicBezTo>
                        <a:close/>
                        <a:moveTo>
                          <a:pt x="5" y="68"/>
                        </a:moveTo>
                        <a:cubicBezTo>
                          <a:pt x="6" y="70"/>
                          <a:pt x="6" y="70"/>
                          <a:pt x="6" y="70"/>
                        </a:cubicBezTo>
                        <a:cubicBezTo>
                          <a:pt x="7" y="70"/>
                          <a:pt x="8" y="69"/>
                          <a:pt x="7" y="68"/>
                        </a:cubicBezTo>
                        <a:cubicBezTo>
                          <a:pt x="7" y="68"/>
                          <a:pt x="6" y="69"/>
                          <a:pt x="6" y="69"/>
                        </a:cubicBezTo>
                        <a:cubicBezTo>
                          <a:pt x="6" y="68"/>
                          <a:pt x="6" y="68"/>
                          <a:pt x="5" y="68"/>
                        </a:cubicBezTo>
                        <a:close/>
                        <a:moveTo>
                          <a:pt x="5" y="64"/>
                        </a:moveTo>
                        <a:cubicBezTo>
                          <a:pt x="6" y="65"/>
                          <a:pt x="7" y="65"/>
                          <a:pt x="6" y="66"/>
                        </a:cubicBezTo>
                        <a:cubicBezTo>
                          <a:pt x="7" y="66"/>
                          <a:pt x="7" y="65"/>
                          <a:pt x="7" y="64"/>
                        </a:cubicBezTo>
                        <a:cubicBezTo>
                          <a:pt x="6" y="64"/>
                          <a:pt x="6" y="64"/>
                          <a:pt x="5" y="64"/>
                        </a:cubicBezTo>
                        <a:close/>
                        <a:moveTo>
                          <a:pt x="95" y="11"/>
                        </a:moveTo>
                        <a:cubicBezTo>
                          <a:pt x="96" y="13"/>
                          <a:pt x="93" y="13"/>
                          <a:pt x="94" y="14"/>
                        </a:cubicBezTo>
                        <a:cubicBezTo>
                          <a:pt x="95" y="14"/>
                          <a:pt x="97" y="11"/>
                          <a:pt x="95" y="11"/>
                        </a:cubicBezTo>
                        <a:close/>
                        <a:moveTo>
                          <a:pt x="111" y="29"/>
                        </a:moveTo>
                        <a:cubicBezTo>
                          <a:pt x="111" y="29"/>
                          <a:pt x="112" y="28"/>
                          <a:pt x="112" y="27"/>
                        </a:cubicBezTo>
                        <a:cubicBezTo>
                          <a:pt x="111" y="28"/>
                          <a:pt x="111" y="27"/>
                          <a:pt x="110" y="29"/>
                        </a:cubicBezTo>
                        <a:cubicBezTo>
                          <a:pt x="110" y="28"/>
                          <a:pt x="110" y="28"/>
                          <a:pt x="109" y="28"/>
                        </a:cubicBezTo>
                        <a:cubicBezTo>
                          <a:pt x="110" y="29"/>
                          <a:pt x="110" y="29"/>
                          <a:pt x="111" y="2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0" name="Freeform 56"/>
                  <p:cNvSpPr>
                    <a:spLocks noEditPoints="1"/>
                  </p:cNvSpPr>
                  <p:nvPr/>
                </p:nvSpPr>
                <p:spPr bwMode="auto">
                  <a:xfrm rot="976095">
                    <a:off x="5619085" y="4880207"/>
                    <a:ext cx="864337" cy="693991"/>
                  </a:xfrm>
                  <a:custGeom>
                    <a:avLst/>
                    <a:gdLst>
                      <a:gd name="T0" fmla="*/ 38 w 51"/>
                      <a:gd name="T1" fmla="*/ 31 h 41"/>
                      <a:gd name="T2" fmla="*/ 43 w 51"/>
                      <a:gd name="T3" fmla="*/ 26 h 41"/>
                      <a:gd name="T4" fmla="*/ 43 w 51"/>
                      <a:gd name="T5" fmla="*/ 25 h 41"/>
                      <a:gd name="T6" fmla="*/ 42 w 51"/>
                      <a:gd name="T7" fmla="*/ 24 h 41"/>
                      <a:gd name="T8" fmla="*/ 42 w 51"/>
                      <a:gd name="T9" fmla="*/ 24 h 41"/>
                      <a:gd name="T10" fmla="*/ 40 w 51"/>
                      <a:gd name="T11" fmla="*/ 24 h 41"/>
                      <a:gd name="T12" fmla="*/ 35 w 51"/>
                      <a:gd name="T13" fmla="*/ 22 h 41"/>
                      <a:gd name="T14" fmla="*/ 29 w 51"/>
                      <a:gd name="T15" fmla="*/ 25 h 41"/>
                      <a:gd name="T16" fmla="*/ 26 w 51"/>
                      <a:gd name="T17" fmla="*/ 26 h 41"/>
                      <a:gd name="T18" fmla="*/ 23 w 51"/>
                      <a:gd name="T19" fmla="*/ 27 h 41"/>
                      <a:gd name="T20" fmla="*/ 14 w 51"/>
                      <a:gd name="T21" fmla="*/ 25 h 41"/>
                      <a:gd name="T22" fmla="*/ 21 w 51"/>
                      <a:gd name="T23" fmla="*/ 23 h 41"/>
                      <a:gd name="T24" fmla="*/ 24 w 51"/>
                      <a:gd name="T25" fmla="*/ 21 h 41"/>
                      <a:gd name="T26" fmla="*/ 28 w 51"/>
                      <a:gd name="T27" fmla="*/ 19 h 41"/>
                      <a:gd name="T28" fmla="*/ 31 w 51"/>
                      <a:gd name="T29" fmla="*/ 18 h 41"/>
                      <a:gd name="T30" fmla="*/ 35 w 51"/>
                      <a:gd name="T31" fmla="*/ 17 h 41"/>
                      <a:gd name="T32" fmla="*/ 39 w 51"/>
                      <a:gd name="T33" fmla="*/ 12 h 41"/>
                      <a:gd name="T34" fmla="*/ 44 w 51"/>
                      <a:gd name="T35" fmla="*/ 9 h 41"/>
                      <a:gd name="T36" fmla="*/ 44 w 51"/>
                      <a:gd name="T37" fmla="*/ 10 h 41"/>
                      <a:gd name="T38" fmla="*/ 35 w 51"/>
                      <a:gd name="T39" fmla="*/ 9 h 41"/>
                      <a:gd name="T40" fmla="*/ 27 w 51"/>
                      <a:gd name="T41" fmla="*/ 11 h 41"/>
                      <a:gd name="T42" fmla="*/ 8 w 51"/>
                      <a:gd name="T43" fmla="*/ 23 h 41"/>
                      <a:gd name="T44" fmla="*/ 6 w 51"/>
                      <a:gd name="T45" fmla="*/ 27 h 41"/>
                      <a:gd name="T46" fmla="*/ 1 w 51"/>
                      <a:gd name="T47" fmla="*/ 26 h 41"/>
                      <a:gd name="T48" fmla="*/ 6 w 51"/>
                      <a:gd name="T49" fmla="*/ 18 h 41"/>
                      <a:gd name="T50" fmla="*/ 15 w 51"/>
                      <a:gd name="T51" fmla="*/ 11 h 41"/>
                      <a:gd name="T52" fmla="*/ 25 w 51"/>
                      <a:gd name="T53" fmla="*/ 6 h 41"/>
                      <a:gd name="T54" fmla="*/ 30 w 51"/>
                      <a:gd name="T55" fmla="*/ 4 h 41"/>
                      <a:gd name="T56" fmla="*/ 32 w 51"/>
                      <a:gd name="T57" fmla="*/ 2 h 41"/>
                      <a:gd name="T58" fmla="*/ 36 w 51"/>
                      <a:gd name="T59" fmla="*/ 2 h 41"/>
                      <a:gd name="T60" fmla="*/ 40 w 51"/>
                      <a:gd name="T61" fmla="*/ 0 h 41"/>
                      <a:gd name="T62" fmla="*/ 42 w 51"/>
                      <a:gd name="T63" fmla="*/ 3 h 41"/>
                      <a:gd name="T64" fmla="*/ 45 w 51"/>
                      <a:gd name="T65" fmla="*/ 2 h 41"/>
                      <a:gd name="T66" fmla="*/ 48 w 51"/>
                      <a:gd name="T67" fmla="*/ 6 h 41"/>
                      <a:gd name="T68" fmla="*/ 50 w 51"/>
                      <a:gd name="T69" fmla="*/ 6 h 41"/>
                      <a:gd name="T70" fmla="*/ 46 w 51"/>
                      <a:gd name="T71" fmla="*/ 18 h 41"/>
                      <a:gd name="T72" fmla="*/ 31 w 51"/>
                      <a:gd name="T73" fmla="*/ 27 h 41"/>
                      <a:gd name="T74" fmla="*/ 30 w 51"/>
                      <a:gd name="T75" fmla="*/ 23 h 41"/>
                      <a:gd name="T76" fmla="*/ 29 w 51"/>
                      <a:gd name="T77" fmla="*/ 25 h 41"/>
                      <a:gd name="T78" fmla="*/ 27 w 51"/>
                      <a:gd name="T79" fmla="*/ 26 h 41"/>
                      <a:gd name="T80" fmla="*/ 24 w 51"/>
                      <a:gd name="T81" fmla="*/ 26 h 41"/>
                      <a:gd name="T82" fmla="*/ 19 w 51"/>
                      <a:gd name="T83" fmla="*/ 29 h 41"/>
                      <a:gd name="T84" fmla="*/ 13 w 51"/>
                      <a:gd name="T85" fmla="*/ 28 h 41"/>
                      <a:gd name="T86" fmla="*/ 16 w 51"/>
                      <a:gd name="T87" fmla="*/ 28 h 41"/>
                      <a:gd name="T88" fmla="*/ 19 w 51"/>
                      <a:gd name="T89" fmla="*/ 27 h 41"/>
                      <a:gd name="T90" fmla="*/ 23 w 51"/>
                      <a:gd name="T91" fmla="*/ 24 h 41"/>
                      <a:gd name="T92" fmla="*/ 26 w 51"/>
                      <a:gd name="T93" fmla="*/ 22 h 41"/>
                      <a:gd name="T94" fmla="*/ 30 w 51"/>
                      <a:gd name="T95" fmla="*/ 19 h 41"/>
                      <a:gd name="T96" fmla="*/ 33 w 51"/>
                      <a:gd name="T97" fmla="*/ 18 h 41"/>
                      <a:gd name="T98" fmla="*/ 38 w 51"/>
                      <a:gd name="T99" fmla="*/ 17 h 41"/>
                      <a:gd name="T100" fmla="*/ 45 w 51"/>
                      <a:gd name="T101" fmla="*/ 17 h 41"/>
                      <a:gd name="T102" fmla="*/ 48 w 51"/>
                      <a:gd name="T103" fmla="*/ 20 h 41"/>
                      <a:gd name="T104" fmla="*/ 49 w 51"/>
                      <a:gd name="T105" fmla="*/ 23 h 41"/>
                      <a:gd name="T106" fmla="*/ 37 w 51"/>
                      <a:gd name="T107" fmla="*/ 37 h 41"/>
                      <a:gd name="T108" fmla="*/ 38 w 51"/>
                      <a:gd name="T109" fmla="*/ 38 h 41"/>
                      <a:gd name="T110" fmla="*/ 35 w 51"/>
                      <a:gd name="T111" fmla="*/ 38 h 41"/>
                      <a:gd name="T112" fmla="*/ 38 w 51"/>
                      <a:gd name="T113" fmla="*/ 6 h 41"/>
                      <a:gd name="T114" fmla="*/ 41 w 51"/>
                      <a:gd name="T115" fmla="*/ 6 h 41"/>
                      <a:gd name="T116" fmla="*/ 43 w 51"/>
                      <a:gd name="T117" fmla="*/ 6 h 41"/>
                      <a:gd name="T118" fmla="*/ 34 w 51"/>
                      <a:gd name="T119" fmla="*/ 2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51" h="41">
                        <a:moveTo>
                          <a:pt x="25" y="38"/>
                        </a:moveTo>
                        <a:cubicBezTo>
                          <a:pt x="28" y="36"/>
                          <a:pt x="30" y="34"/>
                          <a:pt x="33" y="33"/>
                        </a:cubicBezTo>
                        <a:cubicBezTo>
                          <a:pt x="33" y="33"/>
                          <a:pt x="33" y="33"/>
                          <a:pt x="34" y="33"/>
                        </a:cubicBezTo>
                        <a:cubicBezTo>
                          <a:pt x="34" y="33"/>
                          <a:pt x="34" y="33"/>
                          <a:pt x="33" y="32"/>
                        </a:cubicBezTo>
                        <a:cubicBezTo>
                          <a:pt x="35" y="32"/>
                          <a:pt x="36" y="32"/>
                          <a:pt x="36" y="31"/>
                        </a:cubicBezTo>
                        <a:cubicBezTo>
                          <a:pt x="37" y="32"/>
                          <a:pt x="37" y="29"/>
                          <a:pt x="38" y="31"/>
                        </a:cubicBezTo>
                        <a:cubicBezTo>
                          <a:pt x="37" y="29"/>
                          <a:pt x="39" y="29"/>
                          <a:pt x="39" y="28"/>
                        </a:cubicBezTo>
                        <a:cubicBezTo>
                          <a:pt x="40" y="30"/>
                          <a:pt x="40" y="29"/>
                          <a:pt x="40" y="28"/>
                        </a:cubicBezTo>
                        <a:cubicBezTo>
                          <a:pt x="40" y="27"/>
                          <a:pt x="42" y="28"/>
                          <a:pt x="41" y="27"/>
                        </a:cubicBezTo>
                        <a:cubicBezTo>
                          <a:pt x="42" y="28"/>
                          <a:pt x="41" y="27"/>
                          <a:pt x="42" y="28"/>
                        </a:cubicBezTo>
                        <a:cubicBezTo>
                          <a:pt x="43" y="27"/>
                          <a:pt x="42" y="26"/>
                          <a:pt x="43" y="27"/>
                        </a:cubicBezTo>
                        <a:cubicBezTo>
                          <a:pt x="43" y="26"/>
                          <a:pt x="43" y="26"/>
                          <a:pt x="43" y="26"/>
                        </a:cubicBezTo>
                        <a:cubicBezTo>
                          <a:pt x="43" y="25"/>
                          <a:pt x="43" y="25"/>
                          <a:pt x="44" y="25"/>
                        </a:cubicBezTo>
                        <a:cubicBezTo>
                          <a:pt x="43" y="25"/>
                          <a:pt x="43" y="25"/>
                          <a:pt x="42" y="25"/>
                        </a:cubicBezTo>
                        <a:cubicBezTo>
                          <a:pt x="43" y="25"/>
                          <a:pt x="43" y="25"/>
                          <a:pt x="44" y="25"/>
                        </a:cubicBezTo>
                        <a:cubicBezTo>
                          <a:pt x="43" y="25"/>
                          <a:pt x="43" y="25"/>
                          <a:pt x="42" y="25"/>
                        </a:cubicBezTo>
                        <a:cubicBezTo>
                          <a:pt x="43" y="25"/>
                          <a:pt x="43" y="25"/>
                          <a:pt x="44" y="25"/>
                        </a:cubicBezTo>
                        <a:cubicBezTo>
                          <a:pt x="44" y="25"/>
                          <a:pt x="43" y="25"/>
                          <a:pt x="43" y="25"/>
                        </a:cubicBezTo>
                        <a:cubicBezTo>
                          <a:pt x="43" y="25"/>
                          <a:pt x="43" y="25"/>
                          <a:pt x="43" y="24"/>
                        </a:cubicBezTo>
                        <a:cubicBezTo>
                          <a:pt x="43" y="24"/>
                          <a:pt x="43" y="25"/>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4"/>
                        </a:cubicBezTo>
                        <a:cubicBezTo>
                          <a:pt x="42" y="24"/>
                          <a:pt x="42" y="24"/>
                          <a:pt x="42" y="23"/>
                        </a:cubicBezTo>
                        <a:cubicBezTo>
                          <a:pt x="41" y="24"/>
                          <a:pt x="41" y="24"/>
                          <a:pt x="41" y="24"/>
                        </a:cubicBezTo>
                        <a:cubicBezTo>
                          <a:pt x="41" y="23"/>
                          <a:pt x="41" y="23"/>
                          <a:pt x="41" y="23"/>
                        </a:cubicBezTo>
                        <a:cubicBezTo>
                          <a:pt x="40" y="24"/>
                          <a:pt x="41" y="22"/>
                          <a:pt x="41" y="24"/>
                        </a:cubicBezTo>
                        <a:cubicBezTo>
                          <a:pt x="41" y="24"/>
                          <a:pt x="40" y="24"/>
                          <a:pt x="40" y="24"/>
                        </a:cubicBezTo>
                        <a:cubicBezTo>
                          <a:pt x="40" y="23"/>
                          <a:pt x="40" y="22"/>
                          <a:pt x="40" y="23"/>
                        </a:cubicBezTo>
                        <a:cubicBezTo>
                          <a:pt x="39" y="23"/>
                          <a:pt x="40" y="23"/>
                          <a:pt x="40" y="24"/>
                        </a:cubicBezTo>
                        <a:cubicBezTo>
                          <a:pt x="39" y="23"/>
                          <a:pt x="39" y="23"/>
                          <a:pt x="38" y="22"/>
                        </a:cubicBezTo>
                        <a:cubicBezTo>
                          <a:pt x="37" y="24"/>
                          <a:pt x="36" y="23"/>
                          <a:pt x="36" y="24"/>
                        </a:cubicBezTo>
                        <a:cubicBezTo>
                          <a:pt x="36" y="23"/>
                          <a:pt x="35" y="22"/>
                          <a:pt x="36" y="22"/>
                        </a:cubicBezTo>
                        <a:cubicBezTo>
                          <a:pt x="36" y="21"/>
                          <a:pt x="35" y="22"/>
                          <a:pt x="35" y="22"/>
                        </a:cubicBezTo>
                        <a:cubicBezTo>
                          <a:pt x="36" y="23"/>
                          <a:pt x="35" y="23"/>
                          <a:pt x="36" y="24"/>
                        </a:cubicBezTo>
                        <a:cubicBezTo>
                          <a:pt x="35" y="25"/>
                          <a:pt x="35" y="23"/>
                          <a:pt x="34" y="23"/>
                        </a:cubicBezTo>
                        <a:cubicBezTo>
                          <a:pt x="35" y="25"/>
                          <a:pt x="32" y="25"/>
                          <a:pt x="32" y="24"/>
                        </a:cubicBezTo>
                        <a:cubicBezTo>
                          <a:pt x="32" y="24"/>
                          <a:pt x="32" y="25"/>
                          <a:pt x="32" y="25"/>
                        </a:cubicBezTo>
                        <a:cubicBezTo>
                          <a:pt x="31" y="24"/>
                          <a:pt x="30" y="26"/>
                          <a:pt x="29" y="26"/>
                        </a:cubicBezTo>
                        <a:cubicBezTo>
                          <a:pt x="29" y="26"/>
                          <a:pt x="29" y="25"/>
                          <a:pt x="29" y="25"/>
                        </a:cubicBezTo>
                        <a:cubicBezTo>
                          <a:pt x="29" y="26"/>
                          <a:pt x="29" y="27"/>
                          <a:pt x="28" y="27"/>
                        </a:cubicBezTo>
                        <a:cubicBezTo>
                          <a:pt x="28" y="25"/>
                          <a:pt x="27" y="26"/>
                          <a:pt x="27" y="26"/>
                        </a:cubicBezTo>
                        <a:cubicBezTo>
                          <a:pt x="27" y="26"/>
                          <a:pt x="27" y="26"/>
                          <a:pt x="27" y="27"/>
                        </a:cubicBezTo>
                        <a:cubicBezTo>
                          <a:pt x="27" y="27"/>
                          <a:pt x="27" y="26"/>
                          <a:pt x="27" y="27"/>
                        </a:cubicBezTo>
                        <a:cubicBezTo>
                          <a:pt x="27" y="27"/>
                          <a:pt x="27" y="26"/>
                          <a:pt x="27" y="26"/>
                        </a:cubicBezTo>
                        <a:cubicBezTo>
                          <a:pt x="26" y="25"/>
                          <a:pt x="26" y="27"/>
                          <a:pt x="26" y="26"/>
                        </a:cubicBezTo>
                        <a:cubicBezTo>
                          <a:pt x="26" y="27"/>
                          <a:pt x="26" y="27"/>
                          <a:pt x="26" y="27"/>
                        </a:cubicBezTo>
                        <a:cubicBezTo>
                          <a:pt x="26" y="27"/>
                          <a:pt x="26" y="28"/>
                          <a:pt x="26" y="28"/>
                        </a:cubicBezTo>
                        <a:cubicBezTo>
                          <a:pt x="25" y="28"/>
                          <a:pt x="25" y="27"/>
                          <a:pt x="24" y="28"/>
                        </a:cubicBezTo>
                        <a:cubicBezTo>
                          <a:pt x="23" y="27"/>
                          <a:pt x="24" y="27"/>
                          <a:pt x="23" y="25"/>
                        </a:cubicBezTo>
                        <a:cubicBezTo>
                          <a:pt x="23" y="26"/>
                          <a:pt x="24" y="27"/>
                          <a:pt x="24" y="28"/>
                        </a:cubicBezTo>
                        <a:cubicBezTo>
                          <a:pt x="23" y="28"/>
                          <a:pt x="23" y="28"/>
                          <a:pt x="23" y="27"/>
                        </a:cubicBezTo>
                        <a:cubicBezTo>
                          <a:pt x="23" y="28"/>
                          <a:pt x="21" y="28"/>
                          <a:pt x="21" y="30"/>
                        </a:cubicBezTo>
                        <a:cubicBezTo>
                          <a:pt x="19" y="29"/>
                          <a:pt x="19" y="31"/>
                          <a:pt x="16" y="32"/>
                        </a:cubicBezTo>
                        <a:cubicBezTo>
                          <a:pt x="16" y="32"/>
                          <a:pt x="16" y="31"/>
                          <a:pt x="16" y="31"/>
                        </a:cubicBezTo>
                        <a:cubicBezTo>
                          <a:pt x="15" y="31"/>
                          <a:pt x="17" y="32"/>
                          <a:pt x="16" y="32"/>
                        </a:cubicBezTo>
                        <a:cubicBezTo>
                          <a:pt x="16" y="32"/>
                          <a:pt x="16" y="32"/>
                          <a:pt x="16" y="33"/>
                        </a:cubicBezTo>
                        <a:cubicBezTo>
                          <a:pt x="15" y="30"/>
                          <a:pt x="14" y="28"/>
                          <a:pt x="14" y="25"/>
                        </a:cubicBezTo>
                        <a:cubicBezTo>
                          <a:pt x="14" y="25"/>
                          <a:pt x="14" y="24"/>
                          <a:pt x="14" y="26"/>
                        </a:cubicBezTo>
                        <a:cubicBezTo>
                          <a:pt x="15" y="24"/>
                          <a:pt x="15" y="25"/>
                          <a:pt x="15" y="24"/>
                        </a:cubicBezTo>
                        <a:cubicBezTo>
                          <a:pt x="16" y="26"/>
                          <a:pt x="16" y="26"/>
                          <a:pt x="16" y="26"/>
                        </a:cubicBezTo>
                        <a:cubicBezTo>
                          <a:pt x="16" y="24"/>
                          <a:pt x="17" y="24"/>
                          <a:pt x="17" y="24"/>
                        </a:cubicBezTo>
                        <a:cubicBezTo>
                          <a:pt x="18" y="24"/>
                          <a:pt x="19" y="24"/>
                          <a:pt x="19" y="23"/>
                        </a:cubicBezTo>
                        <a:cubicBezTo>
                          <a:pt x="20" y="23"/>
                          <a:pt x="20" y="23"/>
                          <a:pt x="21" y="23"/>
                        </a:cubicBezTo>
                        <a:cubicBezTo>
                          <a:pt x="21" y="23"/>
                          <a:pt x="21" y="22"/>
                          <a:pt x="21" y="23"/>
                        </a:cubicBezTo>
                        <a:cubicBezTo>
                          <a:pt x="22" y="23"/>
                          <a:pt x="21" y="23"/>
                          <a:pt x="21" y="22"/>
                        </a:cubicBezTo>
                        <a:cubicBezTo>
                          <a:pt x="22" y="22"/>
                          <a:pt x="23" y="24"/>
                          <a:pt x="23" y="21"/>
                        </a:cubicBezTo>
                        <a:cubicBezTo>
                          <a:pt x="23" y="21"/>
                          <a:pt x="23" y="22"/>
                          <a:pt x="23" y="21"/>
                        </a:cubicBezTo>
                        <a:cubicBezTo>
                          <a:pt x="23" y="21"/>
                          <a:pt x="24" y="21"/>
                          <a:pt x="24" y="22"/>
                        </a:cubicBezTo>
                        <a:cubicBezTo>
                          <a:pt x="24" y="22"/>
                          <a:pt x="24" y="22"/>
                          <a:pt x="24" y="21"/>
                        </a:cubicBezTo>
                        <a:cubicBezTo>
                          <a:pt x="24" y="21"/>
                          <a:pt x="24" y="22"/>
                          <a:pt x="25" y="22"/>
                        </a:cubicBezTo>
                        <a:cubicBezTo>
                          <a:pt x="24" y="20"/>
                          <a:pt x="26" y="22"/>
                          <a:pt x="25" y="21"/>
                        </a:cubicBezTo>
                        <a:cubicBezTo>
                          <a:pt x="26" y="22"/>
                          <a:pt x="26" y="20"/>
                          <a:pt x="27" y="21"/>
                        </a:cubicBezTo>
                        <a:cubicBezTo>
                          <a:pt x="27" y="20"/>
                          <a:pt x="28" y="20"/>
                          <a:pt x="28" y="20"/>
                        </a:cubicBezTo>
                        <a:cubicBezTo>
                          <a:pt x="28" y="21"/>
                          <a:pt x="28" y="20"/>
                          <a:pt x="29" y="21"/>
                        </a:cubicBezTo>
                        <a:cubicBezTo>
                          <a:pt x="29" y="20"/>
                          <a:pt x="28" y="20"/>
                          <a:pt x="28" y="19"/>
                        </a:cubicBezTo>
                        <a:cubicBezTo>
                          <a:pt x="29" y="19"/>
                          <a:pt x="29" y="18"/>
                          <a:pt x="30" y="20"/>
                        </a:cubicBezTo>
                        <a:cubicBezTo>
                          <a:pt x="30" y="20"/>
                          <a:pt x="30" y="19"/>
                          <a:pt x="29" y="19"/>
                        </a:cubicBezTo>
                        <a:cubicBezTo>
                          <a:pt x="30" y="19"/>
                          <a:pt x="30" y="20"/>
                          <a:pt x="31" y="20"/>
                        </a:cubicBezTo>
                        <a:cubicBezTo>
                          <a:pt x="31" y="21"/>
                          <a:pt x="31" y="21"/>
                          <a:pt x="31" y="21"/>
                        </a:cubicBezTo>
                        <a:cubicBezTo>
                          <a:pt x="31" y="20"/>
                          <a:pt x="31" y="20"/>
                          <a:pt x="30" y="19"/>
                        </a:cubicBezTo>
                        <a:cubicBezTo>
                          <a:pt x="31" y="19"/>
                          <a:pt x="30" y="18"/>
                          <a:pt x="31" y="18"/>
                        </a:cubicBezTo>
                        <a:cubicBezTo>
                          <a:pt x="33" y="20"/>
                          <a:pt x="30" y="17"/>
                          <a:pt x="31" y="17"/>
                        </a:cubicBezTo>
                        <a:cubicBezTo>
                          <a:pt x="32" y="18"/>
                          <a:pt x="32" y="18"/>
                          <a:pt x="32" y="19"/>
                        </a:cubicBezTo>
                        <a:cubicBezTo>
                          <a:pt x="32" y="18"/>
                          <a:pt x="32" y="17"/>
                          <a:pt x="33" y="18"/>
                        </a:cubicBezTo>
                        <a:cubicBezTo>
                          <a:pt x="33" y="17"/>
                          <a:pt x="32" y="17"/>
                          <a:pt x="32" y="17"/>
                        </a:cubicBezTo>
                        <a:cubicBezTo>
                          <a:pt x="32" y="16"/>
                          <a:pt x="34" y="18"/>
                          <a:pt x="34" y="16"/>
                        </a:cubicBezTo>
                        <a:cubicBezTo>
                          <a:pt x="34" y="16"/>
                          <a:pt x="35" y="17"/>
                          <a:pt x="35" y="17"/>
                        </a:cubicBezTo>
                        <a:cubicBezTo>
                          <a:pt x="35" y="15"/>
                          <a:pt x="35" y="15"/>
                          <a:pt x="37" y="16"/>
                        </a:cubicBezTo>
                        <a:cubicBezTo>
                          <a:pt x="37" y="14"/>
                          <a:pt x="38" y="15"/>
                          <a:pt x="39" y="15"/>
                        </a:cubicBezTo>
                        <a:cubicBezTo>
                          <a:pt x="39" y="14"/>
                          <a:pt x="38" y="14"/>
                          <a:pt x="38" y="14"/>
                        </a:cubicBezTo>
                        <a:cubicBezTo>
                          <a:pt x="39" y="14"/>
                          <a:pt x="39" y="13"/>
                          <a:pt x="40" y="14"/>
                        </a:cubicBezTo>
                        <a:cubicBezTo>
                          <a:pt x="40" y="14"/>
                          <a:pt x="39" y="13"/>
                          <a:pt x="40" y="13"/>
                        </a:cubicBezTo>
                        <a:cubicBezTo>
                          <a:pt x="40" y="13"/>
                          <a:pt x="38" y="13"/>
                          <a:pt x="39" y="12"/>
                        </a:cubicBezTo>
                        <a:cubicBezTo>
                          <a:pt x="39" y="12"/>
                          <a:pt x="40" y="13"/>
                          <a:pt x="40" y="13"/>
                        </a:cubicBezTo>
                        <a:cubicBezTo>
                          <a:pt x="40" y="12"/>
                          <a:pt x="42" y="13"/>
                          <a:pt x="42" y="12"/>
                        </a:cubicBezTo>
                        <a:cubicBezTo>
                          <a:pt x="40" y="11"/>
                          <a:pt x="44" y="11"/>
                          <a:pt x="42" y="10"/>
                        </a:cubicBezTo>
                        <a:cubicBezTo>
                          <a:pt x="43" y="10"/>
                          <a:pt x="43" y="10"/>
                          <a:pt x="44" y="9"/>
                        </a:cubicBezTo>
                        <a:cubicBezTo>
                          <a:pt x="44" y="9"/>
                          <a:pt x="44" y="9"/>
                          <a:pt x="44" y="9"/>
                        </a:cubicBezTo>
                        <a:cubicBezTo>
                          <a:pt x="44" y="9"/>
                          <a:pt x="44" y="9"/>
                          <a:pt x="44" y="9"/>
                        </a:cubicBezTo>
                        <a:cubicBezTo>
                          <a:pt x="44" y="9"/>
                          <a:pt x="44" y="9"/>
                          <a:pt x="44" y="9"/>
                        </a:cubicBezTo>
                        <a:cubicBezTo>
                          <a:pt x="44" y="9"/>
                          <a:pt x="44" y="9"/>
                          <a:pt x="44" y="9"/>
                        </a:cubicBezTo>
                        <a:cubicBezTo>
                          <a:pt x="44" y="9"/>
                          <a:pt x="44" y="10"/>
                          <a:pt x="44" y="10"/>
                        </a:cubicBezTo>
                        <a:cubicBezTo>
                          <a:pt x="44" y="10"/>
                          <a:pt x="44" y="9"/>
                          <a:pt x="45" y="9"/>
                        </a:cubicBezTo>
                        <a:cubicBezTo>
                          <a:pt x="44" y="9"/>
                          <a:pt x="44" y="10"/>
                          <a:pt x="44" y="10"/>
                        </a:cubicBezTo>
                        <a:cubicBezTo>
                          <a:pt x="44" y="10"/>
                          <a:pt x="44" y="10"/>
                          <a:pt x="44" y="10"/>
                        </a:cubicBezTo>
                        <a:cubicBezTo>
                          <a:pt x="43" y="10"/>
                          <a:pt x="43" y="10"/>
                          <a:pt x="42" y="10"/>
                        </a:cubicBezTo>
                        <a:cubicBezTo>
                          <a:pt x="42" y="10"/>
                          <a:pt x="41" y="9"/>
                          <a:pt x="40" y="9"/>
                        </a:cubicBezTo>
                        <a:cubicBezTo>
                          <a:pt x="39" y="9"/>
                          <a:pt x="39" y="10"/>
                          <a:pt x="38" y="10"/>
                        </a:cubicBezTo>
                        <a:cubicBezTo>
                          <a:pt x="38" y="10"/>
                          <a:pt x="38" y="9"/>
                          <a:pt x="37" y="9"/>
                        </a:cubicBezTo>
                        <a:cubicBezTo>
                          <a:pt x="37" y="9"/>
                          <a:pt x="38" y="9"/>
                          <a:pt x="38" y="10"/>
                        </a:cubicBezTo>
                        <a:cubicBezTo>
                          <a:pt x="37" y="9"/>
                          <a:pt x="36" y="11"/>
                          <a:pt x="35" y="9"/>
                        </a:cubicBezTo>
                        <a:cubicBezTo>
                          <a:pt x="35" y="10"/>
                          <a:pt x="35" y="10"/>
                          <a:pt x="34" y="10"/>
                        </a:cubicBezTo>
                        <a:cubicBezTo>
                          <a:pt x="34" y="10"/>
                          <a:pt x="34" y="10"/>
                          <a:pt x="34" y="9"/>
                        </a:cubicBezTo>
                        <a:cubicBezTo>
                          <a:pt x="33" y="10"/>
                          <a:pt x="32" y="11"/>
                          <a:pt x="30" y="10"/>
                        </a:cubicBezTo>
                        <a:cubicBezTo>
                          <a:pt x="32" y="11"/>
                          <a:pt x="30" y="11"/>
                          <a:pt x="29" y="11"/>
                        </a:cubicBezTo>
                        <a:cubicBezTo>
                          <a:pt x="29" y="11"/>
                          <a:pt x="30" y="11"/>
                          <a:pt x="30" y="11"/>
                        </a:cubicBezTo>
                        <a:cubicBezTo>
                          <a:pt x="28" y="10"/>
                          <a:pt x="29" y="11"/>
                          <a:pt x="27" y="11"/>
                        </a:cubicBezTo>
                        <a:cubicBezTo>
                          <a:pt x="27" y="11"/>
                          <a:pt x="27" y="11"/>
                          <a:pt x="28" y="11"/>
                        </a:cubicBezTo>
                        <a:cubicBezTo>
                          <a:pt x="25" y="11"/>
                          <a:pt x="22" y="13"/>
                          <a:pt x="19" y="14"/>
                        </a:cubicBezTo>
                        <a:cubicBezTo>
                          <a:pt x="20" y="15"/>
                          <a:pt x="17" y="18"/>
                          <a:pt x="16" y="17"/>
                        </a:cubicBezTo>
                        <a:cubicBezTo>
                          <a:pt x="16" y="18"/>
                          <a:pt x="14" y="19"/>
                          <a:pt x="13" y="21"/>
                        </a:cubicBezTo>
                        <a:cubicBezTo>
                          <a:pt x="12" y="21"/>
                          <a:pt x="11" y="22"/>
                          <a:pt x="10" y="22"/>
                        </a:cubicBezTo>
                        <a:cubicBezTo>
                          <a:pt x="9" y="23"/>
                          <a:pt x="9" y="23"/>
                          <a:pt x="8" y="23"/>
                        </a:cubicBezTo>
                        <a:cubicBezTo>
                          <a:pt x="7" y="22"/>
                          <a:pt x="7" y="22"/>
                          <a:pt x="7" y="22"/>
                        </a:cubicBezTo>
                        <a:cubicBezTo>
                          <a:pt x="7" y="23"/>
                          <a:pt x="7" y="23"/>
                          <a:pt x="6" y="23"/>
                        </a:cubicBezTo>
                        <a:cubicBezTo>
                          <a:pt x="8" y="24"/>
                          <a:pt x="7" y="26"/>
                          <a:pt x="5" y="24"/>
                        </a:cubicBezTo>
                        <a:cubicBezTo>
                          <a:pt x="6" y="25"/>
                          <a:pt x="6" y="26"/>
                          <a:pt x="6" y="27"/>
                        </a:cubicBezTo>
                        <a:cubicBezTo>
                          <a:pt x="5" y="27"/>
                          <a:pt x="5" y="26"/>
                          <a:pt x="5" y="26"/>
                        </a:cubicBezTo>
                        <a:cubicBezTo>
                          <a:pt x="5" y="27"/>
                          <a:pt x="5" y="26"/>
                          <a:pt x="6" y="27"/>
                        </a:cubicBezTo>
                        <a:cubicBezTo>
                          <a:pt x="6" y="27"/>
                          <a:pt x="4" y="28"/>
                          <a:pt x="5" y="28"/>
                        </a:cubicBezTo>
                        <a:cubicBezTo>
                          <a:pt x="5" y="29"/>
                          <a:pt x="2" y="28"/>
                          <a:pt x="4" y="29"/>
                        </a:cubicBezTo>
                        <a:cubicBezTo>
                          <a:pt x="3" y="29"/>
                          <a:pt x="3" y="28"/>
                          <a:pt x="2" y="28"/>
                        </a:cubicBezTo>
                        <a:cubicBezTo>
                          <a:pt x="2" y="28"/>
                          <a:pt x="3" y="28"/>
                          <a:pt x="3" y="28"/>
                        </a:cubicBezTo>
                        <a:cubicBezTo>
                          <a:pt x="2" y="28"/>
                          <a:pt x="2" y="28"/>
                          <a:pt x="1" y="27"/>
                        </a:cubicBezTo>
                        <a:cubicBezTo>
                          <a:pt x="1" y="27"/>
                          <a:pt x="0" y="26"/>
                          <a:pt x="1" y="26"/>
                        </a:cubicBezTo>
                        <a:cubicBezTo>
                          <a:pt x="1" y="26"/>
                          <a:pt x="2" y="27"/>
                          <a:pt x="2" y="26"/>
                        </a:cubicBezTo>
                        <a:cubicBezTo>
                          <a:pt x="1" y="26"/>
                          <a:pt x="1" y="25"/>
                          <a:pt x="1" y="25"/>
                        </a:cubicBezTo>
                        <a:cubicBezTo>
                          <a:pt x="1" y="25"/>
                          <a:pt x="2" y="24"/>
                          <a:pt x="2" y="24"/>
                        </a:cubicBezTo>
                        <a:cubicBezTo>
                          <a:pt x="3" y="23"/>
                          <a:pt x="4" y="22"/>
                          <a:pt x="3" y="21"/>
                        </a:cubicBezTo>
                        <a:cubicBezTo>
                          <a:pt x="3" y="21"/>
                          <a:pt x="4" y="21"/>
                          <a:pt x="4" y="21"/>
                        </a:cubicBezTo>
                        <a:cubicBezTo>
                          <a:pt x="4" y="20"/>
                          <a:pt x="6" y="19"/>
                          <a:pt x="6" y="18"/>
                        </a:cubicBezTo>
                        <a:cubicBezTo>
                          <a:pt x="7" y="20"/>
                          <a:pt x="7" y="18"/>
                          <a:pt x="8" y="20"/>
                        </a:cubicBezTo>
                        <a:cubicBezTo>
                          <a:pt x="8" y="19"/>
                          <a:pt x="8" y="18"/>
                          <a:pt x="7" y="16"/>
                        </a:cubicBezTo>
                        <a:cubicBezTo>
                          <a:pt x="9" y="17"/>
                          <a:pt x="9" y="14"/>
                          <a:pt x="11" y="15"/>
                        </a:cubicBezTo>
                        <a:cubicBezTo>
                          <a:pt x="11" y="14"/>
                          <a:pt x="10" y="14"/>
                          <a:pt x="11" y="14"/>
                        </a:cubicBezTo>
                        <a:cubicBezTo>
                          <a:pt x="11" y="14"/>
                          <a:pt x="14" y="12"/>
                          <a:pt x="14" y="11"/>
                        </a:cubicBezTo>
                        <a:cubicBezTo>
                          <a:pt x="14" y="11"/>
                          <a:pt x="15" y="11"/>
                          <a:pt x="15" y="11"/>
                        </a:cubicBezTo>
                        <a:cubicBezTo>
                          <a:pt x="15" y="11"/>
                          <a:pt x="15" y="11"/>
                          <a:pt x="15" y="10"/>
                        </a:cubicBezTo>
                        <a:cubicBezTo>
                          <a:pt x="15" y="10"/>
                          <a:pt x="16" y="11"/>
                          <a:pt x="15" y="10"/>
                        </a:cubicBezTo>
                        <a:cubicBezTo>
                          <a:pt x="18" y="10"/>
                          <a:pt x="17" y="8"/>
                          <a:pt x="19" y="6"/>
                        </a:cubicBezTo>
                        <a:cubicBezTo>
                          <a:pt x="21" y="9"/>
                          <a:pt x="22" y="8"/>
                          <a:pt x="24" y="9"/>
                        </a:cubicBezTo>
                        <a:cubicBezTo>
                          <a:pt x="23" y="8"/>
                          <a:pt x="24" y="7"/>
                          <a:pt x="24" y="7"/>
                        </a:cubicBezTo>
                        <a:cubicBezTo>
                          <a:pt x="25" y="7"/>
                          <a:pt x="26" y="8"/>
                          <a:pt x="25" y="6"/>
                        </a:cubicBezTo>
                        <a:cubicBezTo>
                          <a:pt x="26" y="6"/>
                          <a:pt x="26" y="8"/>
                          <a:pt x="26" y="8"/>
                        </a:cubicBezTo>
                        <a:cubicBezTo>
                          <a:pt x="26" y="8"/>
                          <a:pt x="27" y="7"/>
                          <a:pt x="26" y="7"/>
                        </a:cubicBezTo>
                        <a:cubicBezTo>
                          <a:pt x="26" y="6"/>
                          <a:pt x="26" y="6"/>
                          <a:pt x="26" y="6"/>
                        </a:cubicBezTo>
                        <a:cubicBezTo>
                          <a:pt x="26" y="4"/>
                          <a:pt x="28" y="5"/>
                          <a:pt x="28" y="3"/>
                        </a:cubicBezTo>
                        <a:cubicBezTo>
                          <a:pt x="29" y="5"/>
                          <a:pt x="29" y="4"/>
                          <a:pt x="30" y="3"/>
                        </a:cubicBezTo>
                        <a:cubicBezTo>
                          <a:pt x="30" y="3"/>
                          <a:pt x="30" y="4"/>
                          <a:pt x="30" y="4"/>
                        </a:cubicBezTo>
                        <a:cubicBezTo>
                          <a:pt x="31" y="4"/>
                          <a:pt x="30" y="4"/>
                          <a:pt x="30" y="3"/>
                        </a:cubicBezTo>
                        <a:cubicBezTo>
                          <a:pt x="31" y="3"/>
                          <a:pt x="31" y="4"/>
                          <a:pt x="32" y="3"/>
                        </a:cubicBezTo>
                        <a:cubicBezTo>
                          <a:pt x="32" y="3"/>
                          <a:pt x="32" y="4"/>
                          <a:pt x="32" y="4"/>
                        </a:cubicBezTo>
                        <a:cubicBezTo>
                          <a:pt x="32" y="5"/>
                          <a:pt x="31" y="3"/>
                          <a:pt x="31" y="5"/>
                        </a:cubicBezTo>
                        <a:cubicBezTo>
                          <a:pt x="31" y="5"/>
                          <a:pt x="32" y="5"/>
                          <a:pt x="32" y="5"/>
                        </a:cubicBezTo>
                        <a:cubicBezTo>
                          <a:pt x="33" y="5"/>
                          <a:pt x="32" y="3"/>
                          <a:pt x="32" y="2"/>
                        </a:cubicBezTo>
                        <a:cubicBezTo>
                          <a:pt x="33" y="3"/>
                          <a:pt x="33" y="2"/>
                          <a:pt x="34" y="1"/>
                        </a:cubicBezTo>
                        <a:cubicBezTo>
                          <a:pt x="35" y="2"/>
                          <a:pt x="34" y="2"/>
                          <a:pt x="34" y="2"/>
                        </a:cubicBezTo>
                        <a:cubicBezTo>
                          <a:pt x="34" y="3"/>
                          <a:pt x="34" y="3"/>
                          <a:pt x="35" y="3"/>
                        </a:cubicBezTo>
                        <a:cubicBezTo>
                          <a:pt x="35" y="3"/>
                          <a:pt x="34" y="1"/>
                          <a:pt x="35" y="1"/>
                        </a:cubicBezTo>
                        <a:cubicBezTo>
                          <a:pt x="35" y="0"/>
                          <a:pt x="35" y="2"/>
                          <a:pt x="35" y="3"/>
                        </a:cubicBezTo>
                        <a:cubicBezTo>
                          <a:pt x="35" y="3"/>
                          <a:pt x="36" y="3"/>
                          <a:pt x="36" y="2"/>
                        </a:cubicBezTo>
                        <a:cubicBezTo>
                          <a:pt x="36" y="1"/>
                          <a:pt x="36" y="3"/>
                          <a:pt x="35" y="2"/>
                        </a:cubicBezTo>
                        <a:cubicBezTo>
                          <a:pt x="35" y="1"/>
                          <a:pt x="36" y="1"/>
                          <a:pt x="36" y="0"/>
                        </a:cubicBezTo>
                        <a:cubicBezTo>
                          <a:pt x="36" y="1"/>
                          <a:pt x="37" y="1"/>
                          <a:pt x="37" y="2"/>
                        </a:cubicBezTo>
                        <a:cubicBezTo>
                          <a:pt x="37" y="2"/>
                          <a:pt x="37" y="0"/>
                          <a:pt x="37" y="2"/>
                        </a:cubicBezTo>
                        <a:cubicBezTo>
                          <a:pt x="38" y="0"/>
                          <a:pt x="40" y="2"/>
                          <a:pt x="40" y="0"/>
                        </a:cubicBezTo>
                        <a:cubicBezTo>
                          <a:pt x="40" y="0"/>
                          <a:pt x="40" y="0"/>
                          <a:pt x="40" y="0"/>
                        </a:cubicBezTo>
                        <a:cubicBezTo>
                          <a:pt x="41" y="0"/>
                          <a:pt x="41" y="0"/>
                          <a:pt x="41" y="0"/>
                        </a:cubicBezTo>
                        <a:cubicBezTo>
                          <a:pt x="40" y="1"/>
                          <a:pt x="41" y="2"/>
                          <a:pt x="41" y="2"/>
                        </a:cubicBezTo>
                        <a:cubicBezTo>
                          <a:pt x="41" y="1"/>
                          <a:pt x="41" y="1"/>
                          <a:pt x="41" y="1"/>
                        </a:cubicBezTo>
                        <a:cubicBezTo>
                          <a:pt x="41" y="0"/>
                          <a:pt x="41" y="0"/>
                          <a:pt x="42" y="0"/>
                        </a:cubicBezTo>
                        <a:cubicBezTo>
                          <a:pt x="42" y="2"/>
                          <a:pt x="42" y="1"/>
                          <a:pt x="42" y="3"/>
                        </a:cubicBezTo>
                        <a:cubicBezTo>
                          <a:pt x="42" y="3"/>
                          <a:pt x="42" y="3"/>
                          <a:pt x="42" y="3"/>
                        </a:cubicBezTo>
                        <a:cubicBezTo>
                          <a:pt x="42" y="3"/>
                          <a:pt x="43" y="4"/>
                          <a:pt x="43" y="5"/>
                        </a:cubicBezTo>
                        <a:cubicBezTo>
                          <a:pt x="43" y="4"/>
                          <a:pt x="43" y="3"/>
                          <a:pt x="42" y="3"/>
                        </a:cubicBezTo>
                        <a:cubicBezTo>
                          <a:pt x="43" y="2"/>
                          <a:pt x="43" y="4"/>
                          <a:pt x="44" y="2"/>
                        </a:cubicBezTo>
                        <a:cubicBezTo>
                          <a:pt x="44" y="3"/>
                          <a:pt x="44" y="3"/>
                          <a:pt x="45" y="3"/>
                        </a:cubicBezTo>
                        <a:cubicBezTo>
                          <a:pt x="44" y="4"/>
                          <a:pt x="44" y="4"/>
                          <a:pt x="44" y="5"/>
                        </a:cubicBezTo>
                        <a:cubicBezTo>
                          <a:pt x="45" y="4"/>
                          <a:pt x="45" y="3"/>
                          <a:pt x="45" y="2"/>
                        </a:cubicBezTo>
                        <a:cubicBezTo>
                          <a:pt x="45" y="2"/>
                          <a:pt x="46" y="3"/>
                          <a:pt x="46" y="3"/>
                        </a:cubicBezTo>
                        <a:cubicBezTo>
                          <a:pt x="46" y="4"/>
                          <a:pt x="45" y="5"/>
                          <a:pt x="45" y="5"/>
                        </a:cubicBezTo>
                        <a:cubicBezTo>
                          <a:pt x="45" y="5"/>
                          <a:pt x="46" y="5"/>
                          <a:pt x="46" y="6"/>
                        </a:cubicBezTo>
                        <a:cubicBezTo>
                          <a:pt x="46" y="6"/>
                          <a:pt x="46" y="5"/>
                          <a:pt x="47" y="6"/>
                        </a:cubicBezTo>
                        <a:cubicBezTo>
                          <a:pt x="47" y="6"/>
                          <a:pt x="46" y="6"/>
                          <a:pt x="46" y="7"/>
                        </a:cubicBezTo>
                        <a:cubicBezTo>
                          <a:pt x="47" y="6"/>
                          <a:pt x="48" y="6"/>
                          <a:pt x="48" y="6"/>
                        </a:cubicBezTo>
                        <a:cubicBezTo>
                          <a:pt x="49" y="6"/>
                          <a:pt x="48" y="6"/>
                          <a:pt x="48" y="6"/>
                        </a:cubicBezTo>
                        <a:cubicBezTo>
                          <a:pt x="48" y="5"/>
                          <a:pt x="48" y="5"/>
                          <a:pt x="49" y="5"/>
                        </a:cubicBezTo>
                        <a:cubicBezTo>
                          <a:pt x="49" y="5"/>
                          <a:pt x="49" y="5"/>
                          <a:pt x="49" y="5"/>
                        </a:cubicBezTo>
                        <a:cubicBezTo>
                          <a:pt x="49" y="6"/>
                          <a:pt x="50" y="6"/>
                          <a:pt x="49" y="7"/>
                        </a:cubicBezTo>
                        <a:cubicBezTo>
                          <a:pt x="49" y="7"/>
                          <a:pt x="50" y="7"/>
                          <a:pt x="50" y="7"/>
                        </a:cubicBezTo>
                        <a:cubicBezTo>
                          <a:pt x="50" y="7"/>
                          <a:pt x="50" y="7"/>
                          <a:pt x="50" y="6"/>
                        </a:cubicBezTo>
                        <a:cubicBezTo>
                          <a:pt x="51" y="6"/>
                          <a:pt x="51" y="7"/>
                          <a:pt x="51" y="8"/>
                        </a:cubicBezTo>
                        <a:cubicBezTo>
                          <a:pt x="50" y="8"/>
                          <a:pt x="50" y="9"/>
                          <a:pt x="51" y="9"/>
                        </a:cubicBezTo>
                        <a:cubicBezTo>
                          <a:pt x="51" y="9"/>
                          <a:pt x="50" y="10"/>
                          <a:pt x="51" y="10"/>
                        </a:cubicBezTo>
                        <a:cubicBezTo>
                          <a:pt x="51" y="10"/>
                          <a:pt x="50" y="10"/>
                          <a:pt x="50" y="10"/>
                        </a:cubicBezTo>
                        <a:cubicBezTo>
                          <a:pt x="50" y="11"/>
                          <a:pt x="50" y="13"/>
                          <a:pt x="49" y="14"/>
                        </a:cubicBezTo>
                        <a:cubicBezTo>
                          <a:pt x="48" y="15"/>
                          <a:pt x="47" y="16"/>
                          <a:pt x="46" y="18"/>
                        </a:cubicBezTo>
                        <a:cubicBezTo>
                          <a:pt x="45" y="18"/>
                          <a:pt x="44" y="17"/>
                          <a:pt x="42" y="16"/>
                        </a:cubicBezTo>
                        <a:cubicBezTo>
                          <a:pt x="39" y="19"/>
                          <a:pt x="35" y="20"/>
                          <a:pt x="32" y="22"/>
                        </a:cubicBezTo>
                        <a:cubicBezTo>
                          <a:pt x="33" y="22"/>
                          <a:pt x="34" y="24"/>
                          <a:pt x="34" y="23"/>
                        </a:cubicBezTo>
                        <a:cubicBezTo>
                          <a:pt x="34" y="23"/>
                          <a:pt x="33" y="24"/>
                          <a:pt x="34" y="24"/>
                        </a:cubicBezTo>
                        <a:cubicBezTo>
                          <a:pt x="34" y="24"/>
                          <a:pt x="33" y="26"/>
                          <a:pt x="32" y="25"/>
                        </a:cubicBezTo>
                        <a:cubicBezTo>
                          <a:pt x="32" y="25"/>
                          <a:pt x="32" y="26"/>
                          <a:pt x="31" y="27"/>
                        </a:cubicBezTo>
                        <a:cubicBezTo>
                          <a:pt x="31" y="26"/>
                          <a:pt x="31" y="26"/>
                          <a:pt x="31" y="26"/>
                        </a:cubicBezTo>
                        <a:cubicBezTo>
                          <a:pt x="31" y="26"/>
                          <a:pt x="31" y="26"/>
                          <a:pt x="30" y="26"/>
                        </a:cubicBezTo>
                        <a:cubicBezTo>
                          <a:pt x="30" y="26"/>
                          <a:pt x="31" y="26"/>
                          <a:pt x="30" y="25"/>
                        </a:cubicBezTo>
                        <a:cubicBezTo>
                          <a:pt x="32" y="26"/>
                          <a:pt x="31" y="24"/>
                          <a:pt x="32" y="24"/>
                        </a:cubicBezTo>
                        <a:cubicBezTo>
                          <a:pt x="32" y="23"/>
                          <a:pt x="31" y="24"/>
                          <a:pt x="31" y="23"/>
                        </a:cubicBezTo>
                        <a:cubicBezTo>
                          <a:pt x="30" y="23"/>
                          <a:pt x="30" y="23"/>
                          <a:pt x="30" y="23"/>
                        </a:cubicBezTo>
                        <a:cubicBezTo>
                          <a:pt x="31" y="24"/>
                          <a:pt x="30" y="24"/>
                          <a:pt x="29" y="24"/>
                        </a:cubicBezTo>
                        <a:cubicBezTo>
                          <a:pt x="29" y="24"/>
                          <a:pt x="30" y="26"/>
                          <a:pt x="30" y="26"/>
                        </a:cubicBezTo>
                        <a:cubicBezTo>
                          <a:pt x="29" y="27"/>
                          <a:pt x="29" y="25"/>
                          <a:pt x="29" y="26"/>
                        </a:cubicBezTo>
                        <a:cubicBezTo>
                          <a:pt x="29" y="27"/>
                          <a:pt x="29" y="26"/>
                          <a:pt x="28" y="27"/>
                        </a:cubicBezTo>
                        <a:cubicBezTo>
                          <a:pt x="28" y="26"/>
                          <a:pt x="28" y="26"/>
                          <a:pt x="28" y="26"/>
                        </a:cubicBezTo>
                        <a:cubicBezTo>
                          <a:pt x="28" y="25"/>
                          <a:pt x="28" y="25"/>
                          <a:pt x="29" y="25"/>
                        </a:cubicBezTo>
                        <a:cubicBezTo>
                          <a:pt x="28" y="24"/>
                          <a:pt x="28" y="24"/>
                          <a:pt x="28" y="24"/>
                        </a:cubicBezTo>
                        <a:cubicBezTo>
                          <a:pt x="28" y="24"/>
                          <a:pt x="28" y="24"/>
                          <a:pt x="28" y="25"/>
                        </a:cubicBezTo>
                        <a:cubicBezTo>
                          <a:pt x="28" y="25"/>
                          <a:pt x="28" y="24"/>
                          <a:pt x="28" y="24"/>
                        </a:cubicBezTo>
                        <a:cubicBezTo>
                          <a:pt x="27" y="25"/>
                          <a:pt x="27" y="25"/>
                          <a:pt x="28" y="27"/>
                        </a:cubicBezTo>
                        <a:cubicBezTo>
                          <a:pt x="28" y="27"/>
                          <a:pt x="27" y="27"/>
                          <a:pt x="28" y="27"/>
                        </a:cubicBezTo>
                        <a:cubicBezTo>
                          <a:pt x="27" y="27"/>
                          <a:pt x="27" y="27"/>
                          <a:pt x="27" y="26"/>
                        </a:cubicBezTo>
                        <a:cubicBezTo>
                          <a:pt x="27" y="27"/>
                          <a:pt x="26" y="26"/>
                          <a:pt x="26" y="27"/>
                        </a:cubicBezTo>
                        <a:cubicBezTo>
                          <a:pt x="26" y="26"/>
                          <a:pt x="25" y="26"/>
                          <a:pt x="25" y="25"/>
                        </a:cubicBezTo>
                        <a:cubicBezTo>
                          <a:pt x="25" y="25"/>
                          <a:pt x="25" y="27"/>
                          <a:pt x="25" y="25"/>
                        </a:cubicBezTo>
                        <a:cubicBezTo>
                          <a:pt x="24" y="25"/>
                          <a:pt x="25" y="27"/>
                          <a:pt x="25" y="27"/>
                        </a:cubicBezTo>
                        <a:cubicBezTo>
                          <a:pt x="26" y="28"/>
                          <a:pt x="24" y="26"/>
                          <a:pt x="25" y="27"/>
                        </a:cubicBezTo>
                        <a:cubicBezTo>
                          <a:pt x="24" y="28"/>
                          <a:pt x="25" y="27"/>
                          <a:pt x="24" y="26"/>
                        </a:cubicBezTo>
                        <a:cubicBezTo>
                          <a:pt x="24" y="26"/>
                          <a:pt x="24" y="26"/>
                          <a:pt x="24" y="26"/>
                        </a:cubicBezTo>
                        <a:cubicBezTo>
                          <a:pt x="24" y="28"/>
                          <a:pt x="23" y="27"/>
                          <a:pt x="24" y="29"/>
                        </a:cubicBezTo>
                        <a:cubicBezTo>
                          <a:pt x="23" y="27"/>
                          <a:pt x="23" y="30"/>
                          <a:pt x="23" y="28"/>
                        </a:cubicBezTo>
                        <a:cubicBezTo>
                          <a:pt x="23" y="28"/>
                          <a:pt x="22" y="29"/>
                          <a:pt x="23" y="30"/>
                        </a:cubicBezTo>
                        <a:cubicBezTo>
                          <a:pt x="22" y="29"/>
                          <a:pt x="22" y="28"/>
                          <a:pt x="21" y="28"/>
                        </a:cubicBezTo>
                        <a:cubicBezTo>
                          <a:pt x="22" y="29"/>
                          <a:pt x="20" y="29"/>
                          <a:pt x="19" y="29"/>
                        </a:cubicBezTo>
                        <a:cubicBezTo>
                          <a:pt x="18" y="29"/>
                          <a:pt x="17" y="29"/>
                          <a:pt x="18" y="30"/>
                        </a:cubicBezTo>
                        <a:cubicBezTo>
                          <a:pt x="16" y="30"/>
                          <a:pt x="16" y="30"/>
                          <a:pt x="15" y="29"/>
                        </a:cubicBezTo>
                        <a:cubicBezTo>
                          <a:pt x="14" y="30"/>
                          <a:pt x="14" y="30"/>
                          <a:pt x="13" y="30"/>
                        </a:cubicBezTo>
                        <a:cubicBezTo>
                          <a:pt x="10" y="31"/>
                          <a:pt x="10" y="31"/>
                          <a:pt x="10" y="31"/>
                        </a:cubicBezTo>
                        <a:cubicBezTo>
                          <a:pt x="12" y="28"/>
                          <a:pt x="12" y="28"/>
                          <a:pt x="12" y="28"/>
                        </a:cubicBezTo>
                        <a:cubicBezTo>
                          <a:pt x="12" y="28"/>
                          <a:pt x="13" y="28"/>
                          <a:pt x="13" y="28"/>
                        </a:cubicBezTo>
                        <a:cubicBezTo>
                          <a:pt x="13" y="28"/>
                          <a:pt x="13" y="28"/>
                          <a:pt x="13" y="29"/>
                        </a:cubicBezTo>
                        <a:cubicBezTo>
                          <a:pt x="14" y="28"/>
                          <a:pt x="14" y="29"/>
                          <a:pt x="14" y="28"/>
                        </a:cubicBezTo>
                        <a:cubicBezTo>
                          <a:pt x="15" y="28"/>
                          <a:pt x="15" y="30"/>
                          <a:pt x="16" y="30"/>
                        </a:cubicBezTo>
                        <a:cubicBezTo>
                          <a:pt x="16" y="30"/>
                          <a:pt x="16" y="29"/>
                          <a:pt x="16" y="29"/>
                        </a:cubicBezTo>
                        <a:cubicBezTo>
                          <a:pt x="15" y="29"/>
                          <a:pt x="17" y="29"/>
                          <a:pt x="16" y="28"/>
                        </a:cubicBezTo>
                        <a:cubicBezTo>
                          <a:pt x="16" y="28"/>
                          <a:pt x="17" y="28"/>
                          <a:pt x="16" y="28"/>
                        </a:cubicBezTo>
                        <a:cubicBezTo>
                          <a:pt x="17" y="28"/>
                          <a:pt x="17" y="28"/>
                          <a:pt x="17" y="28"/>
                        </a:cubicBezTo>
                        <a:cubicBezTo>
                          <a:pt x="18" y="28"/>
                          <a:pt x="17" y="27"/>
                          <a:pt x="18" y="28"/>
                        </a:cubicBezTo>
                        <a:cubicBezTo>
                          <a:pt x="18" y="28"/>
                          <a:pt x="17" y="28"/>
                          <a:pt x="17" y="27"/>
                        </a:cubicBezTo>
                        <a:cubicBezTo>
                          <a:pt x="17" y="27"/>
                          <a:pt x="19" y="27"/>
                          <a:pt x="18" y="26"/>
                        </a:cubicBezTo>
                        <a:cubicBezTo>
                          <a:pt x="17" y="25"/>
                          <a:pt x="19" y="27"/>
                          <a:pt x="19" y="27"/>
                        </a:cubicBezTo>
                        <a:cubicBezTo>
                          <a:pt x="20" y="28"/>
                          <a:pt x="19" y="27"/>
                          <a:pt x="19" y="27"/>
                        </a:cubicBezTo>
                        <a:cubicBezTo>
                          <a:pt x="19" y="27"/>
                          <a:pt x="19" y="27"/>
                          <a:pt x="19" y="28"/>
                        </a:cubicBezTo>
                        <a:cubicBezTo>
                          <a:pt x="20" y="28"/>
                          <a:pt x="19" y="26"/>
                          <a:pt x="19" y="26"/>
                        </a:cubicBezTo>
                        <a:cubicBezTo>
                          <a:pt x="20" y="25"/>
                          <a:pt x="22" y="25"/>
                          <a:pt x="22" y="23"/>
                        </a:cubicBezTo>
                        <a:cubicBezTo>
                          <a:pt x="23" y="23"/>
                          <a:pt x="22" y="24"/>
                          <a:pt x="23" y="25"/>
                        </a:cubicBezTo>
                        <a:cubicBezTo>
                          <a:pt x="23" y="24"/>
                          <a:pt x="23" y="22"/>
                          <a:pt x="24" y="23"/>
                        </a:cubicBezTo>
                        <a:cubicBezTo>
                          <a:pt x="24" y="24"/>
                          <a:pt x="24" y="24"/>
                          <a:pt x="23" y="24"/>
                        </a:cubicBezTo>
                        <a:cubicBezTo>
                          <a:pt x="24" y="25"/>
                          <a:pt x="24" y="23"/>
                          <a:pt x="25" y="24"/>
                        </a:cubicBezTo>
                        <a:cubicBezTo>
                          <a:pt x="25" y="23"/>
                          <a:pt x="24" y="23"/>
                          <a:pt x="26" y="23"/>
                        </a:cubicBezTo>
                        <a:cubicBezTo>
                          <a:pt x="25" y="23"/>
                          <a:pt x="27" y="21"/>
                          <a:pt x="25" y="21"/>
                        </a:cubicBezTo>
                        <a:cubicBezTo>
                          <a:pt x="25" y="20"/>
                          <a:pt x="26" y="20"/>
                          <a:pt x="26" y="20"/>
                        </a:cubicBezTo>
                        <a:cubicBezTo>
                          <a:pt x="26" y="21"/>
                          <a:pt x="26" y="21"/>
                          <a:pt x="26" y="21"/>
                        </a:cubicBezTo>
                        <a:cubicBezTo>
                          <a:pt x="26" y="21"/>
                          <a:pt x="26" y="22"/>
                          <a:pt x="26" y="22"/>
                        </a:cubicBezTo>
                        <a:cubicBezTo>
                          <a:pt x="27" y="23"/>
                          <a:pt x="27" y="21"/>
                          <a:pt x="28" y="23"/>
                        </a:cubicBezTo>
                        <a:cubicBezTo>
                          <a:pt x="29" y="22"/>
                          <a:pt x="30" y="22"/>
                          <a:pt x="32" y="21"/>
                        </a:cubicBezTo>
                        <a:cubicBezTo>
                          <a:pt x="31" y="21"/>
                          <a:pt x="31" y="21"/>
                          <a:pt x="30" y="20"/>
                        </a:cubicBezTo>
                        <a:cubicBezTo>
                          <a:pt x="30" y="20"/>
                          <a:pt x="30" y="21"/>
                          <a:pt x="30" y="21"/>
                        </a:cubicBezTo>
                        <a:cubicBezTo>
                          <a:pt x="30" y="22"/>
                          <a:pt x="30" y="20"/>
                          <a:pt x="31" y="21"/>
                        </a:cubicBezTo>
                        <a:cubicBezTo>
                          <a:pt x="30" y="22"/>
                          <a:pt x="30" y="21"/>
                          <a:pt x="30" y="19"/>
                        </a:cubicBezTo>
                        <a:cubicBezTo>
                          <a:pt x="31" y="21"/>
                          <a:pt x="31" y="19"/>
                          <a:pt x="32" y="19"/>
                        </a:cubicBezTo>
                        <a:cubicBezTo>
                          <a:pt x="32" y="19"/>
                          <a:pt x="32" y="19"/>
                          <a:pt x="32" y="18"/>
                        </a:cubicBezTo>
                        <a:cubicBezTo>
                          <a:pt x="32" y="18"/>
                          <a:pt x="32" y="19"/>
                          <a:pt x="32" y="19"/>
                        </a:cubicBezTo>
                        <a:cubicBezTo>
                          <a:pt x="32" y="19"/>
                          <a:pt x="32" y="19"/>
                          <a:pt x="31" y="19"/>
                        </a:cubicBezTo>
                        <a:cubicBezTo>
                          <a:pt x="31" y="18"/>
                          <a:pt x="31" y="18"/>
                          <a:pt x="31" y="18"/>
                        </a:cubicBezTo>
                        <a:cubicBezTo>
                          <a:pt x="31" y="17"/>
                          <a:pt x="32" y="18"/>
                          <a:pt x="33" y="18"/>
                        </a:cubicBezTo>
                        <a:cubicBezTo>
                          <a:pt x="33" y="18"/>
                          <a:pt x="33" y="19"/>
                          <a:pt x="33" y="19"/>
                        </a:cubicBezTo>
                        <a:cubicBezTo>
                          <a:pt x="34" y="19"/>
                          <a:pt x="33" y="19"/>
                          <a:pt x="33" y="19"/>
                        </a:cubicBezTo>
                        <a:cubicBezTo>
                          <a:pt x="33" y="18"/>
                          <a:pt x="34" y="19"/>
                          <a:pt x="34" y="19"/>
                        </a:cubicBezTo>
                        <a:cubicBezTo>
                          <a:pt x="34" y="16"/>
                          <a:pt x="35" y="18"/>
                          <a:pt x="36" y="16"/>
                        </a:cubicBezTo>
                        <a:cubicBezTo>
                          <a:pt x="36" y="17"/>
                          <a:pt x="36" y="17"/>
                          <a:pt x="37" y="18"/>
                        </a:cubicBezTo>
                        <a:cubicBezTo>
                          <a:pt x="37" y="17"/>
                          <a:pt x="38" y="16"/>
                          <a:pt x="38" y="17"/>
                        </a:cubicBezTo>
                        <a:cubicBezTo>
                          <a:pt x="38" y="18"/>
                          <a:pt x="37" y="16"/>
                          <a:pt x="38" y="18"/>
                        </a:cubicBezTo>
                        <a:cubicBezTo>
                          <a:pt x="38" y="18"/>
                          <a:pt x="39" y="17"/>
                          <a:pt x="39" y="17"/>
                        </a:cubicBezTo>
                        <a:cubicBezTo>
                          <a:pt x="40" y="16"/>
                          <a:pt x="40" y="15"/>
                          <a:pt x="41" y="16"/>
                        </a:cubicBezTo>
                        <a:cubicBezTo>
                          <a:pt x="42" y="14"/>
                          <a:pt x="42" y="17"/>
                          <a:pt x="43" y="16"/>
                        </a:cubicBezTo>
                        <a:cubicBezTo>
                          <a:pt x="43" y="17"/>
                          <a:pt x="44" y="17"/>
                          <a:pt x="43" y="19"/>
                        </a:cubicBezTo>
                        <a:cubicBezTo>
                          <a:pt x="44" y="19"/>
                          <a:pt x="44" y="18"/>
                          <a:pt x="45" y="17"/>
                        </a:cubicBezTo>
                        <a:cubicBezTo>
                          <a:pt x="45" y="18"/>
                          <a:pt x="45" y="18"/>
                          <a:pt x="45" y="18"/>
                        </a:cubicBezTo>
                        <a:cubicBezTo>
                          <a:pt x="44" y="18"/>
                          <a:pt x="44" y="19"/>
                          <a:pt x="44" y="19"/>
                        </a:cubicBezTo>
                        <a:cubicBezTo>
                          <a:pt x="45" y="19"/>
                          <a:pt x="45" y="17"/>
                          <a:pt x="46" y="18"/>
                        </a:cubicBezTo>
                        <a:cubicBezTo>
                          <a:pt x="46" y="19"/>
                          <a:pt x="45" y="18"/>
                          <a:pt x="45" y="18"/>
                        </a:cubicBezTo>
                        <a:cubicBezTo>
                          <a:pt x="45" y="19"/>
                          <a:pt x="45" y="19"/>
                          <a:pt x="45" y="19"/>
                        </a:cubicBezTo>
                        <a:cubicBezTo>
                          <a:pt x="46" y="19"/>
                          <a:pt x="47" y="20"/>
                          <a:pt x="48" y="20"/>
                        </a:cubicBezTo>
                        <a:cubicBezTo>
                          <a:pt x="48" y="20"/>
                          <a:pt x="48" y="20"/>
                          <a:pt x="48" y="21"/>
                        </a:cubicBezTo>
                        <a:cubicBezTo>
                          <a:pt x="48" y="21"/>
                          <a:pt x="48" y="21"/>
                          <a:pt x="48" y="21"/>
                        </a:cubicBezTo>
                        <a:cubicBezTo>
                          <a:pt x="48" y="22"/>
                          <a:pt x="49" y="21"/>
                          <a:pt x="49" y="22"/>
                        </a:cubicBezTo>
                        <a:cubicBezTo>
                          <a:pt x="50" y="21"/>
                          <a:pt x="50" y="21"/>
                          <a:pt x="50" y="21"/>
                        </a:cubicBezTo>
                        <a:cubicBezTo>
                          <a:pt x="50" y="22"/>
                          <a:pt x="49" y="22"/>
                          <a:pt x="49" y="24"/>
                        </a:cubicBezTo>
                        <a:cubicBezTo>
                          <a:pt x="48" y="23"/>
                          <a:pt x="49" y="23"/>
                          <a:pt x="49" y="23"/>
                        </a:cubicBezTo>
                        <a:cubicBezTo>
                          <a:pt x="48" y="23"/>
                          <a:pt x="48" y="23"/>
                          <a:pt x="47" y="23"/>
                        </a:cubicBezTo>
                        <a:cubicBezTo>
                          <a:pt x="48" y="24"/>
                          <a:pt x="48" y="24"/>
                          <a:pt x="48" y="25"/>
                        </a:cubicBezTo>
                        <a:cubicBezTo>
                          <a:pt x="48" y="25"/>
                          <a:pt x="48" y="25"/>
                          <a:pt x="49" y="26"/>
                        </a:cubicBezTo>
                        <a:cubicBezTo>
                          <a:pt x="47" y="29"/>
                          <a:pt x="45" y="30"/>
                          <a:pt x="43" y="32"/>
                        </a:cubicBezTo>
                        <a:cubicBezTo>
                          <a:pt x="40" y="33"/>
                          <a:pt x="38" y="35"/>
                          <a:pt x="36" y="35"/>
                        </a:cubicBezTo>
                        <a:cubicBezTo>
                          <a:pt x="36" y="37"/>
                          <a:pt x="37" y="35"/>
                          <a:pt x="37" y="37"/>
                        </a:cubicBezTo>
                        <a:cubicBezTo>
                          <a:pt x="37" y="36"/>
                          <a:pt x="38" y="35"/>
                          <a:pt x="38" y="36"/>
                        </a:cubicBezTo>
                        <a:cubicBezTo>
                          <a:pt x="38" y="35"/>
                          <a:pt x="39" y="36"/>
                          <a:pt x="40" y="35"/>
                        </a:cubicBezTo>
                        <a:cubicBezTo>
                          <a:pt x="40" y="36"/>
                          <a:pt x="40" y="37"/>
                          <a:pt x="39" y="37"/>
                        </a:cubicBezTo>
                        <a:cubicBezTo>
                          <a:pt x="38" y="36"/>
                          <a:pt x="39" y="37"/>
                          <a:pt x="39" y="36"/>
                        </a:cubicBezTo>
                        <a:cubicBezTo>
                          <a:pt x="39" y="35"/>
                          <a:pt x="38" y="36"/>
                          <a:pt x="39" y="37"/>
                        </a:cubicBezTo>
                        <a:cubicBezTo>
                          <a:pt x="38" y="38"/>
                          <a:pt x="37" y="37"/>
                          <a:pt x="38" y="38"/>
                        </a:cubicBezTo>
                        <a:cubicBezTo>
                          <a:pt x="37" y="37"/>
                          <a:pt x="36" y="37"/>
                          <a:pt x="36" y="36"/>
                        </a:cubicBezTo>
                        <a:cubicBezTo>
                          <a:pt x="35" y="36"/>
                          <a:pt x="36" y="38"/>
                          <a:pt x="37" y="37"/>
                        </a:cubicBezTo>
                        <a:cubicBezTo>
                          <a:pt x="37" y="38"/>
                          <a:pt x="36" y="38"/>
                          <a:pt x="36" y="38"/>
                        </a:cubicBezTo>
                        <a:cubicBezTo>
                          <a:pt x="36" y="38"/>
                          <a:pt x="36" y="37"/>
                          <a:pt x="36" y="37"/>
                        </a:cubicBezTo>
                        <a:cubicBezTo>
                          <a:pt x="35" y="37"/>
                          <a:pt x="35" y="36"/>
                          <a:pt x="34" y="37"/>
                        </a:cubicBezTo>
                        <a:cubicBezTo>
                          <a:pt x="34" y="37"/>
                          <a:pt x="34" y="37"/>
                          <a:pt x="35" y="38"/>
                        </a:cubicBezTo>
                        <a:cubicBezTo>
                          <a:pt x="33" y="38"/>
                          <a:pt x="33" y="40"/>
                          <a:pt x="31" y="38"/>
                        </a:cubicBezTo>
                        <a:cubicBezTo>
                          <a:pt x="30" y="40"/>
                          <a:pt x="28" y="39"/>
                          <a:pt x="26" y="41"/>
                        </a:cubicBezTo>
                        <a:cubicBezTo>
                          <a:pt x="26" y="41"/>
                          <a:pt x="26" y="39"/>
                          <a:pt x="25" y="38"/>
                        </a:cubicBezTo>
                        <a:close/>
                        <a:moveTo>
                          <a:pt x="39" y="6"/>
                        </a:moveTo>
                        <a:cubicBezTo>
                          <a:pt x="39" y="6"/>
                          <a:pt x="39" y="5"/>
                          <a:pt x="38" y="5"/>
                        </a:cubicBezTo>
                        <a:cubicBezTo>
                          <a:pt x="38" y="5"/>
                          <a:pt x="38" y="5"/>
                          <a:pt x="38" y="6"/>
                        </a:cubicBezTo>
                        <a:cubicBezTo>
                          <a:pt x="38" y="6"/>
                          <a:pt x="38" y="7"/>
                          <a:pt x="38" y="7"/>
                        </a:cubicBezTo>
                        <a:cubicBezTo>
                          <a:pt x="38" y="6"/>
                          <a:pt x="38" y="6"/>
                          <a:pt x="38" y="6"/>
                        </a:cubicBezTo>
                        <a:cubicBezTo>
                          <a:pt x="38" y="6"/>
                          <a:pt x="39" y="7"/>
                          <a:pt x="39" y="6"/>
                        </a:cubicBezTo>
                        <a:close/>
                        <a:moveTo>
                          <a:pt x="41" y="4"/>
                        </a:moveTo>
                        <a:cubicBezTo>
                          <a:pt x="40" y="4"/>
                          <a:pt x="40" y="4"/>
                          <a:pt x="40" y="4"/>
                        </a:cubicBezTo>
                        <a:cubicBezTo>
                          <a:pt x="40" y="5"/>
                          <a:pt x="40" y="6"/>
                          <a:pt x="41" y="6"/>
                        </a:cubicBezTo>
                        <a:cubicBezTo>
                          <a:pt x="41" y="6"/>
                          <a:pt x="41" y="5"/>
                          <a:pt x="41" y="5"/>
                        </a:cubicBezTo>
                        <a:cubicBezTo>
                          <a:pt x="41" y="5"/>
                          <a:pt x="41" y="5"/>
                          <a:pt x="41" y="4"/>
                        </a:cubicBezTo>
                        <a:close/>
                        <a:moveTo>
                          <a:pt x="43" y="6"/>
                        </a:moveTo>
                        <a:cubicBezTo>
                          <a:pt x="42" y="6"/>
                          <a:pt x="42" y="7"/>
                          <a:pt x="42" y="6"/>
                        </a:cubicBezTo>
                        <a:cubicBezTo>
                          <a:pt x="42" y="7"/>
                          <a:pt x="42" y="7"/>
                          <a:pt x="43" y="8"/>
                        </a:cubicBezTo>
                        <a:cubicBezTo>
                          <a:pt x="43" y="7"/>
                          <a:pt x="43" y="7"/>
                          <a:pt x="43" y="6"/>
                        </a:cubicBezTo>
                        <a:close/>
                        <a:moveTo>
                          <a:pt x="23" y="25"/>
                        </a:moveTo>
                        <a:cubicBezTo>
                          <a:pt x="24" y="25"/>
                          <a:pt x="24" y="27"/>
                          <a:pt x="24" y="27"/>
                        </a:cubicBezTo>
                        <a:cubicBezTo>
                          <a:pt x="25" y="26"/>
                          <a:pt x="23" y="23"/>
                          <a:pt x="23" y="25"/>
                        </a:cubicBezTo>
                        <a:close/>
                        <a:moveTo>
                          <a:pt x="34" y="22"/>
                        </a:moveTo>
                        <a:cubicBezTo>
                          <a:pt x="34" y="21"/>
                          <a:pt x="34" y="20"/>
                          <a:pt x="33" y="20"/>
                        </a:cubicBezTo>
                        <a:cubicBezTo>
                          <a:pt x="34" y="21"/>
                          <a:pt x="33" y="21"/>
                          <a:pt x="34" y="22"/>
                        </a:cubicBezTo>
                        <a:cubicBezTo>
                          <a:pt x="34" y="22"/>
                          <a:pt x="34" y="22"/>
                          <a:pt x="34" y="22"/>
                        </a:cubicBezTo>
                        <a:cubicBezTo>
                          <a:pt x="34" y="22"/>
                          <a:pt x="34" y="22"/>
                          <a:pt x="34" y="2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1" name="Freeform 61"/>
                  <p:cNvSpPr>
                    <a:spLocks noEditPoints="1"/>
                  </p:cNvSpPr>
                  <p:nvPr/>
                </p:nvSpPr>
                <p:spPr bwMode="auto">
                  <a:xfrm rot="976095">
                    <a:off x="5753533" y="5396035"/>
                    <a:ext cx="643520" cy="511032"/>
                  </a:xfrm>
                  <a:custGeom>
                    <a:avLst/>
                    <a:gdLst>
                      <a:gd name="T0" fmla="*/ 35 w 38"/>
                      <a:gd name="T1" fmla="*/ 6 h 30"/>
                      <a:gd name="T2" fmla="*/ 35 w 38"/>
                      <a:gd name="T3" fmla="*/ 9 h 30"/>
                      <a:gd name="T4" fmla="*/ 35 w 38"/>
                      <a:gd name="T5" fmla="*/ 12 h 30"/>
                      <a:gd name="T6" fmla="*/ 35 w 38"/>
                      <a:gd name="T7" fmla="*/ 15 h 30"/>
                      <a:gd name="T8" fmla="*/ 35 w 38"/>
                      <a:gd name="T9" fmla="*/ 16 h 30"/>
                      <a:gd name="T10" fmla="*/ 34 w 38"/>
                      <a:gd name="T11" fmla="*/ 18 h 30"/>
                      <a:gd name="T12" fmla="*/ 30 w 38"/>
                      <a:gd name="T13" fmla="*/ 17 h 30"/>
                      <a:gd name="T14" fmla="*/ 31 w 38"/>
                      <a:gd name="T15" fmla="*/ 22 h 30"/>
                      <a:gd name="T16" fmla="*/ 28 w 38"/>
                      <a:gd name="T17" fmla="*/ 25 h 30"/>
                      <a:gd name="T18" fmla="*/ 26 w 38"/>
                      <a:gd name="T19" fmla="*/ 26 h 30"/>
                      <a:gd name="T20" fmla="*/ 24 w 38"/>
                      <a:gd name="T21" fmla="*/ 27 h 30"/>
                      <a:gd name="T22" fmla="*/ 23 w 38"/>
                      <a:gd name="T23" fmla="*/ 29 h 30"/>
                      <a:gd name="T24" fmla="*/ 20 w 38"/>
                      <a:gd name="T25" fmla="*/ 27 h 30"/>
                      <a:gd name="T26" fmla="*/ 18 w 38"/>
                      <a:gd name="T27" fmla="*/ 28 h 30"/>
                      <a:gd name="T28" fmla="*/ 13 w 38"/>
                      <a:gd name="T29" fmla="*/ 27 h 30"/>
                      <a:gd name="T30" fmla="*/ 8 w 38"/>
                      <a:gd name="T31" fmla="*/ 26 h 30"/>
                      <a:gd name="T32" fmla="*/ 7 w 38"/>
                      <a:gd name="T33" fmla="*/ 23 h 30"/>
                      <a:gd name="T34" fmla="*/ 2 w 38"/>
                      <a:gd name="T35" fmla="*/ 15 h 30"/>
                      <a:gd name="T36" fmla="*/ 0 w 38"/>
                      <a:gd name="T37" fmla="*/ 13 h 30"/>
                      <a:gd name="T38" fmla="*/ 4 w 38"/>
                      <a:gd name="T39" fmla="*/ 13 h 30"/>
                      <a:gd name="T40" fmla="*/ 7 w 38"/>
                      <a:gd name="T41" fmla="*/ 16 h 30"/>
                      <a:gd name="T42" fmla="*/ 11 w 38"/>
                      <a:gd name="T43" fmla="*/ 16 h 30"/>
                      <a:gd name="T44" fmla="*/ 10 w 38"/>
                      <a:gd name="T45" fmla="*/ 19 h 30"/>
                      <a:gd name="T46" fmla="*/ 12 w 38"/>
                      <a:gd name="T47" fmla="*/ 20 h 30"/>
                      <a:gd name="T48" fmla="*/ 12 w 38"/>
                      <a:gd name="T49" fmla="*/ 20 h 30"/>
                      <a:gd name="T50" fmla="*/ 13 w 38"/>
                      <a:gd name="T51" fmla="*/ 19 h 30"/>
                      <a:gd name="T52" fmla="*/ 15 w 38"/>
                      <a:gd name="T53" fmla="*/ 18 h 30"/>
                      <a:gd name="T54" fmla="*/ 13 w 38"/>
                      <a:gd name="T55" fmla="*/ 23 h 30"/>
                      <a:gd name="T56" fmla="*/ 14 w 38"/>
                      <a:gd name="T57" fmla="*/ 24 h 30"/>
                      <a:gd name="T58" fmla="*/ 16 w 38"/>
                      <a:gd name="T59" fmla="*/ 21 h 30"/>
                      <a:gd name="T60" fmla="*/ 17 w 38"/>
                      <a:gd name="T61" fmla="*/ 20 h 30"/>
                      <a:gd name="T62" fmla="*/ 21 w 38"/>
                      <a:gd name="T63" fmla="*/ 22 h 30"/>
                      <a:gd name="T64" fmla="*/ 22 w 38"/>
                      <a:gd name="T65" fmla="*/ 22 h 30"/>
                      <a:gd name="T66" fmla="*/ 23 w 38"/>
                      <a:gd name="T67" fmla="*/ 21 h 30"/>
                      <a:gd name="T68" fmla="*/ 23 w 38"/>
                      <a:gd name="T69" fmla="*/ 21 h 30"/>
                      <a:gd name="T70" fmla="*/ 24 w 38"/>
                      <a:gd name="T71" fmla="*/ 22 h 30"/>
                      <a:gd name="T72" fmla="*/ 24 w 38"/>
                      <a:gd name="T73" fmla="*/ 20 h 30"/>
                      <a:gd name="T74" fmla="*/ 27 w 38"/>
                      <a:gd name="T75" fmla="*/ 20 h 30"/>
                      <a:gd name="T76" fmla="*/ 29 w 38"/>
                      <a:gd name="T77" fmla="*/ 19 h 30"/>
                      <a:gd name="T78" fmla="*/ 30 w 38"/>
                      <a:gd name="T79" fmla="*/ 19 h 30"/>
                      <a:gd name="T80" fmla="*/ 30 w 38"/>
                      <a:gd name="T81" fmla="*/ 17 h 30"/>
                      <a:gd name="T82" fmla="*/ 31 w 38"/>
                      <a:gd name="T83" fmla="*/ 16 h 30"/>
                      <a:gd name="T84" fmla="*/ 29 w 38"/>
                      <a:gd name="T85" fmla="*/ 14 h 30"/>
                      <a:gd name="T86" fmla="*/ 29 w 38"/>
                      <a:gd name="T87" fmla="*/ 13 h 30"/>
                      <a:gd name="T88" fmla="*/ 29 w 38"/>
                      <a:gd name="T89" fmla="*/ 12 h 30"/>
                      <a:gd name="T90" fmla="*/ 29 w 38"/>
                      <a:gd name="T91" fmla="*/ 10 h 30"/>
                      <a:gd name="T92" fmla="*/ 30 w 38"/>
                      <a:gd name="T93" fmla="*/ 9 h 30"/>
                      <a:gd name="T94" fmla="*/ 31 w 38"/>
                      <a:gd name="T95" fmla="*/ 4 h 30"/>
                      <a:gd name="T96" fmla="*/ 32 w 38"/>
                      <a:gd name="T97" fmla="*/ 4 h 30"/>
                      <a:gd name="T98" fmla="*/ 32 w 38"/>
                      <a:gd name="T99" fmla="*/ 3 h 30"/>
                      <a:gd name="T100" fmla="*/ 11 w 38"/>
                      <a:gd name="T101" fmla="*/ 24 h 30"/>
                      <a:gd name="T102" fmla="*/ 12 w 38"/>
                      <a:gd name="T103" fmla="*/ 23 h 30"/>
                      <a:gd name="T104" fmla="*/ 30 w 38"/>
                      <a:gd name="T105" fmla="*/ 17 h 30"/>
                      <a:gd name="T106" fmla="*/ 32 w 38"/>
                      <a:gd name="T107"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8" h="30">
                        <a:moveTo>
                          <a:pt x="34" y="1"/>
                        </a:moveTo>
                        <a:cubicBezTo>
                          <a:pt x="35" y="2"/>
                          <a:pt x="37" y="4"/>
                          <a:pt x="36" y="5"/>
                        </a:cubicBezTo>
                        <a:cubicBezTo>
                          <a:pt x="36" y="4"/>
                          <a:pt x="36" y="4"/>
                          <a:pt x="35" y="4"/>
                        </a:cubicBezTo>
                        <a:cubicBezTo>
                          <a:pt x="36" y="4"/>
                          <a:pt x="36" y="5"/>
                          <a:pt x="37" y="5"/>
                        </a:cubicBezTo>
                        <a:cubicBezTo>
                          <a:pt x="36" y="5"/>
                          <a:pt x="35" y="5"/>
                          <a:pt x="37" y="6"/>
                        </a:cubicBezTo>
                        <a:cubicBezTo>
                          <a:pt x="36" y="6"/>
                          <a:pt x="38" y="7"/>
                          <a:pt x="35" y="6"/>
                        </a:cubicBezTo>
                        <a:cubicBezTo>
                          <a:pt x="37" y="6"/>
                          <a:pt x="37" y="7"/>
                          <a:pt x="37" y="7"/>
                        </a:cubicBezTo>
                        <a:cubicBezTo>
                          <a:pt x="35" y="7"/>
                          <a:pt x="36" y="7"/>
                          <a:pt x="37" y="7"/>
                        </a:cubicBezTo>
                        <a:cubicBezTo>
                          <a:pt x="37" y="8"/>
                          <a:pt x="35" y="8"/>
                          <a:pt x="37" y="8"/>
                        </a:cubicBezTo>
                        <a:cubicBezTo>
                          <a:pt x="35" y="8"/>
                          <a:pt x="37" y="8"/>
                          <a:pt x="35" y="8"/>
                        </a:cubicBezTo>
                        <a:cubicBezTo>
                          <a:pt x="36" y="8"/>
                          <a:pt x="37" y="9"/>
                          <a:pt x="35" y="8"/>
                        </a:cubicBezTo>
                        <a:cubicBezTo>
                          <a:pt x="36" y="9"/>
                          <a:pt x="37" y="9"/>
                          <a:pt x="35" y="9"/>
                        </a:cubicBezTo>
                        <a:cubicBezTo>
                          <a:pt x="36" y="9"/>
                          <a:pt x="36" y="10"/>
                          <a:pt x="37" y="10"/>
                        </a:cubicBezTo>
                        <a:cubicBezTo>
                          <a:pt x="36" y="10"/>
                          <a:pt x="36" y="10"/>
                          <a:pt x="35" y="10"/>
                        </a:cubicBezTo>
                        <a:cubicBezTo>
                          <a:pt x="36" y="10"/>
                          <a:pt x="36" y="10"/>
                          <a:pt x="37" y="10"/>
                        </a:cubicBezTo>
                        <a:cubicBezTo>
                          <a:pt x="36" y="10"/>
                          <a:pt x="36" y="10"/>
                          <a:pt x="35" y="10"/>
                        </a:cubicBezTo>
                        <a:cubicBezTo>
                          <a:pt x="36" y="11"/>
                          <a:pt x="37" y="11"/>
                          <a:pt x="35" y="12"/>
                        </a:cubicBezTo>
                        <a:cubicBezTo>
                          <a:pt x="37" y="12"/>
                          <a:pt x="35" y="12"/>
                          <a:pt x="35" y="12"/>
                        </a:cubicBezTo>
                        <a:cubicBezTo>
                          <a:pt x="36" y="13"/>
                          <a:pt x="34" y="12"/>
                          <a:pt x="36" y="12"/>
                        </a:cubicBezTo>
                        <a:cubicBezTo>
                          <a:pt x="36" y="13"/>
                          <a:pt x="36" y="13"/>
                          <a:pt x="36" y="13"/>
                        </a:cubicBezTo>
                        <a:cubicBezTo>
                          <a:pt x="35" y="13"/>
                          <a:pt x="34" y="12"/>
                          <a:pt x="34" y="13"/>
                        </a:cubicBezTo>
                        <a:cubicBezTo>
                          <a:pt x="35" y="13"/>
                          <a:pt x="35" y="13"/>
                          <a:pt x="36" y="13"/>
                        </a:cubicBezTo>
                        <a:cubicBezTo>
                          <a:pt x="35" y="13"/>
                          <a:pt x="35" y="13"/>
                          <a:pt x="34" y="13"/>
                        </a:cubicBezTo>
                        <a:cubicBezTo>
                          <a:pt x="35" y="14"/>
                          <a:pt x="34" y="14"/>
                          <a:pt x="35" y="15"/>
                        </a:cubicBezTo>
                        <a:cubicBezTo>
                          <a:pt x="34" y="14"/>
                          <a:pt x="33" y="14"/>
                          <a:pt x="33" y="14"/>
                        </a:cubicBezTo>
                        <a:cubicBezTo>
                          <a:pt x="32" y="13"/>
                          <a:pt x="33" y="14"/>
                          <a:pt x="33" y="14"/>
                        </a:cubicBezTo>
                        <a:cubicBezTo>
                          <a:pt x="34" y="14"/>
                          <a:pt x="34" y="14"/>
                          <a:pt x="34" y="14"/>
                        </a:cubicBezTo>
                        <a:cubicBezTo>
                          <a:pt x="36" y="15"/>
                          <a:pt x="33" y="14"/>
                          <a:pt x="34" y="15"/>
                        </a:cubicBezTo>
                        <a:cubicBezTo>
                          <a:pt x="36" y="15"/>
                          <a:pt x="34" y="16"/>
                          <a:pt x="33" y="16"/>
                        </a:cubicBezTo>
                        <a:cubicBezTo>
                          <a:pt x="33" y="16"/>
                          <a:pt x="35" y="16"/>
                          <a:pt x="35" y="16"/>
                        </a:cubicBezTo>
                        <a:cubicBezTo>
                          <a:pt x="33" y="16"/>
                          <a:pt x="35" y="17"/>
                          <a:pt x="34" y="17"/>
                        </a:cubicBezTo>
                        <a:cubicBezTo>
                          <a:pt x="34" y="17"/>
                          <a:pt x="34" y="17"/>
                          <a:pt x="33" y="17"/>
                        </a:cubicBezTo>
                        <a:cubicBezTo>
                          <a:pt x="34" y="17"/>
                          <a:pt x="34" y="17"/>
                          <a:pt x="34" y="18"/>
                        </a:cubicBezTo>
                        <a:cubicBezTo>
                          <a:pt x="33" y="17"/>
                          <a:pt x="33" y="17"/>
                          <a:pt x="33" y="17"/>
                        </a:cubicBezTo>
                        <a:cubicBezTo>
                          <a:pt x="33" y="17"/>
                          <a:pt x="33" y="17"/>
                          <a:pt x="34" y="18"/>
                        </a:cubicBezTo>
                        <a:cubicBezTo>
                          <a:pt x="34" y="18"/>
                          <a:pt x="33" y="18"/>
                          <a:pt x="34" y="18"/>
                        </a:cubicBezTo>
                        <a:cubicBezTo>
                          <a:pt x="34" y="18"/>
                          <a:pt x="33" y="18"/>
                          <a:pt x="33" y="18"/>
                        </a:cubicBezTo>
                        <a:cubicBezTo>
                          <a:pt x="32" y="17"/>
                          <a:pt x="34" y="18"/>
                          <a:pt x="32" y="18"/>
                        </a:cubicBezTo>
                        <a:cubicBezTo>
                          <a:pt x="33" y="18"/>
                          <a:pt x="33" y="18"/>
                          <a:pt x="34" y="18"/>
                        </a:cubicBezTo>
                        <a:cubicBezTo>
                          <a:pt x="33" y="18"/>
                          <a:pt x="34" y="18"/>
                          <a:pt x="34" y="18"/>
                        </a:cubicBezTo>
                        <a:cubicBezTo>
                          <a:pt x="33" y="18"/>
                          <a:pt x="33" y="18"/>
                          <a:pt x="33" y="19"/>
                        </a:cubicBezTo>
                        <a:cubicBezTo>
                          <a:pt x="32" y="18"/>
                          <a:pt x="32" y="18"/>
                          <a:pt x="30" y="17"/>
                        </a:cubicBezTo>
                        <a:cubicBezTo>
                          <a:pt x="31" y="18"/>
                          <a:pt x="32" y="18"/>
                          <a:pt x="33" y="19"/>
                        </a:cubicBezTo>
                        <a:cubicBezTo>
                          <a:pt x="32" y="19"/>
                          <a:pt x="32" y="19"/>
                          <a:pt x="31" y="18"/>
                        </a:cubicBezTo>
                        <a:cubicBezTo>
                          <a:pt x="32" y="19"/>
                          <a:pt x="31" y="19"/>
                          <a:pt x="32" y="20"/>
                        </a:cubicBezTo>
                        <a:cubicBezTo>
                          <a:pt x="31" y="20"/>
                          <a:pt x="32" y="21"/>
                          <a:pt x="31" y="22"/>
                        </a:cubicBezTo>
                        <a:cubicBezTo>
                          <a:pt x="31" y="22"/>
                          <a:pt x="30" y="21"/>
                          <a:pt x="30" y="21"/>
                        </a:cubicBezTo>
                        <a:cubicBezTo>
                          <a:pt x="29" y="21"/>
                          <a:pt x="31" y="22"/>
                          <a:pt x="31" y="22"/>
                        </a:cubicBezTo>
                        <a:cubicBezTo>
                          <a:pt x="30" y="21"/>
                          <a:pt x="32" y="24"/>
                          <a:pt x="30" y="22"/>
                        </a:cubicBezTo>
                        <a:cubicBezTo>
                          <a:pt x="31" y="23"/>
                          <a:pt x="30" y="23"/>
                          <a:pt x="30" y="24"/>
                        </a:cubicBezTo>
                        <a:cubicBezTo>
                          <a:pt x="29" y="23"/>
                          <a:pt x="29" y="23"/>
                          <a:pt x="29" y="23"/>
                        </a:cubicBezTo>
                        <a:cubicBezTo>
                          <a:pt x="30" y="24"/>
                          <a:pt x="28" y="24"/>
                          <a:pt x="29" y="26"/>
                        </a:cubicBezTo>
                        <a:cubicBezTo>
                          <a:pt x="29" y="25"/>
                          <a:pt x="28" y="26"/>
                          <a:pt x="28" y="25"/>
                        </a:cubicBezTo>
                        <a:cubicBezTo>
                          <a:pt x="28" y="26"/>
                          <a:pt x="28" y="26"/>
                          <a:pt x="28" y="25"/>
                        </a:cubicBezTo>
                        <a:cubicBezTo>
                          <a:pt x="27" y="25"/>
                          <a:pt x="28" y="26"/>
                          <a:pt x="28" y="26"/>
                        </a:cubicBezTo>
                        <a:cubicBezTo>
                          <a:pt x="28" y="27"/>
                          <a:pt x="26" y="25"/>
                          <a:pt x="27" y="27"/>
                        </a:cubicBezTo>
                        <a:cubicBezTo>
                          <a:pt x="27" y="27"/>
                          <a:pt x="27" y="27"/>
                          <a:pt x="27" y="27"/>
                        </a:cubicBezTo>
                        <a:cubicBezTo>
                          <a:pt x="27" y="27"/>
                          <a:pt x="27" y="27"/>
                          <a:pt x="26" y="26"/>
                        </a:cubicBezTo>
                        <a:cubicBezTo>
                          <a:pt x="26" y="26"/>
                          <a:pt x="27" y="26"/>
                          <a:pt x="27" y="27"/>
                        </a:cubicBezTo>
                        <a:cubicBezTo>
                          <a:pt x="27" y="27"/>
                          <a:pt x="26" y="26"/>
                          <a:pt x="26" y="26"/>
                        </a:cubicBezTo>
                        <a:cubicBezTo>
                          <a:pt x="27" y="28"/>
                          <a:pt x="26" y="26"/>
                          <a:pt x="26" y="27"/>
                        </a:cubicBezTo>
                        <a:cubicBezTo>
                          <a:pt x="25" y="26"/>
                          <a:pt x="26" y="28"/>
                          <a:pt x="25" y="26"/>
                        </a:cubicBezTo>
                        <a:cubicBezTo>
                          <a:pt x="25" y="28"/>
                          <a:pt x="25" y="27"/>
                          <a:pt x="25" y="27"/>
                        </a:cubicBezTo>
                        <a:cubicBezTo>
                          <a:pt x="25" y="27"/>
                          <a:pt x="24" y="27"/>
                          <a:pt x="24" y="26"/>
                        </a:cubicBezTo>
                        <a:cubicBezTo>
                          <a:pt x="24" y="27"/>
                          <a:pt x="25" y="28"/>
                          <a:pt x="25" y="28"/>
                        </a:cubicBezTo>
                        <a:cubicBezTo>
                          <a:pt x="24" y="28"/>
                          <a:pt x="24" y="28"/>
                          <a:pt x="24" y="27"/>
                        </a:cubicBezTo>
                        <a:cubicBezTo>
                          <a:pt x="23" y="27"/>
                          <a:pt x="24" y="27"/>
                          <a:pt x="24" y="28"/>
                        </a:cubicBezTo>
                        <a:cubicBezTo>
                          <a:pt x="23" y="27"/>
                          <a:pt x="23" y="27"/>
                          <a:pt x="23" y="26"/>
                        </a:cubicBezTo>
                        <a:cubicBezTo>
                          <a:pt x="23" y="26"/>
                          <a:pt x="23" y="26"/>
                          <a:pt x="23" y="25"/>
                        </a:cubicBezTo>
                        <a:cubicBezTo>
                          <a:pt x="23" y="26"/>
                          <a:pt x="23" y="27"/>
                          <a:pt x="23" y="28"/>
                        </a:cubicBezTo>
                        <a:cubicBezTo>
                          <a:pt x="23" y="27"/>
                          <a:pt x="23" y="28"/>
                          <a:pt x="23" y="28"/>
                        </a:cubicBezTo>
                        <a:cubicBezTo>
                          <a:pt x="22" y="26"/>
                          <a:pt x="24" y="29"/>
                          <a:pt x="23" y="29"/>
                        </a:cubicBezTo>
                        <a:cubicBezTo>
                          <a:pt x="23" y="28"/>
                          <a:pt x="23" y="28"/>
                          <a:pt x="23" y="27"/>
                        </a:cubicBezTo>
                        <a:cubicBezTo>
                          <a:pt x="22" y="27"/>
                          <a:pt x="22" y="28"/>
                          <a:pt x="22" y="28"/>
                        </a:cubicBezTo>
                        <a:cubicBezTo>
                          <a:pt x="22" y="28"/>
                          <a:pt x="22" y="28"/>
                          <a:pt x="23" y="29"/>
                        </a:cubicBezTo>
                        <a:cubicBezTo>
                          <a:pt x="22" y="29"/>
                          <a:pt x="21" y="27"/>
                          <a:pt x="21" y="29"/>
                        </a:cubicBezTo>
                        <a:cubicBezTo>
                          <a:pt x="21" y="29"/>
                          <a:pt x="21" y="28"/>
                          <a:pt x="21" y="27"/>
                        </a:cubicBezTo>
                        <a:cubicBezTo>
                          <a:pt x="21" y="29"/>
                          <a:pt x="21" y="29"/>
                          <a:pt x="20" y="27"/>
                        </a:cubicBezTo>
                        <a:cubicBezTo>
                          <a:pt x="20" y="29"/>
                          <a:pt x="19" y="27"/>
                          <a:pt x="19" y="27"/>
                        </a:cubicBezTo>
                        <a:cubicBezTo>
                          <a:pt x="19" y="28"/>
                          <a:pt x="19" y="28"/>
                          <a:pt x="19" y="29"/>
                        </a:cubicBezTo>
                        <a:cubicBezTo>
                          <a:pt x="19" y="28"/>
                          <a:pt x="19" y="29"/>
                          <a:pt x="19" y="28"/>
                        </a:cubicBezTo>
                        <a:cubicBezTo>
                          <a:pt x="19" y="28"/>
                          <a:pt x="19" y="29"/>
                          <a:pt x="18" y="28"/>
                        </a:cubicBezTo>
                        <a:cubicBezTo>
                          <a:pt x="18" y="28"/>
                          <a:pt x="19" y="29"/>
                          <a:pt x="19" y="29"/>
                        </a:cubicBezTo>
                        <a:cubicBezTo>
                          <a:pt x="18" y="30"/>
                          <a:pt x="18" y="28"/>
                          <a:pt x="18" y="28"/>
                        </a:cubicBezTo>
                        <a:cubicBezTo>
                          <a:pt x="18" y="29"/>
                          <a:pt x="18" y="27"/>
                          <a:pt x="17" y="27"/>
                        </a:cubicBezTo>
                        <a:cubicBezTo>
                          <a:pt x="18" y="29"/>
                          <a:pt x="17" y="28"/>
                          <a:pt x="17" y="28"/>
                        </a:cubicBezTo>
                        <a:cubicBezTo>
                          <a:pt x="16" y="28"/>
                          <a:pt x="16" y="28"/>
                          <a:pt x="16" y="28"/>
                        </a:cubicBezTo>
                        <a:cubicBezTo>
                          <a:pt x="16" y="28"/>
                          <a:pt x="16" y="28"/>
                          <a:pt x="16" y="28"/>
                        </a:cubicBezTo>
                        <a:cubicBezTo>
                          <a:pt x="15" y="28"/>
                          <a:pt x="15" y="28"/>
                          <a:pt x="15" y="29"/>
                        </a:cubicBezTo>
                        <a:cubicBezTo>
                          <a:pt x="16" y="26"/>
                          <a:pt x="12" y="29"/>
                          <a:pt x="13" y="27"/>
                        </a:cubicBezTo>
                        <a:cubicBezTo>
                          <a:pt x="12" y="28"/>
                          <a:pt x="11" y="28"/>
                          <a:pt x="11" y="27"/>
                        </a:cubicBezTo>
                        <a:cubicBezTo>
                          <a:pt x="11" y="27"/>
                          <a:pt x="10" y="26"/>
                          <a:pt x="9" y="27"/>
                        </a:cubicBezTo>
                        <a:cubicBezTo>
                          <a:pt x="9" y="27"/>
                          <a:pt x="10" y="26"/>
                          <a:pt x="9" y="26"/>
                        </a:cubicBezTo>
                        <a:cubicBezTo>
                          <a:pt x="9" y="26"/>
                          <a:pt x="9" y="26"/>
                          <a:pt x="9" y="27"/>
                        </a:cubicBezTo>
                        <a:cubicBezTo>
                          <a:pt x="9" y="26"/>
                          <a:pt x="8" y="27"/>
                          <a:pt x="8" y="25"/>
                        </a:cubicBezTo>
                        <a:cubicBezTo>
                          <a:pt x="8" y="25"/>
                          <a:pt x="8" y="26"/>
                          <a:pt x="8" y="26"/>
                        </a:cubicBezTo>
                        <a:cubicBezTo>
                          <a:pt x="8" y="25"/>
                          <a:pt x="8" y="25"/>
                          <a:pt x="9" y="25"/>
                        </a:cubicBezTo>
                        <a:cubicBezTo>
                          <a:pt x="8" y="25"/>
                          <a:pt x="7" y="25"/>
                          <a:pt x="7" y="24"/>
                        </a:cubicBezTo>
                        <a:cubicBezTo>
                          <a:pt x="7" y="25"/>
                          <a:pt x="6" y="24"/>
                          <a:pt x="7" y="24"/>
                        </a:cubicBezTo>
                        <a:cubicBezTo>
                          <a:pt x="7" y="24"/>
                          <a:pt x="7" y="24"/>
                          <a:pt x="7" y="24"/>
                        </a:cubicBezTo>
                        <a:cubicBezTo>
                          <a:pt x="7" y="23"/>
                          <a:pt x="6" y="24"/>
                          <a:pt x="7" y="23"/>
                        </a:cubicBezTo>
                        <a:cubicBezTo>
                          <a:pt x="7" y="23"/>
                          <a:pt x="7" y="23"/>
                          <a:pt x="7" y="23"/>
                        </a:cubicBezTo>
                        <a:cubicBezTo>
                          <a:pt x="7" y="22"/>
                          <a:pt x="5" y="21"/>
                          <a:pt x="5" y="20"/>
                        </a:cubicBezTo>
                        <a:cubicBezTo>
                          <a:pt x="3" y="21"/>
                          <a:pt x="2" y="20"/>
                          <a:pt x="3" y="19"/>
                        </a:cubicBezTo>
                        <a:cubicBezTo>
                          <a:pt x="2" y="20"/>
                          <a:pt x="1" y="19"/>
                          <a:pt x="1" y="18"/>
                        </a:cubicBezTo>
                        <a:cubicBezTo>
                          <a:pt x="0" y="17"/>
                          <a:pt x="1" y="16"/>
                          <a:pt x="1" y="16"/>
                        </a:cubicBezTo>
                        <a:cubicBezTo>
                          <a:pt x="2" y="15"/>
                          <a:pt x="2" y="15"/>
                          <a:pt x="2" y="15"/>
                        </a:cubicBezTo>
                        <a:cubicBezTo>
                          <a:pt x="2" y="15"/>
                          <a:pt x="2" y="15"/>
                          <a:pt x="2" y="15"/>
                        </a:cubicBezTo>
                        <a:cubicBezTo>
                          <a:pt x="1" y="16"/>
                          <a:pt x="0" y="15"/>
                          <a:pt x="2" y="14"/>
                        </a:cubicBezTo>
                        <a:cubicBezTo>
                          <a:pt x="2" y="14"/>
                          <a:pt x="1" y="14"/>
                          <a:pt x="1" y="14"/>
                        </a:cubicBezTo>
                        <a:cubicBezTo>
                          <a:pt x="1" y="14"/>
                          <a:pt x="0" y="14"/>
                          <a:pt x="0" y="14"/>
                        </a:cubicBezTo>
                        <a:cubicBezTo>
                          <a:pt x="0" y="14"/>
                          <a:pt x="1" y="14"/>
                          <a:pt x="1" y="14"/>
                        </a:cubicBezTo>
                        <a:cubicBezTo>
                          <a:pt x="1" y="14"/>
                          <a:pt x="1" y="14"/>
                          <a:pt x="0" y="14"/>
                        </a:cubicBezTo>
                        <a:cubicBezTo>
                          <a:pt x="0" y="14"/>
                          <a:pt x="1" y="13"/>
                          <a:pt x="0" y="13"/>
                        </a:cubicBezTo>
                        <a:cubicBezTo>
                          <a:pt x="0" y="13"/>
                          <a:pt x="3" y="13"/>
                          <a:pt x="1" y="13"/>
                        </a:cubicBezTo>
                        <a:cubicBezTo>
                          <a:pt x="1" y="13"/>
                          <a:pt x="2" y="13"/>
                          <a:pt x="3" y="13"/>
                        </a:cubicBezTo>
                        <a:cubicBezTo>
                          <a:pt x="2" y="13"/>
                          <a:pt x="2" y="13"/>
                          <a:pt x="2" y="13"/>
                        </a:cubicBezTo>
                        <a:cubicBezTo>
                          <a:pt x="3" y="13"/>
                          <a:pt x="3" y="13"/>
                          <a:pt x="4" y="13"/>
                        </a:cubicBezTo>
                        <a:cubicBezTo>
                          <a:pt x="4" y="13"/>
                          <a:pt x="5" y="13"/>
                          <a:pt x="5" y="13"/>
                        </a:cubicBezTo>
                        <a:cubicBezTo>
                          <a:pt x="5" y="13"/>
                          <a:pt x="4" y="13"/>
                          <a:pt x="4" y="13"/>
                        </a:cubicBezTo>
                        <a:cubicBezTo>
                          <a:pt x="7" y="13"/>
                          <a:pt x="3" y="14"/>
                          <a:pt x="6" y="14"/>
                        </a:cubicBezTo>
                        <a:cubicBezTo>
                          <a:pt x="6" y="14"/>
                          <a:pt x="6" y="14"/>
                          <a:pt x="5" y="14"/>
                        </a:cubicBezTo>
                        <a:cubicBezTo>
                          <a:pt x="6" y="14"/>
                          <a:pt x="5" y="15"/>
                          <a:pt x="6" y="15"/>
                        </a:cubicBezTo>
                        <a:cubicBezTo>
                          <a:pt x="4" y="15"/>
                          <a:pt x="6" y="15"/>
                          <a:pt x="4" y="16"/>
                        </a:cubicBezTo>
                        <a:cubicBezTo>
                          <a:pt x="5" y="16"/>
                          <a:pt x="5" y="16"/>
                          <a:pt x="7" y="15"/>
                        </a:cubicBezTo>
                        <a:cubicBezTo>
                          <a:pt x="5" y="16"/>
                          <a:pt x="8" y="15"/>
                          <a:pt x="7" y="16"/>
                        </a:cubicBezTo>
                        <a:cubicBezTo>
                          <a:pt x="7" y="16"/>
                          <a:pt x="8" y="16"/>
                          <a:pt x="8" y="16"/>
                        </a:cubicBezTo>
                        <a:cubicBezTo>
                          <a:pt x="7" y="16"/>
                          <a:pt x="8" y="17"/>
                          <a:pt x="9" y="16"/>
                        </a:cubicBezTo>
                        <a:cubicBezTo>
                          <a:pt x="9" y="16"/>
                          <a:pt x="8" y="17"/>
                          <a:pt x="8" y="17"/>
                        </a:cubicBezTo>
                        <a:cubicBezTo>
                          <a:pt x="8" y="17"/>
                          <a:pt x="9" y="17"/>
                          <a:pt x="9" y="16"/>
                        </a:cubicBezTo>
                        <a:cubicBezTo>
                          <a:pt x="9" y="16"/>
                          <a:pt x="8" y="17"/>
                          <a:pt x="9" y="16"/>
                        </a:cubicBezTo>
                        <a:cubicBezTo>
                          <a:pt x="8" y="17"/>
                          <a:pt x="10" y="16"/>
                          <a:pt x="11" y="16"/>
                        </a:cubicBezTo>
                        <a:cubicBezTo>
                          <a:pt x="8" y="19"/>
                          <a:pt x="9" y="18"/>
                          <a:pt x="8" y="20"/>
                        </a:cubicBezTo>
                        <a:cubicBezTo>
                          <a:pt x="9" y="19"/>
                          <a:pt x="9" y="19"/>
                          <a:pt x="10" y="19"/>
                        </a:cubicBezTo>
                        <a:cubicBezTo>
                          <a:pt x="10" y="19"/>
                          <a:pt x="9" y="20"/>
                          <a:pt x="10" y="19"/>
                        </a:cubicBezTo>
                        <a:cubicBezTo>
                          <a:pt x="10" y="19"/>
                          <a:pt x="9" y="20"/>
                          <a:pt x="9" y="20"/>
                        </a:cubicBezTo>
                        <a:cubicBezTo>
                          <a:pt x="9" y="20"/>
                          <a:pt x="9" y="20"/>
                          <a:pt x="10" y="19"/>
                        </a:cubicBezTo>
                        <a:cubicBezTo>
                          <a:pt x="10" y="19"/>
                          <a:pt x="10" y="19"/>
                          <a:pt x="10" y="19"/>
                        </a:cubicBezTo>
                        <a:cubicBezTo>
                          <a:pt x="11" y="17"/>
                          <a:pt x="11" y="19"/>
                          <a:pt x="12" y="18"/>
                        </a:cubicBezTo>
                        <a:cubicBezTo>
                          <a:pt x="11" y="19"/>
                          <a:pt x="12" y="18"/>
                          <a:pt x="12" y="18"/>
                        </a:cubicBezTo>
                        <a:cubicBezTo>
                          <a:pt x="12" y="19"/>
                          <a:pt x="11" y="19"/>
                          <a:pt x="11" y="19"/>
                        </a:cubicBezTo>
                        <a:cubicBezTo>
                          <a:pt x="11" y="19"/>
                          <a:pt x="12" y="19"/>
                          <a:pt x="12" y="18"/>
                        </a:cubicBezTo>
                        <a:cubicBezTo>
                          <a:pt x="12" y="19"/>
                          <a:pt x="12" y="19"/>
                          <a:pt x="12" y="19"/>
                        </a:cubicBezTo>
                        <a:cubicBezTo>
                          <a:pt x="12" y="19"/>
                          <a:pt x="12" y="19"/>
                          <a:pt x="12" y="20"/>
                        </a:cubicBezTo>
                        <a:cubicBezTo>
                          <a:pt x="11" y="21"/>
                          <a:pt x="12" y="19"/>
                          <a:pt x="11" y="20"/>
                        </a:cubicBezTo>
                        <a:cubicBezTo>
                          <a:pt x="11" y="20"/>
                          <a:pt x="11" y="21"/>
                          <a:pt x="11" y="21"/>
                        </a:cubicBezTo>
                        <a:cubicBezTo>
                          <a:pt x="11" y="21"/>
                          <a:pt x="12" y="19"/>
                          <a:pt x="13" y="18"/>
                        </a:cubicBezTo>
                        <a:cubicBezTo>
                          <a:pt x="12" y="19"/>
                          <a:pt x="13" y="18"/>
                          <a:pt x="13" y="18"/>
                        </a:cubicBezTo>
                        <a:cubicBezTo>
                          <a:pt x="13" y="19"/>
                          <a:pt x="13" y="19"/>
                          <a:pt x="13" y="19"/>
                        </a:cubicBezTo>
                        <a:cubicBezTo>
                          <a:pt x="12" y="19"/>
                          <a:pt x="12" y="20"/>
                          <a:pt x="12" y="20"/>
                        </a:cubicBezTo>
                        <a:cubicBezTo>
                          <a:pt x="12" y="20"/>
                          <a:pt x="13" y="18"/>
                          <a:pt x="13" y="18"/>
                        </a:cubicBezTo>
                        <a:cubicBezTo>
                          <a:pt x="14" y="17"/>
                          <a:pt x="13" y="19"/>
                          <a:pt x="12" y="20"/>
                        </a:cubicBezTo>
                        <a:cubicBezTo>
                          <a:pt x="13" y="20"/>
                          <a:pt x="13" y="20"/>
                          <a:pt x="13" y="19"/>
                        </a:cubicBezTo>
                        <a:cubicBezTo>
                          <a:pt x="13" y="18"/>
                          <a:pt x="13" y="20"/>
                          <a:pt x="13" y="19"/>
                        </a:cubicBezTo>
                        <a:cubicBezTo>
                          <a:pt x="13" y="18"/>
                          <a:pt x="14" y="18"/>
                          <a:pt x="14" y="18"/>
                        </a:cubicBezTo>
                        <a:cubicBezTo>
                          <a:pt x="13" y="19"/>
                          <a:pt x="13" y="19"/>
                          <a:pt x="13" y="19"/>
                        </a:cubicBezTo>
                        <a:cubicBezTo>
                          <a:pt x="13" y="19"/>
                          <a:pt x="14" y="18"/>
                          <a:pt x="13" y="19"/>
                        </a:cubicBezTo>
                        <a:cubicBezTo>
                          <a:pt x="14" y="18"/>
                          <a:pt x="13" y="20"/>
                          <a:pt x="14" y="18"/>
                        </a:cubicBezTo>
                        <a:cubicBezTo>
                          <a:pt x="15" y="18"/>
                          <a:pt x="15" y="18"/>
                          <a:pt x="15" y="18"/>
                        </a:cubicBezTo>
                        <a:cubicBezTo>
                          <a:pt x="14" y="19"/>
                          <a:pt x="14" y="20"/>
                          <a:pt x="14" y="20"/>
                        </a:cubicBezTo>
                        <a:cubicBezTo>
                          <a:pt x="14" y="19"/>
                          <a:pt x="14" y="19"/>
                          <a:pt x="14" y="19"/>
                        </a:cubicBezTo>
                        <a:cubicBezTo>
                          <a:pt x="15" y="18"/>
                          <a:pt x="15" y="19"/>
                          <a:pt x="15" y="18"/>
                        </a:cubicBezTo>
                        <a:cubicBezTo>
                          <a:pt x="14" y="20"/>
                          <a:pt x="14" y="19"/>
                          <a:pt x="14" y="21"/>
                        </a:cubicBezTo>
                        <a:cubicBezTo>
                          <a:pt x="14" y="21"/>
                          <a:pt x="14" y="21"/>
                          <a:pt x="13" y="23"/>
                        </a:cubicBezTo>
                        <a:cubicBezTo>
                          <a:pt x="13" y="22"/>
                          <a:pt x="14" y="21"/>
                          <a:pt x="14" y="21"/>
                        </a:cubicBezTo>
                        <a:cubicBezTo>
                          <a:pt x="14" y="20"/>
                          <a:pt x="14" y="22"/>
                          <a:pt x="15" y="20"/>
                        </a:cubicBezTo>
                        <a:cubicBezTo>
                          <a:pt x="14" y="21"/>
                          <a:pt x="14" y="21"/>
                          <a:pt x="14" y="21"/>
                        </a:cubicBezTo>
                        <a:cubicBezTo>
                          <a:pt x="14" y="22"/>
                          <a:pt x="14" y="22"/>
                          <a:pt x="13" y="23"/>
                        </a:cubicBezTo>
                        <a:cubicBezTo>
                          <a:pt x="14" y="22"/>
                          <a:pt x="14" y="21"/>
                          <a:pt x="15" y="20"/>
                        </a:cubicBezTo>
                        <a:cubicBezTo>
                          <a:pt x="15" y="20"/>
                          <a:pt x="15" y="21"/>
                          <a:pt x="15" y="21"/>
                        </a:cubicBezTo>
                        <a:cubicBezTo>
                          <a:pt x="14" y="22"/>
                          <a:pt x="14" y="23"/>
                          <a:pt x="14" y="22"/>
                        </a:cubicBezTo>
                        <a:cubicBezTo>
                          <a:pt x="14" y="23"/>
                          <a:pt x="14" y="23"/>
                          <a:pt x="14" y="24"/>
                        </a:cubicBezTo>
                        <a:cubicBezTo>
                          <a:pt x="14" y="24"/>
                          <a:pt x="14" y="23"/>
                          <a:pt x="14" y="23"/>
                        </a:cubicBezTo>
                        <a:cubicBezTo>
                          <a:pt x="14" y="24"/>
                          <a:pt x="14" y="24"/>
                          <a:pt x="14" y="24"/>
                        </a:cubicBezTo>
                        <a:cubicBezTo>
                          <a:pt x="14" y="24"/>
                          <a:pt x="15" y="23"/>
                          <a:pt x="15" y="23"/>
                        </a:cubicBezTo>
                        <a:cubicBezTo>
                          <a:pt x="15" y="22"/>
                          <a:pt x="15" y="23"/>
                          <a:pt x="15" y="21"/>
                        </a:cubicBezTo>
                        <a:cubicBezTo>
                          <a:pt x="15" y="21"/>
                          <a:pt x="15" y="22"/>
                          <a:pt x="15" y="22"/>
                        </a:cubicBezTo>
                        <a:cubicBezTo>
                          <a:pt x="15" y="22"/>
                          <a:pt x="16" y="21"/>
                          <a:pt x="15" y="22"/>
                        </a:cubicBezTo>
                        <a:cubicBezTo>
                          <a:pt x="15" y="22"/>
                          <a:pt x="15" y="22"/>
                          <a:pt x="16" y="22"/>
                        </a:cubicBezTo>
                        <a:cubicBezTo>
                          <a:pt x="16" y="22"/>
                          <a:pt x="16" y="21"/>
                          <a:pt x="16" y="21"/>
                        </a:cubicBezTo>
                        <a:cubicBezTo>
                          <a:pt x="16" y="20"/>
                          <a:pt x="16" y="23"/>
                          <a:pt x="16" y="21"/>
                        </a:cubicBezTo>
                        <a:cubicBezTo>
                          <a:pt x="16" y="21"/>
                          <a:pt x="16" y="22"/>
                          <a:pt x="16" y="21"/>
                        </a:cubicBezTo>
                        <a:cubicBezTo>
                          <a:pt x="16" y="21"/>
                          <a:pt x="16" y="22"/>
                          <a:pt x="16" y="22"/>
                        </a:cubicBezTo>
                        <a:cubicBezTo>
                          <a:pt x="17" y="21"/>
                          <a:pt x="17" y="21"/>
                          <a:pt x="18" y="21"/>
                        </a:cubicBezTo>
                        <a:cubicBezTo>
                          <a:pt x="18" y="21"/>
                          <a:pt x="17" y="21"/>
                          <a:pt x="17" y="21"/>
                        </a:cubicBezTo>
                        <a:cubicBezTo>
                          <a:pt x="17" y="21"/>
                          <a:pt x="17" y="21"/>
                          <a:pt x="17" y="20"/>
                        </a:cubicBezTo>
                        <a:cubicBezTo>
                          <a:pt x="18" y="21"/>
                          <a:pt x="18" y="23"/>
                          <a:pt x="18" y="24"/>
                        </a:cubicBezTo>
                        <a:cubicBezTo>
                          <a:pt x="19" y="24"/>
                          <a:pt x="19" y="24"/>
                          <a:pt x="19" y="24"/>
                        </a:cubicBezTo>
                        <a:cubicBezTo>
                          <a:pt x="20" y="24"/>
                          <a:pt x="20" y="24"/>
                          <a:pt x="20" y="24"/>
                        </a:cubicBezTo>
                        <a:cubicBezTo>
                          <a:pt x="21" y="24"/>
                          <a:pt x="22" y="24"/>
                          <a:pt x="22" y="24"/>
                        </a:cubicBezTo>
                        <a:cubicBezTo>
                          <a:pt x="22" y="24"/>
                          <a:pt x="21" y="22"/>
                          <a:pt x="21" y="23"/>
                        </a:cubicBezTo>
                        <a:cubicBezTo>
                          <a:pt x="21" y="23"/>
                          <a:pt x="21" y="22"/>
                          <a:pt x="21" y="22"/>
                        </a:cubicBezTo>
                        <a:cubicBezTo>
                          <a:pt x="21" y="22"/>
                          <a:pt x="21" y="20"/>
                          <a:pt x="22" y="22"/>
                        </a:cubicBezTo>
                        <a:cubicBezTo>
                          <a:pt x="22" y="21"/>
                          <a:pt x="21" y="21"/>
                          <a:pt x="22" y="20"/>
                        </a:cubicBezTo>
                        <a:cubicBezTo>
                          <a:pt x="22" y="21"/>
                          <a:pt x="22" y="21"/>
                          <a:pt x="22" y="21"/>
                        </a:cubicBezTo>
                        <a:cubicBezTo>
                          <a:pt x="22" y="21"/>
                          <a:pt x="22" y="21"/>
                          <a:pt x="22" y="21"/>
                        </a:cubicBezTo>
                        <a:cubicBezTo>
                          <a:pt x="22" y="22"/>
                          <a:pt x="22" y="22"/>
                          <a:pt x="23" y="23"/>
                        </a:cubicBezTo>
                        <a:cubicBezTo>
                          <a:pt x="22" y="21"/>
                          <a:pt x="22" y="23"/>
                          <a:pt x="22" y="22"/>
                        </a:cubicBezTo>
                        <a:cubicBezTo>
                          <a:pt x="22" y="23"/>
                          <a:pt x="22" y="23"/>
                          <a:pt x="23" y="24"/>
                        </a:cubicBezTo>
                        <a:cubicBezTo>
                          <a:pt x="23" y="24"/>
                          <a:pt x="23" y="24"/>
                          <a:pt x="23" y="24"/>
                        </a:cubicBezTo>
                        <a:cubicBezTo>
                          <a:pt x="22" y="23"/>
                          <a:pt x="23" y="23"/>
                          <a:pt x="23" y="24"/>
                        </a:cubicBezTo>
                        <a:cubicBezTo>
                          <a:pt x="23" y="23"/>
                          <a:pt x="22" y="22"/>
                          <a:pt x="22" y="21"/>
                        </a:cubicBezTo>
                        <a:cubicBezTo>
                          <a:pt x="22" y="21"/>
                          <a:pt x="23" y="23"/>
                          <a:pt x="23" y="22"/>
                        </a:cubicBezTo>
                        <a:cubicBezTo>
                          <a:pt x="22" y="21"/>
                          <a:pt x="23" y="22"/>
                          <a:pt x="23" y="21"/>
                        </a:cubicBezTo>
                        <a:cubicBezTo>
                          <a:pt x="23" y="22"/>
                          <a:pt x="23" y="22"/>
                          <a:pt x="23" y="22"/>
                        </a:cubicBezTo>
                        <a:cubicBezTo>
                          <a:pt x="24" y="23"/>
                          <a:pt x="23" y="23"/>
                          <a:pt x="23" y="22"/>
                        </a:cubicBezTo>
                        <a:cubicBezTo>
                          <a:pt x="23" y="23"/>
                          <a:pt x="23" y="23"/>
                          <a:pt x="23" y="23"/>
                        </a:cubicBezTo>
                        <a:cubicBezTo>
                          <a:pt x="24" y="24"/>
                          <a:pt x="24" y="23"/>
                          <a:pt x="23" y="23"/>
                        </a:cubicBezTo>
                        <a:cubicBezTo>
                          <a:pt x="24" y="23"/>
                          <a:pt x="24" y="23"/>
                          <a:pt x="24" y="24"/>
                        </a:cubicBezTo>
                        <a:cubicBezTo>
                          <a:pt x="24" y="23"/>
                          <a:pt x="24" y="23"/>
                          <a:pt x="23" y="21"/>
                        </a:cubicBezTo>
                        <a:cubicBezTo>
                          <a:pt x="23" y="21"/>
                          <a:pt x="23" y="22"/>
                          <a:pt x="23" y="21"/>
                        </a:cubicBezTo>
                        <a:cubicBezTo>
                          <a:pt x="23" y="21"/>
                          <a:pt x="23" y="22"/>
                          <a:pt x="24" y="22"/>
                        </a:cubicBezTo>
                        <a:cubicBezTo>
                          <a:pt x="23" y="22"/>
                          <a:pt x="24" y="22"/>
                          <a:pt x="24" y="22"/>
                        </a:cubicBezTo>
                        <a:cubicBezTo>
                          <a:pt x="24" y="23"/>
                          <a:pt x="24" y="22"/>
                          <a:pt x="25" y="23"/>
                        </a:cubicBezTo>
                        <a:cubicBezTo>
                          <a:pt x="25" y="23"/>
                          <a:pt x="24" y="21"/>
                          <a:pt x="25" y="23"/>
                        </a:cubicBezTo>
                        <a:cubicBezTo>
                          <a:pt x="25" y="23"/>
                          <a:pt x="24" y="22"/>
                          <a:pt x="24" y="22"/>
                        </a:cubicBezTo>
                        <a:cubicBezTo>
                          <a:pt x="23" y="21"/>
                          <a:pt x="25" y="23"/>
                          <a:pt x="24" y="21"/>
                        </a:cubicBezTo>
                        <a:cubicBezTo>
                          <a:pt x="24" y="21"/>
                          <a:pt x="24" y="22"/>
                          <a:pt x="25" y="23"/>
                        </a:cubicBezTo>
                        <a:cubicBezTo>
                          <a:pt x="25" y="22"/>
                          <a:pt x="25" y="23"/>
                          <a:pt x="25" y="23"/>
                        </a:cubicBezTo>
                        <a:cubicBezTo>
                          <a:pt x="24" y="21"/>
                          <a:pt x="25" y="22"/>
                          <a:pt x="24" y="21"/>
                        </a:cubicBezTo>
                        <a:cubicBezTo>
                          <a:pt x="25" y="22"/>
                          <a:pt x="23" y="20"/>
                          <a:pt x="24" y="21"/>
                        </a:cubicBezTo>
                        <a:cubicBezTo>
                          <a:pt x="24" y="21"/>
                          <a:pt x="24" y="21"/>
                          <a:pt x="24" y="20"/>
                        </a:cubicBezTo>
                        <a:cubicBezTo>
                          <a:pt x="24" y="20"/>
                          <a:pt x="25" y="21"/>
                          <a:pt x="25" y="21"/>
                        </a:cubicBezTo>
                        <a:cubicBezTo>
                          <a:pt x="24" y="20"/>
                          <a:pt x="25" y="20"/>
                          <a:pt x="25" y="20"/>
                        </a:cubicBezTo>
                        <a:cubicBezTo>
                          <a:pt x="26" y="20"/>
                          <a:pt x="26" y="20"/>
                          <a:pt x="25" y="20"/>
                        </a:cubicBezTo>
                        <a:cubicBezTo>
                          <a:pt x="25" y="19"/>
                          <a:pt x="26" y="20"/>
                          <a:pt x="27" y="20"/>
                        </a:cubicBezTo>
                        <a:cubicBezTo>
                          <a:pt x="26" y="19"/>
                          <a:pt x="26" y="19"/>
                          <a:pt x="26" y="19"/>
                        </a:cubicBezTo>
                        <a:cubicBezTo>
                          <a:pt x="27" y="19"/>
                          <a:pt x="27" y="19"/>
                          <a:pt x="27" y="20"/>
                        </a:cubicBezTo>
                        <a:cubicBezTo>
                          <a:pt x="27" y="19"/>
                          <a:pt x="27" y="19"/>
                          <a:pt x="27" y="19"/>
                        </a:cubicBezTo>
                        <a:cubicBezTo>
                          <a:pt x="27" y="19"/>
                          <a:pt x="29" y="20"/>
                          <a:pt x="30" y="21"/>
                        </a:cubicBezTo>
                        <a:cubicBezTo>
                          <a:pt x="30" y="20"/>
                          <a:pt x="29" y="20"/>
                          <a:pt x="29" y="20"/>
                        </a:cubicBezTo>
                        <a:cubicBezTo>
                          <a:pt x="28" y="19"/>
                          <a:pt x="29" y="20"/>
                          <a:pt x="28" y="19"/>
                        </a:cubicBezTo>
                        <a:cubicBezTo>
                          <a:pt x="28" y="19"/>
                          <a:pt x="29" y="19"/>
                          <a:pt x="28" y="19"/>
                        </a:cubicBezTo>
                        <a:cubicBezTo>
                          <a:pt x="29" y="19"/>
                          <a:pt x="29" y="19"/>
                          <a:pt x="29" y="19"/>
                        </a:cubicBezTo>
                        <a:cubicBezTo>
                          <a:pt x="29" y="19"/>
                          <a:pt x="28" y="18"/>
                          <a:pt x="29" y="19"/>
                        </a:cubicBezTo>
                        <a:cubicBezTo>
                          <a:pt x="29" y="19"/>
                          <a:pt x="29" y="19"/>
                          <a:pt x="28" y="18"/>
                        </a:cubicBezTo>
                        <a:cubicBezTo>
                          <a:pt x="28" y="19"/>
                          <a:pt x="29" y="18"/>
                          <a:pt x="28" y="18"/>
                        </a:cubicBezTo>
                        <a:cubicBezTo>
                          <a:pt x="27" y="18"/>
                          <a:pt x="29" y="19"/>
                          <a:pt x="29" y="18"/>
                        </a:cubicBezTo>
                        <a:cubicBezTo>
                          <a:pt x="30" y="19"/>
                          <a:pt x="29" y="19"/>
                          <a:pt x="29" y="19"/>
                        </a:cubicBezTo>
                        <a:cubicBezTo>
                          <a:pt x="30" y="19"/>
                          <a:pt x="30" y="19"/>
                          <a:pt x="30" y="19"/>
                        </a:cubicBezTo>
                        <a:cubicBezTo>
                          <a:pt x="30" y="19"/>
                          <a:pt x="29" y="18"/>
                          <a:pt x="28" y="18"/>
                        </a:cubicBezTo>
                        <a:cubicBezTo>
                          <a:pt x="29" y="18"/>
                          <a:pt x="30" y="17"/>
                          <a:pt x="28" y="16"/>
                        </a:cubicBezTo>
                        <a:cubicBezTo>
                          <a:pt x="29" y="16"/>
                          <a:pt x="29" y="17"/>
                          <a:pt x="30" y="17"/>
                        </a:cubicBezTo>
                        <a:cubicBezTo>
                          <a:pt x="29" y="17"/>
                          <a:pt x="28" y="16"/>
                          <a:pt x="29" y="16"/>
                        </a:cubicBezTo>
                        <a:cubicBezTo>
                          <a:pt x="29" y="16"/>
                          <a:pt x="30" y="17"/>
                          <a:pt x="29" y="17"/>
                        </a:cubicBezTo>
                        <a:cubicBezTo>
                          <a:pt x="31" y="17"/>
                          <a:pt x="29" y="16"/>
                          <a:pt x="30" y="17"/>
                        </a:cubicBezTo>
                        <a:cubicBezTo>
                          <a:pt x="29" y="16"/>
                          <a:pt x="29" y="16"/>
                          <a:pt x="30" y="16"/>
                        </a:cubicBezTo>
                        <a:cubicBezTo>
                          <a:pt x="29" y="16"/>
                          <a:pt x="28" y="15"/>
                          <a:pt x="28" y="15"/>
                        </a:cubicBezTo>
                        <a:cubicBezTo>
                          <a:pt x="27" y="15"/>
                          <a:pt x="27" y="15"/>
                          <a:pt x="27" y="15"/>
                        </a:cubicBezTo>
                        <a:cubicBezTo>
                          <a:pt x="28" y="15"/>
                          <a:pt x="28" y="15"/>
                          <a:pt x="28" y="15"/>
                        </a:cubicBezTo>
                        <a:cubicBezTo>
                          <a:pt x="28" y="15"/>
                          <a:pt x="29" y="15"/>
                          <a:pt x="29" y="15"/>
                        </a:cubicBezTo>
                        <a:cubicBezTo>
                          <a:pt x="30" y="16"/>
                          <a:pt x="28" y="15"/>
                          <a:pt x="31" y="16"/>
                        </a:cubicBezTo>
                        <a:cubicBezTo>
                          <a:pt x="31" y="15"/>
                          <a:pt x="31" y="15"/>
                          <a:pt x="31" y="14"/>
                        </a:cubicBezTo>
                        <a:cubicBezTo>
                          <a:pt x="30" y="14"/>
                          <a:pt x="30" y="14"/>
                          <a:pt x="29" y="14"/>
                        </a:cubicBezTo>
                        <a:cubicBezTo>
                          <a:pt x="29" y="14"/>
                          <a:pt x="30" y="14"/>
                          <a:pt x="30" y="14"/>
                        </a:cubicBezTo>
                        <a:cubicBezTo>
                          <a:pt x="31" y="15"/>
                          <a:pt x="29" y="14"/>
                          <a:pt x="31" y="15"/>
                        </a:cubicBezTo>
                        <a:cubicBezTo>
                          <a:pt x="30" y="15"/>
                          <a:pt x="30" y="14"/>
                          <a:pt x="28" y="14"/>
                        </a:cubicBezTo>
                        <a:cubicBezTo>
                          <a:pt x="31" y="15"/>
                          <a:pt x="28" y="13"/>
                          <a:pt x="29" y="14"/>
                        </a:cubicBezTo>
                        <a:cubicBezTo>
                          <a:pt x="29" y="13"/>
                          <a:pt x="28" y="13"/>
                          <a:pt x="28" y="13"/>
                        </a:cubicBezTo>
                        <a:cubicBezTo>
                          <a:pt x="28" y="13"/>
                          <a:pt x="29" y="13"/>
                          <a:pt x="29" y="13"/>
                        </a:cubicBezTo>
                        <a:cubicBezTo>
                          <a:pt x="28" y="13"/>
                          <a:pt x="28" y="13"/>
                          <a:pt x="28" y="13"/>
                        </a:cubicBezTo>
                        <a:cubicBezTo>
                          <a:pt x="28" y="13"/>
                          <a:pt x="28" y="13"/>
                          <a:pt x="28" y="13"/>
                        </a:cubicBezTo>
                        <a:cubicBezTo>
                          <a:pt x="27" y="13"/>
                          <a:pt x="28" y="13"/>
                          <a:pt x="28" y="13"/>
                        </a:cubicBezTo>
                        <a:cubicBezTo>
                          <a:pt x="28" y="13"/>
                          <a:pt x="29" y="13"/>
                          <a:pt x="29" y="13"/>
                        </a:cubicBezTo>
                        <a:cubicBezTo>
                          <a:pt x="29" y="13"/>
                          <a:pt x="29" y="13"/>
                          <a:pt x="29" y="13"/>
                        </a:cubicBezTo>
                        <a:cubicBezTo>
                          <a:pt x="28" y="13"/>
                          <a:pt x="29" y="13"/>
                          <a:pt x="29" y="13"/>
                        </a:cubicBezTo>
                        <a:cubicBezTo>
                          <a:pt x="27" y="12"/>
                          <a:pt x="29" y="12"/>
                          <a:pt x="28" y="12"/>
                        </a:cubicBezTo>
                        <a:cubicBezTo>
                          <a:pt x="28" y="12"/>
                          <a:pt x="28" y="12"/>
                          <a:pt x="29" y="12"/>
                        </a:cubicBezTo>
                        <a:cubicBezTo>
                          <a:pt x="28" y="12"/>
                          <a:pt x="28" y="12"/>
                          <a:pt x="29" y="12"/>
                        </a:cubicBezTo>
                        <a:cubicBezTo>
                          <a:pt x="30" y="12"/>
                          <a:pt x="28" y="11"/>
                          <a:pt x="29" y="12"/>
                        </a:cubicBezTo>
                        <a:cubicBezTo>
                          <a:pt x="31" y="12"/>
                          <a:pt x="26" y="10"/>
                          <a:pt x="28" y="11"/>
                        </a:cubicBezTo>
                        <a:cubicBezTo>
                          <a:pt x="26" y="10"/>
                          <a:pt x="29" y="11"/>
                          <a:pt x="28" y="10"/>
                        </a:cubicBezTo>
                        <a:cubicBezTo>
                          <a:pt x="28" y="10"/>
                          <a:pt x="29" y="10"/>
                          <a:pt x="31" y="11"/>
                        </a:cubicBezTo>
                        <a:cubicBezTo>
                          <a:pt x="30" y="11"/>
                          <a:pt x="29" y="10"/>
                          <a:pt x="29" y="10"/>
                        </a:cubicBezTo>
                        <a:cubicBezTo>
                          <a:pt x="29" y="10"/>
                          <a:pt x="30" y="11"/>
                          <a:pt x="31" y="11"/>
                        </a:cubicBezTo>
                        <a:cubicBezTo>
                          <a:pt x="31" y="10"/>
                          <a:pt x="29" y="10"/>
                          <a:pt x="29" y="10"/>
                        </a:cubicBezTo>
                        <a:cubicBezTo>
                          <a:pt x="29" y="10"/>
                          <a:pt x="29" y="10"/>
                          <a:pt x="29" y="10"/>
                        </a:cubicBezTo>
                        <a:cubicBezTo>
                          <a:pt x="30" y="10"/>
                          <a:pt x="30" y="10"/>
                          <a:pt x="30" y="10"/>
                        </a:cubicBezTo>
                        <a:cubicBezTo>
                          <a:pt x="29" y="10"/>
                          <a:pt x="29" y="9"/>
                          <a:pt x="30" y="9"/>
                        </a:cubicBezTo>
                        <a:cubicBezTo>
                          <a:pt x="30" y="9"/>
                          <a:pt x="29" y="9"/>
                          <a:pt x="29" y="9"/>
                        </a:cubicBezTo>
                        <a:cubicBezTo>
                          <a:pt x="29" y="9"/>
                          <a:pt x="28" y="9"/>
                          <a:pt x="28" y="9"/>
                        </a:cubicBezTo>
                        <a:cubicBezTo>
                          <a:pt x="29" y="9"/>
                          <a:pt x="29" y="9"/>
                          <a:pt x="30" y="9"/>
                        </a:cubicBezTo>
                        <a:cubicBezTo>
                          <a:pt x="31" y="9"/>
                          <a:pt x="30" y="9"/>
                          <a:pt x="30" y="9"/>
                        </a:cubicBezTo>
                        <a:cubicBezTo>
                          <a:pt x="31" y="9"/>
                          <a:pt x="31" y="9"/>
                          <a:pt x="31" y="9"/>
                        </a:cubicBezTo>
                        <a:cubicBezTo>
                          <a:pt x="30" y="9"/>
                          <a:pt x="32" y="9"/>
                          <a:pt x="30" y="8"/>
                        </a:cubicBezTo>
                        <a:cubicBezTo>
                          <a:pt x="33" y="8"/>
                          <a:pt x="32" y="5"/>
                          <a:pt x="32" y="4"/>
                        </a:cubicBezTo>
                        <a:cubicBezTo>
                          <a:pt x="31" y="4"/>
                          <a:pt x="32" y="4"/>
                          <a:pt x="31" y="4"/>
                        </a:cubicBezTo>
                        <a:cubicBezTo>
                          <a:pt x="31" y="4"/>
                          <a:pt x="32" y="5"/>
                          <a:pt x="31" y="4"/>
                        </a:cubicBezTo>
                        <a:cubicBezTo>
                          <a:pt x="32" y="5"/>
                          <a:pt x="30" y="5"/>
                          <a:pt x="31" y="5"/>
                        </a:cubicBezTo>
                        <a:cubicBezTo>
                          <a:pt x="30" y="5"/>
                          <a:pt x="29" y="4"/>
                          <a:pt x="29" y="4"/>
                        </a:cubicBezTo>
                        <a:cubicBezTo>
                          <a:pt x="31" y="5"/>
                          <a:pt x="29" y="4"/>
                          <a:pt x="30" y="5"/>
                        </a:cubicBezTo>
                        <a:cubicBezTo>
                          <a:pt x="31" y="5"/>
                          <a:pt x="31" y="4"/>
                          <a:pt x="29" y="4"/>
                        </a:cubicBezTo>
                        <a:cubicBezTo>
                          <a:pt x="29" y="4"/>
                          <a:pt x="30" y="4"/>
                          <a:pt x="29" y="4"/>
                        </a:cubicBezTo>
                        <a:cubicBezTo>
                          <a:pt x="30" y="4"/>
                          <a:pt x="31" y="4"/>
                          <a:pt x="32" y="4"/>
                        </a:cubicBezTo>
                        <a:cubicBezTo>
                          <a:pt x="32" y="4"/>
                          <a:pt x="30" y="3"/>
                          <a:pt x="30" y="4"/>
                        </a:cubicBezTo>
                        <a:cubicBezTo>
                          <a:pt x="30" y="4"/>
                          <a:pt x="30" y="4"/>
                          <a:pt x="29" y="3"/>
                        </a:cubicBezTo>
                        <a:cubicBezTo>
                          <a:pt x="30" y="3"/>
                          <a:pt x="31" y="4"/>
                          <a:pt x="31" y="4"/>
                        </a:cubicBezTo>
                        <a:cubicBezTo>
                          <a:pt x="31" y="3"/>
                          <a:pt x="32" y="4"/>
                          <a:pt x="32" y="4"/>
                        </a:cubicBezTo>
                        <a:cubicBezTo>
                          <a:pt x="32" y="3"/>
                          <a:pt x="31" y="3"/>
                          <a:pt x="30" y="3"/>
                        </a:cubicBezTo>
                        <a:cubicBezTo>
                          <a:pt x="32" y="3"/>
                          <a:pt x="29" y="2"/>
                          <a:pt x="32" y="3"/>
                        </a:cubicBezTo>
                        <a:cubicBezTo>
                          <a:pt x="31" y="2"/>
                          <a:pt x="33" y="2"/>
                          <a:pt x="31" y="1"/>
                        </a:cubicBezTo>
                        <a:cubicBezTo>
                          <a:pt x="31" y="0"/>
                          <a:pt x="33" y="1"/>
                          <a:pt x="34" y="1"/>
                        </a:cubicBezTo>
                        <a:close/>
                        <a:moveTo>
                          <a:pt x="11" y="24"/>
                        </a:moveTo>
                        <a:cubicBezTo>
                          <a:pt x="11" y="23"/>
                          <a:pt x="12" y="23"/>
                          <a:pt x="12" y="22"/>
                        </a:cubicBezTo>
                        <a:cubicBezTo>
                          <a:pt x="12" y="22"/>
                          <a:pt x="11" y="23"/>
                          <a:pt x="11" y="23"/>
                        </a:cubicBezTo>
                        <a:cubicBezTo>
                          <a:pt x="11" y="23"/>
                          <a:pt x="11" y="24"/>
                          <a:pt x="11" y="24"/>
                        </a:cubicBezTo>
                        <a:cubicBezTo>
                          <a:pt x="11" y="23"/>
                          <a:pt x="11" y="23"/>
                          <a:pt x="11" y="23"/>
                        </a:cubicBezTo>
                        <a:cubicBezTo>
                          <a:pt x="11" y="23"/>
                          <a:pt x="11" y="25"/>
                          <a:pt x="11" y="24"/>
                        </a:cubicBezTo>
                        <a:close/>
                        <a:moveTo>
                          <a:pt x="13" y="22"/>
                        </a:moveTo>
                        <a:cubicBezTo>
                          <a:pt x="13" y="22"/>
                          <a:pt x="13" y="22"/>
                          <a:pt x="13" y="22"/>
                        </a:cubicBezTo>
                        <a:cubicBezTo>
                          <a:pt x="12" y="23"/>
                          <a:pt x="12" y="24"/>
                          <a:pt x="12" y="24"/>
                        </a:cubicBezTo>
                        <a:cubicBezTo>
                          <a:pt x="12" y="23"/>
                          <a:pt x="12" y="23"/>
                          <a:pt x="12" y="23"/>
                        </a:cubicBezTo>
                        <a:cubicBezTo>
                          <a:pt x="13" y="23"/>
                          <a:pt x="13" y="23"/>
                          <a:pt x="13" y="22"/>
                        </a:cubicBezTo>
                        <a:close/>
                        <a:moveTo>
                          <a:pt x="13" y="24"/>
                        </a:moveTo>
                        <a:cubicBezTo>
                          <a:pt x="13" y="23"/>
                          <a:pt x="12" y="24"/>
                          <a:pt x="12" y="24"/>
                        </a:cubicBezTo>
                        <a:cubicBezTo>
                          <a:pt x="12" y="25"/>
                          <a:pt x="12" y="25"/>
                          <a:pt x="12" y="25"/>
                        </a:cubicBezTo>
                        <a:cubicBezTo>
                          <a:pt x="12" y="25"/>
                          <a:pt x="12" y="24"/>
                          <a:pt x="13" y="24"/>
                        </a:cubicBezTo>
                        <a:close/>
                        <a:moveTo>
                          <a:pt x="30" y="17"/>
                        </a:moveTo>
                        <a:cubicBezTo>
                          <a:pt x="30" y="17"/>
                          <a:pt x="32" y="18"/>
                          <a:pt x="32" y="18"/>
                        </a:cubicBezTo>
                        <a:cubicBezTo>
                          <a:pt x="32" y="18"/>
                          <a:pt x="28" y="16"/>
                          <a:pt x="30" y="17"/>
                        </a:cubicBezTo>
                        <a:close/>
                        <a:moveTo>
                          <a:pt x="32" y="14"/>
                        </a:moveTo>
                        <a:cubicBezTo>
                          <a:pt x="31" y="14"/>
                          <a:pt x="30" y="14"/>
                          <a:pt x="30" y="13"/>
                        </a:cubicBezTo>
                        <a:cubicBezTo>
                          <a:pt x="31" y="14"/>
                          <a:pt x="31" y="14"/>
                          <a:pt x="32" y="14"/>
                        </a:cubicBezTo>
                        <a:cubicBezTo>
                          <a:pt x="32" y="14"/>
                          <a:pt x="32" y="14"/>
                          <a:pt x="32" y="14"/>
                        </a:cubicBezTo>
                        <a:cubicBezTo>
                          <a:pt x="33" y="14"/>
                          <a:pt x="32" y="14"/>
                          <a:pt x="32" y="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192" name="组合 191"/>
              <p:cNvGrpSpPr/>
              <p:nvPr/>
            </p:nvGrpSpPr>
            <p:grpSpPr>
              <a:xfrm>
                <a:off x="4952409" y="2937132"/>
                <a:ext cx="2015390" cy="2808917"/>
                <a:chOff x="4952409" y="2937132"/>
                <a:chExt cx="2015390" cy="2808917"/>
              </a:xfrm>
            </p:grpSpPr>
            <p:sp>
              <p:nvSpPr>
                <p:cNvPr id="193" name="Freeform 40"/>
                <p:cNvSpPr/>
                <p:nvPr/>
              </p:nvSpPr>
              <p:spPr bwMode="auto">
                <a:xfrm rot="976095">
                  <a:off x="4952409" y="2937132"/>
                  <a:ext cx="50472" cy="69401"/>
                </a:xfrm>
                <a:custGeom>
                  <a:avLst/>
                  <a:gdLst>
                    <a:gd name="T0" fmla="*/ 3 w 3"/>
                    <a:gd name="T1" fmla="*/ 1 h 4"/>
                    <a:gd name="T2" fmla="*/ 1 w 3"/>
                    <a:gd name="T3" fmla="*/ 1 h 4"/>
                    <a:gd name="T4" fmla="*/ 2 w 3"/>
                    <a:gd name="T5" fmla="*/ 3 h 4"/>
                    <a:gd name="T6" fmla="*/ 3 w 3"/>
                    <a:gd name="T7" fmla="*/ 3 h 4"/>
                    <a:gd name="T8" fmla="*/ 3 w 3"/>
                    <a:gd name="T9" fmla="*/ 1 h 4"/>
                  </a:gdLst>
                  <a:ahLst/>
                  <a:cxnLst>
                    <a:cxn ang="0">
                      <a:pos x="T0" y="T1"/>
                    </a:cxn>
                    <a:cxn ang="0">
                      <a:pos x="T2" y="T3"/>
                    </a:cxn>
                    <a:cxn ang="0">
                      <a:pos x="T4" y="T5"/>
                    </a:cxn>
                    <a:cxn ang="0">
                      <a:pos x="T6" y="T7"/>
                    </a:cxn>
                    <a:cxn ang="0">
                      <a:pos x="T8" y="T9"/>
                    </a:cxn>
                  </a:cxnLst>
                  <a:rect l="0" t="0" r="r" b="b"/>
                  <a:pathLst>
                    <a:path w="3" h="4">
                      <a:moveTo>
                        <a:pt x="3" y="1"/>
                      </a:moveTo>
                      <a:cubicBezTo>
                        <a:pt x="3" y="1"/>
                        <a:pt x="1" y="0"/>
                        <a:pt x="1" y="1"/>
                      </a:cubicBezTo>
                      <a:cubicBezTo>
                        <a:pt x="3" y="2"/>
                        <a:pt x="0" y="2"/>
                        <a:pt x="2" y="3"/>
                      </a:cubicBezTo>
                      <a:cubicBezTo>
                        <a:pt x="2" y="2"/>
                        <a:pt x="2" y="4"/>
                        <a:pt x="3" y="3"/>
                      </a:cubicBezTo>
                      <a:cubicBezTo>
                        <a:pt x="3" y="2"/>
                        <a:pt x="2" y="2"/>
                        <a:pt x="3"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4" name="Freeform 42"/>
                <p:cNvSpPr/>
                <p:nvPr/>
              </p:nvSpPr>
              <p:spPr bwMode="auto">
                <a:xfrm rot="976095">
                  <a:off x="5196603" y="3630902"/>
                  <a:ext cx="0" cy="1892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0"/>
                        <a:pt x="0" y="0"/>
                      </a:cubicBezTo>
                      <a:cubicBezTo>
                        <a:pt x="0" y="0"/>
                        <a:pt x="0" y="0"/>
                        <a:pt x="0" y="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5" name="Freeform 43"/>
                <p:cNvSpPr/>
                <p:nvPr/>
              </p:nvSpPr>
              <p:spPr bwMode="auto">
                <a:xfrm rot="976095">
                  <a:off x="6847651" y="3751639"/>
                  <a:ext cx="37854" cy="88326"/>
                </a:xfrm>
                <a:custGeom>
                  <a:avLst/>
                  <a:gdLst>
                    <a:gd name="T0" fmla="*/ 1 w 2"/>
                    <a:gd name="T1" fmla="*/ 4 h 5"/>
                    <a:gd name="T2" fmla="*/ 1 w 2"/>
                    <a:gd name="T3" fmla="*/ 1 h 5"/>
                    <a:gd name="T4" fmla="*/ 2 w 2"/>
                    <a:gd name="T5" fmla="*/ 1 h 5"/>
                    <a:gd name="T6" fmla="*/ 1 w 2"/>
                    <a:gd name="T7" fmla="*/ 0 h 5"/>
                    <a:gd name="T8" fmla="*/ 0 w 2"/>
                    <a:gd name="T9" fmla="*/ 3 h 5"/>
                    <a:gd name="T10" fmla="*/ 1 w 2"/>
                    <a:gd name="T11" fmla="*/ 4 h 5"/>
                  </a:gdLst>
                  <a:ahLst/>
                  <a:cxnLst>
                    <a:cxn ang="0">
                      <a:pos x="T0" y="T1"/>
                    </a:cxn>
                    <a:cxn ang="0">
                      <a:pos x="T2" y="T3"/>
                    </a:cxn>
                    <a:cxn ang="0">
                      <a:pos x="T4" y="T5"/>
                    </a:cxn>
                    <a:cxn ang="0">
                      <a:pos x="T6" y="T7"/>
                    </a:cxn>
                    <a:cxn ang="0">
                      <a:pos x="T8" y="T9"/>
                    </a:cxn>
                    <a:cxn ang="0">
                      <a:pos x="T10" y="T11"/>
                    </a:cxn>
                  </a:cxnLst>
                  <a:rect l="0" t="0" r="r" b="b"/>
                  <a:pathLst>
                    <a:path w="2" h="5">
                      <a:moveTo>
                        <a:pt x="1" y="4"/>
                      </a:moveTo>
                      <a:cubicBezTo>
                        <a:pt x="1" y="4"/>
                        <a:pt x="1" y="2"/>
                        <a:pt x="1" y="1"/>
                      </a:cubicBezTo>
                      <a:cubicBezTo>
                        <a:pt x="1" y="2"/>
                        <a:pt x="2" y="2"/>
                        <a:pt x="2" y="1"/>
                      </a:cubicBezTo>
                      <a:cubicBezTo>
                        <a:pt x="1" y="1"/>
                        <a:pt x="1" y="1"/>
                        <a:pt x="1" y="0"/>
                      </a:cubicBezTo>
                      <a:cubicBezTo>
                        <a:pt x="1" y="1"/>
                        <a:pt x="0" y="2"/>
                        <a:pt x="0" y="3"/>
                      </a:cubicBezTo>
                      <a:cubicBezTo>
                        <a:pt x="1" y="2"/>
                        <a:pt x="0" y="5"/>
                        <a:pt x="1"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6" name="Freeform 44"/>
                <p:cNvSpPr/>
                <p:nvPr/>
              </p:nvSpPr>
              <p:spPr bwMode="auto">
                <a:xfrm rot="976095">
                  <a:off x="6936252" y="3585852"/>
                  <a:ext cx="31547" cy="82019"/>
                </a:xfrm>
                <a:custGeom>
                  <a:avLst/>
                  <a:gdLst>
                    <a:gd name="T0" fmla="*/ 2 w 2"/>
                    <a:gd name="T1" fmla="*/ 4 h 5"/>
                    <a:gd name="T2" fmla="*/ 1 w 2"/>
                    <a:gd name="T3" fmla="*/ 0 h 5"/>
                    <a:gd name="T4" fmla="*/ 2 w 2"/>
                    <a:gd name="T5" fmla="*/ 4 h 5"/>
                  </a:gdLst>
                  <a:ahLst/>
                  <a:cxnLst>
                    <a:cxn ang="0">
                      <a:pos x="T0" y="T1"/>
                    </a:cxn>
                    <a:cxn ang="0">
                      <a:pos x="T2" y="T3"/>
                    </a:cxn>
                    <a:cxn ang="0">
                      <a:pos x="T4" y="T5"/>
                    </a:cxn>
                  </a:cxnLst>
                  <a:rect l="0" t="0" r="r" b="b"/>
                  <a:pathLst>
                    <a:path w="2" h="5">
                      <a:moveTo>
                        <a:pt x="2" y="4"/>
                      </a:moveTo>
                      <a:cubicBezTo>
                        <a:pt x="0" y="4"/>
                        <a:pt x="2" y="1"/>
                        <a:pt x="1" y="0"/>
                      </a:cubicBezTo>
                      <a:cubicBezTo>
                        <a:pt x="1" y="1"/>
                        <a:pt x="1" y="5"/>
                        <a:pt x="2" y="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7" name="Freeform 45"/>
                <p:cNvSpPr/>
                <p:nvPr/>
              </p:nvSpPr>
              <p:spPr bwMode="auto">
                <a:xfrm rot="976095">
                  <a:off x="5738366" y="3113517"/>
                  <a:ext cx="50472" cy="50472"/>
                </a:xfrm>
                <a:custGeom>
                  <a:avLst/>
                  <a:gdLst>
                    <a:gd name="T0" fmla="*/ 3 w 3"/>
                    <a:gd name="T1" fmla="*/ 2 h 3"/>
                    <a:gd name="T2" fmla="*/ 2 w 3"/>
                    <a:gd name="T3" fmla="*/ 1 h 3"/>
                    <a:gd name="T4" fmla="*/ 2 w 3"/>
                    <a:gd name="T5" fmla="*/ 1 h 3"/>
                    <a:gd name="T6" fmla="*/ 1 w 3"/>
                    <a:gd name="T7" fmla="*/ 1 h 3"/>
                    <a:gd name="T8" fmla="*/ 0 w 3"/>
                    <a:gd name="T9" fmla="*/ 2 h 3"/>
                    <a:gd name="T10" fmla="*/ 1 w 3"/>
                    <a:gd name="T11" fmla="*/ 3 h 3"/>
                    <a:gd name="T12" fmla="*/ 2 w 3"/>
                    <a:gd name="T13" fmla="*/ 2 h 3"/>
                    <a:gd name="T14" fmla="*/ 2 w 3"/>
                    <a:gd name="T15" fmla="*/ 2 h 3"/>
                    <a:gd name="T16" fmla="*/ 2 w 3"/>
                    <a:gd name="T17" fmla="*/ 2 h 3"/>
                    <a:gd name="T18" fmla="*/ 3 w 3"/>
                    <a:gd name="T19"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 h="3">
                      <a:moveTo>
                        <a:pt x="3" y="2"/>
                      </a:moveTo>
                      <a:cubicBezTo>
                        <a:pt x="3" y="2"/>
                        <a:pt x="3" y="0"/>
                        <a:pt x="2" y="1"/>
                      </a:cubicBezTo>
                      <a:cubicBezTo>
                        <a:pt x="2" y="1"/>
                        <a:pt x="2" y="1"/>
                        <a:pt x="2" y="1"/>
                      </a:cubicBezTo>
                      <a:cubicBezTo>
                        <a:pt x="1" y="1"/>
                        <a:pt x="1" y="1"/>
                        <a:pt x="1" y="1"/>
                      </a:cubicBezTo>
                      <a:cubicBezTo>
                        <a:pt x="1" y="1"/>
                        <a:pt x="0" y="0"/>
                        <a:pt x="0" y="2"/>
                      </a:cubicBezTo>
                      <a:cubicBezTo>
                        <a:pt x="2" y="1"/>
                        <a:pt x="0" y="3"/>
                        <a:pt x="1" y="3"/>
                      </a:cubicBezTo>
                      <a:cubicBezTo>
                        <a:pt x="2" y="3"/>
                        <a:pt x="2" y="2"/>
                        <a:pt x="2" y="2"/>
                      </a:cubicBezTo>
                      <a:cubicBezTo>
                        <a:pt x="2" y="2"/>
                        <a:pt x="2" y="2"/>
                        <a:pt x="2" y="2"/>
                      </a:cubicBezTo>
                      <a:cubicBezTo>
                        <a:pt x="2" y="2"/>
                        <a:pt x="2" y="2"/>
                        <a:pt x="2" y="2"/>
                      </a:cubicBezTo>
                      <a:cubicBezTo>
                        <a:pt x="2" y="2"/>
                        <a:pt x="3" y="2"/>
                        <a:pt x="3"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8" name="Freeform 47"/>
                <p:cNvSpPr/>
                <p:nvPr/>
              </p:nvSpPr>
              <p:spPr bwMode="auto">
                <a:xfrm rot="976095">
                  <a:off x="5713446" y="3571418"/>
                  <a:ext cx="0" cy="18929"/>
                </a:xfrm>
                <a:custGeom>
                  <a:avLst/>
                  <a:gdLst>
                    <a:gd name="T0" fmla="*/ 1 h 1"/>
                    <a:gd name="T1" fmla="*/ 0 h 1"/>
                    <a:gd name="T2" fmla="*/ 1 h 1"/>
                  </a:gdLst>
                  <a:ahLst/>
                  <a:cxnLst>
                    <a:cxn ang="0">
                      <a:pos x="0" y="T0"/>
                    </a:cxn>
                    <a:cxn ang="0">
                      <a:pos x="0" y="T1"/>
                    </a:cxn>
                    <a:cxn ang="0">
                      <a:pos x="0" y="T2"/>
                    </a:cxn>
                  </a:cxnLst>
                  <a:rect l="0" t="0" r="r" b="b"/>
                  <a:pathLst>
                    <a:path h="1">
                      <a:moveTo>
                        <a:pt x="0" y="1"/>
                      </a:moveTo>
                      <a:cubicBezTo>
                        <a:pt x="0" y="1"/>
                        <a:pt x="0" y="1"/>
                        <a:pt x="0" y="0"/>
                      </a:cubicBezTo>
                      <a:cubicBezTo>
                        <a:pt x="0" y="1"/>
                        <a:pt x="0" y="1"/>
                        <a:pt x="0"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199" name="Freeform 48"/>
                <p:cNvSpPr/>
                <p:nvPr/>
              </p:nvSpPr>
              <p:spPr bwMode="auto">
                <a:xfrm rot="976095">
                  <a:off x="6224677" y="3923030"/>
                  <a:ext cx="31547" cy="50472"/>
                </a:xfrm>
                <a:custGeom>
                  <a:avLst/>
                  <a:gdLst>
                    <a:gd name="T0" fmla="*/ 2 w 2"/>
                    <a:gd name="T1" fmla="*/ 2 h 3"/>
                    <a:gd name="T2" fmla="*/ 2 w 2"/>
                    <a:gd name="T3" fmla="*/ 1 h 3"/>
                    <a:gd name="T4" fmla="*/ 2 w 2"/>
                    <a:gd name="T5" fmla="*/ 1 h 3"/>
                    <a:gd name="T6" fmla="*/ 1 w 2"/>
                    <a:gd name="T7" fmla="*/ 0 h 3"/>
                    <a:gd name="T8" fmla="*/ 0 w 2"/>
                    <a:gd name="T9" fmla="*/ 2 h 3"/>
                    <a:gd name="T10" fmla="*/ 2 w 2"/>
                    <a:gd name="T11" fmla="*/ 2 h 3"/>
                  </a:gdLst>
                  <a:ahLst/>
                  <a:cxnLst>
                    <a:cxn ang="0">
                      <a:pos x="T0" y="T1"/>
                    </a:cxn>
                    <a:cxn ang="0">
                      <a:pos x="T2" y="T3"/>
                    </a:cxn>
                    <a:cxn ang="0">
                      <a:pos x="T4" y="T5"/>
                    </a:cxn>
                    <a:cxn ang="0">
                      <a:pos x="T6" y="T7"/>
                    </a:cxn>
                    <a:cxn ang="0">
                      <a:pos x="T8" y="T9"/>
                    </a:cxn>
                    <a:cxn ang="0">
                      <a:pos x="T10" y="T11"/>
                    </a:cxn>
                  </a:cxnLst>
                  <a:rect l="0" t="0" r="r" b="b"/>
                  <a:pathLst>
                    <a:path w="2" h="3">
                      <a:moveTo>
                        <a:pt x="2" y="2"/>
                      </a:moveTo>
                      <a:cubicBezTo>
                        <a:pt x="2" y="2"/>
                        <a:pt x="1" y="1"/>
                        <a:pt x="2" y="1"/>
                      </a:cubicBezTo>
                      <a:cubicBezTo>
                        <a:pt x="2" y="1"/>
                        <a:pt x="2" y="1"/>
                        <a:pt x="2" y="1"/>
                      </a:cubicBezTo>
                      <a:cubicBezTo>
                        <a:pt x="2" y="1"/>
                        <a:pt x="2" y="0"/>
                        <a:pt x="1" y="0"/>
                      </a:cubicBezTo>
                      <a:cubicBezTo>
                        <a:pt x="1" y="1"/>
                        <a:pt x="0" y="1"/>
                        <a:pt x="0" y="2"/>
                      </a:cubicBezTo>
                      <a:cubicBezTo>
                        <a:pt x="2" y="1"/>
                        <a:pt x="1" y="3"/>
                        <a:pt x="2"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0" name="Freeform 49"/>
                <p:cNvSpPr/>
                <p:nvPr/>
              </p:nvSpPr>
              <p:spPr bwMode="auto">
                <a:xfrm rot="976095">
                  <a:off x="6288537" y="3816797"/>
                  <a:ext cx="31547" cy="50472"/>
                </a:xfrm>
                <a:custGeom>
                  <a:avLst/>
                  <a:gdLst>
                    <a:gd name="T0" fmla="*/ 2 w 2"/>
                    <a:gd name="T1" fmla="*/ 2 h 3"/>
                    <a:gd name="T2" fmla="*/ 1 w 2"/>
                    <a:gd name="T3" fmla="*/ 1 h 3"/>
                    <a:gd name="T4" fmla="*/ 1 w 2"/>
                    <a:gd name="T5" fmla="*/ 0 h 3"/>
                    <a:gd name="T6" fmla="*/ 2 w 2"/>
                    <a:gd name="T7" fmla="*/ 2 h 3"/>
                  </a:gdLst>
                  <a:ahLst/>
                  <a:cxnLst>
                    <a:cxn ang="0">
                      <a:pos x="T0" y="T1"/>
                    </a:cxn>
                    <a:cxn ang="0">
                      <a:pos x="T2" y="T3"/>
                    </a:cxn>
                    <a:cxn ang="0">
                      <a:pos x="T4" y="T5"/>
                    </a:cxn>
                    <a:cxn ang="0">
                      <a:pos x="T6" y="T7"/>
                    </a:cxn>
                  </a:cxnLst>
                  <a:rect l="0" t="0" r="r" b="b"/>
                  <a:pathLst>
                    <a:path w="2" h="3">
                      <a:moveTo>
                        <a:pt x="2" y="2"/>
                      </a:moveTo>
                      <a:cubicBezTo>
                        <a:pt x="1" y="2"/>
                        <a:pt x="1" y="2"/>
                        <a:pt x="1" y="1"/>
                      </a:cubicBezTo>
                      <a:cubicBezTo>
                        <a:pt x="1" y="1"/>
                        <a:pt x="1" y="0"/>
                        <a:pt x="1" y="0"/>
                      </a:cubicBezTo>
                      <a:cubicBezTo>
                        <a:pt x="1" y="1"/>
                        <a:pt x="0" y="3"/>
                        <a:pt x="2"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1" name="Freeform 50"/>
                <p:cNvSpPr/>
                <p:nvPr/>
              </p:nvSpPr>
              <p:spPr bwMode="auto">
                <a:xfrm rot="976095">
                  <a:off x="5998208" y="4630616"/>
                  <a:ext cx="18929" cy="50472"/>
                </a:xfrm>
                <a:custGeom>
                  <a:avLst/>
                  <a:gdLst>
                    <a:gd name="T0" fmla="*/ 1 w 1"/>
                    <a:gd name="T1" fmla="*/ 3 h 3"/>
                    <a:gd name="T2" fmla="*/ 0 w 1"/>
                    <a:gd name="T3" fmla="*/ 1 h 3"/>
                    <a:gd name="T4" fmla="*/ 0 w 1"/>
                    <a:gd name="T5" fmla="*/ 1 h 3"/>
                    <a:gd name="T6" fmla="*/ 1 w 1"/>
                    <a:gd name="T7" fmla="*/ 3 h 3"/>
                    <a:gd name="T8" fmla="*/ 1 w 1"/>
                    <a:gd name="T9" fmla="*/ 3 h 3"/>
                  </a:gdLst>
                  <a:ahLst/>
                  <a:cxnLst>
                    <a:cxn ang="0">
                      <a:pos x="T0" y="T1"/>
                    </a:cxn>
                    <a:cxn ang="0">
                      <a:pos x="T2" y="T3"/>
                    </a:cxn>
                    <a:cxn ang="0">
                      <a:pos x="T4" y="T5"/>
                    </a:cxn>
                    <a:cxn ang="0">
                      <a:pos x="T6" y="T7"/>
                    </a:cxn>
                    <a:cxn ang="0">
                      <a:pos x="T8" y="T9"/>
                    </a:cxn>
                  </a:cxnLst>
                  <a:rect l="0" t="0" r="r" b="b"/>
                  <a:pathLst>
                    <a:path w="1" h="3">
                      <a:moveTo>
                        <a:pt x="1" y="3"/>
                      </a:moveTo>
                      <a:cubicBezTo>
                        <a:pt x="1" y="3"/>
                        <a:pt x="0" y="1"/>
                        <a:pt x="0" y="1"/>
                      </a:cubicBezTo>
                      <a:cubicBezTo>
                        <a:pt x="1" y="3"/>
                        <a:pt x="0" y="0"/>
                        <a:pt x="0" y="1"/>
                      </a:cubicBezTo>
                      <a:cubicBezTo>
                        <a:pt x="0" y="2"/>
                        <a:pt x="0" y="2"/>
                        <a:pt x="1" y="3"/>
                      </a:cubicBezTo>
                      <a:cubicBezTo>
                        <a:pt x="1" y="3"/>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2" name="Freeform 51"/>
                <p:cNvSpPr>
                  <a:spLocks noEditPoints="1"/>
                </p:cNvSpPr>
                <p:nvPr/>
              </p:nvSpPr>
              <p:spPr bwMode="auto">
                <a:xfrm rot="976095">
                  <a:off x="5764775" y="4403510"/>
                  <a:ext cx="712921" cy="492103"/>
                </a:xfrm>
                <a:custGeom>
                  <a:avLst/>
                  <a:gdLst>
                    <a:gd name="T0" fmla="*/ 40 w 42"/>
                    <a:gd name="T1" fmla="*/ 1 h 29"/>
                    <a:gd name="T2" fmla="*/ 40 w 42"/>
                    <a:gd name="T3" fmla="*/ 5 h 29"/>
                    <a:gd name="T4" fmla="*/ 39 w 42"/>
                    <a:gd name="T5" fmla="*/ 8 h 29"/>
                    <a:gd name="T6" fmla="*/ 38 w 42"/>
                    <a:gd name="T7" fmla="*/ 11 h 29"/>
                    <a:gd name="T8" fmla="*/ 36 w 42"/>
                    <a:gd name="T9" fmla="*/ 12 h 29"/>
                    <a:gd name="T10" fmla="*/ 34 w 42"/>
                    <a:gd name="T11" fmla="*/ 12 h 29"/>
                    <a:gd name="T12" fmla="*/ 33 w 42"/>
                    <a:gd name="T13" fmla="*/ 13 h 29"/>
                    <a:gd name="T14" fmla="*/ 33 w 42"/>
                    <a:gd name="T15" fmla="*/ 15 h 29"/>
                    <a:gd name="T16" fmla="*/ 32 w 42"/>
                    <a:gd name="T17" fmla="*/ 14 h 29"/>
                    <a:gd name="T18" fmla="*/ 29 w 42"/>
                    <a:gd name="T19" fmla="*/ 16 h 29"/>
                    <a:gd name="T20" fmla="*/ 27 w 42"/>
                    <a:gd name="T21" fmla="*/ 18 h 29"/>
                    <a:gd name="T22" fmla="*/ 27 w 42"/>
                    <a:gd name="T23" fmla="*/ 20 h 29"/>
                    <a:gd name="T24" fmla="*/ 25 w 42"/>
                    <a:gd name="T25" fmla="*/ 19 h 29"/>
                    <a:gd name="T26" fmla="*/ 23 w 42"/>
                    <a:gd name="T27" fmla="*/ 18 h 29"/>
                    <a:gd name="T28" fmla="*/ 23 w 42"/>
                    <a:gd name="T29" fmla="*/ 20 h 29"/>
                    <a:gd name="T30" fmla="*/ 21 w 42"/>
                    <a:gd name="T31" fmla="*/ 20 h 29"/>
                    <a:gd name="T32" fmla="*/ 20 w 42"/>
                    <a:gd name="T33" fmla="*/ 21 h 29"/>
                    <a:gd name="T34" fmla="*/ 15 w 42"/>
                    <a:gd name="T35" fmla="*/ 23 h 29"/>
                    <a:gd name="T36" fmla="*/ 13 w 42"/>
                    <a:gd name="T37" fmla="*/ 24 h 29"/>
                    <a:gd name="T38" fmla="*/ 9 w 42"/>
                    <a:gd name="T39" fmla="*/ 25 h 29"/>
                    <a:gd name="T40" fmla="*/ 5 w 42"/>
                    <a:gd name="T41" fmla="*/ 27 h 29"/>
                    <a:gd name="T42" fmla="*/ 5 w 42"/>
                    <a:gd name="T43" fmla="*/ 28 h 29"/>
                    <a:gd name="T44" fmla="*/ 3 w 42"/>
                    <a:gd name="T45" fmla="*/ 27 h 29"/>
                    <a:gd name="T46" fmla="*/ 4 w 42"/>
                    <a:gd name="T47" fmla="*/ 23 h 29"/>
                    <a:gd name="T48" fmla="*/ 6 w 42"/>
                    <a:gd name="T49" fmla="*/ 20 h 29"/>
                    <a:gd name="T50" fmla="*/ 9 w 42"/>
                    <a:gd name="T51" fmla="*/ 20 h 29"/>
                    <a:gd name="T52" fmla="*/ 10 w 42"/>
                    <a:gd name="T53" fmla="*/ 18 h 29"/>
                    <a:gd name="T54" fmla="*/ 11 w 42"/>
                    <a:gd name="T55" fmla="*/ 19 h 29"/>
                    <a:gd name="T56" fmla="*/ 12 w 42"/>
                    <a:gd name="T57" fmla="*/ 18 h 29"/>
                    <a:gd name="T58" fmla="*/ 11 w 42"/>
                    <a:gd name="T59" fmla="*/ 16 h 29"/>
                    <a:gd name="T60" fmla="*/ 13 w 42"/>
                    <a:gd name="T61" fmla="*/ 17 h 29"/>
                    <a:gd name="T62" fmla="*/ 14 w 42"/>
                    <a:gd name="T63" fmla="*/ 18 h 29"/>
                    <a:gd name="T64" fmla="*/ 14 w 42"/>
                    <a:gd name="T65" fmla="*/ 17 h 29"/>
                    <a:gd name="T66" fmla="*/ 16 w 42"/>
                    <a:gd name="T67" fmla="*/ 18 h 29"/>
                    <a:gd name="T68" fmla="*/ 15 w 42"/>
                    <a:gd name="T69" fmla="*/ 16 h 29"/>
                    <a:gd name="T70" fmla="*/ 19 w 42"/>
                    <a:gd name="T71" fmla="*/ 18 h 29"/>
                    <a:gd name="T72" fmla="*/ 22 w 42"/>
                    <a:gd name="T73" fmla="*/ 13 h 29"/>
                    <a:gd name="T74" fmla="*/ 23 w 42"/>
                    <a:gd name="T75" fmla="*/ 17 h 29"/>
                    <a:gd name="T76" fmla="*/ 23 w 42"/>
                    <a:gd name="T77" fmla="*/ 14 h 29"/>
                    <a:gd name="T78" fmla="*/ 24 w 42"/>
                    <a:gd name="T79" fmla="*/ 16 h 29"/>
                    <a:gd name="T80" fmla="*/ 25 w 42"/>
                    <a:gd name="T81" fmla="*/ 16 h 29"/>
                    <a:gd name="T82" fmla="*/ 25 w 42"/>
                    <a:gd name="T83" fmla="*/ 15 h 29"/>
                    <a:gd name="T84" fmla="*/ 26 w 42"/>
                    <a:gd name="T85" fmla="*/ 13 h 29"/>
                    <a:gd name="T86" fmla="*/ 29 w 42"/>
                    <a:gd name="T87" fmla="*/ 15 h 29"/>
                    <a:gd name="T88" fmla="*/ 30 w 42"/>
                    <a:gd name="T89" fmla="*/ 14 h 29"/>
                    <a:gd name="T90" fmla="*/ 30 w 42"/>
                    <a:gd name="T91" fmla="*/ 14 h 29"/>
                    <a:gd name="T92" fmla="*/ 30 w 42"/>
                    <a:gd name="T93" fmla="*/ 11 h 29"/>
                    <a:gd name="T94" fmla="*/ 30 w 42"/>
                    <a:gd name="T95" fmla="*/ 9 h 29"/>
                    <a:gd name="T96" fmla="*/ 32 w 42"/>
                    <a:gd name="T97" fmla="*/ 10 h 29"/>
                    <a:gd name="T98" fmla="*/ 31 w 42"/>
                    <a:gd name="T99" fmla="*/ 9 h 29"/>
                    <a:gd name="T100" fmla="*/ 32 w 42"/>
                    <a:gd name="T101" fmla="*/ 8 h 29"/>
                    <a:gd name="T102" fmla="*/ 32 w 42"/>
                    <a:gd name="T103" fmla="*/ 8 h 29"/>
                    <a:gd name="T104" fmla="*/ 34 w 42"/>
                    <a:gd name="T105" fmla="*/ 7 h 29"/>
                    <a:gd name="T106" fmla="*/ 33 w 42"/>
                    <a:gd name="T107" fmla="*/ 5 h 29"/>
                    <a:gd name="T108" fmla="*/ 34 w 42"/>
                    <a:gd name="T109" fmla="*/ 5 h 29"/>
                    <a:gd name="T110" fmla="*/ 34 w 42"/>
                    <a:gd name="T111" fmla="*/ 3 h 29"/>
                    <a:gd name="T112" fmla="*/ 32 w 42"/>
                    <a:gd name="T113" fmla="*/ 3 h 29"/>
                    <a:gd name="T114" fmla="*/ 35 w 42"/>
                    <a:gd name="T115" fmla="*/ 2 h 29"/>
                    <a:gd name="T116" fmla="*/ 14 w 42"/>
                    <a:gd name="T117" fmla="*/ 21 h 29"/>
                    <a:gd name="T118" fmla="*/ 14 w 42"/>
                    <a:gd name="T119" fmla="*/ 21 h 29"/>
                    <a:gd name="T120" fmla="*/ 14 w 42"/>
                    <a:gd name="T121" fmla="*/ 19 h 29"/>
                    <a:gd name="T122" fmla="*/ 31 w 42"/>
                    <a:gd name="T123" fmla="*/ 12 h 29"/>
                    <a:gd name="T124" fmla="*/ 34 w 42"/>
                    <a:gd name="T125" fmla="*/ 11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 h="29">
                      <a:moveTo>
                        <a:pt x="36" y="0"/>
                      </a:moveTo>
                      <a:cubicBezTo>
                        <a:pt x="36" y="0"/>
                        <a:pt x="37" y="0"/>
                        <a:pt x="38" y="0"/>
                      </a:cubicBezTo>
                      <a:cubicBezTo>
                        <a:pt x="39" y="0"/>
                        <a:pt x="39" y="1"/>
                        <a:pt x="39" y="1"/>
                      </a:cubicBezTo>
                      <a:cubicBezTo>
                        <a:pt x="39" y="1"/>
                        <a:pt x="39" y="1"/>
                        <a:pt x="39" y="2"/>
                      </a:cubicBezTo>
                      <a:cubicBezTo>
                        <a:pt x="39" y="2"/>
                        <a:pt x="39" y="2"/>
                        <a:pt x="40" y="1"/>
                      </a:cubicBezTo>
                      <a:cubicBezTo>
                        <a:pt x="39" y="2"/>
                        <a:pt x="39" y="3"/>
                        <a:pt x="40" y="3"/>
                      </a:cubicBezTo>
                      <a:cubicBezTo>
                        <a:pt x="39" y="3"/>
                        <a:pt x="42" y="3"/>
                        <a:pt x="39" y="3"/>
                      </a:cubicBezTo>
                      <a:cubicBezTo>
                        <a:pt x="41" y="3"/>
                        <a:pt x="41" y="4"/>
                        <a:pt x="41" y="4"/>
                      </a:cubicBezTo>
                      <a:cubicBezTo>
                        <a:pt x="39" y="4"/>
                        <a:pt x="40" y="5"/>
                        <a:pt x="41" y="5"/>
                      </a:cubicBezTo>
                      <a:cubicBezTo>
                        <a:pt x="41" y="5"/>
                        <a:pt x="39" y="5"/>
                        <a:pt x="40" y="5"/>
                      </a:cubicBezTo>
                      <a:cubicBezTo>
                        <a:pt x="39" y="5"/>
                        <a:pt x="41" y="6"/>
                        <a:pt x="39" y="5"/>
                      </a:cubicBezTo>
                      <a:cubicBezTo>
                        <a:pt x="39" y="6"/>
                        <a:pt x="41" y="7"/>
                        <a:pt x="39" y="6"/>
                      </a:cubicBezTo>
                      <a:cubicBezTo>
                        <a:pt x="39" y="7"/>
                        <a:pt x="40" y="7"/>
                        <a:pt x="39" y="7"/>
                      </a:cubicBezTo>
                      <a:cubicBezTo>
                        <a:pt x="40" y="7"/>
                        <a:pt x="40" y="8"/>
                        <a:pt x="40" y="8"/>
                      </a:cubicBezTo>
                      <a:cubicBezTo>
                        <a:pt x="39" y="8"/>
                        <a:pt x="39" y="8"/>
                        <a:pt x="39" y="8"/>
                      </a:cubicBezTo>
                      <a:cubicBezTo>
                        <a:pt x="39" y="8"/>
                        <a:pt x="39" y="8"/>
                        <a:pt x="40" y="8"/>
                      </a:cubicBezTo>
                      <a:cubicBezTo>
                        <a:pt x="39" y="8"/>
                        <a:pt x="39" y="8"/>
                        <a:pt x="39" y="8"/>
                      </a:cubicBezTo>
                      <a:cubicBezTo>
                        <a:pt x="39" y="9"/>
                        <a:pt x="39" y="10"/>
                        <a:pt x="38" y="9"/>
                      </a:cubicBezTo>
                      <a:cubicBezTo>
                        <a:pt x="39" y="11"/>
                        <a:pt x="37" y="10"/>
                        <a:pt x="37" y="10"/>
                      </a:cubicBezTo>
                      <a:cubicBezTo>
                        <a:pt x="38" y="11"/>
                        <a:pt x="37" y="9"/>
                        <a:pt x="38" y="11"/>
                      </a:cubicBezTo>
                      <a:cubicBezTo>
                        <a:pt x="38" y="11"/>
                        <a:pt x="38" y="11"/>
                        <a:pt x="38" y="11"/>
                      </a:cubicBezTo>
                      <a:cubicBezTo>
                        <a:pt x="37" y="11"/>
                        <a:pt x="37" y="10"/>
                        <a:pt x="37" y="10"/>
                      </a:cubicBezTo>
                      <a:cubicBezTo>
                        <a:pt x="37" y="11"/>
                        <a:pt x="37" y="11"/>
                        <a:pt x="38" y="11"/>
                      </a:cubicBezTo>
                      <a:cubicBezTo>
                        <a:pt x="37" y="11"/>
                        <a:pt x="36" y="11"/>
                        <a:pt x="36" y="11"/>
                      </a:cubicBezTo>
                      <a:cubicBezTo>
                        <a:pt x="36" y="12"/>
                        <a:pt x="36" y="11"/>
                        <a:pt x="36" y="12"/>
                      </a:cubicBezTo>
                      <a:cubicBezTo>
                        <a:pt x="36" y="12"/>
                        <a:pt x="35" y="11"/>
                        <a:pt x="35" y="11"/>
                      </a:cubicBezTo>
                      <a:cubicBezTo>
                        <a:pt x="34" y="10"/>
                        <a:pt x="35" y="11"/>
                        <a:pt x="35" y="11"/>
                      </a:cubicBezTo>
                      <a:cubicBezTo>
                        <a:pt x="35" y="11"/>
                        <a:pt x="35" y="12"/>
                        <a:pt x="36" y="12"/>
                      </a:cubicBezTo>
                      <a:cubicBezTo>
                        <a:pt x="37" y="13"/>
                        <a:pt x="35" y="11"/>
                        <a:pt x="35" y="12"/>
                      </a:cubicBezTo>
                      <a:cubicBezTo>
                        <a:pt x="36" y="13"/>
                        <a:pt x="35" y="13"/>
                        <a:pt x="34" y="12"/>
                      </a:cubicBezTo>
                      <a:cubicBezTo>
                        <a:pt x="34" y="13"/>
                        <a:pt x="35" y="13"/>
                        <a:pt x="35" y="13"/>
                      </a:cubicBezTo>
                      <a:cubicBezTo>
                        <a:pt x="34" y="12"/>
                        <a:pt x="35" y="14"/>
                        <a:pt x="34" y="14"/>
                      </a:cubicBezTo>
                      <a:cubicBezTo>
                        <a:pt x="34" y="14"/>
                        <a:pt x="34" y="13"/>
                        <a:pt x="33" y="13"/>
                      </a:cubicBezTo>
                      <a:cubicBezTo>
                        <a:pt x="34" y="14"/>
                        <a:pt x="34" y="14"/>
                        <a:pt x="34" y="14"/>
                      </a:cubicBezTo>
                      <a:cubicBezTo>
                        <a:pt x="33" y="13"/>
                        <a:pt x="33" y="14"/>
                        <a:pt x="33" y="13"/>
                      </a:cubicBezTo>
                      <a:cubicBezTo>
                        <a:pt x="33" y="14"/>
                        <a:pt x="33" y="14"/>
                        <a:pt x="34" y="14"/>
                      </a:cubicBezTo>
                      <a:cubicBezTo>
                        <a:pt x="34" y="15"/>
                        <a:pt x="33" y="14"/>
                        <a:pt x="34" y="15"/>
                      </a:cubicBezTo>
                      <a:cubicBezTo>
                        <a:pt x="33" y="15"/>
                        <a:pt x="33" y="14"/>
                        <a:pt x="33" y="14"/>
                      </a:cubicBezTo>
                      <a:cubicBezTo>
                        <a:pt x="32" y="13"/>
                        <a:pt x="33" y="15"/>
                        <a:pt x="33" y="14"/>
                      </a:cubicBezTo>
                      <a:cubicBezTo>
                        <a:pt x="33" y="14"/>
                        <a:pt x="33" y="14"/>
                        <a:pt x="33" y="15"/>
                      </a:cubicBezTo>
                      <a:cubicBezTo>
                        <a:pt x="33" y="15"/>
                        <a:pt x="33" y="15"/>
                        <a:pt x="34" y="15"/>
                      </a:cubicBezTo>
                      <a:cubicBezTo>
                        <a:pt x="33" y="15"/>
                        <a:pt x="33" y="14"/>
                        <a:pt x="33" y="15"/>
                      </a:cubicBezTo>
                      <a:cubicBezTo>
                        <a:pt x="32" y="14"/>
                        <a:pt x="32" y="14"/>
                        <a:pt x="31" y="12"/>
                      </a:cubicBezTo>
                      <a:cubicBezTo>
                        <a:pt x="31" y="13"/>
                        <a:pt x="32" y="14"/>
                        <a:pt x="32" y="15"/>
                      </a:cubicBezTo>
                      <a:cubicBezTo>
                        <a:pt x="32" y="15"/>
                        <a:pt x="32" y="15"/>
                        <a:pt x="32" y="14"/>
                      </a:cubicBezTo>
                      <a:cubicBezTo>
                        <a:pt x="32" y="15"/>
                        <a:pt x="31" y="15"/>
                        <a:pt x="32" y="16"/>
                      </a:cubicBezTo>
                      <a:cubicBezTo>
                        <a:pt x="30" y="15"/>
                        <a:pt x="31" y="16"/>
                        <a:pt x="30" y="16"/>
                      </a:cubicBezTo>
                      <a:cubicBezTo>
                        <a:pt x="30" y="16"/>
                        <a:pt x="30" y="16"/>
                        <a:pt x="29" y="15"/>
                      </a:cubicBezTo>
                      <a:cubicBezTo>
                        <a:pt x="29" y="15"/>
                        <a:pt x="30" y="17"/>
                        <a:pt x="30" y="17"/>
                      </a:cubicBezTo>
                      <a:cubicBezTo>
                        <a:pt x="29" y="15"/>
                        <a:pt x="30" y="18"/>
                        <a:pt x="29" y="16"/>
                      </a:cubicBezTo>
                      <a:cubicBezTo>
                        <a:pt x="30" y="18"/>
                        <a:pt x="29" y="17"/>
                        <a:pt x="29" y="18"/>
                      </a:cubicBezTo>
                      <a:cubicBezTo>
                        <a:pt x="29" y="17"/>
                        <a:pt x="29" y="17"/>
                        <a:pt x="29" y="17"/>
                      </a:cubicBezTo>
                      <a:cubicBezTo>
                        <a:pt x="29" y="19"/>
                        <a:pt x="28" y="17"/>
                        <a:pt x="28" y="19"/>
                      </a:cubicBezTo>
                      <a:cubicBezTo>
                        <a:pt x="28" y="19"/>
                        <a:pt x="28" y="19"/>
                        <a:pt x="27" y="18"/>
                      </a:cubicBezTo>
                      <a:cubicBezTo>
                        <a:pt x="28" y="19"/>
                        <a:pt x="28" y="20"/>
                        <a:pt x="27" y="18"/>
                      </a:cubicBezTo>
                      <a:cubicBezTo>
                        <a:pt x="27" y="18"/>
                        <a:pt x="27" y="19"/>
                        <a:pt x="28" y="20"/>
                      </a:cubicBezTo>
                      <a:cubicBezTo>
                        <a:pt x="27" y="20"/>
                        <a:pt x="26" y="18"/>
                        <a:pt x="27" y="20"/>
                      </a:cubicBezTo>
                      <a:cubicBezTo>
                        <a:pt x="27" y="20"/>
                        <a:pt x="27" y="20"/>
                        <a:pt x="27" y="20"/>
                      </a:cubicBezTo>
                      <a:cubicBezTo>
                        <a:pt x="27" y="20"/>
                        <a:pt x="27" y="20"/>
                        <a:pt x="26" y="19"/>
                      </a:cubicBezTo>
                      <a:cubicBezTo>
                        <a:pt x="26" y="19"/>
                        <a:pt x="27" y="19"/>
                        <a:pt x="27" y="20"/>
                      </a:cubicBezTo>
                      <a:cubicBezTo>
                        <a:pt x="26" y="20"/>
                        <a:pt x="26" y="19"/>
                        <a:pt x="26" y="19"/>
                      </a:cubicBezTo>
                      <a:cubicBezTo>
                        <a:pt x="27" y="20"/>
                        <a:pt x="26" y="19"/>
                        <a:pt x="26" y="20"/>
                      </a:cubicBezTo>
                      <a:cubicBezTo>
                        <a:pt x="25" y="19"/>
                        <a:pt x="26" y="20"/>
                        <a:pt x="25" y="19"/>
                      </a:cubicBezTo>
                      <a:cubicBezTo>
                        <a:pt x="26" y="20"/>
                        <a:pt x="25" y="20"/>
                        <a:pt x="25" y="20"/>
                      </a:cubicBezTo>
                      <a:cubicBezTo>
                        <a:pt x="25" y="19"/>
                        <a:pt x="25" y="19"/>
                        <a:pt x="25" y="19"/>
                      </a:cubicBezTo>
                      <a:cubicBezTo>
                        <a:pt x="25" y="19"/>
                        <a:pt x="25" y="20"/>
                        <a:pt x="25" y="21"/>
                      </a:cubicBezTo>
                      <a:cubicBezTo>
                        <a:pt x="25" y="20"/>
                        <a:pt x="25" y="21"/>
                        <a:pt x="24" y="19"/>
                      </a:cubicBezTo>
                      <a:cubicBezTo>
                        <a:pt x="24" y="19"/>
                        <a:pt x="24" y="20"/>
                        <a:pt x="25" y="20"/>
                      </a:cubicBezTo>
                      <a:cubicBezTo>
                        <a:pt x="24" y="20"/>
                        <a:pt x="24" y="19"/>
                        <a:pt x="24" y="18"/>
                      </a:cubicBezTo>
                      <a:cubicBezTo>
                        <a:pt x="23" y="18"/>
                        <a:pt x="23" y="18"/>
                        <a:pt x="23" y="18"/>
                      </a:cubicBezTo>
                      <a:cubicBezTo>
                        <a:pt x="23" y="18"/>
                        <a:pt x="24" y="19"/>
                        <a:pt x="24" y="20"/>
                      </a:cubicBezTo>
                      <a:cubicBezTo>
                        <a:pt x="24" y="20"/>
                        <a:pt x="24" y="21"/>
                        <a:pt x="24" y="20"/>
                      </a:cubicBezTo>
                      <a:cubicBezTo>
                        <a:pt x="23" y="18"/>
                        <a:pt x="25" y="21"/>
                        <a:pt x="24" y="21"/>
                      </a:cubicBezTo>
                      <a:cubicBezTo>
                        <a:pt x="24" y="20"/>
                        <a:pt x="24" y="20"/>
                        <a:pt x="23" y="19"/>
                      </a:cubicBezTo>
                      <a:cubicBezTo>
                        <a:pt x="23" y="20"/>
                        <a:pt x="24" y="21"/>
                        <a:pt x="23" y="20"/>
                      </a:cubicBezTo>
                      <a:cubicBezTo>
                        <a:pt x="24" y="21"/>
                        <a:pt x="24" y="21"/>
                        <a:pt x="24" y="21"/>
                      </a:cubicBezTo>
                      <a:cubicBezTo>
                        <a:pt x="24" y="22"/>
                        <a:pt x="23" y="20"/>
                        <a:pt x="23" y="21"/>
                      </a:cubicBezTo>
                      <a:cubicBezTo>
                        <a:pt x="23" y="21"/>
                        <a:pt x="23" y="20"/>
                        <a:pt x="22" y="20"/>
                      </a:cubicBezTo>
                      <a:cubicBezTo>
                        <a:pt x="23" y="21"/>
                        <a:pt x="23" y="22"/>
                        <a:pt x="22" y="20"/>
                      </a:cubicBezTo>
                      <a:cubicBezTo>
                        <a:pt x="22" y="22"/>
                        <a:pt x="21" y="20"/>
                        <a:pt x="21" y="20"/>
                      </a:cubicBezTo>
                      <a:cubicBezTo>
                        <a:pt x="21" y="20"/>
                        <a:pt x="21" y="21"/>
                        <a:pt x="22" y="21"/>
                      </a:cubicBezTo>
                      <a:cubicBezTo>
                        <a:pt x="21" y="20"/>
                        <a:pt x="21" y="22"/>
                        <a:pt x="21" y="20"/>
                      </a:cubicBezTo>
                      <a:cubicBezTo>
                        <a:pt x="21" y="21"/>
                        <a:pt x="21" y="21"/>
                        <a:pt x="21" y="21"/>
                      </a:cubicBezTo>
                      <a:cubicBezTo>
                        <a:pt x="21" y="21"/>
                        <a:pt x="22" y="22"/>
                        <a:pt x="21" y="22"/>
                      </a:cubicBezTo>
                      <a:cubicBezTo>
                        <a:pt x="21" y="22"/>
                        <a:pt x="21" y="21"/>
                        <a:pt x="20" y="21"/>
                      </a:cubicBezTo>
                      <a:cubicBezTo>
                        <a:pt x="21" y="22"/>
                        <a:pt x="20" y="20"/>
                        <a:pt x="20" y="20"/>
                      </a:cubicBezTo>
                      <a:cubicBezTo>
                        <a:pt x="21" y="23"/>
                        <a:pt x="19" y="21"/>
                        <a:pt x="20" y="23"/>
                      </a:cubicBezTo>
                      <a:cubicBezTo>
                        <a:pt x="18" y="20"/>
                        <a:pt x="19" y="24"/>
                        <a:pt x="17" y="22"/>
                      </a:cubicBezTo>
                      <a:cubicBezTo>
                        <a:pt x="18" y="25"/>
                        <a:pt x="16" y="22"/>
                        <a:pt x="15" y="24"/>
                      </a:cubicBezTo>
                      <a:cubicBezTo>
                        <a:pt x="15" y="24"/>
                        <a:pt x="15" y="23"/>
                        <a:pt x="15" y="23"/>
                      </a:cubicBezTo>
                      <a:cubicBezTo>
                        <a:pt x="15" y="24"/>
                        <a:pt x="15" y="24"/>
                        <a:pt x="15" y="24"/>
                      </a:cubicBezTo>
                      <a:cubicBezTo>
                        <a:pt x="15" y="24"/>
                        <a:pt x="15" y="25"/>
                        <a:pt x="14" y="24"/>
                      </a:cubicBezTo>
                      <a:cubicBezTo>
                        <a:pt x="14" y="24"/>
                        <a:pt x="14" y="25"/>
                        <a:pt x="14" y="25"/>
                      </a:cubicBezTo>
                      <a:cubicBezTo>
                        <a:pt x="14" y="24"/>
                        <a:pt x="14" y="24"/>
                        <a:pt x="14" y="23"/>
                      </a:cubicBezTo>
                      <a:cubicBezTo>
                        <a:pt x="14" y="24"/>
                        <a:pt x="13" y="24"/>
                        <a:pt x="13" y="24"/>
                      </a:cubicBezTo>
                      <a:cubicBezTo>
                        <a:pt x="14" y="25"/>
                        <a:pt x="13" y="25"/>
                        <a:pt x="12" y="25"/>
                      </a:cubicBezTo>
                      <a:cubicBezTo>
                        <a:pt x="12" y="24"/>
                        <a:pt x="12" y="24"/>
                        <a:pt x="12" y="24"/>
                      </a:cubicBezTo>
                      <a:cubicBezTo>
                        <a:pt x="12" y="24"/>
                        <a:pt x="12" y="24"/>
                        <a:pt x="11" y="24"/>
                      </a:cubicBezTo>
                      <a:cubicBezTo>
                        <a:pt x="12" y="24"/>
                        <a:pt x="12" y="24"/>
                        <a:pt x="12" y="24"/>
                      </a:cubicBezTo>
                      <a:cubicBezTo>
                        <a:pt x="11" y="23"/>
                        <a:pt x="10" y="25"/>
                        <a:pt x="9" y="25"/>
                      </a:cubicBezTo>
                      <a:cubicBezTo>
                        <a:pt x="10" y="26"/>
                        <a:pt x="9" y="27"/>
                        <a:pt x="8" y="26"/>
                      </a:cubicBezTo>
                      <a:cubicBezTo>
                        <a:pt x="9" y="28"/>
                        <a:pt x="8" y="28"/>
                        <a:pt x="7" y="27"/>
                      </a:cubicBezTo>
                      <a:cubicBezTo>
                        <a:pt x="6" y="27"/>
                        <a:pt x="6" y="27"/>
                        <a:pt x="6" y="27"/>
                      </a:cubicBezTo>
                      <a:cubicBezTo>
                        <a:pt x="6" y="27"/>
                        <a:pt x="6" y="27"/>
                        <a:pt x="5" y="27"/>
                      </a:cubicBezTo>
                      <a:cubicBezTo>
                        <a:pt x="7" y="28"/>
                        <a:pt x="7" y="28"/>
                        <a:pt x="5" y="27"/>
                      </a:cubicBezTo>
                      <a:cubicBezTo>
                        <a:pt x="6" y="28"/>
                        <a:pt x="6" y="28"/>
                        <a:pt x="6" y="28"/>
                      </a:cubicBezTo>
                      <a:cubicBezTo>
                        <a:pt x="6" y="28"/>
                        <a:pt x="6" y="28"/>
                        <a:pt x="5" y="28"/>
                      </a:cubicBezTo>
                      <a:cubicBezTo>
                        <a:pt x="5" y="28"/>
                        <a:pt x="6" y="28"/>
                        <a:pt x="6" y="28"/>
                      </a:cubicBezTo>
                      <a:cubicBezTo>
                        <a:pt x="7" y="29"/>
                        <a:pt x="6" y="29"/>
                        <a:pt x="6" y="29"/>
                      </a:cubicBezTo>
                      <a:cubicBezTo>
                        <a:pt x="6" y="29"/>
                        <a:pt x="4" y="28"/>
                        <a:pt x="5" y="28"/>
                      </a:cubicBezTo>
                      <a:cubicBezTo>
                        <a:pt x="5" y="28"/>
                        <a:pt x="5" y="28"/>
                        <a:pt x="4" y="28"/>
                      </a:cubicBezTo>
                      <a:cubicBezTo>
                        <a:pt x="4" y="28"/>
                        <a:pt x="5" y="28"/>
                        <a:pt x="5" y="28"/>
                      </a:cubicBezTo>
                      <a:cubicBezTo>
                        <a:pt x="4" y="28"/>
                        <a:pt x="4" y="28"/>
                        <a:pt x="3" y="27"/>
                      </a:cubicBezTo>
                      <a:cubicBezTo>
                        <a:pt x="3" y="27"/>
                        <a:pt x="2" y="26"/>
                        <a:pt x="2" y="26"/>
                      </a:cubicBezTo>
                      <a:cubicBezTo>
                        <a:pt x="2" y="26"/>
                        <a:pt x="3" y="27"/>
                        <a:pt x="3" y="27"/>
                      </a:cubicBezTo>
                      <a:cubicBezTo>
                        <a:pt x="0" y="25"/>
                        <a:pt x="4" y="26"/>
                        <a:pt x="2" y="24"/>
                      </a:cubicBezTo>
                      <a:cubicBezTo>
                        <a:pt x="2" y="24"/>
                        <a:pt x="3" y="24"/>
                        <a:pt x="3" y="25"/>
                      </a:cubicBezTo>
                      <a:cubicBezTo>
                        <a:pt x="3" y="24"/>
                        <a:pt x="4" y="24"/>
                        <a:pt x="4" y="24"/>
                      </a:cubicBezTo>
                      <a:cubicBezTo>
                        <a:pt x="5" y="25"/>
                        <a:pt x="4" y="24"/>
                        <a:pt x="5" y="25"/>
                      </a:cubicBezTo>
                      <a:cubicBezTo>
                        <a:pt x="5" y="24"/>
                        <a:pt x="4" y="24"/>
                        <a:pt x="4" y="23"/>
                      </a:cubicBezTo>
                      <a:cubicBezTo>
                        <a:pt x="5" y="24"/>
                        <a:pt x="4" y="21"/>
                        <a:pt x="5" y="22"/>
                      </a:cubicBezTo>
                      <a:cubicBezTo>
                        <a:pt x="5" y="22"/>
                        <a:pt x="4" y="22"/>
                        <a:pt x="5" y="22"/>
                      </a:cubicBezTo>
                      <a:cubicBezTo>
                        <a:pt x="5" y="22"/>
                        <a:pt x="6" y="21"/>
                        <a:pt x="5" y="20"/>
                      </a:cubicBezTo>
                      <a:cubicBezTo>
                        <a:pt x="6" y="21"/>
                        <a:pt x="6" y="21"/>
                        <a:pt x="6" y="21"/>
                      </a:cubicBezTo>
                      <a:cubicBezTo>
                        <a:pt x="6" y="21"/>
                        <a:pt x="6" y="21"/>
                        <a:pt x="6" y="20"/>
                      </a:cubicBezTo>
                      <a:cubicBezTo>
                        <a:pt x="6" y="20"/>
                        <a:pt x="7" y="21"/>
                        <a:pt x="6" y="20"/>
                      </a:cubicBezTo>
                      <a:cubicBezTo>
                        <a:pt x="7" y="21"/>
                        <a:pt x="6" y="19"/>
                        <a:pt x="6" y="18"/>
                      </a:cubicBezTo>
                      <a:cubicBezTo>
                        <a:pt x="8" y="21"/>
                        <a:pt x="8" y="20"/>
                        <a:pt x="9" y="21"/>
                      </a:cubicBezTo>
                      <a:cubicBezTo>
                        <a:pt x="9" y="20"/>
                        <a:pt x="9" y="20"/>
                        <a:pt x="9" y="20"/>
                      </a:cubicBezTo>
                      <a:cubicBezTo>
                        <a:pt x="9" y="20"/>
                        <a:pt x="10" y="21"/>
                        <a:pt x="9" y="20"/>
                      </a:cubicBezTo>
                      <a:cubicBezTo>
                        <a:pt x="9" y="20"/>
                        <a:pt x="10" y="21"/>
                        <a:pt x="10" y="21"/>
                      </a:cubicBezTo>
                      <a:cubicBezTo>
                        <a:pt x="10" y="21"/>
                        <a:pt x="10" y="21"/>
                        <a:pt x="10" y="20"/>
                      </a:cubicBezTo>
                      <a:cubicBezTo>
                        <a:pt x="9" y="20"/>
                        <a:pt x="9" y="20"/>
                        <a:pt x="9" y="20"/>
                      </a:cubicBezTo>
                      <a:cubicBezTo>
                        <a:pt x="8" y="18"/>
                        <a:pt x="10" y="19"/>
                        <a:pt x="9" y="18"/>
                      </a:cubicBezTo>
                      <a:cubicBezTo>
                        <a:pt x="10" y="19"/>
                        <a:pt x="10" y="18"/>
                        <a:pt x="10" y="18"/>
                      </a:cubicBezTo>
                      <a:cubicBezTo>
                        <a:pt x="10" y="18"/>
                        <a:pt x="10" y="18"/>
                        <a:pt x="10" y="19"/>
                      </a:cubicBezTo>
                      <a:cubicBezTo>
                        <a:pt x="10" y="18"/>
                        <a:pt x="10" y="18"/>
                        <a:pt x="10" y="18"/>
                      </a:cubicBezTo>
                      <a:cubicBezTo>
                        <a:pt x="10" y="18"/>
                        <a:pt x="10" y="18"/>
                        <a:pt x="10" y="18"/>
                      </a:cubicBezTo>
                      <a:cubicBezTo>
                        <a:pt x="11" y="18"/>
                        <a:pt x="11" y="18"/>
                        <a:pt x="11" y="19"/>
                      </a:cubicBezTo>
                      <a:cubicBezTo>
                        <a:pt x="11" y="20"/>
                        <a:pt x="10" y="18"/>
                        <a:pt x="11" y="19"/>
                      </a:cubicBezTo>
                      <a:cubicBezTo>
                        <a:pt x="11" y="19"/>
                        <a:pt x="11" y="20"/>
                        <a:pt x="11" y="20"/>
                      </a:cubicBezTo>
                      <a:cubicBezTo>
                        <a:pt x="11" y="19"/>
                        <a:pt x="10" y="18"/>
                        <a:pt x="10" y="17"/>
                      </a:cubicBezTo>
                      <a:cubicBezTo>
                        <a:pt x="11" y="18"/>
                        <a:pt x="10" y="17"/>
                        <a:pt x="11" y="16"/>
                      </a:cubicBezTo>
                      <a:cubicBezTo>
                        <a:pt x="11" y="17"/>
                        <a:pt x="11" y="17"/>
                        <a:pt x="11" y="17"/>
                      </a:cubicBezTo>
                      <a:cubicBezTo>
                        <a:pt x="11" y="18"/>
                        <a:pt x="11" y="18"/>
                        <a:pt x="12" y="18"/>
                      </a:cubicBezTo>
                      <a:cubicBezTo>
                        <a:pt x="12" y="18"/>
                        <a:pt x="11" y="17"/>
                        <a:pt x="11" y="16"/>
                      </a:cubicBezTo>
                      <a:cubicBezTo>
                        <a:pt x="10" y="15"/>
                        <a:pt x="11" y="17"/>
                        <a:pt x="11" y="18"/>
                      </a:cubicBezTo>
                      <a:cubicBezTo>
                        <a:pt x="11" y="18"/>
                        <a:pt x="12" y="18"/>
                        <a:pt x="11" y="17"/>
                      </a:cubicBezTo>
                      <a:cubicBezTo>
                        <a:pt x="11" y="16"/>
                        <a:pt x="12" y="18"/>
                        <a:pt x="11" y="17"/>
                      </a:cubicBezTo>
                      <a:cubicBezTo>
                        <a:pt x="11" y="16"/>
                        <a:pt x="11" y="16"/>
                        <a:pt x="11" y="16"/>
                      </a:cubicBezTo>
                      <a:cubicBezTo>
                        <a:pt x="11" y="17"/>
                        <a:pt x="11" y="17"/>
                        <a:pt x="12" y="17"/>
                      </a:cubicBezTo>
                      <a:cubicBezTo>
                        <a:pt x="12" y="17"/>
                        <a:pt x="11" y="16"/>
                        <a:pt x="12" y="17"/>
                      </a:cubicBezTo>
                      <a:cubicBezTo>
                        <a:pt x="11" y="16"/>
                        <a:pt x="13" y="17"/>
                        <a:pt x="12" y="15"/>
                      </a:cubicBezTo>
                      <a:cubicBezTo>
                        <a:pt x="12" y="15"/>
                        <a:pt x="12" y="15"/>
                        <a:pt x="12" y="15"/>
                      </a:cubicBezTo>
                      <a:cubicBezTo>
                        <a:pt x="12" y="16"/>
                        <a:pt x="13" y="17"/>
                        <a:pt x="13" y="17"/>
                      </a:cubicBezTo>
                      <a:cubicBezTo>
                        <a:pt x="13" y="16"/>
                        <a:pt x="12" y="16"/>
                        <a:pt x="12" y="16"/>
                      </a:cubicBezTo>
                      <a:cubicBezTo>
                        <a:pt x="12" y="15"/>
                        <a:pt x="12" y="16"/>
                        <a:pt x="12" y="15"/>
                      </a:cubicBezTo>
                      <a:cubicBezTo>
                        <a:pt x="13" y="17"/>
                        <a:pt x="13" y="16"/>
                        <a:pt x="13" y="17"/>
                      </a:cubicBezTo>
                      <a:cubicBezTo>
                        <a:pt x="13" y="18"/>
                        <a:pt x="14" y="18"/>
                        <a:pt x="14" y="19"/>
                      </a:cubicBezTo>
                      <a:cubicBezTo>
                        <a:pt x="14" y="19"/>
                        <a:pt x="14" y="18"/>
                        <a:pt x="14" y="18"/>
                      </a:cubicBezTo>
                      <a:cubicBezTo>
                        <a:pt x="13" y="17"/>
                        <a:pt x="14" y="18"/>
                        <a:pt x="13" y="16"/>
                      </a:cubicBezTo>
                      <a:cubicBezTo>
                        <a:pt x="14" y="17"/>
                        <a:pt x="14" y="17"/>
                        <a:pt x="14" y="17"/>
                      </a:cubicBezTo>
                      <a:cubicBezTo>
                        <a:pt x="15" y="19"/>
                        <a:pt x="14" y="18"/>
                        <a:pt x="15" y="19"/>
                      </a:cubicBezTo>
                      <a:cubicBezTo>
                        <a:pt x="15" y="18"/>
                        <a:pt x="14" y="17"/>
                        <a:pt x="14" y="17"/>
                      </a:cubicBezTo>
                      <a:cubicBezTo>
                        <a:pt x="13" y="16"/>
                        <a:pt x="14" y="17"/>
                        <a:pt x="14" y="17"/>
                      </a:cubicBezTo>
                      <a:cubicBezTo>
                        <a:pt x="14" y="18"/>
                        <a:pt x="15" y="19"/>
                        <a:pt x="15" y="18"/>
                      </a:cubicBezTo>
                      <a:cubicBezTo>
                        <a:pt x="15" y="19"/>
                        <a:pt x="15" y="18"/>
                        <a:pt x="16" y="19"/>
                      </a:cubicBezTo>
                      <a:cubicBezTo>
                        <a:pt x="16" y="20"/>
                        <a:pt x="15" y="18"/>
                        <a:pt x="15" y="18"/>
                      </a:cubicBezTo>
                      <a:cubicBezTo>
                        <a:pt x="16" y="19"/>
                        <a:pt x="16" y="19"/>
                        <a:pt x="16" y="20"/>
                      </a:cubicBezTo>
                      <a:cubicBezTo>
                        <a:pt x="16" y="19"/>
                        <a:pt x="16" y="18"/>
                        <a:pt x="16" y="18"/>
                      </a:cubicBezTo>
                      <a:cubicBezTo>
                        <a:pt x="15" y="17"/>
                        <a:pt x="16" y="18"/>
                        <a:pt x="15" y="17"/>
                      </a:cubicBezTo>
                      <a:cubicBezTo>
                        <a:pt x="15" y="17"/>
                        <a:pt x="15" y="17"/>
                        <a:pt x="15" y="17"/>
                      </a:cubicBezTo>
                      <a:cubicBezTo>
                        <a:pt x="15" y="17"/>
                        <a:pt x="15" y="16"/>
                        <a:pt x="16" y="18"/>
                      </a:cubicBezTo>
                      <a:cubicBezTo>
                        <a:pt x="16" y="17"/>
                        <a:pt x="15" y="17"/>
                        <a:pt x="15" y="17"/>
                      </a:cubicBezTo>
                      <a:cubicBezTo>
                        <a:pt x="15" y="17"/>
                        <a:pt x="15" y="16"/>
                        <a:pt x="15" y="16"/>
                      </a:cubicBezTo>
                      <a:cubicBezTo>
                        <a:pt x="15" y="15"/>
                        <a:pt x="16" y="18"/>
                        <a:pt x="15" y="16"/>
                      </a:cubicBezTo>
                      <a:cubicBezTo>
                        <a:pt x="15" y="16"/>
                        <a:pt x="16" y="16"/>
                        <a:pt x="15" y="16"/>
                      </a:cubicBezTo>
                      <a:cubicBezTo>
                        <a:pt x="16" y="16"/>
                        <a:pt x="16" y="16"/>
                        <a:pt x="16" y="17"/>
                      </a:cubicBezTo>
                      <a:cubicBezTo>
                        <a:pt x="16" y="15"/>
                        <a:pt x="17" y="16"/>
                        <a:pt x="17" y="14"/>
                      </a:cubicBezTo>
                      <a:cubicBezTo>
                        <a:pt x="18" y="14"/>
                        <a:pt x="18" y="16"/>
                        <a:pt x="19" y="18"/>
                      </a:cubicBezTo>
                      <a:cubicBezTo>
                        <a:pt x="20" y="17"/>
                        <a:pt x="22" y="17"/>
                        <a:pt x="22" y="16"/>
                      </a:cubicBezTo>
                      <a:cubicBezTo>
                        <a:pt x="22" y="16"/>
                        <a:pt x="21" y="15"/>
                        <a:pt x="22" y="16"/>
                      </a:cubicBezTo>
                      <a:cubicBezTo>
                        <a:pt x="22" y="15"/>
                        <a:pt x="22" y="15"/>
                        <a:pt x="21" y="14"/>
                      </a:cubicBezTo>
                      <a:cubicBezTo>
                        <a:pt x="21" y="14"/>
                        <a:pt x="21" y="13"/>
                        <a:pt x="22" y="15"/>
                      </a:cubicBezTo>
                      <a:cubicBezTo>
                        <a:pt x="22" y="14"/>
                        <a:pt x="22" y="13"/>
                        <a:pt x="22" y="13"/>
                      </a:cubicBezTo>
                      <a:cubicBezTo>
                        <a:pt x="22" y="13"/>
                        <a:pt x="22" y="13"/>
                        <a:pt x="22" y="13"/>
                      </a:cubicBezTo>
                      <a:cubicBezTo>
                        <a:pt x="22" y="14"/>
                        <a:pt x="22" y="14"/>
                        <a:pt x="22" y="14"/>
                      </a:cubicBezTo>
                      <a:cubicBezTo>
                        <a:pt x="23" y="14"/>
                        <a:pt x="22" y="14"/>
                        <a:pt x="23" y="15"/>
                      </a:cubicBezTo>
                      <a:cubicBezTo>
                        <a:pt x="22" y="14"/>
                        <a:pt x="23" y="15"/>
                        <a:pt x="22" y="15"/>
                      </a:cubicBezTo>
                      <a:cubicBezTo>
                        <a:pt x="23" y="16"/>
                        <a:pt x="23" y="15"/>
                        <a:pt x="23" y="17"/>
                      </a:cubicBezTo>
                      <a:cubicBezTo>
                        <a:pt x="23" y="16"/>
                        <a:pt x="23" y="16"/>
                        <a:pt x="23" y="16"/>
                      </a:cubicBezTo>
                      <a:cubicBezTo>
                        <a:pt x="23" y="16"/>
                        <a:pt x="23" y="16"/>
                        <a:pt x="24" y="16"/>
                      </a:cubicBezTo>
                      <a:cubicBezTo>
                        <a:pt x="23" y="16"/>
                        <a:pt x="23" y="14"/>
                        <a:pt x="22" y="14"/>
                      </a:cubicBezTo>
                      <a:cubicBezTo>
                        <a:pt x="22" y="13"/>
                        <a:pt x="23" y="15"/>
                        <a:pt x="23" y="15"/>
                      </a:cubicBezTo>
                      <a:cubicBezTo>
                        <a:pt x="23" y="14"/>
                        <a:pt x="23" y="14"/>
                        <a:pt x="23" y="14"/>
                      </a:cubicBezTo>
                      <a:cubicBezTo>
                        <a:pt x="23" y="14"/>
                        <a:pt x="23" y="15"/>
                        <a:pt x="23" y="15"/>
                      </a:cubicBezTo>
                      <a:cubicBezTo>
                        <a:pt x="24" y="15"/>
                        <a:pt x="24" y="16"/>
                        <a:pt x="23" y="15"/>
                      </a:cubicBezTo>
                      <a:cubicBezTo>
                        <a:pt x="24" y="16"/>
                        <a:pt x="24" y="16"/>
                        <a:pt x="24" y="16"/>
                      </a:cubicBezTo>
                      <a:cubicBezTo>
                        <a:pt x="24" y="16"/>
                        <a:pt x="24" y="16"/>
                        <a:pt x="24" y="16"/>
                      </a:cubicBezTo>
                      <a:cubicBezTo>
                        <a:pt x="24" y="16"/>
                        <a:pt x="24" y="16"/>
                        <a:pt x="24" y="16"/>
                      </a:cubicBezTo>
                      <a:cubicBezTo>
                        <a:pt x="24" y="16"/>
                        <a:pt x="24" y="16"/>
                        <a:pt x="23" y="14"/>
                      </a:cubicBezTo>
                      <a:cubicBezTo>
                        <a:pt x="23" y="14"/>
                        <a:pt x="23" y="14"/>
                        <a:pt x="23" y="14"/>
                      </a:cubicBezTo>
                      <a:cubicBezTo>
                        <a:pt x="23" y="14"/>
                        <a:pt x="23" y="14"/>
                        <a:pt x="24" y="15"/>
                      </a:cubicBezTo>
                      <a:cubicBezTo>
                        <a:pt x="24" y="14"/>
                        <a:pt x="24" y="15"/>
                        <a:pt x="24" y="14"/>
                      </a:cubicBezTo>
                      <a:cubicBezTo>
                        <a:pt x="24" y="15"/>
                        <a:pt x="24" y="15"/>
                        <a:pt x="25" y="16"/>
                      </a:cubicBezTo>
                      <a:cubicBezTo>
                        <a:pt x="25" y="16"/>
                        <a:pt x="24" y="14"/>
                        <a:pt x="25" y="16"/>
                      </a:cubicBezTo>
                      <a:cubicBezTo>
                        <a:pt x="25" y="16"/>
                        <a:pt x="24" y="14"/>
                        <a:pt x="24" y="15"/>
                      </a:cubicBezTo>
                      <a:cubicBezTo>
                        <a:pt x="24" y="13"/>
                        <a:pt x="25" y="15"/>
                        <a:pt x="24" y="14"/>
                      </a:cubicBezTo>
                      <a:cubicBezTo>
                        <a:pt x="24" y="14"/>
                        <a:pt x="24" y="15"/>
                        <a:pt x="25" y="16"/>
                      </a:cubicBezTo>
                      <a:cubicBezTo>
                        <a:pt x="25" y="15"/>
                        <a:pt x="25" y="15"/>
                        <a:pt x="25" y="15"/>
                      </a:cubicBezTo>
                      <a:cubicBezTo>
                        <a:pt x="24" y="14"/>
                        <a:pt x="25" y="15"/>
                        <a:pt x="24" y="13"/>
                      </a:cubicBezTo>
                      <a:cubicBezTo>
                        <a:pt x="25" y="15"/>
                        <a:pt x="24" y="12"/>
                        <a:pt x="25" y="14"/>
                      </a:cubicBezTo>
                      <a:cubicBezTo>
                        <a:pt x="25" y="14"/>
                        <a:pt x="25" y="13"/>
                        <a:pt x="24" y="13"/>
                      </a:cubicBezTo>
                      <a:cubicBezTo>
                        <a:pt x="25" y="13"/>
                        <a:pt x="25" y="14"/>
                        <a:pt x="25" y="14"/>
                      </a:cubicBezTo>
                      <a:cubicBezTo>
                        <a:pt x="24" y="12"/>
                        <a:pt x="27" y="14"/>
                        <a:pt x="26" y="13"/>
                      </a:cubicBezTo>
                      <a:cubicBezTo>
                        <a:pt x="26" y="13"/>
                        <a:pt x="26" y="13"/>
                        <a:pt x="27" y="13"/>
                      </a:cubicBezTo>
                      <a:cubicBezTo>
                        <a:pt x="27" y="13"/>
                        <a:pt x="27" y="13"/>
                        <a:pt x="27" y="12"/>
                      </a:cubicBezTo>
                      <a:cubicBezTo>
                        <a:pt x="27" y="12"/>
                        <a:pt x="27" y="13"/>
                        <a:pt x="28" y="13"/>
                      </a:cubicBezTo>
                      <a:cubicBezTo>
                        <a:pt x="28" y="13"/>
                        <a:pt x="28" y="13"/>
                        <a:pt x="28" y="13"/>
                      </a:cubicBezTo>
                      <a:cubicBezTo>
                        <a:pt x="28" y="13"/>
                        <a:pt x="29" y="15"/>
                        <a:pt x="29" y="15"/>
                      </a:cubicBezTo>
                      <a:cubicBezTo>
                        <a:pt x="29" y="15"/>
                        <a:pt x="29" y="14"/>
                        <a:pt x="29" y="14"/>
                      </a:cubicBezTo>
                      <a:cubicBezTo>
                        <a:pt x="28" y="13"/>
                        <a:pt x="29" y="14"/>
                        <a:pt x="28" y="13"/>
                      </a:cubicBezTo>
                      <a:cubicBezTo>
                        <a:pt x="29" y="13"/>
                        <a:pt x="29" y="14"/>
                        <a:pt x="29" y="13"/>
                      </a:cubicBezTo>
                      <a:cubicBezTo>
                        <a:pt x="29" y="13"/>
                        <a:pt x="29" y="13"/>
                        <a:pt x="29" y="14"/>
                      </a:cubicBezTo>
                      <a:cubicBezTo>
                        <a:pt x="29" y="14"/>
                        <a:pt x="29" y="12"/>
                        <a:pt x="30" y="14"/>
                      </a:cubicBezTo>
                      <a:cubicBezTo>
                        <a:pt x="30" y="13"/>
                        <a:pt x="29" y="13"/>
                        <a:pt x="29" y="12"/>
                      </a:cubicBezTo>
                      <a:cubicBezTo>
                        <a:pt x="29" y="13"/>
                        <a:pt x="29" y="13"/>
                        <a:pt x="29" y="12"/>
                      </a:cubicBezTo>
                      <a:cubicBezTo>
                        <a:pt x="28" y="11"/>
                        <a:pt x="30" y="13"/>
                        <a:pt x="30" y="13"/>
                      </a:cubicBezTo>
                      <a:cubicBezTo>
                        <a:pt x="30" y="14"/>
                        <a:pt x="30" y="13"/>
                        <a:pt x="30" y="13"/>
                      </a:cubicBezTo>
                      <a:cubicBezTo>
                        <a:pt x="30" y="14"/>
                        <a:pt x="30" y="14"/>
                        <a:pt x="30" y="14"/>
                      </a:cubicBezTo>
                      <a:cubicBezTo>
                        <a:pt x="30" y="14"/>
                        <a:pt x="29" y="13"/>
                        <a:pt x="29" y="12"/>
                      </a:cubicBezTo>
                      <a:cubicBezTo>
                        <a:pt x="30" y="12"/>
                        <a:pt x="30" y="12"/>
                        <a:pt x="30" y="11"/>
                      </a:cubicBezTo>
                      <a:cubicBezTo>
                        <a:pt x="30" y="11"/>
                        <a:pt x="30" y="12"/>
                        <a:pt x="31" y="12"/>
                      </a:cubicBezTo>
                      <a:cubicBezTo>
                        <a:pt x="30" y="11"/>
                        <a:pt x="30" y="10"/>
                        <a:pt x="30" y="11"/>
                      </a:cubicBezTo>
                      <a:cubicBezTo>
                        <a:pt x="31" y="11"/>
                        <a:pt x="31" y="12"/>
                        <a:pt x="30" y="11"/>
                      </a:cubicBezTo>
                      <a:cubicBezTo>
                        <a:pt x="31" y="13"/>
                        <a:pt x="30" y="10"/>
                        <a:pt x="31" y="12"/>
                      </a:cubicBezTo>
                      <a:cubicBezTo>
                        <a:pt x="31" y="11"/>
                        <a:pt x="30" y="11"/>
                        <a:pt x="31" y="11"/>
                      </a:cubicBezTo>
                      <a:cubicBezTo>
                        <a:pt x="31" y="11"/>
                        <a:pt x="30" y="9"/>
                        <a:pt x="30" y="9"/>
                      </a:cubicBezTo>
                      <a:cubicBezTo>
                        <a:pt x="29" y="9"/>
                        <a:pt x="30" y="9"/>
                        <a:pt x="30" y="9"/>
                      </a:cubicBezTo>
                      <a:cubicBezTo>
                        <a:pt x="30" y="9"/>
                        <a:pt x="30" y="9"/>
                        <a:pt x="30" y="9"/>
                      </a:cubicBezTo>
                      <a:cubicBezTo>
                        <a:pt x="30" y="10"/>
                        <a:pt x="31" y="10"/>
                        <a:pt x="31" y="10"/>
                      </a:cubicBezTo>
                      <a:cubicBezTo>
                        <a:pt x="32" y="11"/>
                        <a:pt x="31" y="9"/>
                        <a:pt x="32" y="12"/>
                      </a:cubicBezTo>
                      <a:cubicBezTo>
                        <a:pt x="32" y="11"/>
                        <a:pt x="33" y="11"/>
                        <a:pt x="33" y="10"/>
                      </a:cubicBezTo>
                      <a:cubicBezTo>
                        <a:pt x="32" y="10"/>
                        <a:pt x="32" y="10"/>
                        <a:pt x="32" y="9"/>
                      </a:cubicBezTo>
                      <a:cubicBezTo>
                        <a:pt x="32" y="9"/>
                        <a:pt x="32" y="10"/>
                        <a:pt x="32" y="10"/>
                      </a:cubicBezTo>
                      <a:cubicBezTo>
                        <a:pt x="33" y="11"/>
                        <a:pt x="31" y="9"/>
                        <a:pt x="32" y="10"/>
                      </a:cubicBezTo>
                      <a:cubicBezTo>
                        <a:pt x="32" y="10"/>
                        <a:pt x="32" y="10"/>
                        <a:pt x="31" y="9"/>
                      </a:cubicBezTo>
                      <a:cubicBezTo>
                        <a:pt x="32" y="10"/>
                        <a:pt x="31" y="8"/>
                        <a:pt x="32" y="9"/>
                      </a:cubicBezTo>
                      <a:cubicBezTo>
                        <a:pt x="32" y="9"/>
                        <a:pt x="31" y="8"/>
                        <a:pt x="31" y="8"/>
                      </a:cubicBezTo>
                      <a:cubicBezTo>
                        <a:pt x="31" y="8"/>
                        <a:pt x="32" y="9"/>
                        <a:pt x="31" y="9"/>
                      </a:cubicBezTo>
                      <a:cubicBezTo>
                        <a:pt x="31" y="8"/>
                        <a:pt x="31" y="8"/>
                        <a:pt x="31" y="8"/>
                      </a:cubicBezTo>
                      <a:cubicBezTo>
                        <a:pt x="30" y="8"/>
                        <a:pt x="30" y="8"/>
                        <a:pt x="30" y="8"/>
                      </a:cubicBezTo>
                      <a:cubicBezTo>
                        <a:pt x="30" y="7"/>
                        <a:pt x="31" y="8"/>
                        <a:pt x="31" y="7"/>
                      </a:cubicBezTo>
                      <a:cubicBezTo>
                        <a:pt x="31" y="8"/>
                        <a:pt x="32" y="8"/>
                        <a:pt x="32" y="9"/>
                      </a:cubicBezTo>
                      <a:cubicBezTo>
                        <a:pt x="32" y="8"/>
                        <a:pt x="32" y="8"/>
                        <a:pt x="32" y="8"/>
                      </a:cubicBezTo>
                      <a:cubicBezTo>
                        <a:pt x="31" y="8"/>
                        <a:pt x="32" y="8"/>
                        <a:pt x="32" y="8"/>
                      </a:cubicBezTo>
                      <a:cubicBezTo>
                        <a:pt x="30" y="6"/>
                        <a:pt x="32" y="8"/>
                        <a:pt x="31" y="7"/>
                      </a:cubicBezTo>
                      <a:cubicBezTo>
                        <a:pt x="31" y="7"/>
                        <a:pt x="31" y="7"/>
                        <a:pt x="32" y="7"/>
                      </a:cubicBezTo>
                      <a:cubicBezTo>
                        <a:pt x="32" y="7"/>
                        <a:pt x="31" y="7"/>
                        <a:pt x="32" y="7"/>
                      </a:cubicBezTo>
                      <a:cubicBezTo>
                        <a:pt x="33" y="8"/>
                        <a:pt x="31" y="6"/>
                        <a:pt x="32" y="8"/>
                      </a:cubicBezTo>
                      <a:cubicBezTo>
                        <a:pt x="33" y="8"/>
                        <a:pt x="30" y="5"/>
                        <a:pt x="32" y="6"/>
                      </a:cubicBezTo>
                      <a:cubicBezTo>
                        <a:pt x="30" y="5"/>
                        <a:pt x="32" y="6"/>
                        <a:pt x="31" y="6"/>
                      </a:cubicBezTo>
                      <a:cubicBezTo>
                        <a:pt x="32" y="6"/>
                        <a:pt x="33" y="6"/>
                        <a:pt x="34" y="7"/>
                      </a:cubicBezTo>
                      <a:cubicBezTo>
                        <a:pt x="33" y="7"/>
                        <a:pt x="33" y="6"/>
                        <a:pt x="32" y="6"/>
                      </a:cubicBezTo>
                      <a:cubicBezTo>
                        <a:pt x="33" y="6"/>
                        <a:pt x="33" y="7"/>
                        <a:pt x="34" y="7"/>
                      </a:cubicBezTo>
                      <a:cubicBezTo>
                        <a:pt x="34" y="7"/>
                        <a:pt x="32" y="6"/>
                        <a:pt x="33" y="6"/>
                      </a:cubicBezTo>
                      <a:cubicBezTo>
                        <a:pt x="33" y="6"/>
                        <a:pt x="33" y="6"/>
                        <a:pt x="33" y="6"/>
                      </a:cubicBezTo>
                      <a:cubicBezTo>
                        <a:pt x="33" y="6"/>
                        <a:pt x="33" y="6"/>
                        <a:pt x="34" y="7"/>
                      </a:cubicBezTo>
                      <a:cubicBezTo>
                        <a:pt x="33" y="6"/>
                        <a:pt x="33" y="5"/>
                        <a:pt x="33" y="6"/>
                      </a:cubicBezTo>
                      <a:cubicBezTo>
                        <a:pt x="33" y="6"/>
                        <a:pt x="33" y="5"/>
                        <a:pt x="33" y="5"/>
                      </a:cubicBezTo>
                      <a:cubicBezTo>
                        <a:pt x="32" y="5"/>
                        <a:pt x="32" y="5"/>
                        <a:pt x="32" y="5"/>
                      </a:cubicBezTo>
                      <a:cubicBezTo>
                        <a:pt x="33" y="5"/>
                        <a:pt x="33" y="5"/>
                        <a:pt x="34" y="5"/>
                      </a:cubicBezTo>
                      <a:cubicBezTo>
                        <a:pt x="34" y="6"/>
                        <a:pt x="34" y="5"/>
                        <a:pt x="34" y="5"/>
                      </a:cubicBezTo>
                      <a:cubicBezTo>
                        <a:pt x="34" y="6"/>
                        <a:pt x="34" y="6"/>
                        <a:pt x="35" y="6"/>
                      </a:cubicBezTo>
                      <a:cubicBezTo>
                        <a:pt x="34" y="5"/>
                        <a:pt x="36" y="6"/>
                        <a:pt x="34" y="5"/>
                      </a:cubicBezTo>
                      <a:cubicBezTo>
                        <a:pt x="35" y="5"/>
                        <a:pt x="36" y="5"/>
                        <a:pt x="36" y="4"/>
                      </a:cubicBezTo>
                      <a:cubicBezTo>
                        <a:pt x="36" y="4"/>
                        <a:pt x="36" y="3"/>
                        <a:pt x="36" y="3"/>
                      </a:cubicBezTo>
                      <a:cubicBezTo>
                        <a:pt x="36" y="3"/>
                        <a:pt x="35" y="2"/>
                        <a:pt x="36" y="2"/>
                      </a:cubicBezTo>
                      <a:cubicBezTo>
                        <a:pt x="34" y="2"/>
                        <a:pt x="35" y="2"/>
                        <a:pt x="34" y="3"/>
                      </a:cubicBezTo>
                      <a:cubicBezTo>
                        <a:pt x="34" y="3"/>
                        <a:pt x="35" y="3"/>
                        <a:pt x="34" y="3"/>
                      </a:cubicBezTo>
                      <a:cubicBezTo>
                        <a:pt x="36" y="3"/>
                        <a:pt x="33" y="3"/>
                        <a:pt x="35" y="3"/>
                      </a:cubicBezTo>
                      <a:cubicBezTo>
                        <a:pt x="34" y="3"/>
                        <a:pt x="33" y="3"/>
                        <a:pt x="33" y="3"/>
                      </a:cubicBezTo>
                      <a:cubicBezTo>
                        <a:pt x="34" y="3"/>
                        <a:pt x="32" y="3"/>
                        <a:pt x="33" y="3"/>
                      </a:cubicBezTo>
                      <a:cubicBezTo>
                        <a:pt x="34" y="3"/>
                        <a:pt x="34" y="3"/>
                        <a:pt x="33" y="3"/>
                      </a:cubicBezTo>
                      <a:cubicBezTo>
                        <a:pt x="32" y="3"/>
                        <a:pt x="33" y="3"/>
                        <a:pt x="32" y="3"/>
                      </a:cubicBezTo>
                      <a:cubicBezTo>
                        <a:pt x="34" y="3"/>
                        <a:pt x="34" y="2"/>
                        <a:pt x="35" y="2"/>
                      </a:cubicBezTo>
                      <a:cubicBezTo>
                        <a:pt x="35" y="2"/>
                        <a:pt x="33" y="2"/>
                        <a:pt x="33" y="2"/>
                      </a:cubicBezTo>
                      <a:cubicBezTo>
                        <a:pt x="33" y="3"/>
                        <a:pt x="33" y="2"/>
                        <a:pt x="33" y="2"/>
                      </a:cubicBezTo>
                      <a:cubicBezTo>
                        <a:pt x="33" y="2"/>
                        <a:pt x="34" y="2"/>
                        <a:pt x="34" y="2"/>
                      </a:cubicBezTo>
                      <a:cubicBezTo>
                        <a:pt x="34" y="2"/>
                        <a:pt x="35" y="2"/>
                        <a:pt x="35" y="2"/>
                      </a:cubicBezTo>
                      <a:cubicBezTo>
                        <a:pt x="35" y="2"/>
                        <a:pt x="34" y="2"/>
                        <a:pt x="33" y="2"/>
                      </a:cubicBezTo>
                      <a:cubicBezTo>
                        <a:pt x="34" y="2"/>
                        <a:pt x="32" y="2"/>
                        <a:pt x="34" y="1"/>
                      </a:cubicBezTo>
                      <a:cubicBezTo>
                        <a:pt x="33" y="1"/>
                        <a:pt x="35" y="0"/>
                        <a:pt x="33" y="1"/>
                      </a:cubicBezTo>
                      <a:cubicBezTo>
                        <a:pt x="33" y="1"/>
                        <a:pt x="35" y="0"/>
                        <a:pt x="36" y="0"/>
                      </a:cubicBezTo>
                      <a:close/>
                      <a:moveTo>
                        <a:pt x="14" y="21"/>
                      </a:moveTo>
                      <a:cubicBezTo>
                        <a:pt x="14" y="21"/>
                        <a:pt x="14" y="20"/>
                        <a:pt x="13" y="20"/>
                      </a:cubicBezTo>
                      <a:cubicBezTo>
                        <a:pt x="13" y="20"/>
                        <a:pt x="13" y="20"/>
                        <a:pt x="14" y="21"/>
                      </a:cubicBezTo>
                      <a:cubicBezTo>
                        <a:pt x="14" y="21"/>
                        <a:pt x="14" y="21"/>
                        <a:pt x="14" y="21"/>
                      </a:cubicBezTo>
                      <a:cubicBezTo>
                        <a:pt x="14" y="21"/>
                        <a:pt x="14" y="21"/>
                        <a:pt x="14" y="20"/>
                      </a:cubicBezTo>
                      <a:cubicBezTo>
                        <a:pt x="14" y="20"/>
                        <a:pt x="15" y="22"/>
                        <a:pt x="14" y="21"/>
                      </a:cubicBezTo>
                      <a:close/>
                      <a:moveTo>
                        <a:pt x="14" y="19"/>
                      </a:moveTo>
                      <a:cubicBezTo>
                        <a:pt x="14" y="19"/>
                        <a:pt x="14" y="19"/>
                        <a:pt x="14" y="19"/>
                      </a:cubicBezTo>
                      <a:cubicBezTo>
                        <a:pt x="14" y="20"/>
                        <a:pt x="15" y="21"/>
                        <a:pt x="15" y="21"/>
                      </a:cubicBezTo>
                      <a:cubicBezTo>
                        <a:pt x="14" y="20"/>
                        <a:pt x="14" y="20"/>
                        <a:pt x="14" y="20"/>
                      </a:cubicBezTo>
                      <a:cubicBezTo>
                        <a:pt x="14" y="20"/>
                        <a:pt x="14" y="19"/>
                        <a:pt x="14" y="19"/>
                      </a:cubicBezTo>
                      <a:close/>
                      <a:moveTo>
                        <a:pt x="15" y="20"/>
                      </a:moveTo>
                      <a:cubicBezTo>
                        <a:pt x="15" y="20"/>
                        <a:pt x="15" y="21"/>
                        <a:pt x="15" y="20"/>
                      </a:cubicBezTo>
                      <a:cubicBezTo>
                        <a:pt x="15" y="21"/>
                        <a:pt x="16" y="22"/>
                        <a:pt x="16" y="21"/>
                      </a:cubicBezTo>
                      <a:cubicBezTo>
                        <a:pt x="15" y="21"/>
                        <a:pt x="15" y="21"/>
                        <a:pt x="15" y="20"/>
                      </a:cubicBezTo>
                      <a:close/>
                      <a:moveTo>
                        <a:pt x="31" y="12"/>
                      </a:moveTo>
                      <a:cubicBezTo>
                        <a:pt x="31" y="12"/>
                        <a:pt x="32" y="14"/>
                        <a:pt x="32" y="14"/>
                      </a:cubicBezTo>
                      <a:cubicBezTo>
                        <a:pt x="32" y="13"/>
                        <a:pt x="30" y="11"/>
                        <a:pt x="31" y="12"/>
                      </a:cubicBezTo>
                      <a:close/>
                      <a:moveTo>
                        <a:pt x="34" y="11"/>
                      </a:moveTo>
                      <a:cubicBezTo>
                        <a:pt x="33" y="10"/>
                        <a:pt x="33" y="9"/>
                        <a:pt x="32" y="9"/>
                      </a:cubicBezTo>
                      <a:cubicBezTo>
                        <a:pt x="33" y="10"/>
                        <a:pt x="33" y="10"/>
                        <a:pt x="34" y="11"/>
                      </a:cubicBezTo>
                      <a:cubicBezTo>
                        <a:pt x="34" y="11"/>
                        <a:pt x="34" y="11"/>
                        <a:pt x="34" y="11"/>
                      </a:cubicBezTo>
                      <a:cubicBezTo>
                        <a:pt x="34" y="11"/>
                        <a:pt x="34" y="11"/>
                        <a:pt x="34"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3" name="Freeform 52"/>
                <p:cNvSpPr/>
                <p:nvPr/>
              </p:nvSpPr>
              <p:spPr bwMode="auto">
                <a:xfrm rot="976095">
                  <a:off x="5932960" y="4765493"/>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4" name="Freeform 53"/>
                <p:cNvSpPr/>
                <p:nvPr/>
              </p:nvSpPr>
              <p:spPr bwMode="auto">
                <a:xfrm rot="976095">
                  <a:off x="6350395" y="4525054"/>
                  <a:ext cx="37854" cy="12618"/>
                </a:xfrm>
                <a:custGeom>
                  <a:avLst/>
                  <a:gdLst>
                    <a:gd name="T0" fmla="*/ 0 w 2"/>
                    <a:gd name="T1" fmla="*/ 0 h 1"/>
                    <a:gd name="T2" fmla="*/ 0 w 2"/>
                    <a:gd name="T3" fmla="*/ 1 h 1"/>
                    <a:gd name="T4" fmla="*/ 0 w 2"/>
                    <a:gd name="T5" fmla="*/ 1 h 1"/>
                    <a:gd name="T6" fmla="*/ 1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0"/>
                        <a:pt x="1" y="1"/>
                        <a:pt x="0" y="1"/>
                      </a:cubicBezTo>
                      <a:cubicBezTo>
                        <a:pt x="0" y="1"/>
                        <a:pt x="0" y="1"/>
                        <a:pt x="0" y="1"/>
                      </a:cubicBezTo>
                      <a:cubicBezTo>
                        <a:pt x="1" y="1"/>
                        <a:pt x="0" y="1"/>
                        <a:pt x="1" y="1"/>
                      </a:cubicBezTo>
                      <a:cubicBezTo>
                        <a:pt x="1" y="1"/>
                        <a:pt x="2" y="1"/>
                        <a:pt x="2" y="1"/>
                      </a:cubicBezTo>
                      <a:cubicBezTo>
                        <a:pt x="1" y="1"/>
                        <a:pt x="1"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5" name="Freeform 54"/>
                <p:cNvSpPr/>
                <p:nvPr/>
              </p:nvSpPr>
              <p:spPr bwMode="auto">
                <a:xfrm rot="976095">
                  <a:off x="6337020" y="4530350"/>
                  <a:ext cx="12618"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0" y="0"/>
                        <a:pt x="1" y="0"/>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6" name="Freeform 55"/>
                <p:cNvSpPr/>
                <p:nvPr/>
              </p:nvSpPr>
              <p:spPr bwMode="auto">
                <a:xfrm rot="976095">
                  <a:off x="6459720" y="5033703"/>
                  <a:ext cx="56783" cy="50472"/>
                </a:xfrm>
                <a:custGeom>
                  <a:avLst/>
                  <a:gdLst>
                    <a:gd name="T0" fmla="*/ 1 w 3"/>
                    <a:gd name="T1" fmla="*/ 3 h 3"/>
                    <a:gd name="T2" fmla="*/ 2 w 3"/>
                    <a:gd name="T3" fmla="*/ 1 h 3"/>
                    <a:gd name="T4" fmla="*/ 1 w 3"/>
                    <a:gd name="T5" fmla="*/ 1 h 3"/>
                    <a:gd name="T6" fmla="*/ 0 w 3"/>
                    <a:gd name="T7" fmla="*/ 2 h 3"/>
                    <a:gd name="T8" fmla="*/ 1 w 3"/>
                    <a:gd name="T9" fmla="*/ 3 h 3"/>
                  </a:gdLst>
                  <a:ahLst/>
                  <a:cxnLst>
                    <a:cxn ang="0">
                      <a:pos x="T0" y="T1"/>
                    </a:cxn>
                    <a:cxn ang="0">
                      <a:pos x="T2" y="T3"/>
                    </a:cxn>
                    <a:cxn ang="0">
                      <a:pos x="T4" y="T5"/>
                    </a:cxn>
                    <a:cxn ang="0">
                      <a:pos x="T6" y="T7"/>
                    </a:cxn>
                    <a:cxn ang="0">
                      <a:pos x="T8" y="T9"/>
                    </a:cxn>
                  </a:cxnLst>
                  <a:rect l="0" t="0" r="r" b="b"/>
                  <a:pathLst>
                    <a:path w="3" h="3">
                      <a:moveTo>
                        <a:pt x="1" y="3"/>
                      </a:moveTo>
                      <a:cubicBezTo>
                        <a:pt x="1" y="3"/>
                        <a:pt x="3" y="2"/>
                        <a:pt x="2" y="1"/>
                      </a:cubicBezTo>
                      <a:cubicBezTo>
                        <a:pt x="0" y="2"/>
                        <a:pt x="2" y="0"/>
                        <a:pt x="1" y="1"/>
                      </a:cubicBezTo>
                      <a:cubicBezTo>
                        <a:pt x="1" y="1"/>
                        <a:pt x="0" y="1"/>
                        <a:pt x="0" y="2"/>
                      </a:cubicBezTo>
                      <a:cubicBezTo>
                        <a:pt x="0" y="3"/>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7" name="Freeform 57"/>
                <p:cNvSpPr/>
                <p:nvPr/>
              </p:nvSpPr>
              <p:spPr bwMode="auto">
                <a:xfrm rot="976095">
                  <a:off x="6134801" y="5087280"/>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8" name="Freeform 58"/>
                <p:cNvSpPr/>
                <p:nvPr/>
              </p:nvSpPr>
              <p:spPr bwMode="auto">
                <a:xfrm rot="976095">
                  <a:off x="6308489" y="5511399"/>
                  <a:ext cx="31547" cy="37854"/>
                </a:xfrm>
                <a:custGeom>
                  <a:avLst/>
                  <a:gdLst>
                    <a:gd name="T0" fmla="*/ 1 w 2"/>
                    <a:gd name="T1" fmla="*/ 2 h 2"/>
                    <a:gd name="T2" fmla="*/ 2 w 2"/>
                    <a:gd name="T3" fmla="*/ 1 h 2"/>
                    <a:gd name="T4" fmla="*/ 2 w 2"/>
                    <a:gd name="T5" fmla="*/ 1 h 2"/>
                    <a:gd name="T6" fmla="*/ 2 w 2"/>
                    <a:gd name="T7" fmla="*/ 0 h 2"/>
                    <a:gd name="T8" fmla="*/ 0 w 2"/>
                    <a:gd name="T9" fmla="*/ 0 h 2"/>
                    <a:gd name="T10" fmla="*/ 1 w 2"/>
                    <a:gd name="T11" fmla="*/ 2 h 2"/>
                  </a:gdLst>
                  <a:ahLst/>
                  <a:cxnLst>
                    <a:cxn ang="0">
                      <a:pos x="T0" y="T1"/>
                    </a:cxn>
                    <a:cxn ang="0">
                      <a:pos x="T2" y="T3"/>
                    </a:cxn>
                    <a:cxn ang="0">
                      <a:pos x="T4" y="T5"/>
                    </a:cxn>
                    <a:cxn ang="0">
                      <a:pos x="T6" y="T7"/>
                    </a:cxn>
                    <a:cxn ang="0">
                      <a:pos x="T8" y="T9"/>
                    </a:cxn>
                    <a:cxn ang="0">
                      <a:pos x="T10" y="T11"/>
                    </a:cxn>
                  </a:cxnLst>
                  <a:rect l="0" t="0" r="r" b="b"/>
                  <a:pathLst>
                    <a:path w="2" h="2">
                      <a:moveTo>
                        <a:pt x="1" y="2"/>
                      </a:moveTo>
                      <a:cubicBezTo>
                        <a:pt x="1" y="2"/>
                        <a:pt x="1" y="0"/>
                        <a:pt x="2" y="1"/>
                      </a:cubicBezTo>
                      <a:cubicBezTo>
                        <a:pt x="2" y="1"/>
                        <a:pt x="2" y="1"/>
                        <a:pt x="2" y="1"/>
                      </a:cubicBezTo>
                      <a:cubicBezTo>
                        <a:pt x="2" y="0"/>
                        <a:pt x="2" y="0"/>
                        <a:pt x="2" y="0"/>
                      </a:cubicBezTo>
                      <a:cubicBezTo>
                        <a:pt x="1" y="0"/>
                        <a:pt x="1" y="0"/>
                        <a:pt x="0" y="0"/>
                      </a:cubicBezTo>
                      <a:cubicBezTo>
                        <a:pt x="1" y="1"/>
                        <a:pt x="0" y="2"/>
                        <a:pt x="1" y="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09" name="Freeform 59"/>
                <p:cNvSpPr/>
                <p:nvPr/>
              </p:nvSpPr>
              <p:spPr bwMode="auto">
                <a:xfrm rot="976095">
                  <a:off x="6434805" y="5422208"/>
                  <a:ext cx="18929" cy="69401"/>
                </a:xfrm>
                <a:custGeom>
                  <a:avLst/>
                  <a:gdLst>
                    <a:gd name="T0" fmla="*/ 1 w 1"/>
                    <a:gd name="T1" fmla="*/ 3 h 4"/>
                    <a:gd name="T2" fmla="*/ 1 w 1"/>
                    <a:gd name="T3" fmla="*/ 2 h 4"/>
                    <a:gd name="T4" fmla="*/ 0 w 1"/>
                    <a:gd name="T5" fmla="*/ 0 h 4"/>
                    <a:gd name="T6" fmla="*/ 0 w 1"/>
                    <a:gd name="T7" fmla="*/ 2 h 4"/>
                    <a:gd name="T8" fmla="*/ 1 w 1"/>
                    <a:gd name="T9" fmla="*/ 3 h 4"/>
                  </a:gdLst>
                  <a:ahLst/>
                  <a:cxnLst>
                    <a:cxn ang="0">
                      <a:pos x="T0" y="T1"/>
                    </a:cxn>
                    <a:cxn ang="0">
                      <a:pos x="T2" y="T3"/>
                    </a:cxn>
                    <a:cxn ang="0">
                      <a:pos x="T4" y="T5"/>
                    </a:cxn>
                    <a:cxn ang="0">
                      <a:pos x="T6" y="T7"/>
                    </a:cxn>
                    <a:cxn ang="0">
                      <a:pos x="T8" y="T9"/>
                    </a:cxn>
                  </a:cxnLst>
                  <a:rect l="0" t="0" r="r" b="b"/>
                  <a:pathLst>
                    <a:path w="1" h="4">
                      <a:moveTo>
                        <a:pt x="1" y="3"/>
                      </a:moveTo>
                      <a:cubicBezTo>
                        <a:pt x="0" y="3"/>
                        <a:pt x="0" y="2"/>
                        <a:pt x="1" y="2"/>
                      </a:cubicBezTo>
                      <a:cubicBezTo>
                        <a:pt x="1" y="1"/>
                        <a:pt x="1" y="0"/>
                        <a:pt x="0" y="0"/>
                      </a:cubicBezTo>
                      <a:cubicBezTo>
                        <a:pt x="0" y="1"/>
                        <a:pt x="0" y="2"/>
                        <a:pt x="0" y="2"/>
                      </a:cubicBezTo>
                      <a:cubicBezTo>
                        <a:pt x="0" y="3"/>
                        <a:pt x="0" y="4"/>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0" name="Freeform 60"/>
                <p:cNvSpPr/>
                <p:nvPr/>
              </p:nvSpPr>
              <p:spPr bwMode="auto">
                <a:xfrm rot="976095">
                  <a:off x="5970301" y="5695577"/>
                  <a:ext cx="31547" cy="50472"/>
                </a:xfrm>
                <a:custGeom>
                  <a:avLst/>
                  <a:gdLst>
                    <a:gd name="T0" fmla="*/ 1 w 2"/>
                    <a:gd name="T1" fmla="*/ 3 h 3"/>
                    <a:gd name="T2" fmla="*/ 1 w 2"/>
                    <a:gd name="T3" fmla="*/ 2 h 3"/>
                    <a:gd name="T4" fmla="*/ 1 w 2"/>
                    <a:gd name="T5" fmla="*/ 2 h 3"/>
                    <a:gd name="T6" fmla="*/ 0 w 2"/>
                    <a:gd name="T7" fmla="*/ 3 h 3"/>
                    <a:gd name="T8" fmla="*/ 1 w 2"/>
                    <a:gd name="T9" fmla="*/ 3 h 3"/>
                  </a:gdLst>
                  <a:ahLst/>
                  <a:cxnLst>
                    <a:cxn ang="0">
                      <a:pos x="T0" y="T1"/>
                    </a:cxn>
                    <a:cxn ang="0">
                      <a:pos x="T2" y="T3"/>
                    </a:cxn>
                    <a:cxn ang="0">
                      <a:pos x="T4" y="T5"/>
                    </a:cxn>
                    <a:cxn ang="0">
                      <a:pos x="T6" y="T7"/>
                    </a:cxn>
                    <a:cxn ang="0">
                      <a:pos x="T8" y="T9"/>
                    </a:cxn>
                  </a:cxnLst>
                  <a:rect l="0" t="0" r="r" b="b"/>
                  <a:pathLst>
                    <a:path w="2" h="3">
                      <a:moveTo>
                        <a:pt x="1" y="3"/>
                      </a:moveTo>
                      <a:cubicBezTo>
                        <a:pt x="1" y="3"/>
                        <a:pt x="1" y="2"/>
                        <a:pt x="1" y="2"/>
                      </a:cubicBezTo>
                      <a:cubicBezTo>
                        <a:pt x="1" y="3"/>
                        <a:pt x="2" y="0"/>
                        <a:pt x="1" y="2"/>
                      </a:cubicBezTo>
                      <a:cubicBezTo>
                        <a:pt x="1" y="2"/>
                        <a:pt x="1" y="2"/>
                        <a:pt x="0" y="3"/>
                      </a:cubicBezTo>
                      <a:cubicBezTo>
                        <a:pt x="0" y="3"/>
                        <a:pt x="1" y="2"/>
                        <a:pt x="1" y="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1" name="Freeform 62"/>
                <p:cNvSpPr/>
                <p:nvPr/>
              </p:nvSpPr>
              <p:spPr bwMode="auto">
                <a:xfrm rot="976095">
                  <a:off x="5843488" y="5725207"/>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2" name="Freeform 63"/>
                <p:cNvSpPr/>
                <p:nvPr/>
              </p:nvSpPr>
              <p:spPr bwMode="auto">
                <a:xfrm rot="976095">
                  <a:off x="6260536" y="5550508"/>
                  <a:ext cx="37854" cy="18929"/>
                </a:xfrm>
                <a:custGeom>
                  <a:avLst/>
                  <a:gdLst>
                    <a:gd name="T0" fmla="*/ 0 w 2"/>
                    <a:gd name="T1" fmla="*/ 0 h 1"/>
                    <a:gd name="T2" fmla="*/ 1 w 2"/>
                    <a:gd name="T3" fmla="*/ 0 h 1"/>
                    <a:gd name="T4" fmla="*/ 0 w 2"/>
                    <a:gd name="T5" fmla="*/ 0 h 1"/>
                    <a:gd name="T6" fmla="*/ 1 w 2"/>
                    <a:gd name="T7" fmla="*/ 1 h 1"/>
                    <a:gd name="T8" fmla="*/ 2 w 2"/>
                    <a:gd name="T9" fmla="*/ 1 h 1"/>
                    <a:gd name="T10" fmla="*/ 0 w 2"/>
                    <a:gd name="T11" fmla="*/ 0 h 1"/>
                  </a:gdLst>
                  <a:ahLst/>
                  <a:cxnLst>
                    <a:cxn ang="0">
                      <a:pos x="T0" y="T1"/>
                    </a:cxn>
                    <a:cxn ang="0">
                      <a:pos x="T2" y="T3"/>
                    </a:cxn>
                    <a:cxn ang="0">
                      <a:pos x="T4" y="T5"/>
                    </a:cxn>
                    <a:cxn ang="0">
                      <a:pos x="T6" y="T7"/>
                    </a:cxn>
                    <a:cxn ang="0">
                      <a:pos x="T8" y="T9"/>
                    </a:cxn>
                    <a:cxn ang="0">
                      <a:pos x="T10" y="T11"/>
                    </a:cxn>
                  </a:cxnLst>
                  <a:rect l="0" t="0" r="r" b="b"/>
                  <a:pathLst>
                    <a:path w="2" h="1">
                      <a:moveTo>
                        <a:pt x="0" y="0"/>
                      </a:moveTo>
                      <a:cubicBezTo>
                        <a:pt x="0" y="0"/>
                        <a:pt x="1" y="1"/>
                        <a:pt x="1" y="0"/>
                      </a:cubicBezTo>
                      <a:cubicBezTo>
                        <a:pt x="1" y="0"/>
                        <a:pt x="0" y="0"/>
                        <a:pt x="0" y="0"/>
                      </a:cubicBezTo>
                      <a:cubicBezTo>
                        <a:pt x="1" y="0"/>
                        <a:pt x="1" y="1"/>
                        <a:pt x="1" y="1"/>
                      </a:cubicBezTo>
                      <a:cubicBezTo>
                        <a:pt x="1" y="1"/>
                        <a:pt x="2" y="1"/>
                        <a:pt x="2" y="1"/>
                      </a:cubicBezTo>
                      <a:cubicBezTo>
                        <a:pt x="1" y="0"/>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3" name="Freeform 64"/>
                <p:cNvSpPr/>
                <p:nvPr/>
              </p:nvSpPr>
              <p:spPr bwMode="auto">
                <a:xfrm rot="976095">
                  <a:off x="6243626" y="5561610"/>
                  <a:ext cx="12618" cy="18929"/>
                </a:xfrm>
                <a:custGeom>
                  <a:avLst/>
                  <a:gdLst>
                    <a:gd name="T0" fmla="*/ 0 w 1"/>
                    <a:gd name="T1" fmla="*/ 0 h 1"/>
                    <a:gd name="T2" fmla="*/ 1 w 1"/>
                    <a:gd name="T3" fmla="*/ 1 h 1"/>
                    <a:gd name="T4" fmla="*/ 0 w 1"/>
                    <a:gd name="T5" fmla="*/ 0 h 1"/>
                  </a:gdLst>
                  <a:ahLst/>
                  <a:cxnLst>
                    <a:cxn ang="0">
                      <a:pos x="T0" y="T1"/>
                    </a:cxn>
                    <a:cxn ang="0">
                      <a:pos x="T2" y="T3"/>
                    </a:cxn>
                    <a:cxn ang="0">
                      <a:pos x="T4" y="T5"/>
                    </a:cxn>
                  </a:cxnLst>
                  <a:rect l="0" t="0" r="r" b="b"/>
                  <a:pathLst>
                    <a:path w="1" h="1">
                      <a:moveTo>
                        <a:pt x="0" y="0"/>
                      </a:moveTo>
                      <a:cubicBezTo>
                        <a:pt x="1" y="1"/>
                        <a:pt x="0" y="1"/>
                        <a:pt x="1" y="1"/>
                      </a:cubicBezTo>
                      <a:cubicBezTo>
                        <a:pt x="1" y="1"/>
                        <a:pt x="1"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nvGrpSpPr>
            <p:cNvPr id="214" name="组合 213"/>
            <p:cNvGrpSpPr/>
            <p:nvPr/>
          </p:nvGrpSpPr>
          <p:grpSpPr>
            <a:xfrm>
              <a:off x="14770" y="3497"/>
              <a:ext cx="3834" cy="1000"/>
              <a:chOff x="4874962" y="1624920"/>
              <a:chExt cx="2434752" cy="635312"/>
            </a:xfrm>
          </p:grpSpPr>
          <p:grpSp>
            <p:nvGrpSpPr>
              <p:cNvPr id="215" name="组合 214"/>
              <p:cNvGrpSpPr/>
              <p:nvPr/>
            </p:nvGrpSpPr>
            <p:grpSpPr>
              <a:xfrm>
                <a:off x="4874962" y="1751684"/>
                <a:ext cx="384852" cy="271290"/>
                <a:chOff x="4874962" y="1751684"/>
                <a:chExt cx="384852" cy="271290"/>
              </a:xfrm>
            </p:grpSpPr>
            <p:sp>
              <p:nvSpPr>
                <p:cNvPr id="216" name="Freeform 66"/>
                <p:cNvSpPr>
                  <a:spLocks noEditPoints="1"/>
                </p:cNvSpPr>
                <p:nvPr/>
              </p:nvSpPr>
              <p:spPr bwMode="auto">
                <a:xfrm rot="976095">
                  <a:off x="4874962" y="1751684"/>
                  <a:ext cx="384852" cy="271290"/>
                </a:xfrm>
                <a:custGeom>
                  <a:avLst/>
                  <a:gdLst>
                    <a:gd name="T0" fmla="*/ 19 w 23"/>
                    <a:gd name="T1" fmla="*/ 14 h 16"/>
                    <a:gd name="T2" fmla="*/ 17 w 23"/>
                    <a:gd name="T3" fmla="*/ 14 h 16"/>
                    <a:gd name="T4" fmla="*/ 15 w 23"/>
                    <a:gd name="T5" fmla="*/ 14 h 16"/>
                    <a:gd name="T6" fmla="*/ 14 w 23"/>
                    <a:gd name="T7" fmla="*/ 14 h 16"/>
                    <a:gd name="T8" fmla="*/ 14 w 23"/>
                    <a:gd name="T9" fmla="*/ 14 h 16"/>
                    <a:gd name="T10" fmla="*/ 13 w 23"/>
                    <a:gd name="T11" fmla="*/ 14 h 16"/>
                    <a:gd name="T12" fmla="*/ 15 w 23"/>
                    <a:gd name="T13" fmla="*/ 11 h 16"/>
                    <a:gd name="T14" fmla="*/ 11 w 23"/>
                    <a:gd name="T15" fmla="*/ 13 h 16"/>
                    <a:gd name="T16" fmla="*/ 10 w 23"/>
                    <a:gd name="T17" fmla="*/ 12 h 16"/>
                    <a:gd name="T18" fmla="*/ 10 w 23"/>
                    <a:gd name="T19" fmla="*/ 12 h 16"/>
                    <a:gd name="T20" fmla="*/ 9 w 23"/>
                    <a:gd name="T21" fmla="*/ 11 h 16"/>
                    <a:gd name="T22" fmla="*/ 8 w 23"/>
                    <a:gd name="T23" fmla="*/ 12 h 16"/>
                    <a:gd name="T24" fmla="*/ 9 w 23"/>
                    <a:gd name="T25" fmla="*/ 10 h 16"/>
                    <a:gd name="T26" fmla="*/ 8 w 23"/>
                    <a:gd name="T27" fmla="*/ 10 h 16"/>
                    <a:gd name="T28" fmla="*/ 4 w 23"/>
                    <a:gd name="T29" fmla="*/ 9 h 16"/>
                    <a:gd name="T30" fmla="*/ 5 w 23"/>
                    <a:gd name="T31" fmla="*/ 7 h 16"/>
                    <a:gd name="T32" fmla="*/ 3 w 23"/>
                    <a:gd name="T33" fmla="*/ 3 h 16"/>
                    <a:gd name="T34" fmla="*/ 1 w 23"/>
                    <a:gd name="T35" fmla="*/ 2 h 16"/>
                    <a:gd name="T36" fmla="*/ 3 w 23"/>
                    <a:gd name="T37" fmla="*/ 1 h 16"/>
                    <a:gd name="T38" fmla="*/ 5 w 23"/>
                    <a:gd name="T39" fmla="*/ 1 h 16"/>
                    <a:gd name="T40" fmla="*/ 6 w 23"/>
                    <a:gd name="T41" fmla="*/ 1 h 16"/>
                    <a:gd name="T42" fmla="*/ 7 w 23"/>
                    <a:gd name="T43" fmla="*/ 1 h 16"/>
                    <a:gd name="T44" fmla="*/ 8 w 23"/>
                    <a:gd name="T45" fmla="*/ 1 h 16"/>
                    <a:gd name="T46" fmla="*/ 8 w 23"/>
                    <a:gd name="T47" fmla="*/ 3 h 16"/>
                    <a:gd name="T48" fmla="*/ 10 w 23"/>
                    <a:gd name="T49" fmla="*/ 2 h 16"/>
                    <a:gd name="T50" fmla="*/ 10 w 23"/>
                    <a:gd name="T51" fmla="*/ 2 h 16"/>
                    <a:gd name="T52" fmla="*/ 11 w 23"/>
                    <a:gd name="T53" fmla="*/ 1 h 16"/>
                    <a:gd name="T54" fmla="*/ 11 w 23"/>
                    <a:gd name="T55" fmla="*/ 2 h 16"/>
                    <a:gd name="T56" fmla="*/ 10 w 23"/>
                    <a:gd name="T57" fmla="*/ 4 h 16"/>
                    <a:gd name="T58" fmla="*/ 9 w 23"/>
                    <a:gd name="T59" fmla="*/ 5 h 16"/>
                    <a:gd name="T60" fmla="*/ 10 w 23"/>
                    <a:gd name="T61" fmla="*/ 4 h 16"/>
                    <a:gd name="T62" fmla="*/ 10 w 23"/>
                    <a:gd name="T63" fmla="*/ 7 h 16"/>
                    <a:gd name="T64" fmla="*/ 13 w 23"/>
                    <a:gd name="T65" fmla="*/ 6 h 16"/>
                    <a:gd name="T66" fmla="*/ 11 w 23"/>
                    <a:gd name="T67" fmla="*/ 9 h 16"/>
                    <a:gd name="T68" fmla="*/ 12 w 23"/>
                    <a:gd name="T69" fmla="*/ 8 h 16"/>
                    <a:gd name="T70" fmla="*/ 13 w 23"/>
                    <a:gd name="T71" fmla="*/ 7 h 16"/>
                    <a:gd name="T72" fmla="*/ 12 w 23"/>
                    <a:gd name="T73" fmla="*/ 9 h 16"/>
                    <a:gd name="T74" fmla="*/ 14 w 23"/>
                    <a:gd name="T75" fmla="*/ 9 h 16"/>
                    <a:gd name="T76" fmla="*/ 14 w 23"/>
                    <a:gd name="T77" fmla="*/ 9 h 16"/>
                    <a:gd name="T78" fmla="*/ 14 w 23"/>
                    <a:gd name="T79" fmla="*/ 10 h 16"/>
                    <a:gd name="T80" fmla="*/ 16 w 23"/>
                    <a:gd name="T81" fmla="*/ 9 h 16"/>
                    <a:gd name="T82" fmla="*/ 17 w 23"/>
                    <a:gd name="T83" fmla="*/ 9 h 16"/>
                    <a:gd name="T84" fmla="*/ 16 w 23"/>
                    <a:gd name="T85" fmla="*/ 10 h 16"/>
                    <a:gd name="T86" fmla="*/ 18 w 23"/>
                    <a:gd name="T87" fmla="*/ 8 h 16"/>
                    <a:gd name="T88" fmla="*/ 18 w 23"/>
                    <a:gd name="T89" fmla="*/ 9 h 16"/>
                    <a:gd name="T90" fmla="*/ 19 w 23"/>
                    <a:gd name="T91" fmla="*/ 8 h 16"/>
                    <a:gd name="T92" fmla="*/ 20 w 23"/>
                    <a:gd name="T93" fmla="*/ 9 h 16"/>
                    <a:gd name="T94" fmla="*/ 21 w 23"/>
                    <a:gd name="T95" fmla="*/ 11 h 16"/>
                    <a:gd name="T96" fmla="*/ 22 w 23"/>
                    <a:gd name="T97" fmla="*/ 9 h 16"/>
                    <a:gd name="T98" fmla="*/ 21 w 23"/>
                    <a:gd name="T99" fmla="*/ 11 h 16"/>
                    <a:gd name="T100" fmla="*/ 8 w 23"/>
                    <a:gd name="T101" fmla="*/ 5 h 16"/>
                    <a:gd name="T102" fmla="*/ 9 w 23"/>
                    <a:gd name="T103" fmla="*/ 5 h 16"/>
                    <a:gd name="T104" fmla="*/ 7 w 23"/>
                    <a:gd name="T105" fmla="*/ 7 h 16"/>
                    <a:gd name="T106" fmla="*/ 17 w 23"/>
                    <a:gd name="T107" fmla="*/ 10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23" h="16">
                      <a:moveTo>
                        <a:pt x="22" y="13"/>
                      </a:moveTo>
                      <a:cubicBezTo>
                        <a:pt x="21" y="14"/>
                        <a:pt x="19" y="15"/>
                        <a:pt x="19" y="15"/>
                      </a:cubicBezTo>
                      <a:cubicBezTo>
                        <a:pt x="19" y="14"/>
                        <a:pt x="19" y="14"/>
                        <a:pt x="19" y="14"/>
                      </a:cubicBezTo>
                      <a:cubicBezTo>
                        <a:pt x="19" y="14"/>
                        <a:pt x="19" y="14"/>
                        <a:pt x="19" y="15"/>
                      </a:cubicBezTo>
                      <a:cubicBezTo>
                        <a:pt x="19" y="15"/>
                        <a:pt x="19" y="14"/>
                        <a:pt x="18" y="15"/>
                      </a:cubicBezTo>
                      <a:cubicBezTo>
                        <a:pt x="19" y="14"/>
                        <a:pt x="17" y="16"/>
                        <a:pt x="19" y="14"/>
                      </a:cubicBezTo>
                      <a:cubicBezTo>
                        <a:pt x="18" y="16"/>
                        <a:pt x="17" y="15"/>
                        <a:pt x="17" y="15"/>
                      </a:cubicBezTo>
                      <a:cubicBezTo>
                        <a:pt x="18" y="14"/>
                        <a:pt x="18" y="15"/>
                        <a:pt x="17" y="15"/>
                      </a:cubicBezTo>
                      <a:cubicBezTo>
                        <a:pt x="17" y="15"/>
                        <a:pt x="18" y="14"/>
                        <a:pt x="17" y="15"/>
                      </a:cubicBezTo>
                      <a:cubicBezTo>
                        <a:pt x="18" y="14"/>
                        <a:pt x="17" y="15"/>
                        <a:pt x="18" y="14"/>
                      </a:cubicBezTo>
                      <a:cubicBezTo>
                        <a:pt x="17" y="14"/>
                        <a:pt x="16" y="16"/>
                        <a:pt x="17" y="14"/>
                      </a:cubicBezTo>
                      <a:cubicBezTo>
                        <a:pt x="17" y="14"/>
                        <a:pt x="16" y="15"/>
                        <a:pt x="17" y="14"/>
                      </a:cubicBezTo>
                      <a:cubicBezTo>
                        <a:pt x="16" y="15"/>
                        <a:pt x="16" y="15"/>
                        <a:pt x="16" y="15"/>
                      </a:cubicBezTo>
                      <a:cubicBezTo>
                        <a:pt x="17" y="14"/>
                        <a:pt x="16" y="15"/>
                        <a:pt x="17" y="14"/>
                      </a:cubicBezTo>
                      <a:cubicBezTo>
                        <a:pt x="16" y="15"/>
                        <a:pt x="16" y="15"/>
                        <a:pt x="16" y="15"/>
                      </a:cubicBezTo>
                      <a:cubicBezTo>
                        <a:pt x="16" y="15"/>
                        <a:pt x="16" y="15"/>
                        <a:pt x="17" y="14"/>
                      </a:cubicBezTo>
                      <a:cubicBezTo>
                        <a:pt x="16" y="15"/>
                        <a:pt x="15" y="15"/>
                        <a:pt x="16" y="14"/>
                      </a:cubicBezTo>
                      <a:cubicBezTo>
                        <a:pt x="15" y="15"/>
                        <a:pt x="16" y="14"/>
                        <a:pt x="15" y="14"/>
                      </a:cubicBezTo>
                      <a:cubicBezTo>
                        <a:pt x="15" y="15"/>
                        <a:pt x="16" y="13"/>
                        <a:pt x="15" y="15"/>
                      </a:cubicBezTo>
                      <a:cubicBezTo>
                        <a:pt x="15" y="15"/>
                        <a:pt x="15" y="15"/>
                        <a:pt x="15" y="15"/>
                      </a:cubicBezTo>
                      <a:cubicBezTo>
                        <a:pt x="15" y="14"/>
                        <a:pt x="16" y="13"/>
                        <a:pt x="15" y="13"/>
                      </a:cubicBezTo>
                      <a:cubicBezTo>
                        <a:pt x="15" y="14"/>
                        <a:pt x="15" y="14"/>
                        <a:pt x="15" y="15"/>
                      </a:cubicBezTo>
                      <a:cubicBezTo>
                        <a:pt x="15" y="14"/>
                        <a:pt x="15" y="14"/>
                        <a:pt x="15" y="13"/>
                      </a:cubicBezTo>
                      <a:cubicBezTo>
                        <a:pt x="15" y="14"/>
                        <a:pt x="15" y="13"/>
                        <a:pt x="14" y="14"/>
                      </a:cubicBezTo>
                      <a:cubicBezTo>
                        <a:pt x="15" y="13"/>
                        <a:pt x="15" y="13"/>
                        <a:pt x="16" y="12"/>
                      </a:cubicBezTo>
                      <a:cubicBezTo>
                        <a:pt x="16" y="11"/>
                        <a:pt x="15" y="13"/>
                        <a:pt x="15" y="12"/>
                      </a:cubicBezTo>
                      <a:cubicBezTo>
                        <a:pt x="15" y="13"/>
                        <a:pt x="15" y="13"/>
                        <a:pt x="15" y="14"/>
                      </a:cubicBezTo>
                      <a:cubicBezTo>
                        <a:pt x="14" y="15"/>
                        <a:pt x="15" y="13"/>
                        <a:pt x="15" y="13"/>
                      </a:cubicBezTo>
                      <a:cubicBezTo>
                        <a:pt x="14" y="15"/>
                        <a:pt x="14" y="14"/>
                        <a:pt x="14" y="13"/>
                      </a:cubicBezTo>
                      <a:cubicBezTo>
                        <a:pt x="14" y="13"/>
                        <a:pt x="14" y="14"/>
                        <a:pt x="14" y="14"/>
                      </a:cubicBezTo>
                      <a:cubicBezTo>
                        <a:pt x="15" y="13"/>
                        <a:pt x="13" y="14"/>
                        <a:pt x="13" y="14"/>
                      </a:cubicBezTo>
                      <a:cubicBezTo>
                        <a:pt x="13" y="13"/>
                        <a:pt x="14" y="13"/>
                        <a:pt x="14" y="13"/>
                      </a:cubicBezTo>
                      <a:cubicBezTo>
                        <a:pt x="13" y="13"/>
                        <a:pt x="13" y="14"/>
                        <a:pt x="13" y="14"/>
                      </a:cubicBezTo>
                      <a:cubicBezTo>
                        <a:pt x="14" y="13"/>
                        <a:pt x="13" y="13"/>
                        <a:pt x="14" y="13"/>
                      </a:cubicBezTo>
                      <a:cubicBezTo>
                        <a:pt x="14" y="13"/>
                        <a:pt x="13" y="13"/>
                        <a:pt x="13" y="14"/>
                      </a:cubicBezTo>
                      <a:cubicBezTo>
                        <a:pt x="13" y="14"/>
                        <a:pt x="13" y="13"/>
                        <a:pt x="13" y="14"/>
                      </a:cubicBezTo>
                      <a:cubicBezTo>
                        <a:pt x="13" y="13"/>
                        <a:pt x="13" y="13"/>
                        <a:pt x="13" y="13"/>
                      </a:cubicBezTo>
                      <a:cubicBezTo>
                        <a:pt x="14" y="12"/>
                        <a:pt x="13" y="14"/>
                        <a:pt x="14" y="13"/>
                      </a:cubicBezTo>
                      <a:cubicBezTo>
                        <a:pt x="13" y="13"/>
                        <a:pt x="13" y="13"/>
                        <a:pt x="13" y="14"/>
                      </a:cubicBezTo>
                      <a:cubicBezTo>
                        <a:pt x="13" y="13"/>
                        <a:pt x="13" y="14"/>
                        <a:pt x="13" y="14"/>
                      </a:cubicBezTo>
                      <a:cubicBezTo>
                        <a:pt x="13" y="13"/>
                        <a:pt x="13" y="13"/>
                        <a:pt x="13" y="13"/>
                      </a:cubicBezTo>
                      <a:cubicBezTo>
                        <a:pt x="14" y="12"/>
                        <a:pt x="14" y="12"/>
                        <a:pt x="15" y="11"/>
                      </a:cubicBezTo>
                      <a:cubicBezTo>
                        <a:pt x="14" y="11"/>
                        <a:pt x="14" y="12"/>
                        <a:pt x="13" y="13"/>
                      </a:cubicBezTo>
                      <a:cubicBezTo>
                        <a:pt x="13" y="13"/>
                        <a:pt x="13" y="13"/>
                        <a:pt x="13" y="12"/>
                      </a:cubicBezTo>
                      <a:cubicBezTo>
                        <a:pt x="13" y="13"/>
                        <a:pt x="13" y="12"/>
                        <a:pt x="12" y="13"/>
                      </a:cubicBezTo>
                      <a:cubicBezTo>
                        <a:pt x="13" y="12"/>
                        <a:pt x="12" y="13"/>
                        <a:pt x="12" y="12"/>
                      </a:cubicBezTo>
                      <a:cubicBezTo>
                        <a:pt x="12" y="12"/>
                        <a:pt x="12" y="12"/>
                        <a:pt x="12" y="11"/>
                      </a:cubicBezTo>
                      <a:cubicBezTo>
                        <a:pt x="12" y="11"/>
                        <a:pt x="11" y="13"/>
                        <a:pt x="11" y="13"/>
                      </a:cubicBezTo>
                      <a:cubicBezTo>
                        <a:pt x="13" y="11"/>
                        <a:pt x="10" y="14"/>
                        <a:pt x="12" y="12"/>
                      </a:cubicBezTo>
                      <a:cubicBezTo>
                        <a:pt x="11" y="13"/>
                        <a:pt x="11" y="13"/>
                        <a:pt x="11" y="13"/>
                      </a:cubicBezTo>
                      <a:cubicBezTo>
                        <a:pt x="11" y="12"/>
                        <a:pt x="11" y="12"/>
                        <a:pt x="11" y="12"/>
                      </a:cubicBezTo>
                      <a:cubicBezTo>
                        <a:pt x="10" y="13"/>
                        <a:pt x="11" y="12"/>
                        <a:pt x="10" y="13"/>
                      </a:cubicBezTo>
                      <a:cubicBezTo>
                        <a:pt x="10" y="13"/>
                        <a:pt x="10" y="13"/>
                        <a:pt x="10" y="12"/>
                      </a:cubicBezTo>
                      <a:cubicBezTo>
                        <a:pt x="10" y="13"/>
                        <a:pt x="9" y="13"/>
                        <a:pt x="10" y="12"/>
                      </a:cubicBezTo>
                      <a:cubicBezTo>
                        <a:pt x="10" y="12"/>
                        <a:pt x="10" y="13"/>
                        <a:pt x="9" y="13"/>
                      </a:cubicBezTo>
                      <a:cubicBezTo>
                        <a:pt x="9" y="13"/>
                        <a:pt x="11" y="11"/>
                        <a:pt x="9" y="13"/>
                      </a:cubicBezTo>
                      <a:cubicBezTo>
                        <a:pt x="9" y="13"/>
                        <a:pt x="9" y="13"/>
                        <a:pt x="9" y="13"/>
                      </a:cubicBezTo>
                      <a:cubicBezTo>
                        <a:pt x="9" y="13"/>
                        <a:pt x="9" y="12"/>
                        <a:pt x="10" y="12"/>
                      </a:cubicBezTo>
                      <a:cubicBezTo>
                        <a:pt x="10" y="12"/>
                        <a:pt x="9" y="12"/>
                        <a:pt x="9" y="13"/>
                      </a:cubicBezTo>
                      <a:cubicBezTo>
                        <a:pt x="9" y="12"/>
                        <a:pt x="9" y="12"/>
                        <a:pt x="10" y="12"/>
                      </a:cubicBezTo>
                      <a:cubicBezTo>
                        <a:pt x="9" y="13"/>
                        <a:pt x="10" y="11"/>
                        <a:pt x="9" y="12"/>
                      </a:cubicBezTo>
                      <a:cubicBezTo>
                        <a:pt x="10" y="11"/>
                        <a:pt x="9" y="13"/>
                        <a:pt x="9" y="11"/>
                      </a:cubicBezTo>
                      <a:cubicBezTo>
                        <a:pt x="9" y="12"/>
                        <a:pt x="9" y="12"/>
                        <a:pt x="9" y="12"/>
                      </a:cubicBezTo>
                      <a:cubicBezTo>
                        <a:pt x="9" y="11"/>
                        <a:pt x="9" y="11"/>
                        <a:pt x="9" y="11"/>
                      </a:cubicBezTo>
                      <a:cubicBezTo>
                        <a:pt x="9" y="11"/>
                        <a:pt x="9" y="12"/>
                        <a:pt x="8" y="13"/>
                      </a:cubicBezTo>
                      <a:cubicBezTo>
                        <a:pt x="9" y="12"/>
                        <a:pt x="8" y="12"/>
                        <a:pt x="9" y="11"/>
                      </a:cubicBezTo>
                      <a:cubicBezTo>
                        <a:pt x="9" y="11"/>
                        <a:pt x="9" y="11"/>
                        <a:pt x="9" y="12"/>
                      </a:cubicBezTo>
                      <a:cubicBezTo>
                        <a:pt x="9" y="11"/>
                        <a:pt x="9" y="11"/>
                        <a:pt x="10" y="10"/>
                      </a:cubicBezTo>
                      <a:cubicBezTo>
                        <a:pt x="10" y="10"/>
                        <a:pt x="10" y="10"/>
                        <a:pt x="10" y="9"/>
                      </a:cubicBezTo>
                      <a:cubicBezTo>
                        <a:pt x="10" y="10"/>
                        <a:pt x="9" y="10"/>
                        <a:pt x="9" y="11"/>
                      </a:cubicBezTo>
                      <a:cubicBezTo>
                        <a:pt x="9" y="11"/>
                        <a:pt x="8" y="12"/>
                        <a:pt x="8" y="12"/>
                      </a:cubicBezTo>
                      <a:cubicBezTo>
                        <a:pt x="10" y="10"/>
                        <a:pt x="8" y="13"/>
                        <a:pt x="8" y="12"/>
                      </a:cubicBezTo>
                      <a:cubicBezTo>
                        <a:pt x="8" y="11"/>
                        <a:pt x="9" y="11"/>
                        <a:pt x="9" y="11"/>
                      </a:cubicBezTo>
                      <a:cubicBezTo>
                        <a:pt x="9" y="11"/>
                        <a:pt x="8" y="11"/>
                        <a:pt x="9" y="11"/>
                      </a:cubicBezTo>
                      <a:cubicBezTo>
                        <a:pt x="8" y="11"/>
                        <a:pt x="8" y="11"/>
                        <a:pt x="8" y="12"/>
                      </a:cubicBezTo>
                      <a:cubicBezTo>
                        <a:pt x="8" y="12"/>
                        <a:pt x="9" y="10"/>
                        <a:pt x="8" y="11"/>
                      </a:cubicBezTo>
                      <a:cubicBezTo>
                        <a:pt x="8" y="11"/>
                        <a:pt x="8" y="10"/>
                        <a:pt x="9" y="10"/>
                      </a:cubicBezTo>
                      <a:cubicBezTo>
                        <a:pt x="8" y="11"/>
                        <a:pt x="7" y="12"/>
                        <a:pt x="9" y="10"/>
                      </a:cubicBezTo>
                      <a:cubicBezTo>
                        <a:pt x="7" y="11"/>
                        <a:pt x="8" y="10"/>
                        <a:pt x="8" y="10"/>
                      </a:cubicBezTo>
                      <a:cubicBezTo>
                        <a:pt x="8" y="10"/>
                        <a:pt x="8" y="10"/>
                        <a:pt x="8" y="11"/>
                      </a:cubicBezTo>
                      <a:cubicBezTo>
                        <a:pt x="8" y="10"/>
                        <a:pt x="7" y="11"/>
                        <a:pt x="8" y="10"/>
                      </a:cubicBezTo>
                      <a:cubicBezTo>
                        <a:pt x="8" y="10"/>
                        <a:pt x="7" y="10"/>
                        <a:pt x="8" y="10"/>
                      </a:cubicBezTo>
                      <a:cubicBezTo>
                        <a:pt x="8" y="10"/>
                        <a:pt x="7" y="11"/>
                        <a:pt x="7" y="11"/>
                      </a:cubicBezTo>
                      <a:cubicBezTo>
                        <a:pt x="7" y="11"/>
                        <a:pt x="8" y="10"/>
                        <a:pt x="8" y="10"/>
                      </a:cubicBezTo>
                      <a:cubicBezTo>
                        <a:pt x="7" y="11"/>
                        <a:pt x="8" y="9"/>
                        <a:pt x="8" y="9"/>
                      </a:cubicBezTo>
                      <a:cubicBezTo>
                        <a:pt x="6" y="11"/>
                        <a:pt x="8" y="9"/>
                        <a:pt x="6" y="11"/>
                      </a:cubicBezTo>
                      <a:cubicBezTo>
                        <a:pt x="8" y="8"/>
                        <a:pt x="5" y="11"/>
                        <a:pt x="7" y="9"/>
                      </a:cubicBezTo>
                      <a:cubicBezTo>
                        <a:pt x="4" y="11"/>
                        <a:pt x="6" y="8"/>
                        <a:pt x="5" y="9"/>
                      </a:cubicBezTo>
                      <a:cubicBezTo>
                        <a:pt x="5" y="9"/>
                        <a:pt x="5" y="8"/>
                        <a:pt x="5" y="8"/>
                      </a:cubicBezTo>
                      <a:cubicBezTo>
                        <a:pt x="5" y="8"/>
                        <a:pt x="5" y="8"/>
                        <a:pt x="4" y="9"/>
                      </a:cubicBezTo>
                      <a:cubicBezTo>
                        <a:pt x="5" y="8"/>
                        <a:pt x="4" y="9"/>
                        <a:pt x="5" y="8"/>
                      </a:cubicBezTo>
                      <a:cubicBezTo>
                        <a:pt x="5" y="8"/>
                        <a:pt x="4" y="8"/>
                        <a:pt x="4" y="8"/>
                      </a:cubicBezTo>
                      <a:cubicBezTo>
                        <a:pt x="5" y="8"/>
                        <a:pt x="5" y="8"/>
                        <a:pt x="5" y="7"/>
                      </a:cubicBezTo>
                      <a:cubicBezTo>
                        <a:pt x="4" y="8"/>
                        <a:pt x="4" y="8"/>
                        <a:pt x="5" y="7"/>
                      </a:cubicBezTo>
                      <a:cubicBezTo>
                        <a:pt x="4" y="8"/>
                        <a:pt x="4" y="7"/>
                        <a:pt x="4" y="7"/>
                      </a:cubicBezTo>
                      <a:cubicBezTo>
                        <a:pt x="5" y="7"/>
                        <a:pt x="5" y="7"/>
                        <a:pt x="5" y="7"/>
                      </a:cubicBezTo>
                      <a:cubicBezTo>
                        <a:pt x="5" y="6"/>
                        <a:pt x="4" y="7"/>
                        <a:pt x="5" y="6"/>
                      </a:cubicBezTo>
                      <a:cubicBezTo>
                        <a:pt x="5" y="6"/>
                        <a:pt x="5" y="6"/>
                        <a:pt x="5" y="6"/>
                      </a:cubicBezTo>
                      <a:cubicBezTo>
                        <a:pt x="5" y="5"/>
                        <a:pt x="4" y="6"/>
                        <a:pt x="4" y="5"/>
                      </a:cubicBezTo>
                      <a:cubicBezTo>
                        <a:pt x="3" y="6"/>
                        <a:pt x="2" y="6"/>
                        <a:pt x="3" y="5"/>
                      </a:cubicBezTo>
                      <a:cubicBezTo>
                        <a:pt x="1" y="6"/>
                        <a:pt x="1" y="4"/>
                        <a:pt x="2" y="3"/>
                      </a:cubicBezTo>
                      <a:cubicBezTo>
                        <a:pt x="3" y="3"/>
                        <a:pt x="3" y="3"/>
                        <a:pt x="3" y="3"/>
                      </a:cubicBezTo>
                      <a:cubicBezTo>
                        <a:pt x="2" y="3"/>
                        <a:pt x="3" y="3"/>
                        <a:pt x="3" y="3"/>
                      </a:cubicBezTo>
                      <a:cubicBezTo>
                        <a:pt x="2" y="3"/>
                        <a:pt x="1" y="3"/>
                        <a:pt x="1" y="3"/>
                      </a:cubicBezTo>
                      <a:cubicBezTo>
                        <a:pt x="1" y="3"/>
                        <a:pt x="1" y="2"/>
                        <a:pt x="2" y="2"/>
                      </a:cubicBezTo>
                      <a:cubicBezTo>
                        <a:pt x="2" y="2"/>
                        <a:pt x="2" y="2"/>
                        <a:pt x="1" y="2"/>
                      </a:cubicBezTo>
                      <a:cubicBezTo>
                        <a:pt x="1" y="2"/>
                        <a:pt x="1" y="2"/>
                        <a:pt x="1" y="2"/>
                      </a:cubicBezTo>
                      <a:cubicBezTo>
                        <a:pt x="1" y="2"/>
                        <a:pt x="1" y="2"/>
                        <a:pt x="1" y="2"/>
                      </a:cubicBezTo>
                      <a:cubicBezTo>
                        <a:pt x="1" y="1"/>
                        <a:pt x="1" y="1"/>
                        <a:pt x="2" y="1"/>
                      </a:cubicBezTo>
                      <a:cubicBezTo>
                        <a:pt x="2" y="1"/>
                        <a:pt x="1" y="1"/>
                        <a:pt x="1" y="1"/>
                      </a:cubicBezTo>
                      <a:cubicBezTo>
                        <a:pt x="0" y="1"/>
                        <a:pt x="1" y="0"/>
                        <a:pt x="1" y="0"/>
                      </a:cubicBezTo>
                      <a:cubicBezTo>
                        <a:pt x="1" y="0"/>
                        <a:pt x="1" y="0"/>
                        <a:pt x="1" y="0"/>
                      </a:cubicBezTo>
                      <a:cubicBezTo>
                        <a:pt x="0" y="0"/>
                        <a:pt x="3" y="1"/>
                        <a:pt x="2" y="0"/>
                      </a:cubicBezTo>
                      <a:cubicBezTo>
                        <a:pt x="2" y="0"/>
                        <a:pt x="2" y="0"/>
                        <a:pt x="3" y="1"/>
                      </a:cubicBezTo>
                      <a:cubicBezTo>
                        <a:pt x="3" y="1"/>
                        <a:pt x="2" y="0"/>
                        <a:pt x="2" y="0"/>
                      </a:cubicBezTo>
                      <a:cubicBezTo>
                        <a:pt x="3" y="1"/>
                        <a:pt x="3" y="1"/>
                        <a:pt x="4" y="1"/>
                      </a:cubicBezTo>
                      <a:cubicBezTo>
                        <a:pt x="5" y="1"/>
                        <a:pt x="5" y="1"/>
                        <a:pt x="5" y="1"/>
                      </a:cubicBezTo>
                      <a:cubicBezTo>
                        <a:pt x="5" y="1"/>
                        <a:pt x="5" y="1"/>
                        <a:pt x="5" y="1"/>
                      </a:cubicBezTo>
                      <a:cubicBezTo>
                        <a:pt x="5" y="1"/>
                        <a:pt x="5" y="1"/>
                        <a:pt x="5" y="1"/>
                      </a:cubicBezTo>
                      <a:cubicBezTo>
                        <a:pt x="5" y="1"/>
                        <a:pt x="5" y="1"/>
                        <a:pt x="5" y="1"/>
                      </a:cubicBezTo>
                      <a:cubicBezTo>
                        <a:pt x="5" y="1"/>
                        <a:pt x="5" y="1"/>
                        <a:pt x="5" y="1"/>
                      </a:cubicBezTo>
                      <a:cubicBezTo>
                        <a:pt x="4" y="1"/>
                        <a:pt x="4" y="1"/>
                        <a:pt x="4" y="1"/>
                      </a:cubicBezTo>
                      <a:cubicBezTo>
                        <a:pt x="4" y="1"/>
                        <a:pt x="5" y="1"/>
                        <a:pt x="5" y="1"/>
                      </a:cubicBezTo>
                      <a:cubicBezTo>
                        <a:pt x="5" y="1"/>
                        <a:pt x="5" y="1"/>
                        <a:pt x="5" y="1"/>
                      </a:cubicBezTo>
                      <a:cubicBezTo>
                        <a:pt x="5" y="1"/>
                        <a:pt x="5" y="1"/>
                        <a:pt x="5" y="1"/>
                      </a:cubicBezTo>
                      <a:cubicBezTo>
                        <a:pt x="6" y="1"/>
                        <a:pt x="6" y="1"/>
                        <a:pt x="6" y="1"/>
                      </a:cubicBezTo>
                      <a:cubicBezTo>
                        <a:pt x="5" y="1"/>
                        <a:pt x="5" y="1"/>
                        <a:pt x="6" y="1"/>
                      </a:cubicBezTo>
                      <a:cubicBezTo>
                        <a:pt x="6" y="1"/>
                        <a:pt x="6" y="1"/>
                        <a:pt x="6" y="1"/>
                      </a:cubicBezTo>
                      <a:cubicBezTo>
                        <a:pt x="7" y="1"/>
                        <a:pt x="6" y="1"/>
                        <a:pt x="5" y="1"/>
                      </a:cubicBezTo>
                      <a:cubicBezTo>
                        <a:pt x="6" y="1"/>
                        <a:pt x="6" y="1"/>
                        <a:pt x="6" y="1"/>
                      </a:cubicBezTo>
                      <a:cubicBezTo>
                        <a:pt x="5" y="2"/>
                        <a:pt x="6" y="1"/>
                        <a:pt x="4" y="2"/>
                      </a:cubicBezTo>
                      <a:cubicBezTo>
                        <a:pt x="5" y="2"/>
                        <a:pt x="5" y="2"/>
                        <a:pt x="7" y="1"/>
                      </a:cubicBezTo>
                      <a:cubicBezTo>
                        <a:pt x="5" y="2"/>
                        <a:pt x="8" y="0"/>
                        <a:pt x="7" y="1"/>
                      </a:cubicBezTo>
                      <a:cubicBezTo>
                        <a:pt x="7" y="1"/>
                        <a:pt x="7" y="1"/>
                        <a:pt x="7" y="1"/>
                      </a:cubicBezTo>
                      <a:cubicBezTo>
                        <a:pt x="7" y="1"/>
                        <a:pt x="8" y="1"/>
                        <a:pt x="8" y="1"/>
                      </a:cubicBezTo>
                      <a:cubicBezTo>
                        <a:pt x="8" y="1"/>
                        <a:pt x="8" y="1"/>
                        <a:pt x="7" y="1"/>
                      </a:cubicBezTo>
                      <a:cubicBezTo>
                        <a:pt x="8" y="1"/>
                        <a:pt x="8" y="1"/>
                        <a:pt x="8" y="1"/>
                      </a:cubicBezTo>
                      <a:cubicBezTo>
                        <a:pt x="8" y="1"/>
                        <a:pt x="7" y="2"/>
                        <a:pt x="8" y="1"/>
                      </a:cubicBezTo>
                      <a:cubicBezTo>
                        <a:pt x="7" y="2"/>
                        <a:pt x="9" y="0"/>
                        <a:pt x="10" y="0"/>
                      </a:cubicBezTo>
                      <a:cubicBezTo>
                        <a:pt x="7" y="3"/>
                        <a:pt x="8" y="2"/>
                        <a:pt x="7" y="3"/>
                      </a:cubicBezTo>
                      <a:cubicBezTo>
                        <a:pt x="8" y="2"/>
                        <a:pt x="8" y="3"/>
                        <a:pt x="8" y="2"/>
                      </a:cubicBezTo>
                      <a:cubicBezTo>
                        <a:pt x="8" y="2"/>
                        <a:pt x="7" y="4"/>
                        <a:pt x="8" y="2"/>
                      </a:cubicBezTo>
                      <a:cubicBezTo>
                        <a:pt x="8" y="2"/>
                        <a:pt x="7" y="4"/>
                        <a:pt x="7" y="4"/>
                      </a:cubicBezTo>
                      <a:cubicBezTo>
                        <a:pt x="7" y="4"/>
                        <a:pt x="7" y="3"/>
                        <a:pt x="8" y="3"/>
                      </a:cubicBezTo>
                      <a:cubicBezTo>
                        <a:pt x="8" y="3"/>
                        <a:pt x="8" y="3"/>
                        <a:pt x="8" y="3"/>
                      </a:cubicBezTo>
                      <a:cubicBezTo>
                        <a:pt x="10" y="1"/>
                        <a:pt x="9" y="2"/>
                        <a:pt x="10" y="1"/>
                      </a:cubicBezTo>
                      <a:cubicBezTo>
                        <a:pt x="9" y="2"/>
                        <a:pt x="10" y="2"/>
                        <a:pt x="10" y="2"/>
                      </a:cubicBezTo>
                      <a:cubicBezTo>
                        <a:pt x="10" y="2"/>
                        <a:pt x="9" y="2"/>
                        <a:pt x="9" y="3"/>
                      </a:cubicBezTo>
                      <a:cubicBezTo>
                        <a:pt x="9" y="2"/>
                        <a:pt x="9" y="2"/>
                        <a:pt x="10" y="2"/>
                      </a:cubicBezTo>
                      <a:cubicBezTo>
                        <a:pt x="9" y="2"/>
                        <a:pt x="9" y="2"/>
                        <a:pt x="10" y="2"/>
                      </a:cubicBezTo>
                      <a:cubicBezTo>
                        <a:pt x="9" y="2"/>
                        <a:pt x="9" y="3"/>
                        <a:pt x="9" y="3"/>
                      </a:cubicBezTo>
                      <a:cubicBezTo>
                        <a:pt x="8" y="4"/>
                        <a:pt x="9" y="2"/>
                        <a:pt x="9" y="3"/>
                      </a:cubicBezTo>
                      <a:cubicBezTo>
                        <a:pt x="8" y="3"/>
                        <a:pt x="8" y="4"/>
                        <a:pt x="8" y="4"/>
                      </a:cubicBezTo>
                      <a:cubicBezTo>
                        <a:pt x="8" y="4"/>
                        <a:pt x="10" y="2"/>
                        <a:pt x="10" y="1"/>
                      </a:cubicBezTo>
                      <a:cubicBezTo>
                        <a:pt x="9" y="2"/>
                        <a:pt x="10" y="1"/>
                        <a:pt x="11" y="1"/>
                      </a:cubicBezTo>
                      <a:cubicBezTo>
                        <a:pt x="10" y="2"/>
                        <a:pt x="10" y="2"/>
                        <a:pt x="10" y="2"/>
                      </a:cubicBezTo>
                      <a:cubicBezTo>
                        <a:pt x="10" y="2"/>
                        <a:pt x="10" y="3"/>
                        <a:pt x="9" y="3"/>
                      </a:cubicBezTo>
                      <a:cubicBezTo>
                        <a:pt x="9" y="3"/>
                        <a:pt x="11" y="1"/>
                        <a:pt x="11" y="1"/>
                      </a:cubicBezTo>
                      <a:cubicBezTo>
                        <a:pt x="12" y="0"/>
                        <a:pt x="10" y="2"/>
                        <a:pt x="10" y="3"/>
                      </a:cubicBezTo>
                      <a:cubicBezTo>
                        <a:pt x="10" y="3"/>
                        <a:pt x="10" y="3"/>
                        <a:pt x="10" y="2"/>
                      </a:cubicBezTo>
                      <a:cubicBezTo>
                        <a:pt x="11" y="2"/>
                        <a:pt x="10" y="3"/>
                        <a:pt x="10" y="2"/>
                      </a:cubicBezTo>
                      <a:cubicBezTo>
                        <a:pt x="11" y="1"/>
                        <a:pt x="11" y="1"/>
                        <a:pt x="11" y="1"/>
                      </a:cubicBezTo>
                      <a:cubicBezTo>
                        <a:pt x="11" y="2"/>
                        <a:pt x="10" y="2"/>
                        <a:pt x="10" y="2"/>
                      </a:cubicBezTo>
                      <a:cubicBezTo>
                        <a:pt x="10" y="2"/>
                        <a:pt x="11" y="1"/>
                        <a:pt x="10" y="2"/>
                      </a:cubicBezTo>
                      <a:cubicBezTo>
                        <a:pt x="11" y="1"/>
                        <a:pt x="10" y="3"/>
                        <a:pt x="11" y="1"/>
                      </a:cubicBezTo>
                      <a:cubicBezTo>
                        <a:pt x="12" y="1"/>
                        <a:pt x="12" y="1"/>
                        <a:pt x="12" y="1"/>
                      </a:cubicBezTo>
                      <a:cubicBezTo>
                        <a:pt x="11" y="2"/>
                        <a:pt x="10" y="3"/>
                        <a:pt x="11" y="3"/>
                      </a:cubicBezTo>
                      <a:cubicBezTo>
                        <a:pt x="11" y="2"/>
                        <a:pt x="11" y="2"/>
                        <a:pt x="11" y="2"/>
                      </a:cubicBezTo>
                      <a:cubicBezTo>
                        <a:pt x="12" y="1"/>
                        <a:pt x="11" y="2"/>
                        <a:pt x="12" y="1"/>
                      </a:cubicBezTo>
                      <a:cubicBezTo>
                        <a:pt x="11" y="3"/>
                        <a:pt x="11" y="2"/>
                        <a:pt x="10" y="3"/>
                      </a:cubicBezTo>
                      <a:cubicBezTo>
                        <a:pt x="10" y="4"/>
                        <a:pt x="10" y="4"/>
                        <a:pt x="9" y="5"/>
                      </a:cubicBezTo>
                      <a:cubicBezTo>
                        <a:pt x="9" y="5"/>
                        <a:pt x="10" y="4"/>
                        <a:pt x="10" y="4"/>
                      </a:cubicBezTo>
                      <a:cubicBezTo>
                        <a:pt x="11" y="3"/>
                        <a:pt x="9" y="4"/>
                        <a:pt x="11" y="3"/>
                      </a:cubicBezTo>
                      <a:cubicBezTo>
                        <a:pt x="10" y="3"/>
                        <a:pt x="10" y="4"/>
                        <a:pt x="10" y="4"/>
                      </a:cubicBezTo>
                      <a:cubicBezTo>
                        <a:pt x="9" y="5"/>
                        <a:pt x="9" y="4"/>
                        <a:pt x="9" y="5"/>
                      </a:cubicBezTo>
                      <a:cubicBezTo>
                        <a:pt x="9" y="5"/>
                        <a:pt x="10" y="4"/>
                        <a:pt x="11" y="3"/>
                      </a:cubicBezTo>
                      <a:cubicBezTo>
                        <a:pt x="11" y="3"/>
                        <a:pt x="10" y="3"/>
                        <a:pt x="10" y="4"/>
                      </a:cubicBezTo>
                      <a:cubicBezTo>
                        <a:pt x="10" y="4"/>
                        <a:pt x="9" y="5"/>
                        <a:pt x="9" y="5"/>
                      </a:cubicBezTo>
                      <a:cubicBezTo>
                        <a:pt x="9" y="5"/>
                        <a:pt x="9" y="5"/>
                        <a:pt x="9" y="6"/>
                      </a:cubicBezTo>
                      <a:cubicBezTo>
                        <a:pt x="8" y="6"/>
                        <a:pt x="9" y="5"/>
                        <a:pt x="9" y="5"/>
                      </a:cubicBezTo>
                      <a:cubicBezTo>
                        <a:pt x="9" y="6"/>
                        <a:pt x="9" y="6"/>
                        <a:pt x="8" y="6"/>
                      </a:cubicBezTo>
                      <a:cubicBezTo>
                        <a:pt x="9" y="6"/>
                        <a:pt x="9" y="5"/>
                        <a:pt x="10" y="5"/>
                      </a:cubicBezTo>
                      <a:cubicBezTo>
                        <a:pt x="10" y="5"/>
                        <a:pt x="9" y="5"/>
                        <a:pt x="11" y="4"/>
                      </a:cubicBezTo>
                      <a:cubicBezTo>
                        <a:pt x="11" y="4"/>
                        <a:pt x="10" y="4"/>
                        <a:pt x="10" y="4"/>
                      </a:cubicBezTo>
                      <a:cubicBezTo>
                        <a:pt x="10" y="4"/>
                        <a:pt x="11" y="4"/>
                        <a:pt x="10" y="5"/>
                      </a:cubicBezTo>
                      <a:cubicBezTo>
                        <a:pt x="10" y="5"/>
                        <a:pt x="10" y="4"/>
                        <a:pt x="10" y="4"/>
                      </a:cubicBezTo>
                      <a:cubicBezTo>
                        <a:pt x="11" y="4"/>
                        <a:pt x="11" y="4"/>
                        <a:pt x="11" y="4"/>
                      </a:cubicBezTo>
                      <a:cubicBezTo>
                        <a:pt x="12" y="3"/>
                        <a:pt x="10" y="5"/>
                        <a:pt x="11" y="4"/>
                      </a:cubicBezTo>
                      <a:cubicBezTo>
                        <a:pt x="11" y="3"/>
                        <a:pt x="11" y="4"/>
                        <a:pt x="11" y="4"/>
                      </a:cubicBezTo>
                      <a:cubicBezTo>
                        <a:pt x="11" y="4"/>
                        <a:pt x="11" y="4"/>
                        <a:pt x="10" y="5"/>
                      </a:cubicBezTo>
                      <a:cubicBezTo>
                        <a:pt x="12" y="3"/>
                        <a:pt x="11" y="4"/>
                        <a:pt x="13" y="3"/>
                      </a:cubicBezTo>
                      <a:cubicBezTo>
                        <a:pt x="12" y="4"/>
                        <a:pt x="11" y="5"/>
                        <a:pt x="10" y="7"/>
                      </a:cubicBezTo>
                      <a:cubicBezTo>
                        <a:pt x="11" y="7"/>
                        <a:pt x="10" y="8"/>
                        <a:pt x="11" y="8"/>
                      </a:cubicBezTo>
                      <a:cubicBezTo>
                        <a:pt x="11" y="8"/>
                        <a:pt x="12" y="6"/>
                        <a:pt x="12" y="7"/>
                      </a:cubicBezTo>
                      <a:cubicBezTo>
                        <a:pt x="12" y="7"/>
                        <a:pt x="12" y="6"/>
                        <a:pt x="13" y="6"/>
                      </a:cubicBezTo>
                      <a:cubicBezTo>
                        <a:pt x="13" y="6"/>
                        <a:pt x="14" y="5"/>
                        <a:pt x="12" y="7"/>
                      </a:cubicBezTo>
                      <a:cubicBezTo>
                        <a:pt x="13" y="6"/>
                        <a:pt x="14" y="5"/>
                        <a:pt x="14" y="5"/>
                      </a:cubicBezTo>
                      <a:cubicBezTo>
                        <a:pt x="13" y="6"/>
                        <a:pt x="13" y="6"/>
                        <a:pt x="13" y="6"/>
                      </a:cubicBezTo>
                      <a:cubicBezTo>
                        <a:pt x="13" y="6"/>
                        <a:pt x="13" y="6"/>
                        <a:pt x="13" y="6"/>
                      </a:cubicBezTo>
                      <a:cubicBezTo>
                        <a:pt x="13" y="7"/>
                        <a:pt x="13" y="6"/>
                        <a:pt x="12" y="7"/>
                      </a:cubicBezTo>
                      <a:cubicBezTo>
                        <a:pt x="13" y="6"/>
                        <a:pt x="12" y="7"/>
                        <a:pt x="12" y="7"/>
                      </a:cubicBezTo>
                      <a:cubicBezTo>
                        <a:pt x="12" y="8"/>
                        <a:pt x="12" y="7"/>
                        <a:pt x="11" y="8"/>
                      </a:cubicBezTo>
                      <a:cubicBezTo>
                        <a:pt x="11" y="8"/>
                        <a:pt x="11" y="8"/>
                        <a:pt x="11" y="8"/>
                      </a:cubicBezTo>
                      <a:cubicBezTo>
                        <a:pt x="12" y="8"/>
                        <a:pt x="12" y="8"/>
                        <a:pt x="11" y="9"/>
                      </a:cubicBezTo>
                      <a:cubicBezTo>
                        <a:pt x="12" y="8"/>
                        <a:pt x="13" y="7"/>
                        <a:pt x="13" y="6"/>
                      </a:cubicBezTo>
                      <a:cubicBezTo>
                        <a:pt x="13" y="6"/>
                        <a:pt x="12" y="8"/>
                        <a:pt x="13" y="7"/>
                      </a:cubicBezTo>
                      <a:cubicBezTo>
                        <a:pt x="13" y="6"/>
                        <a:pt x="13" y="7"/>
                        <a:pt x="13" y="7"/>
                      </a:cubicBezTo>
                      <a:cubicBezTo>
                        <a:pt x="13" y="7"/>
                        <a:pt x="13" y="7"/>
                        <a:pt x="13" y="7"/>
                      </a:cubicBezTo>
                      <a:cubicBezTo>
                        <a:pt x="12" y="8"/>
                        <a:pt x="12" y="8"/>
                        <a:pt x="12" y="8"/>
                      </a:cubicBezTo>
                      <a:cubicBezTo>
                        <a:pt x="12" y="8"/>
                        <a:pt x="12" y="8"/>
                        <a:pt x="12" y="8"/>
                      </a:cubicBezTo>
                      <a:cubicBezTo>
                        <a:pt x="12" y="9"/>
                        <a:pt x="12" y="8"/>
                        <a:pt x="12" y="8"/>
                      </a:cubicBezTo>
                      <a:cubicBezTo>
                        <a:pt x="12" y="8"/>
                        <a:pt x="12" y="9"/>
                        <a:pt x="11" y="9"/>
                      </a:cubicBezTo>
                      <a:cubicBezTo>
                        <a:pt x="12" y="8"/>
                        <a:pt x="12" y="8"/>
                        <a:pt x="13" y="7"/>
                      </a:cubicBezTo>
                      <a:cubicBezTo>
                        <a:pt x="13" y="7"/>
                        <a:pt x="13" y="7"/>
                        <a:pt x="13" y="7"/>
                      </a:cubicBezTo>
                      <a:cubicBezTo>
                        <a:pt x="13" y="7"/>
                        <a:pt x="13" y="7"/>
                        <a:pt x="13" y="8"/>
                      </a:cubicBezTo>
                      <a:cubicBezTo>
                        <a:pt x="13" y="7"/>
                        <a:pt x="12" y="8"/>
                        <a:pt x="13" y="7"/>
                      </a:cubicBezTo>
                      <a:cubicBezTo>
                        <a:pt x="12" y="8"/>
                        <a:pt x="12" y="8"/>
                        <a:pt x="12" y="9"/>
                      </a:cubicBezTo>
                      <a:cubicBezTo>
                        <a:pt x="12" y="9"/>
                        <a:pt x="13" y="7"/>
                        <a:pt x="12" y="9"/>
                      </a:cubicBezTo>
                      <a:cubicBezTo>
                        <a:pt x="12" y="9"/>
                        <a:pt x="13" y="8"/>
                        <a:pt x="13" y="8"/>
                      </a:cubicBezTo>
                      <a:cubicBezTo>
                        <a:pt x="14" y="7"/>
                        <a:pt x="12" y="9"/>
                        <a:pt x="13" y="8"/>
                      </a:cubicBezTo>
                      <a:cubicBezTo>
                        <a:pt x="13" y="8"/>
                        <a:pt x="13" y="8"/>
                        <a:pt x="12" y="9"/>
                      </a:cubicBezTo>
                      <a:cubicBezTo>
                        <a:pt x="12" y="9"/>
                        <a:pt x="12" y="9"/>
                        <a:pt x="12" y="9"/>
                      </a:cubicBezTo>
                      <a:cubicBezTo>
                        <a:pt x="13" y="7"/>
                        <a:pt x="13" y="8"/>
                        <a:pt x="14" y="7"/>
                      </a:cubicBezTo>
                      <a:cubicBezTo>
                        <a:pt x="13" y="8"/>
                        <a:pt x="14" y="6"/>
                        <a:pt x="13" y="8"/>
                      </a:cubicBezTo>
                      <a:cubicBezTo>
                        <a:pt x="13" y="8"/>
                        <a:pt x="14" y="7"/>
                        <a:pt x="14" y="7"/>
                      </a:cubicBezTo>
                      <a:cubicBezTo>
                        <a:pt x="14" y="7"/>
                        <a:pt x="13" y="8"/>
                        <a:pt x="13" y="8"/>
                      </a:cubicBezTo>
                      <a:cubicBezTo>
                        <a:pt x="15" y="6"/>
                        <a:pt x="13" y="9"/>
                        <a:pt x="14" y="8"/>
                      </a:cubicBezTo>
                      <a:cubicBezTo>
                        <a:pt x="14" y="8"/>
                        <a:pt x="14" y="8"/>
                        <a:pt x="14" y="9"/>
                      </a:cubicBezTo>
                      <a:cubicBezTo>
                        <a:pt x="14" y="8"/>
                        <a:pt x="14" y="8"/>
                        <a:pt x="15" y="8"/>
                      </a:cubicBezTo>
                      <a:cubicBezTo>
                        <a:pt x="15" y="8"/>
                        <a:pt x="14" y="8"/>
                        <a:pt x="14" y="9"/>
                      </a:cubicBezTo>
                      <a:cubicBezTo>
                        <a:pt x="14" y="9"/>
                        <a:pt x="14" y="9"/>
                        <a:pt x="14" y="9"/>
                      </a:cubicBezTo>
                      <a:cubicBezTo>
                        <a:pt x="14" y="9"/>
                        <a:pt x="13" y="11"/>
                        <a:pt x="13" y="11"/>
                      </a:cubicBezTo>
                      <a:cubicBezTo>
                        <a:pt x="13" y="11"/>
                        <a:pt x="13" y="10"/>
                        <a:pt x="13" y="10"/>
                      </a:cubicBezTo>
                      <a:cubicBezTo>
                        <a:pt x="14" y="10"/>
                        <a:pt x="13" y="11"/>
                        <a:pt x="14" y="9"/>
                      </a:cubicBezTo>
                      <a:cubicBezTo>
                        <a:pt x="14" y="10"/>
                        <a:pt x="14" y="10"/>
                        <a:pt x="14" y="10"/>
                      </a:cubicBezTo>
                      <a:cubicBezTo>
                        <a:pt x="14" y="10"/>
                        <a:pt x="14" y="10"/>
                        <a:pt x="13" y="11"/>
                      </a:cubicBezTo>
                      <a:cubicBezTo>
                        <a:pt x="14" y="11"/>
                        <a:pt x="15" y="9"/>
                        <a:pt x="14" y="11"/>
                      </a:cubicBezTo>
                      <a:cubicBezTo>
                        <a:pt x="14" y="10"/>
                        <a:pt x="14" y="10"/>
                        <a:pt x="14" y="9"/>
                      </a:cubicBezTo>
                      <a:cubicBezTo>
                        <a:pt x="14" y="10"/>
                        <a:pt x="14" y="10"/>
                        <a:pt x="15" y="9"/>
                      </a:cubicBezTo>
                      <a:cubicBezTo>
                        <a:pt x="15" y="8"/>
                        <a:pt x="14" y="10"/>
                        <a:pt x="14" y="10"/>
                      </a:cubicBezTo>
                      <a:cubicBezTo>
                        <a:pt x="14" y="11"/>
                        <a:pt x="14" y="10"/>
                        <a:pt x="14" y="10"/>
                      </a:cubicBezTo>
                      <a:cubicBezTo>
                        <a:pt x="14" y="11"/>
                        <a:pt x="14" y="11"/>
                        <a:pt x="13" y="11"/>
                      </a:cubicBezTo>
                      <a:cubicBezTo>
                        <a:pt x="14" y="11"/>
                        <a:pt x="14" y="10"/>
                        <a:pt x="15" y="9"/>
                      </a:cubicBezTo>
                      <a:cubicBezTo>
                        <a:pt x="15" y="10"/>
                        <a:pt x="15" y="10"/>
                        <a:pt x="16" y="9"/>
                      </a:cubicBezTo>
                      <a:cubicBezTo>
                        <a:pt x="16" y="9"/>
                        <a:pt x="15" y="10"/>
                        <a:pt x="15" y="10"/>
                      </a:cubicBezTo>
                      <a:cubicBezTo>
                        <a:pt x="15" y="9"/>
                        <a:pt x="16" y="9"/>
                        <a:pt x="16" y="9"/>
                      </a:cubicBezTo>
                      <a:cubicBezTo>
                        <a:pt x="15" y="10"/>
                        <a:pt x="15" y="10"/>
                        <a:pt x="15" y="10"/>
                      </a:cubicBezTo>
                      <a:cubicBezTo>
                        <a:pt x="14" y="11"/>
                        <a:pt x="16" y="9"/>
                        <a:pt x="15" y="11"/>
                      </a:cubicBezTo>
                      <a:cubicBezTo>
                        <a:pt x="16" y="10"/>
                        <a:pt x="16" y="9"/>
                        <a:pt x="15" y="10"/>
                      </a:cubicBezTo>
                      <a:cubicBezTo>
                        <a:pt x="16" y="9"/>
                        <a:pt x="17" y="9"/>
                        <a:pt x="17" y="8"/>
                      </a:cubicBezTo>
                      <a:cubicBezTo>
                        <a:pt x="17" y="8"/>
                        <a:pt x="17" y="8"/>
                        <a:pt x="17" y="8"/>
                      </a:cubicBezTo>
                      <a:cubicBezTo>
                        <a:pt x="17" y="8"/>
                        <a:pt x="17" y="8"/>
                        <a:pt x="17" y="9"/>
                      </a:cubicBezTo>
                      <a:cubicBezTo>
                        <a:pt x="17" y="9"/>
                        <a:pt x="16" y="9"/>
                        <a:pt x="16" y="9"/>
                      </a:cubicBezTo>
                      <a:cubicBezTo>
                        <a:pt x="15" y="10"/>
                        <a:pt x="17" y="9"/>
                        <a:pt x="15" y="11"/>
                      </a:cubicBezTo>
                      <a:cubicBezTo>
                        <a:pt x="15" y="11"/>
                        <a:pt x="15" y="11"/>
                        <a:pt x="16" y="11"/>
                      </a:cubicBezTo>
                      <a:cubicBezTo>
                        <a:pt x="16" y="10"/>
                        <a:pt x="17" y="10"/>
                        <a:pt x="17" y="9"/>
                      </a:cubicBezTo>
                      <a:cubicBezTo>
                        <a:pt x="17" y="9"/>
                        <a:pt x="16" y="10"/>
                        <a:pt x="16" y="10"/>
                      </a:cubicBezTo>
                      <a:cubicBezTo>
                        <a:pt x="16" y="11"/>
                        <a:pt x="17" y="9"/>
                        <a:pt x="16" y="10"/>
                      </a:cubicBezTo>
                      <a:cubicBezTo>
                        <a:pt x="16" y="10"/>
                        <a:pt x="17" y="10"/>
                        <a:pt x="17" y="8"/>
                      </a:cubicBezTo>
                      <a:cubicBezTo>
                        <a:pt x="16" y="10"/>
                        <a:pt x="18" y="8"/>
                        <a:pt x="17" y="9"/>
                      </a:cubicBezTo>
                      <a:cubicBezTo>
                        <a:pt x="17" y="9"/>
                        <a:pt x="18" y="9"/>
                        <a:pt x="18" y="8"/>
                      </a:cubicBezTo>
                      <a:cubicBezTo>
                        <a:pt x="18" y="8"/>
                        <a:pt x="17" y="9"/>
                        <a:pt x="17" y="9"/>
                      </a:cubicBezTo>
                      <a:cubicBezTo>
                        <a:pt x="18" y="9"/>
                        <a:pt x="18" y="8"/>
                        <a:pt x="18" y="8"/>
                      </a:cubicBezTo>
                      <a:cubicBezTo>
                        <a:pt x="18" y="8"/>
                        <a:pt x="18" y="8"/>
                        <a:pt x="18" y="8"/>
                      </a:cubicBezTo>
                      <a:cubicBezTo>
                        <a:pt x="19" y="7"/>
                        <a:pt x="18" y="8"/>
                        <a:pt x="18" y="8"/>
                      </a:cubicBezTo>
                      <a:cubicBezTo>
                        <a:pt x="18" y="9"/>
                        <a:pt x="18" y="9"/>
                        <a:pt x="17" y="9"/>
                      </a:cubicBezTo>
                      <a:cubicBezTo>
                        <a:pt x="17" y="9"/>
                        <a:pt x="18" y="9"/>
                        <a:pt x="18" y="9"/>
                      </a:cubicBezTo>
                      <a:cubicBezTo>
                        <a:pt x="18" y="8"/>
                        <a:pt x="18" y="9"/>
                        <a:pt x="18" y="9"/>
                      </a:cubicBezTo>
                      <a:cubicBezTo>
                        <a:pt x="19" y="7"/>
                        <a:pt x="18" y="9"/>
                        <a:pt x="19" y="8"/>
                      </a:cubicBezTo>
                      <a:cubicBezTo>
                        <a:pt x="19" y="8"/>
                        <a:pt x="19" y="8"/>
                        <a:pt x="18" y="9"/>
                      </a:cubicBezTo>
                      <a:cubicBezTo>
                        <a:pt x="19" y="8"/>
                        <a:pt x="19" y="8"/>
                        <a:pt x="19" y="8"/>
                      </a:cubicBezTo>
                      <a:cubicBezTo>
                        <a:pt x="18" y="9"/>
                        <a:pt x="19" y="8"/>
                        <a:pt x="18" y="9"/>
                      </a:cubicBezTo>
                      <a:cubicBezTo>
                        <a:pt x="17" y="10"/>
                        <a:pt x="20" y="6"/>
                        <a:pt x="19" y="8"/>
                      </a:cubicBezTo>
                      <a:cubicBezTo>
                        <a:pt x="20" y="6"/>
                        <a:pt x="19" y="9"/>
                        <a:pt x="20" y="8"/>
                      </a:cubicBezTo>
                      <a:cubicBezTo>
                        <a:pt x="19" y="8"/>
                        <a:pt x="19" y="9"/>
                        <a:pt x="18" y="10"/>
                      </a:cubicBezTo>
                      <a:cubicBezTo>
                        <a:pt x="18" y="10"/>
                        <a:pt x="19" y="9"/>
                        <a:pt x="19" y="8"/>
                      </a:cubicBezTo>
                      <a:cubicBezTo>
                        <a:pt x="19" y="9"/>
                        <a:pt x="19" y="10"/>
                        <a:pt x="18" y="10"/>
                      </a:cubicBezTo>
                      <a:cubicBezTo>
                        <a:pt x="18" y="10"/>
                        <a:pt x="19" y="9"/>
                        <a:pt x="19" y="9"/>
                      </a:cubicBezTo>
                      <a:cubicBezTo>
                        <a:pt x="19" y="9"/>
                        <a:pt x="19" y="9"/>
                        <a:pt x="19" y="9"/>
                      </a:cubicBezTo>
                      <a:cubicBezTo>
                        <a:pt x="19" y="9"/>
                        <a:pt x="19" y="10"/>
                        <a:pt x="19" y="10"/>
                      </a:cubicBezTo>
                      <a:cubicBezTo>
                        <a:pt x="19" y="9"/>
                        <a:pt x="20" y="9"/>
                        <a:pt x="19" y="9"/>
                      </a:cubicBezTo>
                      <a:cubicBezTo>
                        <a:pt x="19" y="9"/>
                        <a:pt x="20" y="9"/>
                        <a:pt x="20" y="9"/>
                      </a:cubicBezTo>
                      <a:cubicBezTo>
                        <a:pt x="20" y="8"/>
                        <a:pt x="20" y="8"/>
                        <a:pt x="21" y="8"/>
                      </a:cubicBezTo>
                      <a:cubicBezTo>
                        <a:pt x="20" y="9"/>
                        <a:pt x="20" y="9"/>
                        <a:pt x="20" y="9"/>
                      </a:cubicBezTo>
                      <a:cubicBezTo>
                        <a:pt x="19" y="10"/>
                        <a:pt x="20" y="9"/>
                        <a:pt x="20" y="9"/>
                      </a:cubicBezTo>
                      <a:cubicBezTo>
                        <a:pt x="19" y="10"/>
                        <a:pt x="19" y="10"/>
                        <a:pt x="19" y="11"/>
                      </a:cubicBezTo>
                      <a:cubicBezTo>
                        <a:pt x="20" y="10"/>
                        <a:pt x="19" y="11"/>
                        <a:pt x="20" y="10"/>
                      </a:cubicBezTo>
                      <a:cubicBezTo>
                        <a:pt x="19" y="12"/>
                        <a:pt x="21" y="11"/>
                        <a:pt x="21" y="11"/>
                      </a:cubicBezTo>
                      <a:cubicBezTo>
                        <a:pt x="22" y="10"/>
                        <a:pt x="21" y="11"/>
                        <a:pt x="22" y="10"/>
                      </a:cubicBezTo>
                      <a:cubicBezTo>
                        <a:pt x="22" y="10"/>
                        <a:pt x="21" y="11"/>
                        <a:pt x="22" y="10"/>
                      </a:cubicBezTo>
                      <a:cubicBezTo>
                        <a:pt x="21" y="11"/>
                        <a:pt x="22" y="9"/>
                        <a:pt x="21" y="10"/>
                      </a:cubicBezTo>
                      <a:cubicBezTo>
                        <a:pt x="22" y="10"/>
                        <a:pt x="22" y="9"/>
                        <a:pt x="22" y="9"/>
                      </a:cubicBezTo>
                      <a:cubicBezTo>
                        <a:pt x="21" y="10"/>
                        <a:pt x="22" y="9"/>
                        <a:pt x="22" y="9"/>
                      </a:cubicBezTo>
                      <a:cubicBezTo>
                        <a:pt x="21" y="10"/>
                        <a:pt x="22" y="10"/>
                        <a:pt x="22" y="9"/>
                      </a:cubicBezTo>
                      <a:cubicBezTo>
                        <a:pt x="23" y="8"/>
                        <a:pt x="22" y="10"/>
                        <a:pt x="22" y="9"/>
                      </a:cubicBezTo>
                      <a:cubicBezTo>
                        <a:pt x="22" y="10"/>
                        <a:pt x="22" y="10"/>
                        <a:pt x="21" y="11"/>
                      </a:cubicBezTo>
                      <a:cubicBezTo>
                        <a:pt x="21" y="11"/>
                        <a:pt x="22" y="9"/>
                        <a:pt x="22" y="10"/>
                      </a:cubicBezTo>
                      <a:cubicBezTo>
                        <a:pt x="22" y="9"/>
                        <a:pt x="22" y="10"/>
                        <a:pt x="22" y="9"/>
                      </a:cubicBezTo>
                      <a:cubicBezTo>
                        <a:pt x="22" y="9"/>
                        <a:pt x="22" y="10"/>
                        <a:pt x="22" y="10"/>
                      </a:cubicBezTo>
                      <a:cubicBezTo>
                        <a:pt x="22" y="10"/>
                        <a:pt x="21" y="11"/>
                        <a:pt x="21" y="11"/>
                      </a:cubicBezTo>
                      <a:cubicBezTo>
                        <a:pt x="21" y="11"/>
                        <a:pt x="22" y="11"/>
                        <a:pt x="22" y="10"/>
                      </a:cubicBezTo>
                      <a:cubicBezTo>
                        <a:pt x="22" y="11"/>
                        <a:pt x="23" y="9"/>
                        <a:pt x="22" y="11"/>
                      </a:cubicBezTo>
                      <a:cubicBezTo>
                        <a:pt x="23" y="10"/>
                        <a:pt x="22" y="12"/>
                        <a:pt x="23" y="10"/>
                      </a:cubicBezTo>
                      <a:cubicBezTo>
                        <a:pt x="23" y="10"/>
                        <a:pt x="22" y="12"/>
                        <a:pt x="22" y="13"/>
                      </a:cubicBezTo>
                      <a:close/>
                      <a:moveTo>
                        <a:pt x="7" y="6"/>
                      </a:moveTo>
                      <a:cubicBezTo>
                        <a:pt x="7" y="6"/>
                        <a:pt x="8" y="5"/>
                        <a:pt x="8" y="5"/>
                      </a:cubicBezTo>
                      <a:cubicBezTo>
                        <a:pt x="8" y="5"/>
                        <a:pt x="8" y="5"/>
                        <a:pt x="7" y="6"/>
                      </a:cubicBezTo>
                      <a:cubicBezTo>
                        <a:pt x="7" y="6"/>
                        <a:pt x="7" y="6"/>
                        <a:pt x="7" y="6"/>
                      </a:cubicBezTo>
                      <a:cubicBezTo>
                        <a:pt x="7" y="6"/>
                        <a:pt x="8" y="5"/>
                        <a:pt x="8" y="5"/>
                      </a:cubicBezTo>
                      <a:cubicBezTo>
                        <a:pt x="8" y="6"/>
                        <a:pt x="7" y="7"/>
                        <a:pt x="7" y="6"/>
                      </a:cubicBezTo>
                      <a:close/>
                      <a:moveTo>
                        <a:pt x="9" y="5"/>
                      </a:moveTo>
                      <a:cubicBezTo>
                        <a:pt x="9" y="5"/>
                        <a:pt x="9" y="5"/>
                        <a:pt x="9" y="5"/>
                      </a:cubicBezTo>
                      <a:cubicBezTo>
                        <a:pt x="8" y="5"/>
                        <a:pt x="7" y="6"/>
                        <a:pt x="7" y="6"/>
                      </a:cubicBezTo>
                      <a:cubicBezTo>
                        <a:pt x="8" y="6"/>
                        <a:pt x="8" y="5"/>
                        <a:pt x="8" y="5"/>
                      </a:cubicBezTo>
                      <a:cubicBezTo>
                        <a:pt x="8" y="5"/>
                        <a:pt x="8" y="5"/>
                        <a:pt x="9" y="5"/>
                      </a:cubicBezTo>
                      <a:close/>
                      <a:moveTo>
                        <a:pt x="8" y="6"/>
                      </a:moveTo>
                      <a:cubicBezTo>
                        <a:pt x="8" y="6"/>
                        <a:pt x="7" y="7"/>
                        <a:pt x="8" y="6"/>
                      </a:cubicBezTo>
                      <a:cubicBezTo>
                        <a:pt x="7" y="7"/>
                        <a:pt x="7" y="7"/>
                        <a:pt x="7" y="7"/>
                      </a:cubicBezTo>
                      <a:cubicBezTo>
                        <a:pt x="7" y="7"/>
                        <a:pt x="7" y="7"/>
                        <a:pt x="8" y="6"/>
                      </a:cubicBezTo>
                      <a:close/>
                      <a:moveTo>
                        <a:pt x="15" y="10"/>
                      </a:moveTo>
                      <a:cubicBezTo>
                        <a:pt x="15" y="11"/>
                        <a:pt x="14" y="12"/>
                        <a:pt x="13" y="12"/>
                      </a:cubicBezTo>
                      <a:cubicBezTo>
                        <a:pt x="14" y="12"/>
                        <a:pt x="16" y="9"/>
                        <a:pt x="15" y="10"/>
                      </a:cubicBezTo>
                      <a:close/>
                      <a:moveTo>
                        <a:pt x="16" y="12"/>
                      </a:moveTo>
                      <a:cubicBezTo>
                        <a:pt x="16" y="11"/>
                        <a:pt x="17" y="10"/>
                        <a:pt x="17" y="10"/>
                      </a:cubicBezTo>
                      <a:cubicBezTo>
                        <a:pt x="16" y="11"/>
                        <a:pt x="16" y="11"/>
                        <a:pt x="16" y="12"/>
                      </a:cubicBezTo>
                      <a:cubicBezTo>
                        <a:pt x="16" y="12"/>
                        <a:pt x="16" y="12"/>
                        <a:pt x="15" y="12"/>
                      </a:cubicBezTo>
                      <a:cubicBezTo>
                        <a:pt x="15" y="12"/>
                        <a:pt x="16" y="12"/>
                        <a:pt x="16" y="12"/>
                      </a:cubicBezTo>
                      <a:close/>
                    </a:path>
                  </a:pathLst>
                </a:custGeom>
                <a:solidFill>
                  <a:srgbClr val="FF5E7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17" name="Freeform 67"/>
                <p:cNvSpPr/>
                <p:nvPr/>
              </p:nvSpPr>
              <p:spPr bwMode="auto">
                <a:xfrm rot="976095">
                  <a:off x="4971118" y="1823088"/>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8" name="Freeform 65"/>
                <p:cNvSpPr/>
                <p:nvPr/>
              </p:nvSpPr>
              <p:spPr bwMode="auto">
                <a:xfrm rot="976095">
                  <a:off x="5061468" y="1783733"/>
                  <a:ext cx="37854" cy="50472"/>
                </a:xfrm>
                <a:custGeom>
                  <a:avLst/>
                  <a:gdLst>
                    <a:gd name="T0" fmla="*/ 0 w 2"/>
                    <a:gd name="T1" fmla="*/ 3 h 3"/>
                    <a:gd name="T2" fmla="*/ 1 w 2"/>
                    <a:gd name="T3" fmla="*/ 1 h 3"/>
                    <a:gd name="T4" fmla="*/ 1 w 2"/>
                    <a:gd name="T5" fmla="*/ 1 h 3"/>
                    <a:gd name="T6" fmla="*/ 0 w 2"/>
                    <a:gd name="T7" fmla="*/ 3 h 3"/>
                    <a:gd name="T8" fmla="*/ 0 w 2"/>
                    <a:gd name="T9" fmla="*/ 3 h 3"/>
                  </a:gdLst>
                  <a:ahLst/>
                  <a:cxnLst>
                    <a:cxn ang="0">
                      <a:pos x="T0" y="T1"/>
                    </a:cxn>
                    <a:cxn ang="0">
                      <a:pos x="T2" y="T3"/>
                    </a:cxn>
                    <a:cxn ang="0">
                      <a:pos x="T4" y="T5"/>
                    </a:cxn>
                    <a:cxn ang="0">
                      <a:pos x="T6" y="T7"/>
                    </a:cxn>
                    <a:cxn ang="0">
                      <a:pos x="T8" y="T9"/>
                    </a:cxn>
                  </a:cxnLst>
                  <a:rect l="0" t="0" r="r" b="b"/>
                  <a:pathLst>
                    <a:path w="2" h="3">
                      <a:moveTo>
                        <a:pt x="0" y="3"/>
                      </a:moveTo>
                      <a:cubicBezTo>
                        <a:pt x="0" y="2"/>
                        <a:pt x="1" y="1"/>
                        <a:pt x="1" y="1"/>
                      </a:cubicBezTo>
                      <a:cubicBezTo>
                        <a:pt x="0" y="2"/>
                        <a:pt x="2" y="0"/>
                        <a:pt x="1" y="1"/>
                      </a:cubicBezTo>
                      <a:cubicBezTo>
                        <a:pt x="1" y="2"/>
                        <a:pt x="0" y="2"/>
                        <a:pt x="0" y="3"/>
                      </a:cubicBezTo>
                      <a:cubicBezTo>
                        <a:pt x="0" y="3"/>
                        <a:pt x="0" y="2"/>
                        <a:pt x="0" y="3"/>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19" name="Freeform 68"/>
                <p:cNvSpPr/>
                <p:nvPr/>
              </p:nvSpPr>
              <p:spPr bwMode="auto">
                <a:xfrm rot="976095">
                  <a:off x="5216144" y="1937443"/>
                  <a:ext cx="18929" cy="31547"/>
                </a:xfrm>
                <a:custGeom>
                  <a:avLst/>
                  <a:gdLst>
                    <a:gd name="T0" fmla="*/ 1 w 1"/>
                    <a:gd name="T1" fmla="*/ 0 h 2"/>
                    <a:gd name="T2" fmla="*/ 0 w 1"/>
                    <a:gd name="T3" fmla="*/ 0 h 2"/>
                    <a:gd name="T4" fmla="*/ 1 w 1"/>
                    <a:gd name="T5" fmla="*/ 0 h 2"/>
                    <a:gd name="T6" fmla="*/ 0 w 1"/>
                    <a:gd name="T7" fmla="*/ 1 h 2"/>
                    <a:gd name="T8" fmla="*/ 0 w 1"/>
                    <a:gd name="T9" fmla="*/ 1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cubicBezTo>
                        <a:pt x="1" y="0"/>
                        <a:pt x="0" y="1"/>
                        <a:pt x="0" y="0"/>
                      </a:cubicBezTo>
                      <a:cubicBezTo>
                        <a:pt x="0" y="0"/>
                        <a:pt x="1" y="0"/>
                        <a:pt x="1" y="0"/>
                      </a:cubicBezTo>
                      <a:cubicBezTo>
                        <a:pt x="0" y="1"/>
                        <a:pt x="0" y="0"/>
                        <a:pt x="0" y="1"/>
                      </a:cubicBezTo>
                      <a:cubicBezTo>
                        <a:pt x="0" y="1"/>
                        <a:pt x="0" y="2"/>
                        <a:pt x="0" y="1"/>
                      </a:cubicBezTo>
                      <a:cubicBezTo>
                        <a:pt x="0" y="0"/>
                        <a:pt x="0" y="1"/>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0" name="Freeform 69"/>
                <p:cNvSpPr/>
                <p:nvPr/>
              </p:nvSpPr>
              <p:spPr bwMode="auto">
                <a:xfrm rot="976095">
                  <a:off x="5223214" y="1919525"/>
                  <a:ext cx="18929" cy="18929"/>
                </a:xfrm>
                <a:custGeom>
                  <a:avLst/>
                  <a:gdLst>
                    <a:gd name="T0" fmla="*/ 1 w 1"/>
                    <a:gd name="T1" fmla="*/ 0 h 1"/>
                    <a:gd name="T2" fmla="*/ 0 w 1"/>
                    <a:gd name="T3" fmla="*/ 1 h 1"/>
                    <a:gd name="T4" fmla="*/ 1 w 1"/>
                    <a:gd name="T5" fmla="*/ 0 h 1"/>
                  </a:gdLst>
                  <a:ahLst/>
                  <a:cxnLst>
                    <a:cxn ang="0">
                      <a:pos x="T0" y="T1"/>
                    </a:cxn>
                    <a:cxn ang="0">
                      <a:pos x="T2" y="T3"/>
                    </a:cxn>
                    <a:cxn ang="0">
                      <a:pos x="T4" y="T5"/>
                    </a:cxn>
                  </a:cxnLst>
                  <a:rect l="0" t="0" r="r" b="b"/>
                  <a:pathLst>
                    <a:path w="1" h="1">
                      <a:moveTo>
                        <a:pt x="1" y="0"/>
                      </a:moveTo>
                      <a:cubicBezTo>
                        <a:pt x="0" y="1"/>
                        <a:pt x="0" y="0"/>
                        <a:pt x="0" y="1"/>
                      </a:cubicBezTo>
                      <a:cubicBezTo>
                        <a:pt x="0" y="1"/>
                        <a:pt x="0" y="1"/>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21" name="组合 220"/>
              <p:cNvGrpSpPr/>
              <p:nvPr/>
            </p:nvGrpSpPr>
            <p:grpSpPr>
              <a:xfrm>
                <a:off x="5529346" y="1631642"/>
                <a:ext cx="271290" cy="334380"/>
                <a:chOff x="5529346" y="1631642"/>
                <a:chExt cx="271290" cy="334380"/>
              </a:xfrm>
            </p:grpSpPr>
            <p:sp>
              <p:nvSpPr>
                <p:cNvPr id="222" name="Freeform 70"/>
                <p:cNvSpPr/>
                <p:nvPr/>
              </p:nvSpPr>
              <p:spPr bwMode="auto">
                <a:xfrm rot="976095">
                  <a:off x="5690615" y="1707863"/>
                  <a:ext cx="63090" cy="37854"/>
                </a:xfrm>
                <a:custGeom>
                  <a:avLst/>
                  <a:gdLst>
                    <a:gd name="T0" fmla="*/ 1 w 4"/>
                    <a:gd name="T1" fmla="*/ 2 h 2"/>
                    <a:gd name="T2" fmla="*/ 2 w 4"/>
                    <a:gd name="T3" fmla="*/ 1 h 2"/>
                    <a:gd name="T4" fmla="*/ 2 w 4"/>
                    <a:gd name="T5" fmla="*/ 1 h 2"/>
                    <a:gd name="T6" fmla="*/ 0 w 4"/>
                    <a:gd name="T7" fmla="*/ 1 h 2"/>
                    <a:gd name="T8" fmla="*/ 1 w 4"/>
                    <a:gd name="T9" fmla="*/ 2 h 2"/>
                  </a:gdLst>
                  <a:ahLst/>
                  <a:cxnLst>
                    <a:cxn ang="0">
                      <a:pos x="T0" y="T1"/>
                    </a:cxn>
                    <a:cxn ang="0">
                      <a:pos x="T2" y="T3"/>
                    </a:cxn>
                    <a:cxn ang="0">
                      <a:pos x="T4" y="T5"/>
                    </a:cxn>
                    <a:cxn ang="0">
                      <a:pos x="T6" y="T7"/>
                    </a:cxn>
                    <a:cxn ang="0">
                      <a:pos x="T8" y="T9"/>
                    </a:cxn>
                  </a:cxnLst>
                  <a:rect l="0" t="0" r="r" b="b"/>
                  <a:pathLst>
                    <a:path w="4" h="2">
                      <a:moveTo>
                        <a:pt x="1" y="2"/>
                      </a:moveTo>
                      <a:cubicBezTo>
                        <a:pt x="1" y="1"/>
                        <a:pt x="2" y="1"/>
                        <a:pt x="2" y="1"/>
                      </a:cubicBezTo>
                      <a:cubicBezTo>
                        <a:pt x="1" y="1"/>
                        <a:pt x="4" y="0"/>
                        <a:pt x="2" y="1"/>
                      </a:cubicBezTo>
                      <a:cubicBezTo>
                        <a:pt x="2" y="1"/>
                        <a:pt x="1" y="1"/>
                        <a:pt x="0" y="1"/>
                      </a:cubicBezTo>
                      <a:cubicBezTo>
                        <a:pt x="0" y="2"/>
                        <a:pt x="1" y="1"/>
                        <a:pt x="1" y="2"/>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3" name="Freeform 71"/>
                <p:cNvSpPr>
                  <a:spLocks noEditPoints="1"/>
                </p:cNvSpPr>
                <p:nvPr/>
              </p:nvSpPr>
              <p:spPr bwMode="auto">
                <a:xfrm rot="976095">
                  <a:off x="5529346" y="1631642"/>
                  <a:ext cx="271290" cy="334380"/>
                </a:xfrm>
                <a:custGeom>
                  <a:avLst/>
                  <a:gdLst>
                    <a:gd name="T0" fmla="*/ 13 w 16"/>
                    <a:gd name="T1" fmla="*/ 17 h 20"/>
                    <a:gd name="T2" fmla="*/ 11 w 16"/>
                    <a:gd name="T3" fmla="*/ 17 h 20"/>
                    <a:gd name="T4" fmla="*/ 9 w 16"/>
                    <a:gd name="T5" fmla="*/ 16 h 20"/>
                    <a:gd name="T6" fmla="*/ 7 w 16"/>
                    <a:gd name="T7" fmla="*/ 16 h 20"/>
                    <a:gd name="T8" fmla="*/ 7 w 16"/>
                    <a:gd name="T9" fmla="*/ 16 h 20"/>
                    <a:gd name="T10" fmla="*/ 6 w 16"/>
                    <a:gd name="T11" fmla="*/ 15 h 20"/>
                    <a:gd name="T12" fmla="*/ 9 w 16"/>
                    <a:gd name="T13" fmla="*/ 13 h 20"/>
                    <a:gd name="T14" fmla="*/ 5 w 16"/>
                    <a:gd name="T15" fmla="*/ 13 h 20"/>
                    <a:gd name="T16" fmla="*/ 5 w 16"/>
                    <a:gd name="T17" fmla="*/ 12 h 20"/>
                    <a:gd name="T18" fmla="*/ 5 w 16"/>
                    <a:gd name="T19" fmla="*/ 11 h 20"/>
                    <a:gd name="T20" fmla="*/ 5 w 16"/>
                    <a:gd name="T21" fmla="*/ 11 h 20"/>
                    <a:gd name="T22" fmla="*/ 3 w 16"/>
                    <a:gd name="T23" fmla="*/ 11 h 20"/>
                    <a:gd name="T24" fmla="*/ 5 w 16"/>
                    <a:gd name="T25" fmla="*/ 9 h 20"/>
                    <a:gd name="T26" fmla="*/ 5 w 16"/>
                    <a:gd name="T27" fmla="*/ 9 h 20"/>
                    <a:gd name="T28" fmla="*/ 2 w 16"/>
                    <a:gd name="T29" fmla="*/ 8 h 20"/>
                    <a:gd name="T30" fmla="*/ 7 w 16"/>
                    <a:gd name="T31" fmla="*/ 8 h 20"/>
                    <a:gd name="T32" fmla="*/ 6 w 16"/>
                    <a:gd name="T33" fmla="*/ 8 h 20"/>
                    <a:gd name="T34" fmla="*/ 5 w 16"/>
                    <a:gd name="T35" fmla="*/ 7 h 20"/>
                    <a:gd name="T36" fmla="*/ 7 w 16"/>
                    <a:gd name="T37" fmla="*/ 6 h 20"/>
                    <a:gd name="T38" fmla="*/ 2 w 16"/>
                    <a:gd name="T39" fmla="*/ 7 h 20"/>
                    <a:gd name="T40" fmla="*/ 3 w 16"/>
                    <a:gd name="T41" fmla="*/ 6 h 20"/>
                    <a:gd name="T42" fmla="*/ 3 w 16"/>
                    <a:gd name="T43" fmla="*/ 3 h 20"/>
                    <a:gd name="T44" fmla="*/ 5 w 16"/>
                    <a:gd name="T45" fmla="*/ 2 h 20"/>
                    <a:gd name="T46" fmla="*/ 5 w 16"/>
                    <a:gd name="T47" fmla="*/ 1 h 20"/>
                    <a:gd name="T48" fmla="*/ 9 w 16"/>
                    <a:gd name="T49" fmla="*/ 3 h 20"/>
                    <a:gd name="T50" fmla="*/ 9 w 16"/>
                    <a:gd name="T51" fmla="*/ 4 h 20"/>
                    <a:gd name="T52" fmla="*/ 10 w 16"/>
                    <a:gd name="T53" fmla="*/ 3 h 20"/>
                    <a:gd name="T54" fmla="*/ 12 w 16"/>
                    <a:gd name="T55" fmla="*/ 3 h 20"/>
                    <a:gd name="T56" fmla="*/ 7 w 16"/>
                    <a:gd name="T57" fmla="*/ 6 h 20"/>
                    <a:gd name="T58" fmla="*/ 7 w 16"/>
                    <a:gd name="T59" fmla="*/ 7 h 20"/>
                    <a:gd name="T60" fmla="*/ 10 w 16"/>
                    <a:gd name="T61" fmla="*/ 5 h 20"/>
                    <a:gd name="T62" fmla="*/ 8 w 16"/>
                    <a:gd name="T63" fmla="*/ 9 h 20"/>
                    <a:gd name="T64" fmla="*/ 11 w 16"/>
                    <a:gd name="T65" fmla="*/ 8 h 20"/>
                    <a:gd name="T66" fmla="*/ 11 w 16"/>
                    <a:gd name="T67" fmla="*/ 9 h 20"/>
                    <a:gd name="T68" fmla="*/ 8 w 16"/>
                    <a:gd name="T69" fmla="*/ 10 h 20"/>
                    <a:gd name="T70" fmla="*/ 8 w 16"/>
                    <a:gd name="T71" fmla="*/ 10 h 20"/>
                    <a:gd name="T72" fmla="*/ 11 w 16"/>
                    <a:gd name="T73" fmla="*/ 9 h 20"/>
                    <a:gd name="T74" fmla="*/ 11 w 16"/>
                    <a:gd name="T75" fmla="*/ 11 h 20"/>
                    <a:gd name="T76" fmla="*/ 9 w 16"/>
                    <a:gd name="T77" fmla="*/ 12 h 20"/>
                    <a:gd name="T78" fmla="*/ 9 w 16"/>
                    <a:gd name="T79" fmla="*/ 12 h 20"/>
                    <a:gd name="T80" fmla="*/ 10 w 16"/>
                    <a:gd name="T81" fmla="*/ 12 h 20"/>
                    <a:gd name="T82" fmla="*/ 11 w 16"/>
                    <a:gd name="T83" fmla="*/ 12 h 20"/>
                    <a:gd name="T84" fmla="*/ 13 w 16"/>
                    <a:gd name="T85" fmla="*/ 12 h 20"/>
                    <a:gd name="T86" fmla="*/ 14 w 16"/>
                    <a:gd name="T87" fmla="*/ 12 h 20"/>
                    <a:gd name="T88" fmla="*/ 13 w 16"/>
                    <a:gd name="T89" fmla="*/ 12 h 20"/>
                    <a:gd name="T90" fmla="*/ 13 w 16"/>
                    <a:gd name="T91" fmla="*/ 14 h 20"/>
                    <a:gd name="T92" fmla="*/ 15 w 16"/>
                    <a:gd name="T93" fmla="*/ 11 h 20"/>
                    <a:gd name="T94" fmla="*/ 14 w 16"/>
                    <a:gd name="T95" fmla="*/ 14 h 20"/>
                    <a:gd name="T96" fmla="*/ 15 w 16"/>
                    <a:gd name="T97" fmla="*/ 12 h 20"/>
                    <a:gd name="T98" fmla="*/ 15 w 16"/>
                    <a:gd name="T99" fmla="*/ 14 h 20"/>
                    <a:gd name="T100" fmla="*/ 7 w 16"/>
                    <a:gd name="T101" fmla="*/ 5 h 20"/>
                    <a:gd name="T102" fmla="*/ 8 w 16"/>
                    <a:gd name="T103" fmla="*/ 5 h 20"/>
                    <a:gd name="T104" fmla="*/ 5 w 16"/>
                    <a:gd name="T105" fmla="*/ 7 h 20"/>
                    <a:gd name="T106" fmla="*/ 12 w 16"/>
                    <a:gd name="T107" fmla="*/ 13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6" h="20">
                      <a:moveTo>
                        <a:pt x="15" y="15"/>
                      </a:moveTo>
                      <a:cubicBezTo>
                        <a:pt x="15" y="16"/>
                        <a:pt x="14" y="18"/>
                        <a:pt x="13" y="18"/>
                      </a:cubicBezTo>
                      <a:cubicBezTo>
                        <a:pt x="14" y="18"/>
                        <a:pt x="14" y="18"/>
                        <a:pt x="14" y="17"/>
                      </a:cubicBezTo>
                      <a:cubicBezTo>
                        <a:pt x="14" y="17"/>
                        <a:pt x="13" y="18"/>
                        <a:pt x="13" y="18"/>
                      </a:cubicBezTo>
                      <a:cubicBezTo>
                        <a:pt x="13" y="18"/>
                        <a:pt x="13" y="17"/>
                        <a:pt x="13" y="19"/>
                      </a:cubicBezTo>
                      <a:cubicBezTo>
                        <a:pt x="13" y="17"/>
                        <a:pt x="12" y="20"/>
                        <a:pt x="13" y="17"/>
                      </a:cubicBezTo>
                      <a:cubicBezTo>
                        <a:pt x="12" y="19"/>
                        <a:pt x="12" y="19"/>
                        <a:pt x="11" y="19"/>
                      </a:cubicBezTo>
                      <a:cubicBezTo>
                        <a:pt x="12" y="17"/>
                        <a:pt x="12" y="18"/>
                        <a:pt x="11" y="19"/>
                      </a:cubicBezTo>
                      <a:cubicBezTo>
                        <a:pt x="11" y="19"/>
                        <a:pt x="12" y="17"/>
                        <a:pt x="11" y="18"/>
                      </a:cubicBezTo>
                      <a:cubicBezTo>
                        <a:pt x="12" y="17"/>
                        <a:pt x="11" y="19"/>
                        <a:pt x="11" y="17"/>
                      </a:cubicBezTo>
                      <a:cubicBezTo>
                        <a:pt x="11" y="18"/>
                        <a:pt x="10" y="19"/>
                        <a:pt x="11" y="17"/>
                      </a:cubicBezTo>
                      <a:cubicBezTo>
                        <a:pt x="11" y="17"/>
                        <a:pt x="10" y="18"/>
                        <a:pt x="11" y="17"/>
                      </a:cubicBezTo>
                      <a:cubicBezTo>
                        <a:pt x="10" y="18"/>
                        <a:pt x="10" y="18"/>
                        <a:pt x="9" y="18"/>
                      </a:cubicBezTo>
                      <a:cubicBezTo>
                        <a:pt x="10" y="17"/>
                        <a:pt x="10" y="18"/>
                        <a:pt x="10" y="17"/>
                      </a:cubicBezTo>
                      <a:cubicBezTo>
                        <a:pt x="10" y="18"/>
                        <a:pt x="10" y="18"/>
                        <a:pt x="9" y="18"/>
                      </a:cubicBezTo>
                      <a:cubicBezTo>
                        <a:pt x="9" y="18"/>
                        <a:pt x="10" y="18"/>
                        <a:pt x="10" y="17"/>
                      </a:cubicBezTo>
                      <a:cubicBezTo>
                        <a:pt x="9" y="17"/>
                        <a:pt x="9" y="18"/>
                        <a:pt x="9" y="17"/>
                      </a:cubicBezTo>
                      <a:cubicBezTo>
                        <a:pt x="8" y="18"/>
                        <a:pt x="9" y="16"/>
                        <a:pt x="9" y="16"/>
                      </a:cubicBezTo>
                      <a:cubicBezTo>
                        <a:pt x="8" y="17"/>
                        <a:pt x="10" y="16"/>
                        <a:pt x="8" y="17"/>
                      </a:cubicBezTo>
                      <a:cubicBezTo>
                        <a:pt x="8" y="17"/>
                        <a:pt x="8" y="17"/>
                        <a:pt x="8" y="17"/>
                      </a:cubicBezTo>
                      <a:cubicBezTo>
                        <a:pt x="8" y="17"/>
                        <a:pt x="9" y="16"/>
                        <a:pt x="9" y="16"/>
                      </a:cubicBezTo>
                      <a:cubicBezTo>
                        <a:pt x="9" y="16"/>
                        <a:pt x="8" y="16"/>
                        <a:pt x="8" y="17"/>
                      </a:cubicBezTo>
                      <a:cubicBezTo>
                        <a:pt x="8" y="16"/>
                        <a:pt x="9" y="16"/>
                        <a:pt x="9" y="15"/>
                      </a:cubicBezTo>
                      <a:cubicBezTo>
                        <a:pt x="8" y="16"/>
                        <a:pt x="8" y="16"/>
                        <a:pt x="7" y="16"/>
                      </a:cubicBezTo>
                      <a:cubicBezTo>
                        <a:pt x="8" y="16"/>
                        <a:pt x="9" y="15"/>
                        <a:pt x="9" y="15"/>
                      </a:cubicBezTo>
                      <a:cubicBezTo>
                        <a:pt x="10" y="14"/>
                        <a:pt x="9" y="15"/>
                        <a:pt x="9" y="15"/>
                      </a:cubicBezTo>
                      <a:cubicBezTo>
                        <a:pt x="9" y="15"/>
                        <a:pt x="8" y="15"/>
                        <a:pt x="8" y="16"/>
                      </a:cubicBezTo>
                      <a:cubicBezTo>
                        <a:pt x="7" y="17"/>
                        <a:pt x="9" y="15"/>
                        <a:pt x="8" y="15"/>
                      </a:cubicBezTo>
                      <a:cubicBezTo>
                        <a:pt x="7" y="16"/>
                        <a:pt x="7" y="15"/>
                        <a:pt x="8" y="15"/>
                      </a:cubicBezTo>
                      <a:cubicBezTo>
                        <a:pt x="8" y="15"/>
                        <a:pt x="7" y="16"/>
                        <a:pt x="7" y="16"/>
                      </a:cubicBezTo>
                      <a:cubicBezTo>
                        <a:pt x="8" y="15"/>
                        <a:pt x="6" y="16"/>
                        <a:pt x="7" y="15"/>
                      </a:cubicBezTo>
                      <a:cubicBezTo>
                        <a:pt x="7" y="15"/>
                        <a:pt x="7" y="15"/>
                        <a:pt x="8" y="14"/>
                      </a:cubicBezTo>
                      <a:cubicBezTo>
                        <a:pt x="7" y="15"/>
                        <a:pt x="6" y="15"/>
                        <a:pt x="6" y="15"/>
                      </a:cubicBezTo>
                      <a:cubicBezTo>
                        <a:pt x="8" y="14"/>
                        <a:pt x="7" y="15"/>
                        <a:pt x="7" y="14"/>
                      </a:cubicBezTo>
                      <a:cubicBezTo>
                        <a:pt x="7" y="14"/>
                        <a:pt x="7" y="15"/>
                        <a:pt x="6" y="15"/>
                      </a:cubicBezTo>
                      <a:cubicBezTo>
                        <a:pt x="6" y="15"/>
                        <a:pt x="7" y="14"/>
                        <a:pt x="6" y="15"/>
                      </a:cubicBezTo>
                      <a:cubicBezTo>
                        <a:pt x="6" y="15"/>
                        <a:pt x="7" y="14"/>
                        <a:pt x="7" y="14"/>
                      </a:cubicBezTo>
                      <a:cubicBezTo>
                        <a:pt x="8" y="14"/>
                        <a:pt x="6" y="15"/>
                        <a:pt x="7" y="14"/>
                      </a:cubicBezTo>
                      <a:cubicBezTo>
                        <a:pt x="7" y="14"/>
                        <a:pt x="7" y="14"/>
                        <a:pt x="6" y="15"/>
                      </a:cubicBezTo>
                      <a:cubicBezTo>
                        <a:pt x="6" y="15"/>
                        <a:pt x="6" y="15"/>
                        <a:pt x="6" y="15"/>
                      </a:cubicBezTo>
                      <a:cubicBezTo>
                        <a:pt x="6" y="14"/>
                        <a:pt x="7" y="14"/>
                        <a:pt x="6" y="14"/>
                      </a:cubicBezTo>
                      <a:cubicBezTo>
                        <a:pt x="8" y="14"/>
                        <a:pt x="8" y="14"/>
                        <a:pt x="9" y="13"/>
                      </a:cubicBezTo>
                      <a:cubicBezTo>
                        <a:pt x="8" y="13"/>
                        <a:pt x="8" y="14"/>
                        <a:pt x="6" y="14"/>
                      </a:cubicBezTo>
                      <a:cubicBezTo>
                        <a:pt x="6" y="14"/>
                        <a:pt x="7" y="14"/>
                        <a:pt x="7" y="13"/>
                      </a:cubicBezTo>
                      <a:cubicBezTo>
                        <a:pt x="6" y="14"/>
                        <a:pt x="7" y="13"/>
                        <a:pt x="6" y="14"/>
                      </a:cubicBezTo>
                      <a:cubicBezTo>
                        <a:pt x="7" y="13"/>
                        <a:pt x="6" y="14"/>
                        <a:pt x="6" y="13"/>
                      </a:cubicBezTo>
                      <a:cubicBezTo>
                        <a:pt x="6" y="13"/>
                        <a:pt x="6" y="13"/>
                        <a:pt x="7" y="13"/>
                      </a:cubicBezTo>
                      <a:cubicBezTo>
                        <a:pt x="7" y="12"/>
                        <a:pt x="5" y="13"/>
                        <a:pt x="5" y="13"/>
                      </a:cubicBezTo>
                      <a:cubicBezTo>
                        <a:pt x="7" y="12"/>
                        <a:pt x="4" y="14"/>
                        <a:pt x="6" y="13"/>
                      </a:cubicBezTo>
                      <a:cubicBezTo>
                        <a:pt x="5" y="13"/>
                        <a:pt x="5" y="13"/>
                        <a:pt x="5" y="13"/>
                      </a:cubicBezTo>
                      <a:cubicBezTo>
                        <a:pt x="6" y="12"/>
                        <a:pt x="6" y="12"/>
                        <a:pt x="6" y="12"/>
                      </a:cubicBezTo>
                      <a:cubicBezTo>
                        <a:pt x="4" y="13"/>
                        <a:pt x="5" y="12"/>
                        <a:pt x="3" y="13"/>
                      </a:cubicBezTo>
                      <a:cubicBezTo>
                        <a:pt x="4" y="12"/>
                        <a:pt x="4" y="12"/>
                        <a:pt x="5" y="12"/>
                      </a:cubicBezTo>
                      <a:cubicBezTo>
                        <a:pt x="4" y="12"/>
                        <a:pt x="3" y="12"/>
                        <a:pt x="5" y="12"/>
                      </a:cubicBezTo>
                      <a:cubicBezTo>
                        <a:pt x="5" y="12"/>
                        <a:pt x="4" y="12"/>
                        <a:pt x="3" y="12"/>
                      </a:cubicBezTo>
                      <a:cubicBezTo>
                        <a:pt x="3" y="12"/>
                        <a:pt x="6" y="11"/>
                        <a:pt x="3" y="12"/>
                      </a:cubicBezTo>
                      <a:cubicBezTo>
                        <a:pt x="3" y="12"/>
                        <a:pt x="4" y="12"/>
                        <a:pt x="3" y="12"/>
                      </a:cubicBezTo>
                      <a:cubicBezTo>
                        <a:pt x="3" y="12"/>
                        <a:pt x="4" y="12"/>
                        <a:pt x="4" y="12"/>
                      </a:cubicBezTo>
                      <a:cubicBezTo>
                        <a:pt x="4" y="12"/>
                        <a:pt x="4" y="12"/>
                        <a:pt x="4" y="12"/>
                      </a:cubicBezTo>
                      <a:cubicBezTo>
                        <a:pt x="4" y="12"/>
                        <a:pt x="4" y="12"/>
                        <a:pt x="5" y="11"/>
                      </a:cubicBezTo>
                      <a:cubicBezTo>
                        <a:pt x="3" y="12"/>
                        <a:pt x="5" y="11"/>
                        <a:pt x="3" y="12"/>
                      </a:cubicBezTo>
                      <a:cubicBezTo>
                        <a:pt x="5" y="11"/>
                        <a:pt x="3" y="12"/>
                        <a:pt x="5" y="11"/>
                      </a:cubicBezTo>
                      <a:cubicBezTo>
                        <a:pt x="4" y="11"/>
                        <a:pt x="4" y="11"/>
                        <a:pt x="4" y="11"/>
                      </a:cubicBezTo>
                      <a:cubicBezTo>
                        <a:pt x="5" y="11"/>
                        <a:pt x="5" y="11"/>
                        <a:pt x="5" y="11"/>
                      </a:cubicBezTo>
                      <a:cubicBezTo>
                        <a:pt x="5" y="11"/>
                        <a:pt x="4" y="11"/>
                        <a:pt x="3" y="11"/>
                      </a:cubicBezTo>
                      <a:cubicBezTo>
                        <a:pt x="4" y="11"/>
                        <a:pt x="3" y="11"/>
                        <a:pt x="5" y="11"/>
                      </a:cubicBezTo>
                      <a:cubicBezTo>
                        <a:pt x="5" y="11"/>
                        <a:pt x="4" y="11"/>
                        <a:pt x="4" y="11"/>
                      </a:cubicBezTo>
                      <a:cubicBezTo>
                        <a:pt x="4" y="11"/>
                        <a:pt x="5" y="11"/>
                        <a:pt x="6" y="10"/>
                      </a:cubicBezTo>
                      <a:cubicBezTo>
                        <a:pt x="6" y="10"/>
                        <a:pt x="6" y="10"/>
                        <a:pt x="6" y="10"/>
                      </a:cubicBezTo>
                      <a:cubicBezTo>
                        <a:pt x="6" y="10"/>
                        <a:pt x="5" y="10"/>
                        <a:pt x="4" y="11"/>
                      </a:cubicBezTo>
                      <a:cubicBezTo>
                        <a:pt x="4" y="11"/>
                        <a:pt x="3" y="11"/>
                        <a:pt x="4" y="11"/>
                      </a:cubicBezTo>
                      <a:cubicBezTo>
                        <a:pt x="6" y="10"/>
                        <a:pt x="2" y="11"/>
                        <a:pt x="3" y="11"/>
                      </a:cubicBezTo>
                      <a:cubicBezTo>
                        <a:pt x="4" y="11"/>
                        <a:pt x="4" y="11"/>
                        <a:pt x="5" y="10"/>
                      </a:cubicBezTo>
                      <a:cubicBezTo>
                        <a:pt x="4" y="10"/>
                        <a:pt x="4" y="11"/>
                        <a:pt x="4" y="10"/>
                      </a:cubicBezTo>
                      <a:cubicBezTo>
                        <a:pt x="4" y="11"/>
                        <a:pt x="4" y="11"/>
                        <a:pt x="3" y="11"/>
                      </a:cubicBezTo>
                      <a:cubicBezTo>
                        <a:pt x="3" y="11"/>
                        <a:pt x="5" y="10"/>
                        <a:pt x="3" y="10"/>
                      </a:cubicBezTo>
                      <a:cubicBezTo>
                        <a:pt x="3" y="10"/>
                        <a:pt x="4" y="10"/>
                        <a:pt x="5" y="10"/>
                      </a:cubicBezTo>
                      <a:cubicBezTo>
                        <a:pt x="3" y="10"/>
                        <a:pt x="3" y="10"/>
                        <a:pt x="5" y="9"/>
                      </a:cubicBezTo>
                      <a:cubicBezTo>
                        <a:pt x="3" y="10"/>
                        <a:pt x="5" y="9"/>
                        <a:pt x="5" y="9"/>
                      </a:cubicBezTo>
                      <a:cubicBezTo>
                        <a:pt x="4" y="9"/>
                        <a:pt x="4" y="10"/>
                        <a:pt x="3" y="10"/>
                      </a:cubicBezTo>
                      <a:cubicBezTo>
                        <a:pt x="4" y="9"/>
                        <a:pt x="3" y="10"/>
                        <a:pt x="5" y="9"/>
                      </a:cubicBezTo>
                      <a:cubicBezTo>
                        <a:pt x="4" y="9"/>
                        <a:pt x="3" y="10"/>
                        <a:pt x="4" y="9"/>
                      </a:cubicBezTo>
                      <a:cubicBezTo>
                        <a:pt x="4" y="9"/>
                        <a:pt x="3" y="10"/>
                        <a:pt x="3" y="10"/>
                      </a:cubicBezTo>
                      <a:cubicBezTo>
                        <a:pt x="3" y="10"/>
                        <a:pt x="4" y="9"/>
                        <a:pt x="5" y="9"/>
                      </a:cubicBezTo>
                      <a:cubicBezTo>
                        <a:pt x="3" y="10"/>
                        <a:pt x="5" y="9"/>
                        <a:pt x="5" y="9"/>
                      </a:cubicBezTo>
                      <a:cubicBezTo>
                        <a:pt x="2" y="10"/>
                        <a:pt x="5" y="8"/>
                        <a:pt x="3" y="9"/>
                      </a:cubicBezTo>
                      <a:cubicBezTo>
                        <a:pt x="6" y="8"/>
                        <a:pt x="2" y="9"/>
                        <a:pt x="4" y="8"/>
                      </a:cubicBezTo>
                      <a:cubicBezTo>
                        <a:pt x="1" y="9"/>
                        <a:pt x="4" y="7"/>
                        <a:pt x="2" y="8"/>
                      </a:cubicBezTo>
                      <a:cubicBezTo>
                        <a:pt x="2" y="8"/>
                        <a:pt x="3" y="7"/>
                        <a:pt x="3" y="7"/>
                      </a:cubicBezTo>
                      <a:cubicBezTo>
                        <a:pt x="3" y="7"/>
                        <a:pt x="3" y="7"/>
                        <a:pt x="2" y="8"/>
                      </a:cubicBezTo>
                      <a:cubicBezTo>
                        <a:pt x="3" y="7"/>
                        <a:pt x="2" y="8"/>
                        <a:pt x="3" y="7"/>
                      </a:cubicBezTo>
                      <a:cubicBezTo>
                        <a:pt x="3" y="7"/>
                        <a:pt x="2" y="7"/>
                        <a:pt x="2" y="7"/>
                      </a:cubicBezTo>
                      <a:cubicBezTo>
                        <a:pt x="3" y="7"/>
                        <a:pt x="3" y="7"/>
                        <a:pt x="3" y="7"/>
                      </a:cubicBezTo>
                      <a:cubicBezTo>
                        <a:pt x="3" y="7"/>
                        <a:pt x="3" y="7"/>
                        <a:pt x="3" y="7"/>
                      </a:cubicBezTo>
                      <a:cubicBezTo>
                        <a:pt x="4" y="7"/>
                        <a:pt x="6" y="7"/>
                        <a:pt x="7" y="8"/>
                      </a:cubicBezTo>
                      <a:cubicBezTo>
                        <a:pt x="7" y="8"/>
                        <a:pt x="7" y="8"/>
                        <a:pt x="7" y="8"/>
                      </a:cubicBezTo>
                      <a:cubicBezTo>
                        <a:pt x="7" y="9"/>
                        <a:pt x="7" y="8"/>
                        <a:pt x="7" y="8"/>
                      </a:cubicBezTo>
                      <a:cubicBezTo>
                        <a:pt x="7" y="8"/>
                        <a:pt x="7" y="8"/>
                        <a:pt x="7" y="8"/>
                      </a:cubicBezTo>
                      <a:cubicBezTo>
                        <a:pt x="7" y="7"/>
                        <a:pt x="7" y="8"/>
                        <a:pt x="6" y="7"/>
                      </a:cubicBezTo>
                      <a:cubicBezTo>
                        <a:pt x="6" y="7"/>
                        <a:pt x="6" y="7"/>
                        <a:pt x="6" y="7"/>
                      </a:cubicBezTo>
                      <a:cubicBezTo>
                        <a:pt x="6" y="6"/>
                        <a:pt x="6" y="7"/>
                        <a:pt x="5" y="7"/>
                      </a:cubicBezTo>
                      <a:cubicBezTo>
                        <a:pt x="6" y="8"/>
                        <a:pt x="6" y="8"/>
                        <a:pt x="6" y="8"/>
                      </a:cubicBezTo>
                      <a:cubicBezTo>
                        <a:pt x="6" y="8"/>
                        <a:pt x="6" y="8"/>
                        <a:pt x="5" y="7"/>
                      </a:cubicBezTo>
                      <a:cubicBezTo>
                        <a:pt x="6" y="8"/>
                        <a:pt x="6" y="8"/>
                        <a:pt x="6" y="8"/>
                      </a:cubicBezTo>
                      <a:cubicBezTo>
                        <a:pt x="6" y="9"/>
                        <a:pt x="6" y="9"/>
                        <a:pt x="6" y="8"/>
                      </a:cubicBezTo>
                      <a:cubicBezTo>
                        <a:pt x="6" y="8"/>
                        <a:pt x="7" y="8"/>
                        <a:pt x="7" y="8"/>
                      </a:cubicBezTo>
                      <a:cubicBezTo>
                        <a:pt x="7" y="7"/>
                        <a:pt x="6" y="7"/>
                        <a:pt x="6" y="7"/>
                      </a:cubicBezTo>
                      <a:cubicBezTo>
                        <a:pt x="5" y="7"/>
                        <a:pt x="5" y="7"/>
                        <a:pt x="5" y="7"/>
                      </a:cubicBezTo>
                      <a:cubicBezTo>
                        <a:pt x="5" y="7"/>
                        <a:pt x="5" y="7"/>
                        <a:pt x="5" y="7"/>
                      </a:cubicBezTo>
                      <a:cubicBezTo>
                        <a:pt x="6" y="7"/>
                        <a:pt x="6" y="7"/>
                        <a:pt x="6" y="7"/>
                      </a:cubicBezTo>
                      <a:cubicBezTo>
                        <a:pt x="6" y="6"/>
                        <a:pt x="6" y="6"/>
                        <a:pt x="5" y="6"/>
                      </a:cubicBezTo>
                      <a:cubicBezTo>
                        <a:pt x="6" y="6"/>
                        <a:pt x="6" y="6"/>
                        <a:pt x="7" y="6"/>
                      </a:cubicBezTo>
                      <a:cubicBezTo>
                        <a:pt x="6" y="6"/>
                        <a:pt x="6" y="6"/>
                        <a:pt x="5" y="6"/>
                      </a:cubicBezTo>
                      <a:cubicBezTo>
                        <a:pt x="6" y="6"/>
                        <a:pt x="6" y="6"/>
                        <a:pt x="7" y="6"/>
                      </a:cubicBezTo>
                      <a:cubicBezTo>
                        <a:pt x="7" y="6"/>
                        <a:pt x="6" y="7"/>
                        <a:pt x="7" y="7"/>
                      </a:cubicBezTo>
                      <a:cubicBezTo>
                        <a:pt x="7" y="6"/>
                        <a:pt x="4" y="7"/>
                        <a:pt x="6" y="7"/>
                      </a:cubicBezTo>
                      <a:cubicBezTo>
                        <a:pt x="6" y="7"/>
                        <a:pt x="5" y="7"/>
                        <a:pt x="4" y="7"/>
                      </a:cubicBezTo>
                      <a:cubicBezTo>
                        <a:pt x="4" y="7"/>
                        <a:pt x="5" y="7"/>
                        <a:pt x="5" y="7"/>
                      </a:cubicBezTo>
                      <a:cubicBezTo>
                        <a:pt x="4" y="7"/>
                        <a:pt x="4" y="7"/>
                        <a:pt x="3" y="7"/>
                      </a:cubicBezTo>
                      <a:cubicBezTo>
                        <a:pt x="3" y="7"/>
                        <a:pt x="2" y="7"/>
                        <a:pt x="2" y="7"/>
                      </a:cubicBezTo>
                      <a:cubicBezTo>
                        <a:pt x="2" y="7"/>
                        <a:pt x="3" y="7"/>
                        <a:pt x="3" y="7"/>
                      </a:cubicBezTo>
                      <a:cubicBezTo>
                        <a:pt x="0" y="7"/>
                        <a:pt x="3" y="7"/>
                        <a:pt x="1" y="6"/>
                      </a:cubicBezTo>
                      <a:cubicBezTo>
                        <a:pt x="1" y="6"/>
                        <a:pt x="1" y="6"/>
                        <a:pt x="2" y="6"/>
                      </a:cubicBezTo>
                      <a:cubicBezTo>
                        <a:pt x="2" y="6"/>
                        <a:pt x="2" y="6"/>
                        <a:pt x="2" y="6"/>
                      </a:cubicBezTo>
                      <a:cubicBezTo>
                        <a:pt x="2" y="6"/>
                        <a:pt x="2" y="5"/>
                        <a:pt x="1" y="5"/>
                      </a:cubicBezTo>
                      <a:cubicBezTo>
                        <a:pt x="3" y="6"/>
                        <a:pt x="2" y="5"/>
                        <a:pt x="3" y="6"/>
                      </a:cubicBezTo>
                      <a:cubicBezTo>
                        <a:pt x="3" y="6"/>
                        <a:pt x="2" y="5"/>
                        <a:pt x="1" y="4"/>
                      </a:cubicBezTo>
                      <a:cubicBezTo>
                        <a:pt x="2" y="5"/>
                        <a:pt x="2" y="4"/>
                        <a:pt x="2" y="4"/>
                      </a:cubicBezTo>
                      <a:cubicBezTo>
                        <a:pt x="2" y="4"/>
                        <a:pt x="2" y="3"/>
                        <a:pt x="3" y="4"/>
                      </a:cubicBezTo>
                      <a:cubicBezTo>
                        <a:pt x="2" y="4"/>
                        <a:pt x="2" y="3"/>
                        <a:pt x="2" y="3"/>
                      </a:cubicBezTo>
                      <a:cubicBezTo>
                        <a:pt x="2" y="4"/>
                        <a:pt x="3" y="3"/>
                        <a:pt x="3" y="2"/>
                      </a:cubicBezTo>
                      <a:cubicBezTo>
                        <a:pt x="3" y="2"/>
                        <a:pt x="3" y="3"/>
                        <a:pt x="3" y="3"/>
                      </a:cubicBezTo>
                      <a:cubicBezTo>
                        <a:pt x="3" y="3"/>
                        <a:pt x="3" y="2"/>
                        <a:pt x="3" y="2"/>
                      </a:cubicBezTo>
                      <a:cubicBezTo>
                        <a:pt x="3" y="2"/>
                        <a:pt x="4" y="3"/>
                        <a:pt x="3" y="2"/>
                      </a:cubicBezTo>
                      <a:cubicBezTo>
                        <a:pt x="3" y="2"/>
                        <a:pt x="3" y="2"/>
                        <a:pt x="3" y="2"/>
                      </a:cubicBezTo>
                      <a:cubicBezTo>
                        <a:pt x="3" y="1"/>
                        <a:pt x="3" y="1"/>
                        <a:pt x="3" y="0"/>
                      </a:cubicBezTo>
                      <a:cubicBezTo>
                        <a:pt x="5" y="4"/>
                        <a:pt x="4" y="3"/>
                        <a:pt x="5" y="4"/>
                      </a:cubicBezTo>
                      <a:cubicBezTo>
                        <a:pt x="5" y="3"/>
                        <a:pt x="5" y="3"/>
                        <a:pt x="5" y="2"/>
                      </a:cubicBezTo>
                      <a:cubicBezTo>
                        <a:pt x="5" y="3"/>
                        <a:pt x="5" y="4"/>
                        <a:pt x="5" y="2"/>
                      </a:cubicBezTo>
                      <a:cubicBezTo>
                        <a:pt x="5" y="2"/>
                        <a:pt x="5" y="4"/>
                        <a:pt x="6" y="4"/>
                      </a:cubicBezTo>
                      <a:cubicBezTo>
                        <a:pt x="6" y="4"/>
                        <a:pt x="5" y="4"/>
                        <a:pt x="5" y="3"/>
                      </a:cubicBezTo>
                      <a:cubicBezTo>
                        <a:pt x="5" y="3"/>
                        <a:pt x="5" y="3"/>
                        <a:pt x="5" y="3"/>
                      </a:cubicBezTo>
                      <a:cubicBezTo>
                        <a:pt x="4" y="1"/>
                        <a:pt x="5" y="2"/>
                        <a:pt x="5" y="1"/>
                      </a:cubicBezTo>
                      <a:cubicBezTo>
                        <a:pt x="5" y="1"/>
                        <a:pt x="5" y="1"/>
                        <a:pt x="5" y="1"/>
                      </a:cubicBezTo>
                      <a:cubicBezTo>
                        <a:pt x="9" y="2"/>
                        <a:pt x="9" y="2"/>
                        <a:pt x="9" y="2"/>
                      </a:cubicBezTo>
                      <a:cubicBezTo>
                        <a:pt x="9" y="3"/>
                        <a:pt x="9" y="2"/>
                        <a:pt x="10" y="2"/>
                      </a:cubicBezTo>
                      <a:cubicBezTo>
                        <a:pt x="9" y="3"/>
                        <a:pt x="9" y="3"/>
                        <a:pt x="8" y="3"/>
                      </a:cubicBezTo>
                      <a:cubicBezTo>
                        <a:pt x="9" y="3"/>
                        <a:pt x="9" y="3"/>
                        <a:pt x="10" y="3"/>
                      </a:cubicBezTo>
                      <a:cubicBezTo>
                        <a:pt x="9" y="3"/>
                        <a:pt x="9" y="3"/>
                        <a:pt x="9" y="3"/>
                      </a:cubicBezTo>
                      <a:cubicBezTo>
                        <a:pt x="9" y="3"/>
                        <a:pt x="9" y="3"/>
                        <a:pt x="9" y="3"/>
                      </a:cubicBezTo>
                      <a:cubicBezTo>
                        <a:pt x="8" y="4"/>
                        <a:pt x="9" y="3"/>
                        <a:pt x="8" y="3"/>
                      </a:cubicBezTo>
                      <a:cubicBezTo>
                        <a:pt x="8" y="4"/>
                        <a:pt x="7" y="4"/>
                        <a:pt x="7" y="4"/>
                      </a:cubicBezTo>
                      <a:cubicBezTo>
                        <a:pt x="8" y="4"/>
                        <a:pt x="10" y="3"/>
                        <a:pt x="10" y="2"/>
                      </a:cubicBezTo>
                      <a:cubicBezTo>
                        <a:pt x="9" y="3"/>
                        <a:pt x="10" y="2"/>
                        <a:pt x="11" y="3"/>
                      </a:cubicBezTo>
                      <a:cubicBezTo>
                        <a:pt x="10" y="3"/>
                        <a:pt x="10" y="3"/>
                        <a:pt x="10" y="3"/>
                      </a:cubicBezTo>
                      <a:cubicBezTo>
                        <a:pt x="9" y="3"/>
                        <a:pt x="9" y="3"/>
                        <a:pt x="9" y="4"/>
                      </a:cubicBezTo>
                      <a:cubicBezTo>
                        <a:pt x="9" y="4"/>
                        <a:pt x="10" y="3"/>
                        <a:pt x="11" y="3"/>
                      </a:cubicBezTo>
                      <a:cubicBezTo>
                        <a:pt x="12" y="2"/>
                        <a:pt x="10" y="3"/>
                        <a:pt x="9" y="3"/>
                      </a:cubicBezTo>
                      <a:cubicBezTo>
                        <a:pt x="9" y="3"/>
                        <a:pt x="9" y="4"/>
                        <a:pt x="10" y="3"/>
                      </a:cubicBezTo>
                      <a:cubicBezTo>
                        <a:pt x="10" y="3"/>
                        <a:pt x="9" y="4"/>
                        <a:pt x="10" y="3"/>
                      </a:cubicBezTo>
                      <a:cubicBezTo>
                        <a:pt x="11" y="3"/>
                        <a:pt x="11" y="3"/>
                        <a:pt x="11" y="3"/>
                      </a:cubicBezTo>
                      <a:cubicBezTo>
                        <a:pt x="10" y="3"/>
                        <a:pt x="10" y="3"/>
                        <a:pt x="10" y="3"/>
                      </a:cubicBezTo>
                      <a:cubicBezTo>
                        <a:pt x="10" y="3"/>
                        <a:pt x="11" y="3"/>
                        <a:pt x="10" y="4"/>
                      </a:cubicBezTo>
                      <a:cubicBezTo>
                        <a:pt x="11" y="3"/>
                        <a:pt x="9" y="4"/>
                        <a:pt x="11" y="3"/>
                      </a:cubicBezTo>
                      <a:cubicBezTo>
                        <a:pt x="11" y="3"/>
                        <a:pt x="11" y="3"/>
                        <a:pt x="11" y="3"/>
                      </a:cubicBezTo>
                      <a:cubicBezTo>
                        <a:pt x="11" y="3"/>
                        <a:pt x="10" y="4"/>
                        <a:pt x="10" y="4"/>
                      </a:cubicBezTo>
                      <a:cubicBezTo>
                        <a:pt x="11" y="4"/>
                        <a:pt x="10" y="4"/>
                        <a:pt x="10" y="4"/>
                      </a:cubicBezTo>
                      <a:cubicBezTo>
                        <a:pt x="11" y="3"/>
                        <a:pt x="11" y="3"/>
                        <a:pt x="12" y="3"/>
                      </a:cubicBezTo>
                      <a:cubicBezTo>
                        <a:pt x="10" y="4"/>
                        <a:pt x="11" y="4"/>
                        <a:pt x="9" y="4"/>
                      </a:cubicBezTo>
                      <a:cubicBezTo>
                        <a:pt x="9" y="5"/>
                        <a:pt x="9" y="5"/>
                        <a:pt x="7" y="6"/>
                      </a:cubicBezTo>
                      <a:cubicBezTo>
                        <a:pt x="8" y="5"/>
                        <a:pt x="9" y="5"/>
                        <a:pt x="9" y="5"/>
                      </a:cubicBezTo>
                      <a:cubicBezTo>
                        <a:pt x="10" y="4"/>
                        <a:pt x="8" y="5"/>
                        <a:pt x="10" y="4"/>
                      </a:cubicBezTo>
                      <a:cubicBezTo>
                        <a:pt x="10" y="5"/>
                        <a:pt x="9" y="5"/>
                        <a:pt x="9" y="5"/>
                      </a:cubicBezTo>
                      <a:cubicBezTo>
                        <a:pt x="8" y="6"/>
                        <a:pt x="8" y="5"/>
                        <a:pt x="7" y="6"/>
                      </a:cubicBezTo>
                      <a:cubicBezTo>
                        <a:pt x="8" y="5"/>
                        <a:pt x="9" y="5"/>
                        <a:pt x="10" y="4"/>
                      </a:cubicBezTo>
                      <a:cubicBezTo>
                        <a:pt x="11" y="4"/>
                        <a:pt x="10" y="5"/>
                        <a:pt x="10" y="5"/>
                      </a:cubicBezTo>
                      <a:cubicBezTo>
                        <a:pt x="9" y="5"/>
                        <a:pt x="8" y="6"/>
                        <a:pt x="8" y="6"/>
                      </a:cubicBezTo>
                      <a:cubicBezTo>
                        <a:pt x="7" y="6"/>
                        <a:pt x="8" y="6"/>
                        <a:pt x="7" y="6"/>
                      </a:cubicBezTo>
                      <a:cubicBezTo>
                        <a:pt x="7" y="6"/>
                        <a:pt x="8" y="6"/>
                        <a:pt x="8" y="6"/>
                      </a:cubicBezTo>
                      <a:cubicBezTo>
                        <a:pt x="7" y="6"/>
                        <a:pt x="7" y="6"/>
                        <a:pt x="7" y="7"/>
                      </a:cubicBezTo>
                      <a:cubicBezTo>
                        <a:pt x="7" y="6"/>
                        <a:pt x="8" y="6"/>
                        <a:pt x="8" y="6"/>
                      </a:cubicBezTo>
                      <a:cubicBezTo>
                        <a:pt x="9" y="6"/>
                        <a:pt x="8" y="6"/>
                        <a:pt x="10" y="5"/>
                      </a:cubicBezTo>
                      <a:cubicBezTo>
                        <a:pt x="10" y="5"/>
                        <a:pt x="9" y="5"/>
                        <a:pt x="9" y="5"/>
                      </a:cubicBezTo>
                      <a:cubicBezTo>
                        <a:pt x="9" y="6"/>
                        <a:pt x="10" y="5"/>
                        <a:pt x="9" y="6"/>
                      </a:cubicBezTo>
                      <a:cubicBezTo>
                        <a:pt x="9" y="6"/>
                        <a:pt x="9" y="6"/>
                        <a:pt x="9" y="6"/>
                      </a:cubicBezTo>
                      <a:cubicBezTo>
                        <a:pt x="10" y="5"/>
                        <a:pt x="10" y="5"/>
                        <a:pt x="10" y="5"/>
                      </a:cubicBezTo>
                      <a:cubicBezTo>
                        <a:pt x="11" y="5"/>
                        <a:pt x="9" y="6"/>
                        <a:pt x="10" y="5"/>
                      </a:cubicBezTo>
                      <a:cubicBezTo>
                        <a:pt x="10" y="5"/>
                        <a:pt x="10" y="6"/>
                        <a:pt x="10" y="5"/>
                      </a:cubicBezTo>
                      <a:cubicBezTo>
                        <a:pt x="10" y="5"/>
                        <a:pt x="10" y="6"/>
                        <a:pt x="9" y="6"/>
                      </a:cubicBezTo>
                      <a:cubicBezTo>
                        <a:pt x="11" y="5"/>
                        <a:pt x="10" y="6"/>
                        <a:pt x="12" y="6"/>
                      </a:cubicBezTo>
                      <a:cubicBezTo>
                        <a:pt x="11" y="6"/>
                        <a:pt x="9" y="7"/>
                        <a:pt x="8" y="8"/>
                      </a:cubicBezTo>
                      <a:cubicBezTo>
                        <a:pt x="8" y="8"/>
                        <a:pt x="7" y="9"/>
                        <a:pt x="8" y="9"/>
                      </a:cubicBezTo>
                      <a:cubicBezTo>
                        <a:pt x="8" y="9"/>
                        <a:pt x="10" y="8"/>
                        <a:pt x="9" y="9"/>
                      </a:cubicBezTo>
                      <a:cubicBezTo>
                        <a:pt x="9" y="8"/>
                        <a:pt x="10" y="8"/>
                        <a:pt x="10" y="8"/>
                      </a:cubicBezTo>
                      <a:cubicBezTo>
                        <a:pt x="10" y="8"/>
                        <a:pt x="12" y="8"/>
                        <a:pt x="10" y="9"/>
                      </a:cubicBezTo>
                      <a:cubicBezTo>
                        <a:pt x="10" y="8"/>
                        <a:pt x="11" y="8"/>
                        <a:pt x="11" y="8"/>
                      </a:cubicBezTo>
                      <a:cubicBezTo>
                        <a:pt x="11" y="8"/>
                        <a:pt x="11" y="8"/>
                        <a:pt x="11" y="8"/>
                      </a:cubicBezTo>
                      <a:cubicBezTo>
                        <a:pt x="11" y="8"/>
                        <a:pt x="11" y="8"/>
                        <a:pt x="11" y="8"/>
                      </a:cubicBezTo>
                      <a:cubicBezTo>
                        <a:pt x="10" y="9"/>
                        <a:pt x="10" y="9"/>
                        <a:pt x="9" y="9"/>
                      </a:cubicBezTo>
                      <a:cubicBezTo>
                        <a:pt x="11" y="8"/>
                        <a:pt x="9" y="9"/>
                        <a:pt x="10" y="9"/>
                      </a:cubicBezTo>
                      <a:cubicBezTo>
                        <a:pt x="9" y="9"/>
                        <a:pt x="9" y="9"/>
                        <a:pt x="8" y="9"/>
                      </a:cubicBezTo>
                      <a:cubicBezTo>
                        <a:pt x="8" y="9"/>
                        <a:pt x="8" y="9"/>
                        <a:pt x="8" y="10"/>
                      </a:cubicBezTo>
                      <a:cubicBezTo>
                        <a:pt x="9" y="9"/>
                        <a:pt x="9" y="9"/>
                        <a:pt x="8" y="10"/>
                      </a:cubicBezTo>
                      <a:cubicBezTo>
                        <a:pt x="8" y="9"/>
                        <a:pt x="10" y="9"/>
                        <a:pt x="11" y="9"/>
                      </a:cubicBezTo>
                      <a:cubicBezTo>
                        <a:pt x="11" y="9"/>
                        <a:pt x="9" y="9"/>
                        <a:pt x="9" y="9"/>
                      </a:cubicBezTo>
                      <a:cubicBezTo>
                        <a:pt x="11" y="9"/>
                        <a:pt x="10" y="9"/>
                        <a:pt x="10" y="9"/>
                      </a:cubicBezTo>
                      <a:cubicBezTo>
                        <a:pt x="10" y="9"/>
                        <a:pt x="10" y="9"/>
                        <a:pt x="10" y="9"/>
                      </a:cubicBezTo>
                      <a:cubicBezTo>
                        <a:pt x="9" y="10"/>
                        <a:pt x="8" y="10"/>
                        <a:pt x="9" y="9"/>
                      </a:cubicBezTo>
                      <a:cubicBezTo>
                        <a:pt x="8" y="10"/>
                        <a:pt x="8" y="10"/>
                        <a:pt x="8" y="10"/>
                      </a:cubicBezTo>
                      <a:cubicBezTo>
                        <a:pt x="8" y="10"/>
                        <a:pt x="8" y="10"/>
                        <a:pt x="8" y="10"/>
                      </a:cubicBezTo>
                      <a:cubicBezTo>
                        <a:pt x="8" y="10"/>
                        <a:pt x="8" y="10"/>
                        <a:pt x="7" y="10"/>
                      </a:cubicBezTo>
                      <a:cubicBezTo>
                        <a:pt x="8" y="10"/>
                        <a:pt x="8" y="10"/>
                        <a:pt x="10" y="9"/>
                      </a:cubicBezTo>
                      <a:cubicBezTo>
                        <a:pt x="10" y="9"/>
                        <a:pt x="10" y="9"/>
                        <a:pt x="10" y="9"/>
                      </a:cubicBezTo>
                      <a:cubicBezTo>
                        <a:pt x="10" y="9"/>
                        <a:pt x="10" y="9"/>
                        <a:pt x="9" y="9"/>
                      </a:cubicBezTo>
                      <a:cubicBezTo>
                        <a:pt x="10" y="9"/>
                        <a:pt x="9" y="10"/>
                        <a:pt x="10" y="9"/>
                      </a:cubicBezTo>
                      <a:cubicBezTo>
                        <a:pt x="8" y="10"/>
                        <a:pt x="9" y="10"/>
                        <a:pt x="8" y="10"/>
                      </a:cubicBezTo>
                      <a:cubicBezTo>
                        <a:pt x="8" y="10"/>
                        <a:pt x="10" y="9"/>
                        <a:pt x="8" y="10"/>
                      </a:cubicBezTo>
                      <a:cubicBezTo>
                        <a:pt x="7" y="10"/>
                        <a:pt x="10" y="10"/>
                        <a:pt x="9" y="10"/>
                      </a:cubicBezTo>
                      <a:cubicBezTo>
                        <a:pt x="11" y="9"/>
                        <a:pt x="8" y="10"/>
                        <a:pt x="10" y="10"/>
                      </a:cubicBezTo>
                      <a:cubicBezTo>
                        <a:pt x="10" y="10"/>
                        <a:pt x="9" y="10"/>
                        <a:pt x="8" y="10"/>
                      </a:cubicBezTo>
                      <a:cubicBezTo>
                        <a:pt x="9" y="10"/>
                        <a:pt x="8" y="10"/>
                        <a:pt x="8" y="10"/>
                      </a:cubicBezTo>
                      <a:cubicBezTo>
                        <a:pt x="10" y="9"/>
                        <a:pt x="9" y="10"/>
                        <a:pt x="11" y="9"/>
                      </a:cubicBezTo>
                      <a:cubicBezTo>
                        <a:pt x="9" y="10"/>
                        <a:pt x="11" y="9"/>
                        <a:pt x="10" y="10"/>
                      </a:cubicBezTo>
                      <a:cubicBezTo>
                        <a:pt x="10" y="10"/>
                        <a:pt x="10" y="10"/>
                        <a:pt x="11" y="9"/>
                      </a:cubicBezTo>
                      <a:cubicBezTo>
                        <a:pt x="11" y="10"/>
                        <a:pt x="9" y="10"/>
                        <a:pt x="10" y="10"/>
                      </a:cubicBezTo>
                      <a:cubicBezTo>
                        <a:pt x="12" y="9"/>
                        <a:pt x="9" y="11"/>
                        <a:pt x="11" y="10"/>
                      </a:cubicBezTo>
                      <a:cubicBezTo>
                        <a:pt x="11" y="10"/>
                        <a:pt x="10" y="10"/>
                        <a:pt x="9" y="11"/>
                      </a:cubicBezTo>
                      <a:cubicBezTo>
                        <a:pt x="10" y="11"/>
                        <a:pt x="10" y="11"/>
                        <a:pt x="11" y="11"/>
                      </a:cubicBezTo>
                      <a:cubicBezTo>
                        <a:pt x="10" y="11"/>
                        <a:pt x="10" y="11"/>
                        <a:pt x="10" y="11"/>
                      </a:cubicBezTo>
                      <a:cubicBezTo>
                        <a:pt x="10" y="11"/>
                        <a:pt x="10" y="11"/>
                        <a:pt x="10" y="11"/>
                      </a:cubicBezTo>
                      <a:cubicBezTo>
                        <a:pt x="10" y="11"/>
                        <a:pt x="8" y="12"/>
                        <a:pt x="7" y="12"/>
                      </a:cubicBezTo>
                      <a:cubicBezTo>
                        <a:pt x="7" y="12"/>
                        <a:pt x="8" y="12"/>
                        <a:pt x="8" y="12"/>
                      </a:cubicBezTo>
                      <a:cubicBezTo>
                        <a:pt x="9" y="12"/>
                        <a:pt x="8" y="12"/>
                        <a:pt x="9" y="12"/>
                      </a:cubicBezTo>
                      <a:cubicBezTo>
                        <a:pt x="9" y="12"/>
                        <a:pt x="8" y="12"/>
                        <a:pt x="9" y="12"/>
                      </a:cubicBezTo>
                      <a:cubicBezTo>
                        <a:pt x="9" y="12"/>
                        <a:pt x="9" y="12"/>
                        <a:pt x="8" y="12"/>
                      </a:cubicBezTo>
                      <a:cubicBezTo>
                        <a:pt x="8" y="12"/>
                        <a:pt x="10" y="12"/>
                        <a:pt x="8" y="12"/>
                      </a:cubicBezTo>
                      <a:cubicBezTo>
                        <a:pt x="9" y="12"/>
                        <a:pt x="9" y="12"/>
                        <a:pt x="10" y="12"/>
                      </a:cubicBezTo>
                      <a:cubicBezTo>
                        <a:pt x="10" y="12"/>
                        <a:pt x="9" y="12"/>
                        <a:pt x="10" y="11"/>
                      </a:cubicBezTo>
                      <a:cubicBezTo>
                        <a:pt x="11" y="11"/>
                        <a:pt x="9" y="12"/>
                        <a:pt x="9" y="12"/>
                      </a:cubicBezTo>
                      <a:cubicBezTo>
                        <a:pt x="8" y="13"/>
                        <a:pt x="9" y="12"/>
                        <a:pt x="9" y="12"/>
                      </a:cubicBezTo>
                      <a:cubicBezTo>
                        <a:pt x="8" y="12"/>
                        <a:pt x="8" y="13"/>
                        <a:pt x="8" y="13"/>
                      </a:cubicBezTo>
                      <a:cubicBezTo>
                        <a:pt x="8" y="13"/>
                        <a:pt x="9" y="12"/>
                        <a:pt x="10" y="12"/>
                      </a:cubicBezTo>
                      <a:cubicBezTo>
                        <a:pt x="10" y="12"/>
                        <a:pt x="9" y="12"/>
                        <a:pt x="11" y="12"/>
                      </a:cubicBezTo>
                      <a:cubicBezTo>
                        <a:pt x="11" y="12"/>
                        <a:pt x="10" y="12"/>
                        <a:pt x="9" y="13"/>
                      </a:cubicBezTo>
                      <a:cubicBezTo>
                        <a:pt x="11" y="12"/>
                        <a:pt x="12" y="12"/>
                        <a:pt x="11" y="12"/>
                      </a:cubicBezTo>
                      <a:cubicBezTo>
                        <a:pt x="10" y="12"/>
                        <a:pt x="10" y="13"/>
                        <a:pt x="10" y="12"/>
                      </a:cubicBezTo>
                      <a:cubicBezTo>
                        <a:pt x="9" y="13"/>
                        <a:pt x="11" y="12"/>
                        <a:pt x="9" y="13"/>
                      </a:cubicBezTo>
                      <a:cubicBezTo>
                        <a:pt x="10" y="12"/>
                        <a:pt x="11" y="12"/>
                        <a:pt x="10" y="13"/>
                      </a:cubicBezTo>
                      <a:cubicBezTo>
                        <a:pt x="11" y="12"/>
                        <a:pt x="12" y="12"/>
                        <a:pt x="12" y="11"/>
                      </a:cubicBezTo>
                      <a:cubicBezTo>
                        <a:pt x="13" y="11"/>
                        <a:pt x="13" y="11"/>
                        <a:pt x="13" y="11"/>
                      </a:cubicBezTo>
                      <a:cubicBezTo>
                        <a:pt x="12" y="12"/>
                        <a:pt x="12" y="12"/>
                        <a:pt x="12" y="12"/>
                      </a:cubicBezTo>
                      <a:cubicBezTo>
                        <a:pt x="12" y="12"/>
                        <a:pt x="11" y="12"/>
                        <a:pt x="11" y="12"/>
                      </a:cubicBezTo>
                      <a:cubicBezTo>
                        <a:pt x="10" y="13"/>
                        <a:pt x="12" y="12"/>
                        <a:pt x="9" y="13"/>
                      </a:cubicBezTo>
                      <a:cubicBezTo>
                        <a:pt x="10" y="13"/>
                        <a:pt x="10" y="14"/>
                        <a:pt x="11" y="13"/>
                      </a:cubicBezTo>
                      <a:cubicBezTo>
                        <a:pt x="11" y="13"/>
                        <a:pt x="11" y="13"/>
                        <a:pt x="12" y="13"/>
                      </a:cubicBezTo>
                      <a:cubicBezTo>
                        <a:pt x="11" y="13"/>
                        <a:pt x="11" y="13"/>
                        <a:pt x="11" y="13"/>
                      </a:cubicBezTo>
                      <a:cubicBezTo>
                        <a:pt x="10" y="13"/>
                        <a:pt x="12" y="12"/>
                        <a:pt x="10" y="13"/>
                      </a:cubicBezTo>
                      <a:cubicBezTo>
                        <a:pt x="11" y="13"/>
                        <a:pt x="11" y="13"/>
                        <a:pt x="13" y="12"/>
                      </a:cubicBezTo>
                      <a:cubicBezTo>
                        <a:pt x="11" y="13"/>
                        <a:pt x="13" y="12"/>
                        <a:pt x="12" y="12"/>
                      </a:cubicBezTo>
                      <a:cubicBezTo>
                        <a:pt x="12" y="12"/>
                        <a:pt x="13" y="12"/>
                        <a:pt x="13" y="12"/>
                      </a:cubicBezTo>
                      <a:cubicBezTo>
                        <a:pt x="13" y="12"/>
                        <a:pt x="12" y="12"/>
                        <a:pt x="12" y="12"/>
                      </a:cubicBezTo>
                      <a:cubicBezTo>
                        <a:pt x="13" y="12"/>
                        <a:pt x="13" y="12"/>
                        <a:pt x="13" y="12"/>
                      </a:cubicBezTo>
                      <a:cubicBezTo>
                        <a:pt x="13" y="11"/>
                        <a:pt x="13" y="11"/>
                        <a:pt x="13" y="11"/>
                      </a:cubicBezTo>
                      <a:cubicBezTo>
                        <a:pt x="14" y="11"/>
                        <a:pt x="13" y="12"/>
                        <a:pt x="14" y="12"/>
                      </a:cubicBezTo>
                      <a:cubicBezTo>
                        <a:pt x="13" y="12"/>
                        <a:pt x="13" y="12"/>
                        <a:pt x="12" y="13"/>
                      </a:cubicBezTo>
                      <a:cubicBezTo>
                        <a:pt x="12" y="13"/>
                        <a:pt x="12" y="12"/>
                        <a:pt x="12" y="12"/>
                      </a:cubicBezTo>
                      <a:cubicBezTo>
                        <a:pt x="13" y="12"/>
                        <a:pt x="13" y="12"/>
                        <a:pt x="13" y="12"/>
                      </a:cubicBezTo>
                      <a:cubicBezTo>
                        <a:pt x="14" y="11"/>
                        <a:pt x="13" y="12"/>
                        <a:pt x="14" y="11"/>
                      </a:cubicBezTo>
                      <a:cubicBezTo>
                        <a:pt x="14" y="12"/>
                        <a:pt x="14" y="12"/>
                        <a:pt x="13" y="12"/>
                      </a:cubicBezTo>
                      <a:cubicBezTo>
                        <a:pt x="14" y="12"/>
                        <a:pt x="14" y="12"/>
                        <a:pt x="13" y="12"/>
                      </a:cubicBezTo>
                      <a:cubicBezTo>
                        <a:pt x="13" y="13"/>
                        <a:pt x="14" y="12"/>
                        <a:pt x="13" y="13"/>
                      </a:cubicBezTo>
                      <a:cubicBezTo>
                        <a:pt x="12" y="13"/>
                        <a:pt x="16" y="10"/>
                        <a:pt x="14" y="12"/>
                      </a:cubicBezTo>
                      <a:cubicBezTo>
                        <a:pt x="16" y="10"/>
                        <a:pt x="14" y="12"/>
                        <a:pt x="15" y="11"/>
                      </a:cubicBezTo>
                      <a:cubicBezTo>
                        <a:pt x="14" y="12"/>
                        <a:pt x="14" y="12"/>
                        <a:pt x="12" y="13"/>
                      </a:cubicBezTo>
                      <a:cubicBezTo>
                        <a:pt x="13" y="13"/>
                        <a:pt x="14" y="12"/>
                        <a:pt x="14" y="12"/>
                      </a:cubicBezTo>
                      <a:cubicBezTo>
                        <a:pt x="14" y="12"/>
                        <a:pt x="13" y="13"/>
                        <a:pt x="13" y="14"/>
                      </a:cubicBezTo>
                      <a:cubicBezTo>
                        <a:pt x="13" y="13"/>
                        <a:pt x="14" y="12"/>
                        <a:pt x="14" y="12"/>
                      </a:cubicBezTo>
                      <a:cubicBezTo>
                        <a:pt x="13" y="13"/>
                        <a:pt x="14" y="13"/>
                        <a:pt x="13" y="13"/>
                      </a:cubicBezTo>
                      <a:cubicBezTo>
                        <a:pt x="13" y="13"/>
                        <a:pt x="13" y="13"/>
                        <a:pt x="13" y="13"/>
                      </a:cubicBezTo>
                      <a:cubicBezTo>
                        <a:pt x="14" y="12"/>
                        <a:pt x="14" y="12"/>
                        <a:pt x="14" y="13"/>
                      </a:cubicBezTo>
                      <a:cubicBezTo>
                        <a:pt x="14" y="13"/>
                        <a:pt x="14" y="12"/>
                        <a:pt x="14" y="12"/>
                      </a:cubicBezTo>
                      <a:cubicBezTo>
                        <a:pt x="14" y="12"/>
                        <a:pt x="15" y="12"/>
                        <a:pt x="15" y="11"/>
                      </a:cubicBezTo>
                      <a:cubicBezTo>
                        <a:pt x="14" y="12"/>
                        <a:pt x="14" y="13"/>
                        <a:pt x="14" y="13"/>
                      </a:cubicBezTo>
                      <a:cubicBezTo>
                        <a:pt x="13" y="13"/>
                        <a:pt x="14" y="13"/>
                        <a:pt x="14" y="13"/>
                      </a:cubicBezTo>
                      <a:cubicBezTo>
                        <a:pt x="13" y="13"/>
                        <a:pt x="13" y="14"/>
                        <a:pt x="13" y="14"/>
                      </a:cubicBezTo>
                      <a:cubicBezTo>
                        <a:pt x="14" y="13"/>
                        <a:pt x="12" y="15"/>
                        <a:pt x="14" y="13"/>
                      </a:cubicBezTo>
                      <a:cubicBezTo>
                        <a:pt x="13" y="14"/>
                        <a:pt x="13" y="14"/>
                        <a:pt x="14" y="14"/>
                      </a:cubicBezTo>
                      <a:cubicBezTo>
                        <a:pt x="14" y="14"/>
                        <a:pt x="14" y="14"/>
                        <a:pt x="14" y="14"/>
                      </a:cubicBezTo>
                      <a:cubicBezTo>
                        <a:pt x="15" y="13"/>
                        <a:pt x="14" y="14"/>
                        <a:pt x="15" y="13"/>
                      </a:cubicBezTo>
                      <a:cubicBezTo>
                        <a:pt x="15" y="13"/>
                        <a:pt x="14" y="14"/>
                        <a:pt x="15" y="13"/>
                      </a:cubicBezTo>
                      <a:cubicBezTo>
                        <a:pt x="14" y="14"/>
                        <a:pt x="15" y="12"/>
                        <a:pt x="14" y="13"/>
                      </a:cubicBezTo>
                      <a:cubicBezTo>
                        <a:pt x="15" y="12"/>
                        <a:pt x="15" y="12"/>
                        <a:pt x="15" y="12"/>
                      </a:cubicBezTo>
                      <a:cubicBezTo>
                        <a:pt x="15" y="13"/>
                        <a:pt x="15" y="11"/>
                        <a:pt x="15" y="12"/>
                      </a:cubicBezTo>
                      <a:cubicBezTo>
                        <a:pt x="15" y="13"/>
                        <a:pt x="15" y="13"/>
                        <a:pt x="15" y="12"/>
                      </a:cubicBezTo>
                      <a:cubicBezTo>
                        <a:pt x="15" y="11"/>
                        <a:pt x="15" y="12"/>
                        <a:pt x="15" y="12"/>
                      </a:cubicBezTo>
                      <a:cubicBezTo>
                        <a:pt x="15" y="12"/>
                        <a:pt x="15" y="13"/>
                        <a:pt x="14" y="14"/>
                      </a:cubicBezTo>
                      <a:cubicBezTo>
                        <a:pt x="14" y="14"/>
                        <a:pt x="15" y="12"/>
                        <a:pt x="15" y="12"/>
                      </a:cubicBezTo>
                      <a:cubicBezTo>
                        <a:pt x="15" y="12"/>
                        <a:pt x="15" y="12"/>
                        <a:pt x="15" y="12"/>
                      </a:cubicBezTo>
                      <a:cubicBezTo>
                        <a:pt x="15" y="12"/>
                        <a:pt x="15" y="13"/>
                        <a:pt x="15" y="13"/>
                      </a:cubicBezTo>
                      <a:cubicBezTo>
                        <a:pt x="15" y="13"/>
                        <a:pt x="15" y="14"/>
                        <a:pt x="15" y="14"/>
                      </a:cubicBezTo>
                      <a:cubicBezTo>
                        <a:pt x="15" y="14"/>
                        <a:pt x="15" y="13"/>
                        <a:pt x="15" y="12"/>
                      </a:cubicBezTo>
                      <a:cubicBezTo>
                        <a:pt x="15" y="13"/>
                        <a:pt x="15" y="11"/>
                        <a:pt x="15" y="14"/>
                      </a:cubicBezTo>
                      <a:cubicBezTo>
                        <a:pt x="15" y="13"/>
                        <a:pt x="15" y="14"/>
                        <a:pt x="15" y="12"/>
                      </a:cubicBezTo>
                      <a:cubicBezTo>
                        <a:pt x="15" y="12"/>
                        <a:pt x="15" y="14"/>
                        <a:pt x="15" y="15"/>
                      </a:cubicBezTo>
                      <a:close/>
                      <a:moveTo>
                        <a:pt x="6" y="6"/>
                      </a:moveTo>
                      <a:cubicBezTo>
                        <a:pt x="6" y="6"/>
                        <a:pt x="7" y="6"/>
                        <a:pt x="7" y="5"/>
                      </a:cubicBezTo>
                      <a:cubicBezTo>
                        <a:pt x="7" y="5"/>
                        <a:pt x="6" y="5"/>
                        <a:pt x="6" y="6"/>
                      </a:cubicBezTo>
                      <a:cubicBezTo>
                        <a:pt x="6" y="6"/>
                        <a:pt x="5" y="6"/>
                        <a:pt x="5" y="6"/>
                      </a:cubicBezTo>
                      <a:cubicBezTo>
                        <a:pt x="6" y="6"/>
                        <a:pt x="6" y="6"/>
                        <a:pt x="6" y="6"/>
                      </a:cubicBezTo>
                      <a:cubicBezTo>
                        <a:pt x="6" y="6"/>
                        <a:pt x="5" y="7"/>
                        <a:pt x="6" y="6"/>
                      </a:cubicBezTo>
                      <a:close/>
                      <a:moveTo>
                        <a:pt x="8" y="5"/>
                      </a:moveTo>
                      <a:cubicBezTo>
                        <a:pt x="8" y="5"/>
                        <a:pt x="8" y="5"/>
                        <a:pt x="8" y="5"/>
                      </a:cubicBezTo>
                      <a:cubicBezTo>
                        <a:pt x="7" y="6"/>
                        <a:pt x="6" y="6"/>
                        <a:pt x="6" y="6"/>
                      </a:cubicBezTo>
                      <a:cubicBezTo>
                        <a:pt x="6" y="6"/>
                        <a:pt x="7" y="6"/>
                        <a:pt x="7" y="6"/>
                      </a:cubicBezTo>
                      <a:cubicBezTo>
                        <a:pt x="7" y="6"/>
                        <a:pt x="7" y="6"/>
                        <a:pt x="8" y="5"/>
                      </a:cubicBezTo>
                      <a:close/>
                      <a:moveTo>
                        <a:pt x="6" y="6"/>
                      </a:moveTo>
                      <a:cubicBezTo>
                        <a:pt x="7" y="6"/>
                        <a:pt x="6" y="7"/>
                        <a:pt x="6" y="6"/>
                      </a:cubicBezTo>
                      <a:cubicBezTo>
                        <a:pt x="5" y="7"/>
                        <a:pt x="5" y="7"/>
                        <a:pt x="5" y="7"/>
                      </a:cubicBezTo>
                      <a:cubicBezTo>
                        <a:pt x="6" y="7"/>
                        <a:pt x="6" y="7"/>
                        <a:pt x="6" y="6"/>
                      </a:cubicBezTo>
                      <a:close/>
                      <a:moveTo>
                        <a:pt x="9" y="13"/>
                      </a:moveTo>
                      <a:cubicBezTo>
                        <a:pt x="9" y="13"/>
                        <a:pt x="8" y="14"/>
                        <a:pt x="7" y="14"/>
                      </a:cubicBezTo>
                      <a:cubicBezTo>
                        <a:pt x="8" y="14"/>
                        <a:pt x="11" y="12"/>
                        <a:pt x="9" y="13"/>
                      </a:cubicBezTo>
                      <a:close/>
                      <a:moveTo>
                        <a:pt x="10" y="14"/>
                      </a:moveTo>
                      <a:cubicBezTo>
                        <a:pt x="10" y="14"/>
                        <a:pt x="11" y="13"/>
                        <a:pt x="12" y="13"/>
                      </a:cubicBezTo>
                      <a:cubicBezTo>
                        <a:pt x="10" y="14"/>
                        <a:pt x="10" y="14"/>
                        <a:pt x="10" y="14"/>
                      </a:cubicBezTo>
                      <a:cubicBezTo>
                        <a:pt x="10" y="14"/>
                        <a:pt x="10" y="14"/>
                        <a:pt x="9" y="14"/>
                      </a:cubicBezTo>
                      <a:cubicBezTo>
                        <a:pt x="9" y="15"/>
                        <a:pt x="10" y="14"/>
                        <a:pt x="10" y="14"/>
                      </a:cubicBezTo>
                      <a:close/>
                    </a:path>
                  </a:pathLst>
                </a:custGeom>
                <a:solidFill>
                  <a:srgbClr val="73ADC9"/>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24" name="Freeform 72"/>
                <p:cNvSpPr/>
                <p:nvPr/>
              </p:nvSpPr>
              <p:spPr bwMode="auto">
                <a:xfrm rot="976095">
                  <a:off x="5646324" y="1740282"/>
                  <a:ext cx="18929" cy="0"/>
                </a:xfrm>
                <a:custGeom>
                  <a:avLst/>
                  <a:gdLst>
                    <a:gd name="T0" fmla="*/ 0 w 1"/>
                    <a:gd name="T1" fmla="*/ 1 w 1"/>
                    <a:gd name="T2" fmla="*/ 0 w 1"/>
                  </a:gdLst>
                  <a:ahLst/>
                  <a:cxnLst>
                    <a:cxn ang="0">
                      <a:pos x="T0" y="0"/>
                    </a:cxn>
                    <a:cxn ang="0">
                      <a:pos x="T1" y="0"/>
                    </a:cxn>
                    <a:cxn ang="0">
                      <a:pos x="T2" y="0"/>
                    </a:cxn>
                  </a:cxnLst>
                  <a:rect l="0" t="0" r="r" b="b"/>
                  <a:pathLst>
                    <a:path w="1">
                      <a:moveTo>
                        <a:pt x="0" y="0"/>
                      </a:moveTo>
                      <a:cubicBezTo>
                        <a:pt x="1" y="0"/>
                        <a:pt x="1" y="0"/>
                        <a:pt x="1" y="0"/>
                      </a:cubicBezTo>
                      <a:cubicBezTo>
                        <a:pt x="1" y="0"/>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5" name="Freeform 73"/>
                <p:cNvSpPr/>
                <p:nvPr/>
              </p:nvSpPr>
              <p:spPr bwMode="auto">
                <a:xfrm rot="976095">
                  <a:off x="5755705" y="1845155"/>
                  <a:ext cx="18929" cy="31547"/>
                </a:xfrm>
                <a:custGeom>
                  <a:avLst/>
                  <a:gdLst>
                    <a:gd name="T0" fmla="*/ 1 w 1"/>
                    <a:gd name="T1" fmla="*/ 0 h 2"/>
                    <a:gd name="T2" fmla="*/ 1 w 1"/>
                    <a:gd name="T3" fmla="*/ 1 h 2"/>
                    <a:gd name="T4" fmla="*/ 1 w 1"/>
                    <a:gd name="T5" fmla="*/ 0 h 2"/>
                    <a:gd name="T6" fmla="*/ 1 w 1"/>
                    <a:gd name="T7" fmla="*/ 1 h 2"/>
                    <a:gd name="T8" fmla="*/ 0 w 1"/>
                    <a:gd name="T9" fmla="*/ 2 h 2"/>
                    <a:gd name="T10" fmla="*/ 1 w 1"/>
                    <a:gd name="T11" fmla="*/ 0 h 2"/>
                  </a:gdLst>
                  <a:ahLst/>
                  <a:cxnLst>
                    <a:cxn ang="0">
                      <a:pos x="T0" y="T1"/>
                    </a:cxn>
                    <a:cxn ang="0">
                      <a:pos x="T2" y="T3"/>
                    </a:cxn>
                    <a:cxn ang="0">
                      <a:pos x="T4" y="T5"/>
                    </a:cxn>
                    <a:cxn ang="0">
                      <a:pos x="T6" y="T7"/>
                    </a:cxn>
                    <a:cxn ang="0">
                      <a:pos x="T8" y="T9"/>
                    </a:cxn>
                    <a:cxn ang="0">
                      <a:pos x="T10" y="T11"/>
                    </a:cxn>
                  </a:cxnLst>
                  <a:rect l="0" t="0" r="r" b="b"/>
                  <a:pathLst>
                    <a:path w="1" h="2">
                      <a:moveTo>
                        <a:pt x="1" y="0"/>
                      </a:moveTo>
                      <a:cubicBezTo>
                        <a:pt x="1" y="0"/>
                        <a:pt x="1" y="1"/>
                        <a:pt x="1" y="1"/>
                      </a:cubicBezTo>
                      <a:cubicBezTo>
                        <a:pt x="1" y="1"/>
                        <a:pt x="1" y="0"/>
                        <a:pt x="1" y="0"/>
                      </a:cubicBezTo>
                      <a:cubicBezTo>
                        <a:pt x="1" y="1"/>
                        <a:pt x="1" y="1"/>
                        <a:pt x="1" y="1"/>
                      </a:cubicBezTo>
                      <a:cubicBezTo>
                        <a:pt x="1" y="1"/>
                        <a:pt x="0" y="2"/>
                        <a:pt x="0" y="2"/>
                      </a:cubicBezTo>
                      <a:cubicBezTo>
                        <a:pt x="1" y="1"/>
                        <a:pt x="1" y="1"/>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6" name="Freeform 74"/>
                <p:cNvSpPr/>
                <p:nvPr/>
              </p:nvSpPr>
              <p:spPr bwMode="auto">
                <a:xfrm rot="976095">
                  <a:off x="5775766" y="1849825"/>
                  <a:ext cx="12618" cy="18929"/>
                </a:xfrm>
                <a:custGeom>
                  <a:avLst/>
                  <a:gdLst>
                    <a:gd name="T0" fmla="*/ 1 w 1"/>
                    <a:gd name="T1" fmla="*/ 0 h 1"/>
                    <a:gd name="T2" fmla="*/ 0 w 1"/>
                    <a:gd name="T3" fmla="*/ 1 h 1"/>
                    <a:gd name="T4" fmla="*/ 0 w 1"/>
                    <a:gd name="T5" fmla="*/ 0 h 1"/>
                    <a:gd name="T6" fmla="*/ 1 w 1"/>
                    <a:gd name="T7" fmla="*/ 0 h 1"/>
                  </a:gdLst>
                  <a:ahLst/>
                  <a:cxnLst>
                    <a:cxn ang="0">
                      <a:pos x="T0" y="T1"/>
                    </a:cxn>
                    <a:cxn ang="0">
                      <a:pos x="T2" y="T3"/>
                    </a:cxn>
                    <a:cxn ang="0">
                      <a:pos x="T4" y="T5"/>
                    </a:cxn>
                    <a:cxn ang="0">
                      <a:pos x="T6" y="T7"/>
                    </a:cxn>
                  </a:cxnLst>
                  <a:rect l="0" t="0" r="r" b="b"/>
                  <a:pathLst>
                    <a:path w="1" h="1">
                      <a:moveTo>
                        <a:pt x="1" y="0"/>
                      </a:moveTo>
                      <a:cubicBezTo>
                        <a:pt x="0" y="1"/>
                        <a:pt x="0" y="0"/>
                        <a:pt x="0" y="1"/>
                      </a:cubicBezTo>
                      <a:cubicBezTo>
                        <a:pt x="0" y="0"/>
                        <a:pt x="0" y="0"/>
                        <a:pt x="0" y="0"/>
                      </a:cubicBezTo>
                      <a:cubicBezTo>
                        <a:pt x="0" y="0"/>
                        <a:pt x="0" y="0"/>
                        <a:pt x="1"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27" name="组合 226"/>
              <p:cNvGrpSpPr/>
              <p:nvPr/>
            </p:nvGrpSpPr>
            <p:grpSpPr>
              <a:xfrm>
                <a:off x="6194573" y="1624920"/>
                <a:ext cx="252361" cy="290215"/>
                <a:chOff x="6194573" y="1624920"/>
                <a:chExt cx="252361" cy="290215"/>
              </a:xfrm>
            </p:grpSpPr>
            <p:sp>
              <p:nvSpPr>
                <p:cNvPr id="228" name="Freeform 75"/>
                <p:cNvSpPr/>
                <p:nvPr/>
              </p:nvSpPr>
              <p:spPr bwMode="auto">
                <a:xfrm rot="976095">
                  <a:off x="6361383" y="1763225"/>
                  <a:ext cx="50472" cy="12618"/>
                </a:xfrm>
                <a:custGeom>
                  <a:avLst/>
                  <a:gdLst>
                    <a:gd name="T0" fmla="*/ 0 w 3"/>
                    <a:gd name="T1" fmla="*/ 0 h 1"/>
                    <a:gd name="T2" fmla="*/ 2 w 3"/>
                    <a:gd name="T3" fmla="*/ 1 h 1"/>
                    <a:gd name="T4" fmla="*/ 2 w 3"/>
                    <a:gd name="T5" fmla="*/ 1 h 1"/>
                    <a:gd name="T6" fmla="*/ 0 w 3"/>
                    <a:gd name="T7" fmla="*/ 0 h 1"/>
                    <a:gd name="T8" fmla="*/ 0 w 3"/>
                    <a:gd name="T9" fmla="*/ 0 h 1"/>
                  </a:gdLst>
                  <a:ahLst/>
                  <a:cxnLst>
                    <a:cxn ang="0">
                      <a:pos x="T0" y="T1"/>
                    </a:cxn>
                    <a:cxn ang="0">
                      <a:pos x="T2" y="T3"/>
                    </a:cxn>
                    <a:cxn ang="0">
                      <a:pos x="T4" y="T5"/>
                    </a:cxn>
                    <a:cxn ang="0">
                      <a:pos x="T6" y="T7"/>
                    </a:cxn>
                    <a:cxn ang="0">
                      <a:pos x="T8" y="T9"/>
                    </a:cxn>
                  </a:cxnLst>
                  <a:rect l="0" t="0" r="r" b="b"/>
                  <a:pathLst>
                    <a:path w="3" h="1">
                      <a:moveTo>
                        <a:pt x="0" y="0"/>
                      </a:moveTo>
                      <a:cubicBezTo>
                        <a:pt x="0" y="0"/>
                        <a:pt x="1" y="1"/>
                        <a:pt x="2" y="1"/>
                      </a:cubicBezTo>
                      <a:cubicBezTo>
                        <a:pt x="0" y="0"/>
                        <a:pt x="3" y="1"/>
                        <a:pt x="2" y="1"/>
                      </a:cubicBezTo>
                      <a:cubicBezTo>
                        <a:pt x="1" y="1"/>
                        <a:pt x="1" y="0"/>
                        <a:pt x="0" y="0"/>
                      </a:cubicBezTo>
                      <a:cubicBezTo>
                        <a:pt x="0" y="0"/>
                        <a:pt x="1"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29" name="Freeform 76"/>
                <p:cNvSpPr>
                  <a:spLocks noEditPoints="1"/>
                </p:cNvSpPr>
                <p:nvPr/>
              </p:nvSpPr>
              <p:spPr bwMode="auto">
                <a:xfrm rot="976095">
                  <a:off x="6194573" y="1624920"/>
                  <a:ext cx="252361" cy="290215"/>
                </a:xfrm>
                <a:custGeom>
                  <a:avLst/>
                  <a:gdLst>
                    <a:gd name="T0" fmla="*/ 2 w 15"/>
                    <a:gd name="T1" fmla="*/ 16 h 17"/>
                    <a:gd name="T2" fmla="*/ 3 w 15"/>
                    <a:gd name="T3" fmla="*/ 15 h 17"/>
                    <a:gd name="T4" fmla="*/ 1 w 15"/>
                    <a:gd name="T5" fmla="*/ 14 h 17"/>
                    <a:gd name="T6" fmla="*/ 1 w 15"/>
                    <a:gd name="T7" fmla="*/ 13 h 17"/>
                    <a:gd name="T8" fmla="*/ 4 w 15"/>
                    <a:gd name="T9" fmla="*/ 12 h 17"/>
                    <a:gd name="T10" fmla="*/ 2 w 15"/>
                    <a:gd name="T11" fmla="*/ 11 h 17"/>
                    <a:gd name="T12" fmla="*/ 2 w 15"/>
                    <a:gd name="T13" fmla="*/ 11 h 17"/>
                    <a:gd name="T14" fmla="*/ 1 w 15"/>
                    <a:gd name="T15" fmla="*/ 10 h 17"/>
                    <a:gd name="T16" fmla="*/ 2 w 15"/>
                    <a:gd name="T17" fmla="*/ 10 h 17"/>
                    <a:gd name="T18" fmla="*/ 2 w 15"/>
                    <a:gd name="T19" fmla="*/ 9 h 17"/>
                    <a:gd name="T20" fmla="*/ 2 w 15"/>
                    <a:gd name="T21" fmla="*/ 7 h 17"/>
                    <a:gd name="T22" fmla="*/ 3 w 15"/>
                    <a:gd name="T23" fmla="*/ 8 h 17"/>
                    <a:gd name="T24" fmla="*/ 2 w 15"/>
                    <a:gd name="T25" fmla="*/ 7 h 17"/>
                    <a:gd name="T26" fmla="*/ 3 w 15"/>
                    <a:gd name="T27" fmla="*/ 7 h 17"/>
                    <a:gd name="T28" fmla="*/ 3 w 15"/>
                    <a:gd name="T29" fmla="*/ 6 h 17"/>
                    <a:gd name="T30" fmla="*/ 4 w 15"/>
                    <a:gd name="T31" fmla="*/ 6 h 17"/>
                    <a:gd name="T32" fmla="*/ 5 w 15"/>
                    <a:gd name="T33" fmla="*/ 6 h 17"/>
                    <a:gd name="T34" fmla="*/ 5 w 15"/>
                    <a:gd name="T35" fmla="*/ 3 h 17"/>
                    <a:gd name="T36" fmla="*/ 6 w 15"/>
                    <a:gd name="T37" fmla="*/ 3 h 17"/>
                    <a:gd name="T38" fmla="*/ 10 w 15"/>
                    <a:gd name="T39" fmla="*/ 7 h 17"/>
                    <a:gd name="T40" fmla="*/ 7 w 15"/>
                    <a:gd name="T41" fmla="*/ 7 h 17"/>
                    <a:gd name="T42" fmla="*/ 7 w 15"/>
                    <a:gd name="T43" fmla="*/ 9 h 17"/>
                    <a:gd name="T44" fmla="*/ 6 w 15"/>
                    <a:gd name="T45" fmla="*/ 5 h 17"/>
                    <a:gd name="T46" fmla="*/ 7 w 15"/>
                    <a:gd name="T47" fmla="*/ 6 h 17"/>
                    <a:gd name="T48" fmla="*/ 8 w 15"/>
                    <a:gd name="T49" fmla="*/ 3 h 17"/>
                    <a:gd name="T50" fmla="*/ 9 w 15"/>
                    <a:gd name="T51" fmla="*/ 3 h 17"/>
                    <a:gd name="T52" fmla="*/ 9 w 15"/>
                    <a:gd name="T53" fmla="*/ 2 h 17"/>
                    <a:gd name="T54" fmla="*/ 13 w 15"/>
                    <a:gd name="T55" fmla="*/ 7 h 17"/>
                    <a:gd name="T56" fmla="*/ 13 w 15"/>
                    <a:gd name="T57" fmla="*/ 7 h 17"/>
                    <a:gd name="T58" fmla="*/ 12 w 15"/>
                    <a:gd name="T59" fmla="*/ 7 h 17"/>
                    <a:gd name="T60" fmla="*/ 12 w 15"/>
                    <a:gd name="T61" fmla="*/ 7 h 17"/>
                    <a:gd name="T62" fmla="*/ 14 w 15"/>
                    <a:gd name="T63" fmla="*/ 8 h 17"/>
                    <a:gd name="T64" fmla="*/ 11 w 15"/>
                    <a:gd name="T65" fmla="*/ 7 h 17"/>
                    <a:gd name="T66" fmla="*/ 9 w 15"/>
                    <a:gd name="T67" fmla="*/ 6 h 17"/>
                    <a:gd name="T68" fmla="*/ 10 w 15"/>
                    <a:gd name="T69" fmla="*/ 7 h 17"/>
                    <a:gd name="T70" fmla="*/ 11 w 15"/>
                    <a:gd name="T71" fmla="*/ 8 h 17"/>
                    <a:gd name="T72" fmla="*/ 8 w 15"/>
                    <a:gd name="T73" fmla="*/ 9 h 17"/>
                    <a:gd name="T74" fmla="*/ 9 w 15"/>
                    <a:gd name="T75" fmla="*/ 10 h 17"/>
                    <a:gd name="T76" fmla="*/ 7 w 15"/>
                    <a:gd name="T77" fmla="*/ 9 h 17"/>
                    <a:gd name="T78" fmla="*/ 8 w 15"/>
                    <a:gd name="T79" fmla="*/ 9 h 17"/>
                    <a:gd name="T80" fmla="*/ 9 w 15"/>
                    <a:gd name="T81" fmla="*/ 10 h 17"/>
                    <a:gd name="T82" fmla="*/ 8 w 15"/>
                    <a:gd name="T83" fmla="*/ 10 h 17"/>
                    <a:gd name="T84" fmla="*/ 8 w 15"/>
                    <a:gd name="T85" fmla="*/ 10 h 17"/>
                    <a:gd name="T86" fmla="*/ 8 w 15"/>
                    <a:gd name="T87" fmla="*/ 11 h 17"/>
                    <a:gd name="T88" fmla="*/ 6 w 15"/>
                    <a:gd name="T89" fmla="*/ 11 h 17"/>
                    <a:gd name="T90" fmla="*/ 7 w 15"/>
                    <a:gd name="T91" fmla="*/ 11 h 17"/>
                    <a:gd name="T92" fmla="*/ 7 w 15"/>
                    <a:gd name="T93" fmla="*/ 12 h 17"/>
                    <a:gd name="T94" fmla="*/ 6 w 15"/>
                    <a:gd name="T95" fmla="*/ 12 h 17"/>
                    <a:gd name="T96" fmla="*/ 5 w 15"/>
                    <a:gd name="T97" fmla="*/ 12 h 17"/>
                    <a:gd name="T98" fmla="*/ 8 w 15"/>
                    <a:gd name="T99" fmla="*/ 13 h 17"/>
                    <a:gd name="T100" fmla="*/ 9 w 15"/>
                    <a:gd name="T101" fmla="*/ 13 h 17"/>
                    <a:gd name="T102" fmla="*/ 9 w 15"/>
                    <a:gd name="T103" fmla="*/ 14 h 17"/>
                    <a:gd name="T104" fmla="*/ 10 w 15"/>
                    <a:gd name="T105" fmla="*/ 14 h 17"/>
                    <a:gd name="T106" fmla="*/ 8 w 15"/>
                    <a:gd name="T107" fmla="*/ 14 h 17"/>
                    <a:gd name="T108" fmla="*/ 8 w 15"/>
                    <a:gd name="T109" fmla="*/ 14 h 17"/>
                    <a:gd name="T110" fmla="*/ 7 w 15"/>
                    <a:gd name="T111" fmla="*/ 15 h 17"/>
                    <a:gd name="T112" fmla="*/ 9 w 15"/>
                    <a:gd name="T113" fmla="*/ 15 h 17"/>
                    <a:gd name="T114" fmla="*/ 10 w 15"/>
                    <a:gd name="T115" fmla="*/ 15 h 17"/>
                    <a:gd name="T116" fmla="*/ 9 w 15"/>
                    <a:gd name="T117" fmla="*/ 16 h 17"/>
                    <a:gd name="T118" fmla="*/ 8 w 15"/>
                    <a:gd name="T119" fmla="*/ 5 h 17"/>
                    <a:gd name="T120" fmla="*/ 8 w 15"/>
                    <a:gd name="T121" fmla="*/ 5 h 17"/>
                    <a:gd name="T122" fmla="*/ 7 w 15"/>
                    <a:gd name="T123" fmla="*/ 5 h 17"/>
                    <a:gd name="T124" fmla="*/ 4 w 15"/>
                    <a:gd name="T125"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5" h="17">
                      <a:moveTo>
                        <a:pt x="6" y="16"/>
                      </a:moveTo>
                      <a:cubicBezTo>
                        <a:pt x="5" y="17"/>
                        <a:pt x="3" y="17"/>
                        <a:pt x="3" y="16"/>
                      </a:cubicBezTo>
                      <a:cubicBezTo>
                        <a:pt x="3" y="16"/>
                        <a:pt x="3" y="16"/>
                        <a:pt x="4" y="16"/>
                      </a:cubicBezTo>
                      <a:cubicBezTo>
                        <a:pt x="4" y="16"/>
                        <a:pt x="3" y="16"/>
                        <a:pt x="3" y="16"/>
                      </a:cubicBezTo>
                      <a:cubicBezTo>
                        <a:pt x="3" y="16"/>
                        <a:pt x="4" y="16"/>
                        <a:pt x="2" y="16"/>
                      </a:cubicBezTo>
                      <a:cubicBezTo>
                        <a:pt x="3" y="16"/>
                        <a:pt x="1" y="16"/>
                        <a:pt x="3" y="15"/>
                      </a:cubicBezTo>
                      <a:cubicBezTo>
                        <a:pt x="1" y="16"/>
                        <a:pt x="2" y="15"/>
                        <a:pt x="2" y="15"/>
                      </a:cubicBezTo>
                      <a:cubicBezTo>
                        <a:pt x="4" y="15"/>
                        <a:pt x="2" y="15"/>
                        <a:pt x="2" y="15"/>
                      </a:cubicBezTo>
                      <a:cubicBezTo>
                        <a:pt x="1" y="15"/>
                        <a:pt x="3" y="15"/>
                        <a:pt x="2" y="15"/>
                      </a:cubicBezTo>
                      <a:cubicBezTo>
                        <a:pt x="3" y="15"/>
                        <a:pt x="1" y="15"/>
                        <a:pt x="3" y="15"/>
                      </a:cubicBezTo>
                      <a:cubicBezTo>
                        <a:pt x="2" y="15"/>
                        <a:pt x="1" y="14"/>
                        <a:pt x="3" y="14"/>
                      </a:cubicBezTo>
                      <a:cubicBezTo>
                        <a:pt x="3" y="14"/>
                        <a:pt x="1" y="14"/>
                        <a:pt x="2" y="14"/>
                      </a:cubicBezTo>
                      <a:cubicBezTo>
                        <a:pt x="2" y="14"/>
                        <a:pt x="2" y="14"/>
                        <a:pt x="1" y="14"/>
                      </a:cubicBezTo>
                      <a:cubicBezTo>
                        <a:pt x="2" y="14"/>
                        <a:pt x="2" y="14"/>
                        <a:pt x="2" y="14"/>
                      </a:cubicBezTo>
                      <a:cubicBezTo>
                        <a:pt x="2" y="14"/>
                        <a:pt x="2" y="14"/>
                        <a:pt x="1" y="14"/>
                      </a:cubicBezTo>
                      <a:cubicBezTo>
                        <a:pt x="1" y="14"/>
                        <a:pt x="2" y="14"/>
                        <a:pt x="2" y="14"/>
                      </a:cubicBezTo>
                      <a:cubicBezTo>
                        <a:pt x="2" y="13"/>
                        <a:pt x="1" y="13"/>
                        <a:pt x="2" y="13"/>
                      </a:cubicBezTo>
                      <a:cubicBezTo>
                        <a:pt x="0" y="13"/>
                        <a:pt x="2" y="13"/>
                        <a:pt x="2" y="13"/>
                      </a:cubicBezTo>
                      <a:cubicBezTo>
                        <a:pt x="1" y="13"/>
                        <a:pt x="3" y="13"/>
                        <a:pt x="1" y="13"/>
                      </a:cubicBezTo>
                      <a:cubicBezTo>
                        <a:pt x="1" y="13"/>
                        <a:pt x="1" y="13"/>
                        <a:pt x="1" y="13"/>
                      </a:cubicBezTo>
                      <a:cubicBezTo>
                        <a:pt x="2" y="13"/>
                        <a:pt x="3" y="13"/>
                        <a:pt x="3" y="13"/>
                      </a:cubicBezTo>
                      <a:cubicBezTo>
                        <a:pt x="2" y="13"/>
                        <a:pt x="2" y="13"/>
                        <a:pt x="1" y="12"/>
                      </a:cubicBezTo>
                      <a:cubicBezTo>
                        <a:pt x="2" y="12"/>
                        <a:pt x="2" y="12"/>
                        <a:pt x="3" y="12"/>
                      </a:cubicBezTo>
                      <a:cubicBezTo>
                        <a:pt x="2" y="12"/>
                        <a:pt x="2" y="12"/>
                        <a:pt x="1" y="12"/>
                      </a:cubicBezTo>
                      <a:cubicBezTo>
                        <a:pt x="3" y="12"/>
                        <a:pt x="3" y="12"/>
                        <a:pt x="4" y="12"/>
                      </a:cubicBezTo>
                      <a:cubicBezTo>
                        <a:pt x="5" y="13"/>
                        <a:pt x="4" y="12"/>
                        <a:pt x="4" y="12"/>
                      </a:cubicBezTo>
                      <a:cubicBezTo>
                        <a:pt x="3" y="12"/>
                        <a:pt x="3" y="12"/>
                        <a:pt x="2" y="12"/>
                      </a:cubicBezTo>
                      <a:cubicBezTo>
                        <a:pt x="1" y="12"/>
                        <a:pt x="3" y="12"/>
                        <a:pt x="3" y="12"/>
                      </a:cubicBezTo>
                      <a:cubicBezTo>
                        <a:pt x="1" y="12"/>
                        <a:pt x="2" y="11"/>
                        <a:pt x="3" y="12"/>
                      </a:cubicBezTo>
                      <a:cubicBezTo>
                        <a:pt x="3" y="11"/>
                        <a:pt x="1" y="11"/>
                        <a:pt x="2" y="11"/>
                      </a:cubicBezTo>
                      <a:cubicBezTo>
                        <a:pt x="3" y="12"/>
                        <a:pt x="1" y="11"/>
                        <a:pt x="2" y="11"/>
                      </a:cubicBezTo>
                      <a:cubicBezTo>
                        <a:pt x="2" y="11"/>
                        <a:pt x="2" y="11"/>
                        <a:pt x="3" y="11"/>
                      </a:cubicBezTo>
                      <a:cubicBezTo>
                        <a:pt x="2" y="11"/>
                        <a:pt x="2" y="11"/>
                        <a:pt x="2" y="11"/>
                      </a:cubicBezTo>
                      <a:cubicBezTo>
                        <a:pt x="3" y="11"/>
                        <a:pt x="3" y="11"/>
                        <a:pt x="3" y="11"/>
                      </a:cubicBezTo>
                      <a:cubicBezTo>
                        <a:pt x="3" y="11"/>
                        <a:pt x="3" y="11"/>
                        <a:pt x="2" y="11"/>
                      </a:cubicBezTo>
                      <a:cubicBezTo>
                        <a:pt x="2" y="11"/>
                        <a:pt x="3" y="11"/>
                        <a:pt x="2" y="11"/>
                      </a:cubicBezTo>
                      <a:cubicBezTo>
                        <a:pt x="2" y="11"/>
                        <a:pt x="3" y="11"/>
                        <a:pt x="3" y="11"/>
                      </a:cubicBezTo>
                      <a:cubicBezTo>
                        <a:pt x="4" y="11"/>
                        <a:pt x="2" y="10"/>
                        <a:pt x="3" y="11"/>
                      </a:cubicBezTo>
                      <a:cubicBezTo>
                        <a:pt x="3" y="11"/>
                        <a:pt x="2" y="11"/>
                        <a:pt x="2" y="10"/>
                      </a:cubicBezTo>
                      <a:cubicBezTo>
                        <a:pt x="2" y="10"/>
                        <a:pt x="2" y="10"/>
                        <a:pt x="1" y="10"/>
                      </a:cubicBezTo>
                      <a:cubicBezTo>
                        <a:pt x="2" y="10"/>
                        <a:pt x="2" y="11"/>
                        <a:pt x="2" y="10"/>
                      </a:cubicBezTo>
                      <a:cubicBezTo>
                        <a:pt x="4" y="11"/>
                        <a:pt x="3" y="11"/>
                        <a:pt x="5" y="11"/>
                      </a:cubicBezTo>
                      <a:cubicBezTo>
                        <a:pt x="4" y="11"/>
                        <a:pt x="4" y="11"/>
                        <a:pt x="2" y="10"/>
                      </a:cubicBezTo>
                      <a:cubicBezTo>
                        <a:pt x="3" y="10"/>
                        <a:pt x="3" y="10"/>
                        <a:pt x="4" y="11"/>
                      </a:cubicBezTo>
                      <a:cubicBezTo>
                        <a:pt x="2" y="10"/>
                        <a:pt x="3" y="10"/>
                        <a:pt x="2" y="10"/>
                      </a:cubicBezTo>
                      <a:cubicBezTo>
                        <a:pt x="4" y="10"/>
                        <a:pt x="2" y="9"/>
                        <a:pt x="3" y="9"/>
                      </a:cubicBezTo>
                      <a:cubicBezTo>
                        <a:pt x="3" y="9"/>
                        <a:pt x="3" y="9"/>
                        <a:pt x="4" y="10"/>
                      </a:cubicBezTo>
                      <a:cubicBezTo>
                        <a:pt x="4" y="10"/>
                        <a:pt x="2" y="9"/>
                        <a:pt x="2" y="9"/>
                      </a:cubicBezTo>
                      <a:cubicBezTo>
                        <a:pt x="4" y="10"/>
                        <a:pt x="1" y="8"/>
                        <a:pt x="3" y="9"/>
                      </a:cubicBezTo>
                      <a:cubicBezTo>
                        <a:pt x="2" y="9"/>
                        <a:pt x="2" y="9"/>
                        <a:pt x="2" y="9"/>
                      </a:cubicBezTo>
                      <a:cubicBezTo>
                        <a:pt x="3" y="9"/>
                        <a:pt x="3" y="9"/>
                        <a:pt x="3" y="9"/>
                      </a:cubicBezTo>
                      <a:cubicBezTo>
                        <a:pt x="1" y="8"/>
                        <a:pt x="3" y="9"/>
                        <a:pt x="1" y="8"/>
                      </a:cubicBezTo>
                      <a:cubicBezTo>
                        <a:pt x="2" y="8"/>
                        <a:pt x="2" y="8"/>
                        <a:pt x="3" y="8"/>
                      </a:cubicBezTo>
                      <a:cubicBezTo>
                        <a:pt x="2" y="8"/>
                        <a:pt x="2" y="7"/>
                        <a:pt x="3" y="8"/>
                      </a:cubicBezTo>
                      <a:cubicBezTo>
                        <a:pt x="3" y="8"/>
                        <a:pt x="2" y="8"/>
                        <a:pt x="2" y="7"/>
                      </a:cubicBezTo>
                      <a:cubicBezTo>
                        <a:pt x="2" y="7"/>
                        <a:pt x="4" y="8"/>
                        <a:pt x="2" y="7"/>
                      </a:cubicBezTo>
                      <a:cubicBezTo>
                        <a:pt x="2" y="7"/>
                        <a:pt x="2" y="7"/>
                        <a:pt x="2" y="7"/>
                      </a:cubicBezTo>
                      <a:cubicBezTo>
                        <a:pt x="2" y="7"/>
                        <a:pt x="2" y="7"/>
                        <a:pt x="3" y="8"/>
                      </a:cubicBezTo>
                      <a:cubicBezTo>
                        <a:pt x="3" y="8"/>
                        <a:pt x="2" y="7"/>
                        <a:pt x="2" y="7"/>
                      </a:cubicBezTo>
                      <a:cubicBezTo>
                        <a:pt x="2" y="7"/>
                        <a:pt x="3" y="7"/>
                        <a:pt x="3" y="8"/>
                      </a:cubicBezTo>
                      <a:cubicBezTo>
                        <a:pt x="1" y="7"/>
                        <a:pt x="3" y="8"/>
                        <a:pt x="2" y="7"/>
                      </a:cubicBezTo>
                      <a:cubicBezTo>
                        <a:pt x="3" y="8"/>
                        <a:pt x="2" y="7"/>
                        <a:pt x="3" y="7"/>
                      </a:cubicBezTo>
                      <a:cubicBezTo>
                        <a:pt x="2" y="7"/>
                        <a:pt x="3" y="7"/>
                        <a:pt x="3" y="7"/>
                      </a:cubicBezTo>
                      <a:cubicBezTo>
                        <a:pt x="3" y="7"/>
                        <a:pt x="3" y="7"/>
                        <a:pt x="4" y="7"/>
                      </a:cubicBezTo>
                      <a:cubicBezTo>
                        <a:pt x="4" y="7"/>
                        <a:pt x="2" y="7"/>
                        <a:pt x="2" y="7"/>
                      </a:cubicBezTo>
                      <a:cubicBezTo>
                        <a:pt x="3" y="7"/>
                        <a:pt x="2" y="7"/>
                        <a:pt x="4" y="7"/>
                      </a:cubicBezTo>
                      <a:cubicBezTo>
                        <a:pt x="4" y="7"/>
                        <a:pt x="3" y="7"/>
                        <a:pt x="3" y="7"/>
                      </a:cubicBezTo>
                      <a:cubicBezTo>
                        <a:pt x="3" y="7"/>
                        <a:pt x="4" y="7"/>
                        <a:pt x="5" y="7"/>
                      </a:cubicBezTo>
                      <a:cubicBezTo>
                        <a:pt x="5" y="8"/>
                        <a:pt x="5" y="8"/>
                        <a:pt x="6" y="8"/>
                      </a:cubicBezTo>
                      <a:cubicBezTo>
                        <a:pt x="5" y="8"/>
                        <a:pt x="4" y="7"/>
                        <a:pt x="3" y="7"/>
                      </a:cubicBezTo>
                      <a:cubicBezTo>
                        <a:pt x="4" y="7"/>
                        <a:pt x="3" y="7"/>
                        <a:pt x="3" y="7"/>
                      </a:cubicBezTo>
                      <a:cubicBezTo>
                        <a:pt x="5" y="7"/>
                        <a:pt x="2" y="6"/>
                        <a:pt x="3" y="6"/>
                      </a:cubicBezTo>
                      <a:cubicBezTo>
                        <a:pt x="3" y="7"/>
                        <a:pt x="3" y="7"/>
                        <a:pt x="4" y="7"/>
                      </a:cubicBezTo>
                      <a:cubicBezTo>
                        <a:pt x="4" y="7"/>
                        <a:pt x="3" y="6"/>
                        <a:pt x="4" y="7"/>
                      </a:cubicBezTo>
                      <a:cubicBezTo>
                        <a:pt x="3" y="6"/>
                        <a:pt x="3" y="6"/>
                        <a:pt x="3" y="6"/>
                      </a:cubicBezTo>
                      <a:cubicBezTo>
                        <a:pt x="2" y="6"/>
                        <a:pt x="4" y="7"/>
                        <a:pt x="3" y="6"/>
                      </a:cubicBezTo>
                      <a:cubicBezTo>
                        <a:pt x="3" y="6"/>
                        <a:pt x="4" y="7"/>
                        <a:pt x="5" y="7"/>
                      </a:cubicBezTo>
                      <a:cubicBezTo>
                        <a:pt x="3" y="6"/>
                        <a:pt x="3" y="6"/>
                        <a:pt x="5" y="6"/>
                      </a:cubicBezTo>
                      <a:cubicBezTo>
                        <a:pt x="3" y="6"/>
                        <a:pt x="5" y="6"/>
                        <a:pt x="5" y="6"/>
                      </a:cubicBezTo>
                      <a:cubicBezTo>
                        <a:pt x="5" y="6"/>
                        <a:pt x="4" y="6"/>
                        <a:pt x="4" y="6"/>
                      </a:cubicBezTo>
                      <a:cubicBezTo>
                        <a:pt x="5" y="6"/>
                        <a:pt x="3" y="5"/>
                        <a:pt x="5" y="6"/>
                      </a:cubicBezTo>
                      <a:cubicBezTo>
                        <a:pt x="5" y="6"/>
                        <a:pt x="4" y="6"/>
                        <a:pt x="4" y="6"/>
                      </a:cubicBezTo>
                      <a:cubicBezTo>
                        <a:pt x="4" y="6"/>
                        <a:pt x="3" y="5"/>
                        <a:pt x="3" y="5"/>
                      </a:cubicBezTo>
                      <a:cubicBezTo>
                        <a:pt x="3" y="5"/>
                        <a:pt x="4" y="6"/>
                        <a:pt x="5" y="6"/>
                      </a:cubicBezTo>
                      <a:cubicBezTo>
                        <a:pt x="3" y="5"/>
                        <a:pt x="5" y="6"/>
                        <a:pt x="5" y="6"/>
                      </a:cubicBezTo>
                      <a:cubicBezTo>
                        <a:pt x="3" y="5"/>
                        <a:pt x="6" y="6"/>
                        <a:pt x="4" y="5"/>
                      </a:cubicBezTo>
                      <a:cubicBezTo>
                        <a:pt x="7" y="6"/>
                        <a:pt x="3" y="4"/>
                        <a:pt x="5" y="5"/>
                      </a:cubicBezTo>
                      <a:cubicBezTo>
                        <a:pt x="3" y="4"/>
                        <a:pt x="6" y="5"/>
                        <a:pt x="5" y="4"/>
                      </a:cubicBezTo>
                      <a:cubicBezTo>
                        <a:pt x="5" y="4"/>
                        <a:pt x="6" y="4"/>
                        <a:pt x="6" y="4"/>
                      </a:cubicBezTo>
                      <a:cubicBezTo>
                        <a:pt x="6" y="4"/>
                        <a:pt x="5" y="4"/>
                        <a:pt x="5" y="3"/>
                      </a:cubicBezTo>
                      <a:cubicBezTo>
                        <a:pt x="6" y="4"/>
                        <a:pt x="5" y="3"/>
                        <a:pt x="6" y="4"/>
                      </a:cubicBezTo>
                      <a:cubicBezTo>
                        <a:pt x="6" y="4"/>
                        <a:pt x="5" y="3"/>
                        <a:pt x="5" y="3"/>
                      </a:cubicBezTo>
                      <a:cubicBezTo>
                        <a:pt x="6" y="4"/>
                        <a:pt x="6" y="4"/>
                        <a:pt x="6" y="4"/>
                      </a:cubicBezTo>
                      <a:cubicBezTo>
                        <a:pt x="6" y="3"/>
                        <a:pt x="6" y="3"/>
                        <a:pt x="7" y="3"/>
                      </a:cubicBezTo>
                      <a:cubicBezTo>
                        <a:pt x="6" y="3"/>
                        <a:pt x="6" y="3"/>
                        <a:pt x="6" y="3"/>
                      </a:cubicBezTo>
                      <a:cubicBezTo>
                        <a:pt x="8" y="5"/>
                        <a:pt x="9" y="7"/>
                        <a:pt x="11" y="8"/>
                      </a:cubicBezTo>
                      <a:cubicBezTo>
                        <a:pt x="11" y="8"/>
                        <a:pt x="11" y="8"/>
                        <a:pt x="11" y="8"/>
                      </a:cubicBezTo>
                      <a:cubicBezTo>
                        <a:pt x="10" y="8"/>
                        <a:pt x="11" y="8"/>
                        <a:pt x="11" y="8"/>
                      </a:cubicBezTo>
                      <a:cubicBezTo>
                        <a:pt x="10" y="7"/>
                        <a:pt x="11" y="8"/>
                        <a:pt x="10" y="7"/>
                      </a:cubicBezTo>
                      <a:cubicBezTo>
                        <a:pt x="10" y="7"/>
                        <a:pt x="10" y="7"/>
                        <a:pt x="10" y="7"/>
                      </a:cubicBezTo>
                      <a:cubicBezTo>
                        <a:pt x="10" y="7"/>
                        <a:pt x="10" y="8"/>
                        <a:pt x="9" y="7"/>
                      </a:cubicBezTo>
                      <a:cubicBezTo>
                        <a:pt x="9" y="8"/>
                        <a:pt x="9" y="9"/>
                        <a:pt x="9" y="8"/>
                      </a:cubicBezTo>
                      <a:cubicBezTo>
                        <a:pt x="9" y="10"/>
                        <a:pt x="8" y="9"/>
                        <a:pt x="8" y="9"/>
                      </a:cubicBezTo>
                      <a:cubicBezTo>
                        <a:pt x="7" y="7"/>
                        <a:pt x="7" y="7"/>
                        <a:pt x="7" y="7"/>
                      </a:cubicBezTo>
                      <a:cubicBezTo>
                        <a:pt x="8" y="8"/>
                        <a:pt x="7" y="7"/>
                        <a:pt x="7" y="7"/>
                      </a:cubicBezTo>
                      <a:cubicBezTo>
                        <a:pt x="8" y="9"/>
                        <a:pt x="8" y="10"/>
                        <a:pt x="7" y="7"/>
                      </a:cubicBezTo>
                      <a:cubicBezTo>
                        <a:pt x="7" y="8"/>
                        <a:pt x="7" y="9"/>
                        <a:pt x="7" y="9"/>
                      </a:cubicBezTo>
                      <a:cubicBezTo>
                        <a:pt x="7" y="9"/>
                        <a:pt x="7" y="8"/>
                        <a:pt x="7" y="8"/>
                      </a:cubicBezTo>
                      <a:cubicBezTo>
                        <a:pt x="7" y="8"/>
                        <a:pt x="7" y="9"/>
                        <a:pt x="7" y="9"/>
                      </a:cubicBezTo>
                      <a:cubicBezTo>
                        <a:pt x="7" y="9"/>
                        <a:pt x="7" y="9"/>
                        <a:pt x="7" y="9"/>
                      </a:cubicBezTo>
                      <a:cubicBezTo>
                        <a:pt x="7" y="10"/>
                        <a:pt x="7" y="7"/>
                        <a:pt x="7" y="8"/>
                      </a:cubicBezTo>
                      <a:cubicBezTo>
                        <a:pt x="7" y="8"/>
                        <a:pt x="7" y="8"/>
                        <a:pt x="6" y="7"/>
                      </a:cubicBezTo>
                      <a:cubicBezTo>
                        <a:pt x="7" y="7"/>
                        <a:pt x="7" y="8"/>
                        <a:pt x="7" y="8"/>
                      </a:cubicBezTo>
                      <a:cubicBezTo>
                        <a:pt x="7" y="7"/>
                        <a:pt x="6" y="7"/>
                        <a:pt x="6" y="6"/>
                      </a:cubicBezTo>
                      <a:cubicBezTo>
                        <a:pt x="6" y="5"/>
                        <a:pt x="6" y="5"/>
                        <a:pt x="6" y="5"/>
                      </a:cubicBezTo>
                      <a:cubicBezTo>
                        <a:pt x="6" y="5"/>
                        <a:pt x="6" y="6"/>
                        <a:pt x="6" y="6"/>
                      </a:cubicBezTo>
                      <a:cubicBezTo>
                        <a:pt x="5" y="3"/>
                        <a:pt x="7" y="6"/>
                        <a:pt x="6" y="4"/>
                      </a:cubicBezTo>
                      <a:cubicBezTo>
                        <a:pt x="6" y="3"/>
                        <a:pt x="6" y="4"/>
                        <a:pt x="7" y="5"/>
                      </a:cubicBezTo>
                      <a:cubicBezTo>
                        <a:pt x="6" y="4"/>
                        <a:pt x="7" y="4"/>
                        <a:pt x="7" y="4"/>
                      </a:cubicBezTo>
                      <a:cubicBezTo>
                        <a:pt x="7" y="5"/>
                        <a:pt x="7" y="4"/>
                        <a:pt x="7" y="6"/>
                      </a:cubicBezTo>
                      <a:cubicBezTo>
                        <a:pt x="7" y="5"/>
                        <a:pt x="7" y="5"/>
                        <a:pt x="7" y="3"/>
                      </a:cubicBezTo>
                      <a:cubicBezTo>
                        <a:pt x="7" y="5"/>
                        <a:pt x="7" y="2"/>
                        <a:pt x="7" y="4"/>
                      </a:cubicBezTo>
                      <a:cubicBezTo>
                        <a:pt x="7" y="3"/>
                        <a:pt x="7" y="3"/>
                        <a:pt x="7" y="3"/>
                      </a:cubicBezTo>
                      <a:cubicBezTo>
                        <a:pt x="7" y="3"/>
                        <a:pt x="7" y="3"/>
                        <a:pt x="7" y="2"/>
                      </a:cubicBezTo>
                      <a:cubicBezTo>
                        <a:pt x="7" y="2"/>
                        <a:pt x="7" y="2"/>
                        <a:pt x="8" y="3"/>
                      </a:cubicBezTo>
                      <a:cubicBezTo>
                        <a:pt x="8" y="3"/>
                        <a:pt x="7" y="2"/>
                        <a:pt x="7" y="2"/>
                      </a:cubicBezTo>
                      <a:cubicBezTo>
                        <a:pt x="7" y="2"/>
                        <a:pt x="8" y="3"/>
                        <a:pt x="7" y="2"/>
                      </a:cubicBezTo>
                      <a:cubicBezTo>
                        <a:pt x="8" y="3"/>
                        <a:pt x="7" y="1"/>
                        <a:pt x="7" y="0"/>
                      </a:cubicBezTo>
                      <a:cubicBezTo>
                        <a:pt x="8" y="4"/>
                        <a:pt x="8" y="3"/>
                        <a:pt x="9" y="4"/>
                      </a:cubicBezTo>
                      <a:cubicBezTo>
                        <a:pt x="9" y="3"/>
                        <a:pt x="9" y="3"/>
                        <a:pt x="9" y="3"/>
                      </a:cubicBezTo>
                      <a:cubicBezTo>
                        <a:pt x="9" y="3"/>
                        <a:pt x="9" y="4"/>
                        <a:pt x="9" y="3"/>
                      </a:cubicBezTo>
                      <a:cubicBezTo>
                        <a:pt x="9" y="3"/>
                        <a:pt x="9" y="4"/>
                        <a:pt x="9" y="5"/>
                      </a:cubicBezTo>
                      <a:cubicBezTo>
                        <a:pt x="9" y="4"/>
                        <a:pt x="9" y="4"/>
                        <a:pt x="9" y="3"/>
                      </a:cubicBezTo>
                      <a:cubicBezTo>
                        <a:pt x="9" y="3"/>
                        <a:pt x="9" y="3"/>
                        <a:pt x="9" y="3"/>
                      </a:cubicBezTo>
                      <a:cubicBezTo>
                        <a:pt x="8" y="1"/>
                        <a:pt x="9" y="2"/>
                        <a:pt x="9" y="2"/>
                      </a:cubicBezTo>
                      <a:cubicBezTo>
                        <a:pt x="13" y="6"/>
                        <a:pt x="13" y="6"/>
                        <a:pt x="13" y="6"/>
                      </a:cubicBezTo>
                      <a:cubicBezTo>
                        <a:pt x="13" y="6"/>
                        <a:pt x="13" y="7"/>
                        <a:pt x="13" y="7"/>
                      </a:cubicBezTo>
                      <a:cubicBezTo>
                        <a:pt x="12" y="6"/>
                        <a:pt x="13" y="7"/>
                        <a:pt x="13" y="7"/>
                      </a:cubicBezTo>
                      <a:cubicBezTo>
                        <a:pt x="13" y="7"/>
                        <a:pt x="12" y="6"/>
                        <a:pt x="12" y="6"/>
                      </a:cubicBezTo>
                      <a:cubicBezTo>
                        <a:pt x="12" y="6"/>
                        <a:pt x="13" y="7"/>
                        <a:pt x="13" y="7"/>
                      </a:cubicBezTo>
                      <a:cubicBezTo>
                        <a:pt x="12" y="7"/>
                        <a:pt x="12" y="6"/>
                        <a:pt x="13" y="7"/>
                      </a:cubicBezTo>
                      <a:cubicBezTo>
                        <a:pt x="12" y="6"/>
                        <a:pt x="12" y="6"/>
                        <a:pt x="12" y="6"/>
                      </a:cubicBezTo>
                      <a:cubicBezTo>
                        <a:pt x="11" y="6"/>
                        <a:pt x="12" y="7"/>
                        <a:pt x="11" y="6"/>
                      </a:cubicBezTo>
                      <a:cubicBezTo>
                        <a:pt x="11" y="6"/>
                        <a:pt x="11" y="6"/>
                        <a:pt x="11" y="6"/>
                      </a:cubicBezTo>
                      <a:cubicBezTo>
                        <a:pt x="11" y="6"/>
                        <a:pt x="13" y="7"/>
                        <a:pt x="13" y="7"/>
                      </a:cubicBezTo>
                      <a:cubicBezTo>
                        <a:pt x="12" y="7"/>
                        <a:pt x="13" y="7"/>
                        <a:pt x="14" y="7"/>
                      </a:cubicBezTo>
                      <a:cubicBezTo>
                        <a:pt x="13" y="7"/>
                        <a:pt x="13" y="7"/>
                        <a:pt x="13" y="7"/>
                      </a:cubicBezTo>
                      <a:cubicBezTo>
                        <a:pt x="12" y="7"/>
                        <a:pt x="12" y="7"/>
                        <a:pt x="12" y="7"/>
                      </a:cubicBezTo>
                      <a:cubicBezTo>
                        <a:pt x="11" y="7"/>
                        <a:pt x="13" y="7"/>
                        <a:pt x="14" y="7"/>
                      </a:cubicBezTo>
                      <a:cubicBezTo>
                        <a:pt x="15" y="8"/>
                        <a:pt x="13" y="7"/>
                        <a:pt x="12" y="7"/>
                      </a:cubicBezTo>
                      <a:cubicBezTo>
                        <a:pt x="12" y="7"/>
                        <a:pt x="12" y="7"/>
                        <a:pt x="12" y="7"/>
                      </a:cubicBezTo>
                      <a:cubicBezTo>
                        <a:pt x="13" y="7"/>
                        <a:pt x="12" y="7"/>
                        <a:pt x="13" y="7"/>
                      </a:cubicBezTo>
                      <a:cubicBezTo>
                        <a:pt x="14" y="8"/>
                        <a:pt x="14" y="8"/>
                        <a:pt x="14" y="8"/>
                      </a:cubicBezTo>
                      <a:cubicBezTo>
                        <a:pt x="13" y="7"/>
                        <a:pt x="13" y="7"/>
                        <a:pt x="12" y="7"/>
                      </a:cubicBezTo>
                      <a:cubicBezTo>
                        <a:pt x="12" y="7"/>
                        <a:pt x="14" y="8"/>
                        <a:pt x="12" y="7"/>
                      </a:cubicBezTo>
                      <a:cubicBezTo>
                        <a:pt x="14" y="8"/>
                        <a:pt x="12" y="7"/>
                        <a:pt x="14" y="8"/>
                      </a:cubicBezTo>
                      <a:cubicBezTo>
                        <a:pt x="14" y="8"/>
                        <a:pt x="14" y="8"/>
                        <a:pt x="14" y="8"/>
                      </a:cubicBezTo>
                      <a:cubicBezTo>
                        <a:pt x="13" y="8"/>
                        <a:pt x="12" y="7"/>
                        <a:pt x="12" y="7"/>
                      </a:cubicBezTo>
                      <a:cubicBezTo>
                        <a:pt x="13" y="8"/>
                        <a:pt x="12" y="8"/>
                        <a:pt x="13" y="8"/>
                      </a:cubicBezTo>
                      <a:cubicBezTo>
                        <a:pt x="14" y="8"/>
                        <a:pt x="13" y="8"/>
                        <a:pt x="14" y="8"/>
                      </a:cubicBezTo>
                      <a:cubicBezTo>
                        <a:pt x="12" y="8"/>
                        <a:pt x="13" y="8"/>
                        <a:pt x="11" y="7"/>
                      </a:cubicBezTo>
                      <a:cubicBezTo>
                        <a:pt x="11" y="7"/>
                        <a:pt x="11" y="7"/>
                        <a:pt x="9" y="6"/>
                      </a:cubicBezTo>
                      <a:cubicBezTo>
                        <a:pt x="10" y="7"/>
                        <a:pt x="11" y="7"/>
                        <a:pt x="11" y="7"/>
                      </a:cubicBezTo>
                      <a:cubicBezTo>
                        <a:pt x="12" y="8"/>
                        <a:pt x="10" y="7"/>
                        <a:pt x="12" y="8"/>
                      </a:cubicBezTo>
                      <a:cubicBezTo>
                        <a:pt x="11" y="7"/>
                        <a:pt x="11" y="7"/>
                        <a:pt x="11" y="7"/>
                      </a:cubicBezTo>
                      <a:cubicBezTo>
                        <a:pt x="10" y="7"/>
                        <a:pt x="10" y="7"/>
                        <a:pt x="9" y="6"/>
                      </a:cubicBezTo>
                      <a:cubicBezTo>
                        <a:pt x="10" y="7"/>
                        <a:pt x="11" y="7"/>
                        <a:pt x="12" y="8"/>
                      </a:cubicBezTo>
                      <a:cubicBezTo>
                        <a:pt x="12" y="8"/>
                        <a:pt x="11" y="7"/>
                        <a:pt x="11" y="7"/>
                      </a:cubicBezTo>
                      <a:cubicBezTo>
                        <a:pt x="11" y="7"/>
                        <a:pt x="9" y="7"/>
                        <a:pt x="10" y="7"/>
                      </a:cubicBezTo>
                      <a:cubicBezTo>
                        <a:pt x="9" y="6"/>
                        <a:pt x="10" y="7"/>
                        <a:pt x="9" y="6"/>
                      </a:cubicBezTo>
                      <a:cubicBezTo>
                        <a:pt x="8" y="6"/>
                        <a:pt x="10" y="7"/>
                        <a:pt x="9" y="7"/>
                      </a:cubicBezTo>
                      <a:cubicBezTo>
                        <a:pt x="9" y="6"/>
                        <a:pt x="9" y="6"/>
                        <a:pt x="8" y="6"/>
                      </a:cubicBezTo>
                      <a:cubicBezTo>
                        <a:pt x="9" y="6"/>
                        <a:pt x="9" y="7"/>
                        <a:pt x="10" y="7"/>
                      </a:cubicBezTo>
                      <a:cubicBezTo>
                        <a:pt x="10" y="7"/>
                        <a:pt x="9" y="7"/>
                        <a:pt x="11" y="8"/>
                      </a:cubicBezTo>
                      <a:cubicBezTo>
                        <a:pt x="11" y="8"/>
                        <a:pt x="11" y="7"/>
                        <a:pt x="10" y="7"/>
                      </a:cubicBezTo>
                      <a:cubicBezTo>
                        <a:pt x="10" y="7"/>
                        <a:pt x="11" y="8"/>
                        <a:pt x="10" y="7"/>
                      </a:cubicBezTo>
                      <a:cubicBezTo>
                        <a:pt x="10" y="7"/>
                        <a:pt x="10" y="7"/>
                        <a:pt x="10" y="7"/>
                      </a:cubicBezTo>
                      <a:cubicBezTo>
                        <a:pt x="11" y="8"/>
                        <a:pt x="11" y="8"/>
                        <a:pt x="11" y="8"/>
                      </a:cubicBezTo>
                      <a:cubicBezTo>
                        <a:pt x="12" y="8"/>
                        <a:pt x="10" y="7"/>
                        <a:pt x="11" y="8"/>
                      </a:cubicBezTo>
                      <a:cubicBezTo>
                        <a:pt x="11" y="8"/>
                        <a:pt x="11" y="8"/>
                        <a:pt x="11" y="8"/>
                      </a:cubicBezTo>
                      <a:cubicBezTo>
                        <a:pt x="11" y="8"/>
                        <a:pt x="11" y="8"/>
                        <a:pt x="10" y="8"/>
                      </a:cubicBezTo>
                      <a:cubicBezTo>
                        <a:pt x="12" y="8"/>
                        <a:pt x="11" y="8"/>
                        <a:pt x="12" y="9"/>
                      </a:cubicBezTo>
                      <a:cubicBezTo>
                        <a:pt x="11" y="9"/>
                        <a:pt x="10" y="8"/>
                        <a:pt x="8" y="8"/>
                      </a:cubicBezTo>
                      <a:cubicBezTo>
                        <a:pt x="8" y="8"/>
                        <a:pt x="7" y="8"/>
                        <a:pt x="7" y="8"/>
                      </a:cubicBezTo>
                      <a:cubicBezTo>
                        <a:pt x="7" y="8"/>
                        <a:pt x="9" y="9"/>
                        <a:pt x="8" y="9"/>
                      </a:cubicBezTo>
                      <a:cubicBezTo>
                        <a:pt x="8" y="9"/>
                        <a:pt x="9" y="9"/>
                        <a:pt x="9" y="9"/>
                      </a:cubicBezTo>
                      <a:cubicBezTo>
                        <a:pt x="9" y="9"/>
                        <a:pt x="11" y="10"/>
                        <a:pt x="9" y="9"/>
                      </a:cubicBezTo>
                      <a:cubicBezTo>
                        <a:pt x="9" y="10"/>
                        <a:pt x="10" y="10"/>
                        <a:pt x="10" y="10"/>
                      </a:cubicBezTo>
                      <a:cubicBezTo>
                        <a:pt x="10" y="10"/>
                        <a:pt x="10" y="10"/>
                        <a:pt x="10" y="10"/>
                      </a:cubicBezTo>
                      <a:cubicBezTo>
                        <a:pt x="9" y="10"/>
                        <a:pt x="9" y="10"/>
                        <a:pt x="9" y="10"/>
                      </a:cubicBezTo>
                      <a:cubicBezTo>
                        <a:pt x="9" y="9"/>
                        <a:pt x="9" y="10"/>
                        <a:pt x="8" y="9"/>
                      </a:cubicBezTo>
                      <a:cubicBezTo>
                        <a:pt x="10" y="10"/>
                        <a:pt x="8" y="9"/>
                        <a:pt x="9" y="9"/>
                      </a:cubicBezTo>
                      <a:cubicBezTo>
                        <a:pt x="8" y="9"/>
                        <a:pt x="8" y="9"/>
                        <a:pt x="7" y="8"/>
                      </a:cubicBezTo>
                      <a:cubicBezTo>
                        <a:pt x="7" y="8"/>
                        <a:pt x="7" y="8"/>
                        <a:pt x="7" y="8"/>
                      </a:cubicBezTo>
                      <a:cubicBezTo>
                        <a:pt x="7" y="9"/>
                        <a:pt x="7" y="9"/>
                        <a:pt x="7" y="9"/>
                      </a:cubicBezTo>
                      <a:cubicBezTo>
                        <a:pt x="7" y="9"/>
                        <a:pt x="9" y="9"/>
                        <a:pt x="9" y="10"/>
                      </a:cubicBezTo>
                      <a:cubicBezTo>
                        <a:pt x="9" y="10"/>
                        <a:pt x="7" y="9"/>
                        <a:pt x="8" y="9"/>
                      </a:cubicBezTo>
                      <a:cubicBezTo>
                        <a:pt x="9" y="10"/>
                        <a:pt x="8" y="9"/>
                        <a:pt x="9" y="10"/>
                      </a:cubicBezTo>
                      <a:cubicBezTo>
                        <a:pt x="8" y="10"/>
                        <a:pt x="8" y="9"/>
                        <a:pt x="8" y="9"/>
                      </a:cubicBezTo>
                      <a:cubicBezTo>
                        <a:pt x="7" y="9"/>
                        <a:pt x="7" y="9"/>
                        <a:pt x="8" y="9"/>
                      </a:cubicBezTo>
                      <a:cubicBezTo>
                        <a:pt x="7" y="9"/>
                        <a:pt x="7" y="9"/>
                        <a:pt x="7" y="9"/>
                      </a:cubicBezTo>
                      <a:cubicBezTo>
                        <a:pt x="6" y="9"/>
                        <a:pt x="7" y="9"/>
                        <a:pt x="7" y="9"/>
                      </a:cubicBezTo>
                      <a:cubicBezTo>
                        <a:pt x="7" y="9"/>
                        <a:pt x="7" y="9"/>
                        <a:pt x="6" y="9"/>
                      </a:cubicBezTo>
                      <a:cubicBezTo>
                        <a:pt x="7" y="9"/>
                        <a:pt x="7" y="9"/>
                        <a:pt x="9" y="10"/>
                      </a:cubicBezTo>
                      <a:cubicBezTo>
                        <a:pt x="9" y="10"/>
                        <a:pt x="8" y="10"/>
                        <a:pt x="9" y="10"/>
                      </a:cubicBezTo>
                      <a:cubicBezTo>
                        <a:pt x="9" y="10"/>
                        <a:pt x="8" y="10"/>
                        <a:pt x="8" y="9"/>
                      </a:cubicBezTo>
                      <a:cubicBezTo>
                        <a:pt x="8" y="10"/>
                        <a:pt x="7" y="9"/>
                        <a:pt x="8" y="10"/>
                      </a:cubicBezTo>
                      <a:cubicBezTo>
                        <a:pt x="7" y="9"/>
                        <a:pt x="7" y="9"/>
                        <a:pt x="6" y="9"/>
                      </a:cubicBezTo>
                      <a:cubicBezTo>
                        <a:pt x="6" y="9"/>
                        <a:pt x="8" y="10"/>
                        <a:pt x="6" y="9"/>
                      </a:cubicBezTo>
                      <a:cubicBezTo>
                        <a:pt x="6" y="9"/>
                        <a:pt x="8" y="10"/>
                        <a:pt x="8" y="10"/>
                      </a:cubicBezTo>
                      <a:cubicBezTo>
                        <a:pt x="9" y="10"/>
                        <a:pt x="7" y="9"/>
                        <a:pt x="8" y="10"/>
                      </a:cubicBezTo>
                      <a:cubicBezTo>
                        <a:pt x="8" y="10"/>
                        <a:pt x="7" y="9"/>
                        <a:pt x="6" y="9"/>
                      </a:cubicBezTo>
                      <a:cubicBezTo>
                        <a:pt x="7" y="9"/>
                        <a:pt x="6" y="9"/>
                        <a:pt x="6" y="9"/>
                      </a:cubicBezTo>
                      <a:cubicBezTo>
                        <a:pt x="8" y="10"/>
                        <a:pt x="7" y="9"/>
                        <a:pt x="9" y="10"/>
                      </a:cubicBezTo>
                      <a:cubicBezTo>
                        <a:pt x="7" y="9"/>
                        <a:pt x="9" y="11"/>
                        <a:pt x="8" y="10"/>
                      </a:cubicBezTo>
                      <a:cubicBezTo>
                        <a:pt x="8" y="10"/>
                        <a:pt x="8" y="10"/>
                        <a:pt x="9" y="10"/>
                      </a:cubicBezTo>
                      <a:cubicBezTo>
                        <a:pt x="9" y="10"/>
                        <a:pt x="7" y="10"/>
                        <a:pt x="7" y="10"/>
                      </a:cubicBezTo>
                      <a:cubicBezTo>
                        <a:pt x="10" y="11"/>
                        <a:pt x="6" y="10"/>
                        <a:pt x="8" y="11"/>
                      </a:cubicBezTo>
                      <a:cubicBezTo>
                        <a:pt x="8" y="11"/>
                        <a:pt x="8" y="11"/>
                        <a:pt x="7" y="10"/>
                      </a:cubicBezTo>
                      <a:cubicBezTo>
                        <a:pt x="8" y="11"/>
                        <a:pt x="8" y="11"/>
                        <a:pt x="8" y="11"/>
                      </a:cubicBezTo>
                      <a:cubicBezTo>
                        <a:pt x="8" y="11"/>
                        <a:pt x="7" y="11"/>
                        <a:pt x="7" y="11"/>
                      </a:cubicBezTo>
                      <a:cubicBezTo>
                        <a:pt x="7" y="11"/>
                        <a:pt x="7" y="11"/>
                        <a:pt x="7" y="11"/>
                      </a:cubicBezTo>
                      <a:cubicBezTo>
                        <a:pt x="7" y="11"/>
                        <a:pt x="5" y="10"/>
                        <a:pt x="4" y="10"/>
                      </a:cubicBezTo>
                      <a:cubicBezTo>
                        <a:pt x="4" y="10"/>
                        <a:pt x="5" y="10"/>
                        <a:pt x="5" y="10"/>
                      </a:cubicBezTo>
                      <a:cubicBezTo>
                        <a:pt x="6" y="11"/>
                        <a:pt x="5" y="10"/>
                        <a:pt x="6" y="11"/>
                      </a:cubicBezTo>
                      <a:cubicBezTo>
                        <a:pt x="6" y="11"/>
                        <a:pt x="5" y="10"/>
                        <a:pt x="6" y="11"/>
                      </a:cubicBezTo>
                      <a:cubicBezTo>
                        <a:pt x="6" y="11"/>
                        <a:pt x="5" y="11"/>
                        <a:pt x="5" y="10"/>
                      </a:cubicBezTo>
                      <a:cubicBezTo>
                        <a:pt x="5" y="10"/>
                        <a:pt x="7" y="11"/>
                        <a:pt x="5" y="10"/>
                      </a:cubicBezTo>
                      <a:cubicBezTo>
                        <a:pt x="5" y="11"/>
                        <a:pt x="6" y="11"/>
                        <a:pt x="7" y="11"/>
                      </a:cubicBezTo>
                      <a:cubicBezTo>
                        <a:pt x="6" y="11"/>
                        <a:pt x="6" y="11"/>
                        <a:pt x="7" y="11"/>
                      </a:cubicBezTo>
                      <a:cubicBezTo>
                        <a:pt x="8" y="11"/>
                        <a:pt x="5" y="11"/>
                        <a:pt x="6" y="11"/>
                      </a:cubicBezTo>
                      <a:cubicBezTo>
                        <a:pt x="5" y="11"/>
                        <a:pt x="5" y="11"/>
                        <a:pt x="5" y="11"/>
                      </a:cubicBezTo>
                      <a:cubicBezTo>
                        <a:pt x="5" y="11"/>
                        <a:pt x="5" y="11"/>
                        <a:pt x="5" y="10"/>
                      </a:cubicBezTo>
                      <a:cubicBezTo>
                        <a:pt x="5" y="11"/>
                        <a:pt x="6" y="11"/>
                        <a:pt x="7" y="11"/>
                      </a:cubicBezTo>
                      <a:cubicBezTo>
                        <a:pt x="6" y="11"/>
                        <a:pt x="6" y="11"/>
                        <a:pt x="7" y="12"/>
                      </a:cubicBezTo>
                      <a:cubicBezTo>
                        <a:pt x="7" y="12"/>
                        <a:pt x="6" y="11"/>
                        <a:pt x="6" y="11"/>
                      </a:cubicBezTo>
                      <a:cubicBezTo>
                        <a:pt x="7" y="12"/>
                        <a:pt x="8" y="12"/>
                        <a:pt x="7" y="12"/>
                      </a:cubicBezTo>
                      <a:cubicBezTo>
                        <a:pt x="6" y="12"/>
                        <a:pt x="6" y="11"/>
                        <a:pt x="6" y="12"/>
                      </a:cubicBezTo>
                      <a:cubicBezTo>
                        <a:pt x="5" y="11"/>
                        <a:pt x="7" y="12"/>
                        <a:pt x="5" y="11"/>
                      </a:cubicBezTo>
                      <a:cubicBezTo>
                        <a:pt x="6" y="12"/>
                        <a:pt x="7" y="12"/>
                        <a:pt x="6" y="12"/>
                      </a:cubicBezTo>
                      <a:cubicBezTo>
                        <a:pt x="7" y="12"/>
                        <a:pt x="8" y="12"/>
                        <a:pt x="8" y="12"/>
                      </a:cubicBezTo>
                      <a:cubicBezTo>
                        <a:pt x="9" y="13"/>
                        <a:pt x="9" y="13"/>
                        <a:pt x="9" y="13"/>
                      </a:cubicBezTo>
                      <a:cubicBezTo>
                        <a:pt x="8" y="12"/>
                        <a:pt x="8" y="12"/>
                        <a:pt x="8" y="12"/>
                      </a:cubicBezTo>
                      <a:cubicBezTo>
                        <a:pt x="8" y="12"/>
                        <a:pt x="7" y="12"/>
                        <a:pt x="7" y="12"/>
                      </a:cubicBezTo>
                      <a:cubicBezTo>
                        <a:pt x="6" y="12"/>
                        <a:pt x="8" y="12"/>
                        <a:pt x="5" y="12"/>
                      </a:cubicBezTo>
                      <a:cubicBezTo>
                        <a:pt x="5" y="12"/>
                        <a:pt x="5" y="12"/>
                        <a:pt x="6" y="12"/>
                      </a:cubicBezTo>
                      <a:cubicBezTo>
                        <a:pt x="6" y="12"/>
                        <a:pt x="7" y="12"/>
                        <a:pt x="7" y="13"/>
                      </a:cubicBezTo>
                      <a:cubicBezTo>
                        <a:pt x="7" y="12"/>
                        <a:pt x="7" y="12"/>
                        <a:pt x="7" y="12"/>
                      </a:cubicBezTo>
                      <a:cubicBezTo>
                        <a:pt x="5" y="12"/>
                        <a:pt x="8" y="13"/>
                        <a:pt x="6" y="12"/>
                      </a:cubicBezTo>
                      <a:cubicBezTo>
                        <a:pt x="6" y="12"/>
                        <a:pt x="7" y="12"/>
                        <a:pt x="8" y="13"/>
                      </a:cubicBezTo>
                      <a:cubicBezTo>
                        <a:pt x="6" y="12"/>
                        <a:pt x="8" y="13"/>
                        <a:pt x="7" y="13"/>
                      </a:cubicBezTo>
                      <a:cubicBezTo>
                        <a:pt x="7" y="13"/>
                        <a:pt x="8" y="13"/>
                        <a:pt x="9" y="13"/>
                      </a:cubicBezTo>
                      <a:cubicBezTo>
                        <a:pt x="8" y="13"/>
                        <a:pt x="8" y="13"/>
                        <a:pt x="8" y="13"/>
                      </a:cubicBezTo>
                      <a:cubicBezTo>
                        <a:pt x="8" y="13"/>
                        <a:pt x="8" y="13"/>
                        <a:pt x="8" y="13"/>
                      </a:cubicBezTo>
                      <a:cubicBezTo>
                        <a:pt x="9" y="13"/>
                        <a:pt x="9" y="13"/>
                        <a:pt x="9" y="13"/>
                      </a:cubicBezTo>
                      <a:cubicBezTo>
                        <a:pt x="10" y="13"/>
                        <a:pt x="9" y="13"/>
                        <a:pt x="9" y="13"/>
                      </a:cubicBezTo>
                      <a:cubicBezTo>
                        <a:pt x="8" y="13"/>
                        <a:pt x="8" y="13"/>
                        <a:pt x="7" y="13"/>
                      </a:cubicBezTo>
                      <a:cubicBezTo>
                        <a:pt x="7" y="13"/>
                        <a:pt x="8" y="13"/>
                        <a:pt x="8" y="13"/>
                      </a:cubicBezTo>
                      <a:cubicBezTo>
                        <a:pt x="9" y="13"/>
                        <a:pt x="8" y="13"/>
                        <a:pt x="8" y="13"/>
                      </a:cubicBezTo>
                      <a:cubicBezTo>
                        <a:pt x="10" y="14"/>
                        <a:pt x="8" y="13"/>
                        <a:pt x="9" y="14"/>
                      </a:cubicBezTo>
                      <a:cubicBezTo>
                        <a:pt x="9" y="14"/>
                        <a:pt x="9" y="13"/>
                        <a:pt x="8" y="13"/>
                      </a:cubicBezTo>
                      <a:cubicBezTo>
                        <a:pt x="9" y="14"/>
                        <a:pt x="9" y="14"/>
                        <a:pt x="9" y="14"/>
                      </a:cubicBezTo>
                      <a:cubicBezTo>
                        <a:pt x="7" y="13"/>
                        <a:pt x="9" y="14"/>
                        <a:pt x="8" y="13"/>
                      </a:cubicBezTo>
                      <a:cubicBezTo>
                        <a:pt x="7" y="13"/>
                        <a:pt x="12" y="14"/>
                        <a:pt x="9" y="14"/>
                      </a:cubicBezTo>
                      <a:cubicBezTo>
                        <a:pt x="11" y="14"/>
                        <a:pt x="9" y="14"/>
                        <a:pt x="10" y="14"/>
                      </a:cubicBezTo>
                      <a:cubicBezTo>
                        <a:pt x="9" y="14"/>
                        <a:pt x="8" y="14"/>
                        <a:pt x="7" y="14"/>
                      </a:cubicBezTo>
                      <a:cubicBezTo>
                        <a:pt x="7" y="14"/>
                        <a:pt x="8" y="14"/>
                        <a:pt x="9" y="14"/>
                      </a:cubicBezTo>
                      <a:cubicBezTo>
                        <a:pt x="9" y="14"/>
                        <a:pt x="7" y="14"/>
                        <a:pt x="7" y="14"/>
                      </a:cubicBezTo>
                      <a:cubicBezTo>
                        <a:pt x="7" y="14"/>
                        <a:pt x="9" y="14"/>
                        <a:pt x="9" y="14"/>
                      </a:cubicBezTo>
                      <a:cubicBezTo>
                        <a:pt x="8" y="14"/>
                        <a:pt x="8" y="14"/>
                        <a:pt x="8" y="14"/>
                      </a:cubicBezTo>
                      <a:cubicBezTo>
                        <a:pt x="8" y="14"/>
                        <a:pt x="8" y="14"/>
                        <a:pt x="7" y="14"/>
                      </a:cubicBezTo>
                      <a:cubicBezTo>
                        <a:pt x="9" y="14"/>
                        <a:pt x="9" y="14"/>
                        <a:pt x="8" y="14"/>
                      </a:cubicBezTo>
                      <a:cubicBezTo>
                        <a:pt x="8" y="14"/>
                        <a:pt x="9" y="14"/>
                        <a:pt x="9" y="14"/>
                      </a:cubicBezTo>
                      <a:cubicBezTo>
                        <a:pt x="9" y="14"/>
                        <a:pt x="9" y="14"/>
                        <a:pt x="10" y="14"/>
                      </a:cubicBezTo>
                      <a:cubicBezTo>
                        <a:pt x="9" y="14"/>
                        <a:pt x="8" y="14"/>
                        <a:pt x="8" y="14"/>
                      </a:cubicBezTo>
                      <a:cubicBezTo>
                        <a:pt x="7" y="14"/>
                        <a:pt x="8" y="14"/>
                        <a:pt x="8" y="14"/>
                      </a:cubicBezTo>
                      <a:cubicBezTo>
                        <a:pt x="7" y="14"/>
                        <a:pt x="7" y="14"/>
                        <a:pt x="6" y="14"/>
                      </a:cubicBezTo>
                      <a:cubicBezTo>
                        <a:pt x="8" y="14"/>
                        <a:pt x="6" y="14"/>
                        <a:pt x="8" y="14"/>
                      </a:cubicBezTo>
                      <a:cubicBezTo>
                        <a:pt x="6" y="14"/>
                        <a:pt x="6" y="15"/>
                        <a:pt x="6" y="15"/>
                      </a:cubicBezTo>
                      <a:cubicBezTo>
                        <a:pt x="7" y="15"/>
                        <a:pt x="7" y="15"/>
                        <a:pt x="7" y="15"/>
                      </a:cubicBezTo>
                      <a:cubicBezTo>
                        <a:pt x="8" y="15"/>
                        <a:pt x="7" y="15"/>
                        <a:pt x="9" y="15"/>
                      </a:cubicBezTo>
                      <a:cubicBezTo>
                        <a:pt x="8" y="15"/>
                        <a:pt x="7" y="15"/>
                        <a:pt x="9" y="15"/>
                      </a:cubicBezTo>
                      <a:cubicBezTo>
                        <a:pt x="7" y="15"/>
                        <a:pt x="9" y="15"/>
                        <a:pt x="8" y="15"/>
                      </a:cubicBezTo>
                      <a:cubicBezTo>
                        <a:pt x="9" y="15"/>
                        <a:pt x="10" y="15"/>
                        <a:pt x="10" y="15"/>
                      </a:cubicBezTo>
                      <a:cubicBezTo>
                        <a:pt x="8" y="15"/>
                        <a:pt x="10" y="15"/>
                        <a:pt x="9" y="15"/>
                      </a:cubicBezTo>
                      <a:cubicBezTo>
                        <a:pt x="8" y="15"/>
                        <a:pt x="9" y="15"/>
                        <a:pt x="10" y="15"/>
                      </a:cubicBezTo>
                      <a:cubicBezTo>
                        <a:pt x="10" y="15"/>
                        <a:pt x="9" y="15"/>
                        <a:pt x="10" y="15"/>
                      </a:cubicBezTo>
                      <a:cubicBezTo>
                        <a:pt x="9" y="15"/>
                        <a:pt x="9" y="15"/>
                        <a:pt x="7" y="15"/>
                      </a:cubicBezTo>
                      <a:cubicBezTo>
                        <a:pt x="7" y="15"/>
                        <a:pt x="10" y="15"/>
                        <a:pt x="9" y="15"/>
                      </a:cubicBezTo>
                      <a:cubicBezTo>
                        <a:pt x="10" y="15"/>
                        <a:pt x="9" y="15"/>
                        <a:pt x="10" y="15"/>
                      </a:cubicBezTo>
                      <a:cubicBezTo>
                        <a:pt x="9" y="15"/>
                        <a:pt x="9" y="15"/>
                        <a:pt x="8" y="15"/>
                      </a:cubicBezTo>
                      <a:cubicBezTo>
                        <a:pt x="8" y="15"/>
                        <a:pt x="7" y="15"/>
                        <a:pt x="7" y="15"/>
                      </a:cubicBezTo>
                      <a:cubicBezTo>
                        <a:pt x="7" y="16"/>
                        <a:pt x="8" y="15"/>
                        <a:pt x="9" y="15"/>
                      </a:cubicBezTo>
                      <a:cubicBezTo>
                        <a:pt x="8" y="15"/>
                        <a:pt x="11" y="15"/>
                        <a:pt x="8" y="16"/>
                      </a:cubicBezTo>
                      <a:cubicBezTo>
                        <a:pt x="9" y="15"/>
                        <a:pt x="7" y="16"/>
                        <a:pt x="9" y="16"/>
                      </a:cubicBezTo>
                      <a:cubicBezTo>
                        <a:pt x="9" y="16"/>
                        <a:pt x="7" y="16"/>
                        <a:pt x="6" y="16"/>
                      </a:cubicBezTo>
                      <a:close/>
                      <a:moveTo>
                        <a:pt x="8" y="5"/>
                      </a:moveTo>
                      <a:cubicBezTo>
                        <a:pt x="8" y="5"/>
                        <a:pt x="9" y="6"/>
                        <a:pt x="10" y="6"/>
                      </a:cubicBezTo>
                      <a:cubicBezTo>
                        <a:pt x="10" y="6"/>
                        <a:pt x="9" y="6"/>
                        <a:pt x="8" y="5"/>
                      </a:cubicBezTo>
                      <a:cubicBezTo>
                        <a:pt x="8" y="5"/>
                        <a:pt x="8" y="5"/>
                        <a:pt x="8" y="5"/>
                      </a:cubicBezTo>
                      <a:cubicBezTo>
                        <a:pt x="8" y="5"/>
                        <a:pt x="9" y="5"/>
                        <a:pt x="9" y="6"/>
                      </a:cubicBezTo>
                      <a:cubicBezTo>
                        <a:pt x="9" y="5"/>
                        <a:pt x="7" y="5"/>
                        <a:pt x="8" y="5"/>
                      </a:cubicBezTo>
                      <a:close/>
                      <a:moveTo>
                        <a:pt x="10" y="6"/>
                      </a:moveTo>
                      <a:cubicBezTo>
                        <a:pt x="10" y="6"/>
                        <a:pt x="10" y="6"/>
                        <a:pt x="10" y="6"/>
                      </a:cubicBezTo>
                      <a:cubicBezTo>
                        <a:pt x="9" y="6"/>
                        <a:pt x="8" y="5"/>
                        <a:pt x="8" y="5"/>
                      </a:cubicBezTo>
                      <a:cubicBezTo>
                        <a:pt x="9" y="6"/>
                        <a:pt x="9" y="6"/>
                        <a:pt x="9" y="6"/>
                      </a:cubicBezTo>
                      <a:cubicBezTo>
                        <a:pt x="9" y="6"/>
                        <a:pt x="9" y="6"/>
                        <a:pt x="10" y="6"/>
                      </a:cubicBezTo>
                      <a:close/>
                      <a:moveTo>
                        <a:pt x="8" y="6"/>
                      </a:moveTo>
                      <a:cubicBezTo>
                        <a:pt x="9" y="6"/>
                        <a:pt x="8" y="5"/>
                        <a:pt x="8" y="6"/>
                      </a:cubicBezTo>
                      <a:cubicBezTo>
                        <a:pt x="7" y="5"/>
                        <a:pt x="7" y="5"/>
                        <a:pt x="7" y="5"/>
                      </a:cubicBezTo>
                      <a:cubicBezTo>
                        <a:pt x="7" y="5"/>
                        <a:pt x="8" y="5"/>
                        <a:pt x="8" y="6"/>
                      </a:cubicBezTo>
                      <a:close/>
                      <a:moveTo>
                        <a:pt x="6" y="11"/>
                      </a:moveTo>
                      <a:cubicBezTo>
                        <a:pt x="5" y="11"/>
                        <a:pt x="4" y="11"/>
                        <a:pt x="3" y="11"/>
                      </a:cubicBezTo>
                      <a:cubicBezTo>
                        <a:pt x="4" y="11"/>
                        <a:pt x="7" y="12"/>
                        <a:pt x="6" y="11"/>
                      </a:cubicBezTo>
                      <a:close/>
                      <a:moveTo>
                        <a:pt x="4" y="12"/>
                      </a:moveTo>
                      <a:cubicBezTo>
                        <a:pt x="5" y="12"/>
                        <a:pt x="6" y="13"/>
                        <a:pt x="7" y="13"/>
                      </a:cubicBezTo>
                      <a:cubicBezTo>
                        <a:pt x="5" y="12"/>
                        <a:pt x="5" y="12"/>
                        <a:pt x="4" y="12"/>
                      </a:cubicBezTo>
                      <a:cubicBezTo>
                        <a:pt x="4" y="12"/>
                        <a:pt x="4" y="12"/>
                        <a:pt x="4" y="12"/>
                      </a:cubicBezTo>
                      <a:cubicBezTo>
                        <a:pt x="4" y="12"/>
                        <a:pt x="5" y="12"/>
                        <a:pt x="4" y="12"/>
                      </a:cubicBezTo>
                      <a:close/>
                    </a:path>
                  </a:pathLst>
                </a:custGeom>
                <a:solidFill>
                  <a:srgbClr val="FFAE4C"/>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0" name="Freeform 77"/>
                <p:cNvSpPr/>
                <p:nvPr/>
              </p:nvSpPr>
              <p:spPr bwMode="auto">
                <a:xfrm rot="976095">
                  <a:off x="6362394" y="1756155"/>
                  <a:ext cx="0" cy="12618"/>
                </a:xfrm>
                <a:custGeom>
                  <a:avLst/>
                  <a:gdLst>
                    <a:gd name="T0" fmla="*/ 0 h 1"/>
                    <a:gd name="T1" fmla="*/ 1 h 1"/>
                    <a:gd name="T2" fmla="*/ 0 h 1"/>
                  </a:gdLst>
                  <a:ahLst/>
                  <a:cxnLst>
                    <a:cxn ang="0">
                      <a:pos x="0" y="T0"/>
                    </a:cxn>
                    <a:cxn ang="0">
                      <a:pos x="0" y="T1"/>
                    </a:cxn>
                    <a:cxn ang="0">
                      <a:pos x="0" y="T2"/>
                    </a:cxn>
                  </a:cxnLst>
                  <a:rect l="0" t="0" r="r" b="b"/>
                  <a:pathLst>
                    <a:path h="1">
                      <a:moveTo>
                        <a:pt x="0" y="0"/>
                      </a:moveTo>
                      <a:cubicBezTo>
                        <a:pt x="0" y="1"/>
                        <a:pt x="0" y="1"/>
                        <a:pt x="0" y="1"/>
                      </a:cubicBezTo>
                      <a:cubicBezTo>
                        <a:pt x="0" y="1"/>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1" name="Freeform 78"/>
                <p:cNvSpPr/>
                <p:nvPr/>
              </p:nvSpPr>
              <p:spPr bwMode="auto">
                <a:xfrm rot="976095">
                  <a:off x="6296131" y="1879172"/>
                  <a:ext cx="31547" cy="0"/>
                </a:xfrm>
                <a:custGeom>
                  <a:avLst/>
                  <a:gdLst>
                    <a:gd name="T0" fmla="*/ 2 w 2"/>
                    <a:gd name="T1" fmla="*/ 2 w 2"/>
                    <a:gd name="T2" fmla="*/ 2 w 2"/>
                    <a:gd name="T3" fmla="*/ 1 w 2"/>
                    <a:gd name="T4" fmla="*/ 1 w 2"/>
                    <a:gd name="T5" fmla="*/ 2 w 2"/>
                  </a:gdLst>
                  <a:ahLst/>
                  <a:cxnLst>
                    <a:cxn ang="0">
                      <a:pos x="T0" y="0"/>
                    </a:cxn>
                    <a:cxn ang="0">
                      <a:pos x="T1" y="0"/>
                    </a:cxn>
                    <a:cxn ang="0">
                      <a:pos x="T2" y="0"/>
                    </a:cxn>
                    <a:cxn ang="0">
                      <a:pos x="T3" y="0"/>
                    </a:cxn>
                    <a:cxn ang="0">
                      <a:pos x="T4" y="0"/>
                    </a:cxn>
                    <a:cxn ang="0">
                      <a:pos x="T5" y="0"/>
                    </a:cxn>
                  </a:cxnLst>
                  <a:rect l="0" t="0" r="r" b="b"/>
                  <a:pathLst>
                    <a:path w="2">
                      <a:moveTo>
                        <a:pt x="2" y="0"/>
                      </a:moveTo>
                      <a:cubicBezTo>
                        <a:pt x="2" y="0"/>
                        <a:pt x="1" y="0"/>
                        <a:pt x="2" y="0"/>
                      </a:cubicBezTo>
                      <a:cubicBezTo>
                        <a:pt x="2" y="0"/>
                        <a:pt x="2" y="0"/>
                        <a:pt x="2" y="0"/>
                      </a:cubicBezTo>
                      <a:cubicBezTo>
                        <a:pt x="2" y="0"/>
                        <a:pt x="2" y="0"/>
                        <a:pt x="1" y="0"/>
                      </a:cubicBezTo>
                      <a:cubicBezTo>
                        <a:pt x="1" y="0"/>
                        <a:pt x="0" y="0"/>
                        <a:pt x="1" y="0"/>
                      </a:cubicBezTo>
                      <a:cubicBezTo>
                        <a:pt x="2" y="0"/>
                        <a:pt x="2" y="0"/>
                        <a:pt x="2"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2" name="Freeform 79"/>
                <p:cNvSpPr/>
                <p:nvPr/>
              </p:nvSpPr>
              <p:spPr bwMode="auto">
                <a:xfrm rot="976095">
                  <a:off x="6328056" y="1876527"/>
                  <a:ext cx="37854" cy="12618"/>
                </a:xfrm>
                <a:custGeom>
                  <a:avLst/>
                  <a:gdLst>
                    <a:gd name="T0" fmla="*/ 2 w 2"/>
                    <a:gd name="T1" fmla="*/ 1 h 1"/>
                    <a:gd name="T2" fmla="*/ 0 w 2"/>
                    <a:gd name="T3" fmla="*/ 0 h 1"/>
                    <a:gd name="T4" fmla="*/ 2 w 2"/>
                    <a:gd name="T5" fmla="*/ 1 h 1"/>
                  </a:gdLst>
                  <a:ahLst/>
                  <a:cxnLst>
                    <a:cxn ang="0">
                      <a:pos x="T0" y="T1"/>
                    </a:cxn>
                    <a:cxn ang="0">
                      <a:pos x="T2" y="T3"/>
                    </a:cxn>
                    <a:cxn ang="0">
                      <a:pos x="T4" y="T5"/>
                    </a:cxn>
                  </a:cxnLst>
                  <a:rect l="0" t="0" r="r" b="b"/>
                  <a:pathLst>
                    <a:path w="2" h="1">
                      <a:moveTo>
                        <a:pt x="2" y="1"/>
                      </a:moveTo>
                      <a:cubicBezTo>
                        <a:pt x="0" y="1"/>
                        <a:pt x="1" y="1"/>
                        <a:pt x="0" y="0"/>
                      </a:cubicBezTo>
                      <a:cubicBezTo>
                        <a:pt x="0" y="0"/>
                        <a:pt x="0" y="1"/>
                        <a:pt x="2"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nvGrpSpPr>
              <p:cNvPr id="233" name="组合 232"/>
              <p:cNvGrpSpPr/>
              <p:nvPr/>
            </p:nvGrpSpPr>
            <p:grpSpPr>
              <a:xfrm>
                <a:off x="6987952" y="1887998"/>
                <a:ext cx="321762" cy="372234"/>
                <a:chOff x="6987952" y="1887998"/>
                <a:chExt cx="321762" cy="372234"/>
              </a:xfrm>
            </p:grpSpPr>
            <p:sp>
              <p:nvSpPr>
                <p:cNvPr id="234" name="Freeform 80"/>
                <p:cNvSpPr/>
                <p:nvPr/>
              </p:nvSpPr>
              <p:spPr bwMode="auto">
                <a:xfrm rot="976095">
                  <a:off x="7215077" y="2045734"/>
                  <a:ext cx="50472" cy="37854"/>
                </a:xfrm>
                <a:custGeom>
                  <a:avLst/>
                  <a:gdLst>
                    <a:gd name="T0" fmla="*/ 0 w 3"/>
                    <a:gd name="T1" fmla="*/ 0 h 2"/>
                    <a:gd name="T2" fmla="*/ 2 w 3"/>
                    <a:gd name="T3" fmla="*/ 1 h 2"/>
                    <a:gd name="T4" fmla="*/ 2 w 3"/>
                    <a:gd name="T5" fmla="*/ 1 h 2"/>
                    <a:gd name="T6" fmla="*/ 0 w 3"/>
                    <a:gd name="T7" fmla="*/ 0 h 2"/>
                    <a:gd name="T8" fmla="*/ 0 w 3"/>
                    <a:gd name="T9" fmla="*/ 0 h 2"/>
                  </a:gdLst>
                  <a:ahLst/>
                  <a:cxnLst>
                    <a:cxn ang="0">
                      <a:pos x="T0" y="T1"/>
                    </a:cxn>
                    <a:cxn ang="0">
                      <a:pos x="T2" y="T3"/>
                    </a:cxn>
                    <a:cxn ang="0">
                      <a:pos x="T4" y="T5"/>
                    </a:cxn>
                    <a:cxn ang="0">
                      <a:pos x="T6" y="T7"/>
                    </a:cxn>
                    <a:cxn ang="0">
                      <a:pos x="T8" y="T9"/>
                    </a:cxn>
                  </a:cxnLst>
                  <a:rect l="0" t="0" r="r" b="b"/>
                  <a:pathLst>
                    <a:path w="3" h="2">
                      <a:moveTo>
                        <a:pt x="0" y="0"/>
                      </a:moveTo>
                      <a:cubicBezTo>
                        <a:pt x="1" y="0"/>
                        <a:pt x="2" y="1"/>
                        <a:pt x="2" y="1"/>
                      </a:cubicBezTo>
                      <a:cubicBezTo>
                        <a:pt x="0" y="0"/>
                        <a:pt x="3" y="2"/>
                        <a:pt x="2" y="1"/>
                      </a:cubicBezTo>
                      <a:cubicBezTo>
                        <a:pt x="1" y="0"/>
                        <a:pt x="1" y="0"/>
                        <a:pt x="0" y="0"/>
                      </a:cubicBezTo>
                      <a:cubicBezTo>
                        <a:pt x="0" y="0"/>
                        <a:pt x="1"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5" name="Freeform 81"/>
                <p:cNvSpPr>
                  <a:spLocks noEditPoints="1"/>
                </p:cNvSpPr>
                <p:nvPr/>
              </p:nvSpPr>
              <p:spPr bwMode="auto">
                <a:xfrm rot="976095">
                  <a:off x="6987952" y="1887998"/>
                  <a:ext cx="321762" cy="372234"/>
                </a:xfrm>
                <a:custGeom>
                  <a:avLst/>
                  <a:gdLst>
                    <a:gd name="T0" fmla="*/ 2 w 19"/>
                    <a:gd name="T1" fmla="*/ 18 h 22"/>
                    <a:gd name="T2" fmla="*/ 2 w 19"/>
                    <a:gd name="T3" fmla="*/ 16 h 22"/>
                    <a:gd name="T4" fmla="*/ 3 w 19"/>
                    <a:gd name="T5" fmla="*/ 15 h 22"/>
                    <a:gd name="T6" fmla="*/ 2 w 19"/>
                    <a:gd name="T7" fmla="*/ 13 h 22"/>
                    <a:gd name="T8" fmla="*/ 3 w 19"/>
                    <a:gd name="T9" fmla="*/ 13 h 22"/>
                    <a:gd name="T10" fmla="*/ 3 w 19"/>
                    <a:gd name="T11" fmla="*/ 12 h 22"/>
                    <a:gd name="T12" fmla="*/ 6 w 19"/>
                    <a:gd name="T13" fmla="*/ 13 h 22"/>
                    <a:gd name="T14" fmla="*/ 4 w 19"/>
                    <a:gd name="T15" fmla="*/ 10 h 22"/>
                    <a:gd name="T16" fmla="*/ 5 w 19"/>
                    <a:gd name="T17" fmla="*/ 9 h 22"/>
                    <a:gd name="T18" fmla="*/ 6 w 19"/>
                    <a:gd name="T19" fmla="*/ 9 h 22"/>
                    <a:gd name="T20" fmla="*/ 7 w 19"/>
                    <a:gd name="T21" fmla="*/ 8 h 22"/>
                    <a:gd name="T22" fmla="*/ 5 w 19"/>
                    <a:gd name="T23" fmla="*/ 7 h 22"/>
                    <a:gd name="T24" fmla="*/ 8 w 19"/>
                    <a:gd name="T25" fmla="*/ 7 h 22"/>
                    <a:gd name="T26" fmla="*/ 8 w 19"/>
                    <a:gd name="T27" fmla="*/ 7 h 22"/>
                    <a:gd name="T28" fmla="*/ 9 w 19"/>
                    <a:gd name="T29" fmla="*/ 4 h 22"/>
                    <a:gd name="T30" fmla="*/ 11 w 19"/>
                    <a:gd name="T31" fmla="*/ 3 h 22"/>
                    <a:gd name="T32" fmla="*/ 14 w 19"/>
                    <a:gd name="T33" fmla="*/ 1 h 22"/>
                    <a:gd name="T34" fmla="*/ 12 w 19"/>
                    <a:gd name="T35" fmla="*/ 1 h 22"/>
                    <a:gd name="T36" fmla="*/ 15 w 19"/>
                    <a:gd name="T37" fmla="*/ 4 h 22"/>
                    <a:gd name="T38" fmla="*/ 16 w 19"/>
                    <a:gd name="T39" fmla="*/ 0 h 22"/>
                    <a:gd name="T40" fmla="*/ 17 w 19"/>
                    <a:gd name="T41" fmla="*/ 1 h 22"/>
                    <a:gd name="T42" fmla="*/ 17 w 19"/>
                    <a:gd name="T43" fmla="*/ 4 h 22"/>
                    <a:gd name="T44" fmla="*/ 19 w 19"/>
                    <a:gd name="T45" fmla="*/ 6 h 22"/>
                    <a:gd name="T46" fmla="*/ 16 w 19"/>
                    <a:gd name="T47" fmla="*/ 6 h 22"/>
                    <a:gd name="T48" fmla="*/ 15 w 19"/>
                    <a:gd name="T49" fmla="*/ 7 h 22"/>
                    <a:gd name="T50" fmla="*/ 15 w 19"/>
                    <a:gd name="T51" fmla="*/ 7 h 22"/>
                    <a:gd name="T52" fmla="*/ 16 w 19"/>
                    <a:gd name="T53" fmla="*/ 8 h 22"/>
                    <a:gd name="T54" fmla="*/ 17 w 19"/>
                    <a:gd name="T55" fmla="*/ 9 h 22"/>
                    <a:gd name="T56" fmla="*/ 12 w 19"/>
                    <a:gd name="T57" fmla="*/ 7 h 22"/>
                    <a:gd name="T58" fmla="*/ 11 w 19"/>
                    <a:gd name="T59" fmla="*/ 7 h 22"/>
                    <a:gd name="T60" fmla="*/ 14 w 19"/>
                    <a:gd name="T61" fmla="*/ 9 h 22"/>
                    <a:gd name="T62" fmla="*/ 10 w 19"/>
                    <a:gd name="T63" fmla="*/ 10 h 22"/>
                    <a:gd name="T64" fmla="*/ 11 w 19"/>
                    <a:gd name="T65" fmla="*/ 12 h 22"/>
                    <a:gd name="T66" fmla="*/ 11 w 19"/>
                    <a:gd name="T67" fmla="*/ 12 h 22"/>
                    <a:gd name="T68" fmla="*/ 9 w 19"/>
                    <a:gd name="T69" fmla="*/ 11 h 22"/>
                    <a:gd name="T70" fmla="*/ 8 w 19"/>
                    <a:gd name="T71" fmla="*/ 10 h 22"/>
                    <a:gd name="T72" fmla="*/ 11 w 19"/>
                    <a:gd name="T73" fmla="*/ 12 h 22"/>
                    <a:gd name="T74" fmla="*/ 9 w 19"/>
                    <a:gd name="T75" fmla="*/ 13 h 22"/>
                    <a:gd name="T76" fmla="*/ 8 w 19"/>
                    <a:gd name="T77" fmla="*/ 13 h 22"/>
                    <a:gd name="T78" fmla="*/ 7 w 19"/>
                    <a:gd name="T79" fmla="*/ 13 h 22"/>
                    <a:gd name="T80" fmla="*/ 7 w 19"/>
                    <a:gd name="T81" fmla="*/ 14 h 22"/>
                    <a:gd name="T82" fmla="*/ 8 w 19"/>
                    <a:gd name="T83" fmla="*/ 15 h 22"/>
                    <a:gd name="T84" fmla="*/ 9 w 19"/>
                    <a:gd name="T85" fmla="*/ 16 h 22"/>
                    <a:gd name="T86" fmla="*/ 9 w 19"/>
                    <a:gd name="T87" fmla="*/ 17 h 22"/>
                    <a:gd name="T88" fmla="*/ 8 w 19"/>
                    <a:gd name="T89" fmla="*/ 17 h 22"/>
                    <a:gd name="T90" fmla="*/ 7 w 19"/>
                    <a:gd name="T91" fmla="*/ 17 h 22"/>
                    <a:gd name="T92" fmla="*/ 9 w 19"/>
                    <a:gd name="T93" fmla="*/ 19 h 22"/>
                    <a:gd name="T94" fmla="*/ 6 w 19"/>
                    <a:gd name="T95" fmla="*/ 21 h 22"/>
                    <a:gd name="T96" fmla="*/ 8 w 19"/>
                    <a:gd name="T97" fmla="*/ 21 h 22"/>
                    <a:gd name="T98" fmla="*/ 7 w 19"/>
                    <a:gd name="T99" fmla="*/ 21 h 22"/>
                    <a:gd name="T100" fmla="*/ 12 w 19"/>
                    <a:gd name="T101" fmla="*/ 5 h 22"/>
                    <a:gd name="T102" fmla="*/ 12 w 19"/>
                    <a:gd name="T103" fmla="*/ 6 h 22"/>
                    <a:gd name="T104" fmla="*/ 12 w 19"/>
                    <a:gd name="T105" fmla="*/ 6 h 22"/>
                    <a:gd name="T106" fmla="*/ 5 w 19"/>
                    <a:gd name="T107" fmla="*/ 15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9" h="22">
                      <a:moveTo>
                        <a:pt x="3" y="21"/>
                      </a:moveTo>
                      <a:cubicBezTo>
                        <a:pt x="2" y="20"/>
                        <a:pt x="1" y="18"/>
                        <a:pt x="1" y="18"/>
                      </a:cubicBezTo>
                      <a:cubicBezTo>
                        <a:pt x="2" y="18"/>
                        <a:pt x="2" y="18"/>
                        <a:pt x="2" y="19"/>
                      </a:cubicBezTo>
                      <a:cubicBezTo>
                        <a:pt x="2" y="18"/>
                        <a:pt x="2" y="18"/>
                        <a:pt x="1" y="18"/>
                      </a:cubicBezTo>
                      <a:cubicBezTo>
                        <a:pt x="2" y="18"/>
                        <a:pt x="2" y="18"/>
                        <a:pt x="1" y="17"/>
                      </a:cubicBezTo>
                      <a:cubicBezTo>
                        <a:pt x="2" y="18"/>
                        <a:pt x="0" y="16"/>
                        <a:pt x="2" y="18"/>
                      </a:cubicBezTo>
                      <a:cubicBezTo>
                        <a:pt x="0" y="17"/>
                        <a:pt x="1" y="17"/>
                        <a:pt x="1" y="17"/>
                      </a:cubicBezTo>
                      <a:cubicBezTo>
                        <a:pt x="3" y="18"/>
                        <a:pt x="2" y="17"/>
                        <a:pt x="1" y="16"/>
                      </a:cubicBezTo>
                      <a:cubicBezTo>
                        <a:pt x="1" y="16"/>
                        <a:pt x="3" y="17"/>
                        <a:pt x="1" y="16"/>
                      </a:cubicBezTo>
                      <a:cubicBezTo>
                        <a:pt x="2" y="17"/>
                        <a:pt x="1" y="16"/>
                        <a:pt x="2" y="17"/>
                      </a:cubicBezTo>
                      <a:cubicBezTo>
                        <a:pt x="2" y="16"/>
                        <a:pt x="1" y="16"/>
                        <a:pt x="2" y="17"/>
                      </a:cubicBezTo>
                      <a:cubicBezTo>
                        <a:pt x="2" y="16"/>
                        <a:pt x="1" y="15"/>
                        <a:pt x="2" y="16"/>
                      </a:cubicBezTo>
                      <a:cubicBezTo>
                        <a:pt x="2" y="16"/>
                        <a:pt x="2" y="15"/>
                        <a:pt x="1" y="15"/>
                      </a:cubicBezTo>
                      <a:cubicBezTo>
                        <a:pt x="2" y="16"/>
                        <a:pt x="2" y="15"/>
                        <a:pt x="2" y="16"/>
                      </a:cubicBezTo>
                      <a:cubicBezTo>
                        <a:pt x="2" y="15"/>
                        <a:pt x="2" y="15"/>
                        <a:pt x="1" y="15"/>
                      </a:cubicBezTo>
                      <a:cubicBezTo>
                        <a:pt x="2" y="15"/>
                        <a:pt x="2" y="15"/>
                        <a:pt x="2" y="16"/>
                      </a:cubicBezTo>
                      <a:cubicBezTo>
                        <a:pt x="2" y="15"/>
                        <a:pt x="1" y="15"/>
                        <a:pt x="3" y="15"/>
                      </a:cubicBezTo>
                      <a:cubicBezTo>
                        <a:pt x="1" y="14"/>
                        <a:pt x="3" y="15"/>
                        <a:pt x="3" y="15"/>
                      </a:cubicBezTo>
                      <a:cubicBezTo>
                        <a:pt x="2" y="14"/>
                        <a:pt x="4" y="15"/>
                        <a:pt x="2" y="14"/>
                      </a:cubicBezTo>
                      <a:cubicBezTo>
                        <a:pt x="2" y="14"/>
                        <a:pt x="2" y="14"/>
                        <a:pt x="2" y="14"/>
                      </a:cubicBezTo>
                      <a:cubicBezTo>
                        <a:pt x="2" y="14"/>
                        <a:pt x="3" y="15"/>
                        <a:pt x="3" y="15"/>
                      </a:cubicBezTo>
                      <a:cubicBezTo>
                        <a:pt x="3" y="14"/>
                        <a:pt x="3" y="14"/>
                        <a:pt x="2" y="14"/>
                      </a:cubicBezTo>
                      <a:cubicBezTo>
                        <a:pt x="3" y="14"/>
                        <a:pt x="3" y="14"/>
                        <a:pt x="4" y="14"/>
                      </a:cubicBezTo>
                      <a:cubicBezTo>
                        <a:pt x="3" y="14"/>
                        <a:pt x="3" y="14"/>
                        <a:pt x="2" y="13"/>
                      </a:cubicBezTo>
                      <a:cubicBezTo>
                        <a:pt x="3" y="14"/>
                        <a:pt x="4" y="14"/>
                        <a:pt x="5" y="15"/>
                      </a:cubicBezTo>
                      <a:cubicBezTo>
                        <a:pt x="5" y="15"/>
                        <a:pt x="4" y="14"/>
                        <a:pt x="4" y="14"/>
                      </a:cubicBezTo>
                      <a:cubicBezTo>
                        <a:pt x="4" y="14"/>
                        <a:pt x="3" y="14"/>
                        <a:pt x="3" y="14"/>
                      </a:cubicBezTo>
                      <a:cubicBezTo>
                        <a:pt x="2" y="13"/>
                        <a:pt x="4" y="14"/>
                        <a:pt x="4" y="14"/>
                      </a:cubicBezTo>
                      <a:cubicBezTo>
                        <a:pt x="2" y="13"/>
                        <a:pt x="3" y="13"/>
                        <a:pt x="4" y="13"/>
                      </a:cubicBezTo>
                      <a:cubicBezTo>
                        <a:pt x="4" y="13"/>
                        <a:pt x="3" y="13"/>
                        <a:pt x="3" y="13"/>
                      </a:cubicBezTo>
                      <a:cubicBezTo>
                        <a:pt x="4" y="14"/>
                        <a:pt x="2" y="12"/>
                        <a:pt x="3" y="12"/>
                      </a:cubicBezTo>
                      <a:cubicBezTo>
                        <a:pt x="3" y="13"/>
                        <a:pt x="4" y="13"/>
                        <a:pt x="4" y="13"/>
                      </a:cubicBezTo>
                      <a:cubicBezTo>
                        <a:pt x="3" y="13"/>
                        <a:pt x="3" y="12"/>
                        <a:pt x="3" y="12"/>
                      </a:cubicBezTo>
                      <a:cubicBezTo>
                        <a:pt x="4" y="13"/>
                        <a:pt x="4" y="13"/>
                        <a:pt x="4" y="13"/>
                      </a:cubicBezTo>
                      <a:cubicBezTo>
                        <a:pt x="4" y="13"/>
                        <a:pt x="4" y="12"/>
                        <a:pt x="3" y="12"/>
                      </a:cubicBezTo>
                      <a:cubicBezTo>
                        <a:pt x="3" y="12"/>
                        <a:pt x="4" y="12"/>
                        <a:pt x="3" y="12"/>
                      </a:cubicBezTo>
                      <a:cubicBezTo>
                        <a:pt x="3" y="12"/>
                        <a:pt x="4" y="12"/>
                        <a:pt x="4" y="12"/>
                      </a:cubicBezTo>
                      <a:cubicBezTo>
                        <a:pt x="5" y="13"/>
                        <a:pt x="3" y="12"/>
                        <a:pt x="4" y="13"/>
                      </a:cubicBezTo>
                      <a:cubicBezTo>
                        <a:pt x="4" y="12"/>
                        <a:pt x="4" y="12"/>
                        <a:pt x="3" y="12"/>
                      </a:cubicBezTo>
                      <a:cubicBezTo>
                        <a:pt x="3" y="12"/>
                        <a:pt x="3" y="12"/>
                        <a:pt x="3" y="12"/>
                      </a:cubicBezTo>
                      <a:cubicBezTo>
                        <a:pt x="4" y="12"/>
                        <a:pt x="4" y="12"/>
                        <a:pt x="4" y="12"/>
                      </a:cubicBezTo>
                      <a:cubicBezTo>
                        <a:pt x="5" y="13"/>
                        <a:pt x="5" y="13"/>
                        <a:pt x="6" y="13"/>
                      </a:cubicBezTo>
                      <a:cubicBezTo>
                        <a:pt x="6" y="13"/>
                        <a:pt x="5" y="13"/>
                        <a:pt x="4" y="12"/>
                      </a:cubicBezTo>
                      <a:cubicBezTo>
                        <a:pt x="4" y="12"/>
                        <a:pt x="4" y="12"/>
                        <a:pt x="5" y="12"/>
                      </a:cubicBezTo>
                      <a:cubicBezTo>
                        <a:pt x="4" y="12"/>
                        <a:pt x="5" y="12"/>
                        <a:pt x="4" y="11"/>
                      </a:cubicBezTo>
                      <a:cubicBezTo>
                        <a:pt x="5" y="12"/>
                        <a:pt x="4" y="11"/>
                        <a:pt x="5" y="11"/>
                      </a:cubicBezTo>
                      <a:cubicBezTo>
                        <a:pt x="5" y="11"/>
                        <a:pt x="5" y="11"/>
                        <a:pt x="6" y="11"/>
                      </a:cubicBezTo>
                      <a:cubicBezTo>
                        <a:pt x="6" y="11"/>
                        <a:pt x="4" y="10"/>
                        <a:pt x="4" y="10"/>
                      </a:cubicBezTo>
                      <a:cubicBezTo>
                        <a:pt x="6" y="12"/>
                        <a:pt x="3" y="9"/>
                        <a:pt x="5" y="11"/>
                      </a:cubicBezTo>
                      <a:cubicBezTo>
                        <a:pt x="4" y="10"/>
                        <a:pt x="4" y="10"/>
                        <a:pt x="4" y="10"/>
                      </a:cubicBezTo>
                      <a:cubicBezTo>
                        <a:pt x="5" y="10"/>
                        <a:pt x="5" y="10"/>
                        <a:pt x="5" y="10"/>
                      </a:cubicBezTo>
                      <a:cubicBezTo>
                        <a:pt x="4" y="9"/>
                        <a:pt x="5" y="10"/>
                        <a:pt x="4" y="9"/>
                      </a:cubicBezTo>
                      <a:cubicBezTo>
                        <a:pt x="5" y="9"/>
                        <a:pt x="4" y="9"/>
                        <a:pt x="5" y="9"/>
                      </a:cubicBezTo>
                      <a:cubicBezTo>
                        <a:pt x="4" y="9"/>
                        <a:pt x="4" y="8"/>
                        <a:pt x="5" y="9"/>
                      </a:cubicBezTo>
                      <a:cubicBezTo>
                        <a:pt x="5" y="9"/>
                        <a:pt x="5" y="9"/>
                        <a:pt x="4" y="8"/>
                      </a:cubicBezTo>
                      <a:cubicBezTo>
                        <a:pt x="4" y="8"/>
                        <a:pt x="7" y="10"/>
                        <a:pt x="4" y="8"/>
                      </a:cubicBezTo>
                      <a:cubicBezTo>
                        <a:pt x="4" y="8"/>
                        <a:pt x="5" y="8"/>
                        <a:pt x="4" y="8"/>
                      </a:cubicBezTo>
                      <a:cubicBezTo>
                        <a:pt x="4" y="8"/>
                        <a:pt x="5" y="8"/>
                        <a:pt x="5" y="9"/>
                      </a:cubicBezTo>
                      <a:cubicBezTo>
                        <a:pt x="5" y="9"/>
                        <a:pt x="5" y="8"/>
                        <a:pt x="5" y="8"/>
                      </a:cubicBezTo>
                      <a:cubicBezTo>
                        <a:pt x="5" y="8"/>
                        <a:pt x="5" y="9"/>
                        <a:pt x="6" y="9"/>
                      </a:cubicBezTo>
                      <a:cubicBezTo>
                        <a:pt x="4" y="8"/>
                        <a:pt x="6" y="9"/>
                        <a:pt x="5" y="8"/>
                      </a:cubicBezTo>
                      <a:cubicBezTo>
                        <a:pt x="6" y="9"/>
                        <a:pt x="5" y="8"/>
                        <a:pt x="6" y="9"/>
                      </a:cubicBezTo>
                      <a:cubicBezTo>
                        <a:pt x="5" y="8"/>
                        <a:pt x="6" y="8"/>
                        <a:pt x="5" y="8"/>
                      </a:cubicBezTo>
                      <a:cubicBezTo>
                        <a:pt x="6" y="8"/>
                        <a:pt x="6" y="8"/>
                        <a:pt x="7" y="8"/>
                      </a:cubicBezTo>
                      <a:cubicBezTo>
                        <a:pt x="6" y="8"/>
                        <a:pt x="5" y="8"/>
                        <a:pt x="5" y="7"/>
                      </a:cubicBezTo>
                      <a:cubicBezTo>
                        <a:pt x="5" y="8"/>
                        <a:pt x="5" y="7"/>
                        <a:pt x="7" y="8"/>
                      </a:cubicBezTo>
                      <a:cubicBezTo>
                        <a:pt x="7" y="8"/>
                        <a:pt x="6" y="8"/>
                        <a:pt x="6" y="8"/>
                      </a:cubicBezTo>
                      <a:cubicBezTo>
                        <a:pt x="6" y="8"/>
                        <a:pt x="6" y="8"/>
                        <a:pt x="7" y="9"/>
                      </a:cubicBezTo>
                      <a:cubicBezTo>
                        <a:pt x="8" y="9"/>
                        <a:pt x="8" y="9"/>
                        <a:pt x="8" y="9"/>
                      </a:cubicBezTo>
                      <a:cubicBezTo>
                        <a:pt x="8" y="9"/>
                        <a:pt x="7" y="8"/>
                        <a:pt x="6" y="8"/>
                      </a:cubicBezTo>
                      <a:cubicBezTo>
                        <a:pt x="6" y="8"/>
                        <a:pt x="5" y="7"/>
                        <a:pt x="6" y="7"/>
                      </a:cubicBezTo>
                      <a:cubicBezTo>
                        <a:pt x="8" y="9"/>
                        <a:pt x="5" y="7"/>
                        <a:pt x="5" y="7"/>
                      </a:cubicBezTo>
                      <a:cubicBezTo>
                        <a:pt x="6" y="8"/>
                        <a:pt x="6" y="8"/>
                        <a:pt x="7" y="8"/>
                      </a:cubicBezTo>
                      <a:cubicBezTo>
                        <a:pt x="7" y="8"/>
                        <a:pt x="6" y="7"/>
                        <a:pt x="7" y="8"/>
                      </a:cubicBezTo>
                      <a:cubicBezTo>
                        <a:pt x="6" y="7"/>
                        <a:pt x="6" y="7"/>
                        <a:pt x="5" y="7"/>
                      </a:cubicBezTo>
                      <a:cubicBezTo>
                        <a:pt x="5" y="7"/>
                        <a:pt x="7" y="8"/>
                        <a:pt x="6" y="7"/>
                      </a:cubicBezTo>
                      <a:cubicBezTo>
                        <a:pt x="6" y="7"/>
                        <a:pt x="7" y="7"/>
                        <a:pt x="7" y="8"/>
                      </a:cubicBezTo>
                      <a:cubicBezTo>
                        <a:pt x="6" y="7"/>
                        <a:pt x="6" y="7"/>
                        <a:pt x="8" y="7"/>
                      </a:cubicBezTo>
                      <a:cubicBezTo>
                        <a:pt x="6" y="7"/>
                        <a:pt x="8" y="7"/>
                        <a:pt x="8" y="7"/>
                      </a:cubicBezTo>
                      <a:cubicBezTo>
                        <a:pt x="8" y="7"/>
                        <a:pt x="7" y="7"/>
                        <a:pt x="7" y="7"/>
                      </a:cubicBezTo>
                      <a:cubicBezTo>
                        <a:pt x="8" y="7"/>
                        <a:pt x="7" y="6"/>
                        <a:pt x="8" y="7"/>
                      </a:cubicBezTo>
                      <a:cubicBezTo>
                        <a:pt x="8" y="7"/>
                        <a:pt x="7" y="6"/>
                        <a:pt x="8" y="7"/>
                      </a:cubicBezTo>
                      <a:cubicBezTo>
                        <a:pt x="8" y="7"/>
                        <a:pt x="6" y="6"/>
                        <a:pt x="7" y="6"/>
                      </a:cubicBezTo>
                      <a:cubicBezTo>
                        <a:pt x="6" y="6"/>
                        <a:pt x="7" y="7"/>
                        <a:pt x="8" y="7"/>
                      </a:cubicBezTo>
                      <a:cubicBezTo>
                        <a:pt x="7" y="6"/>
                        <a:pt x="8" y="7"/>
                        <a:pt x="9" y="7"/>
                      </a:cubicBezTo>
                      <a:cubicBezTo>
                        <a:pt x="6" y="6"/>
                        <a:pt x="9" y="7"/>
                        <a:pt x="7" y="6"/>
                      </a:cubicBezTo>
                      <a:cubicBezTo>
                        <a:pt x="10" y="7"/>
                        <a:pt x="7" y="4"/>
                        <a:pt x="9" y="5"/>
                      </a:cubicBezTo>
                      <a:cubicBezTo>
                        <a:pt x="7" y="4"/>
                        <a:pt x="10" y="5"/>
                        <a:pt x="9" y="4"/>
                      </a:cubicBezTo>
                      <a:cubicBezTo>
                        <a:pt x="9" y="4"/>
                        <a:pt x="10" y="4"/>
                        <a:pt x="10" y="4"/>
                      </a:cubicBezTo>
                      <a:cubicBezTo>
                        <a:pt x="10" y="4"/>
                        <a:pt x="9" y="4"/>
                        <a:pt x="9" y="4"/>
                      </a:cubicBezTo>
                      <a:cubicBezTo>
                        <a:pt x="9" y="4"/>
                        <a:pt x="8" y="3"/>
                        <a:pt x="10" y="4"/>
                      </a:cubicBezTo>
                      <a:cubicBezTo>
                        <a:pt x="10" y="4"/>
                        <a:pt x="9" y="3"/>
                        <a:pt x="9" y="3"/>
                      </a:cubicBezTo>
                      <a:cubicBezTo>
                        <a:pt x="10" y="4"/>
                        <a:pt x="10" y="4"/>
                        <a:pt x="10" y="4"/>
                      </a:cubicBezTo>
                      <a:cubicBezTo>
                        <a:pt x="10" y="3"/>
                        <a:pt x="10" y="3"/>
                        <a:pt x="11" y="3"/>
                      </a:cubicBezTo>
                      <a:cubicBezTo>
                        <a:pt x="9" y="3"/>
                        <a:pt x="10" y="3"/>
                        <a:pt x="10" y="3"/>
                      </a:cubicBezTo>
                      <a:cubicBezTo>
                        <a:pt x="11" y="3"/>
                        <a:pt x="11" y="3"/>
                        <a:pt x="11" y="3"/>
                      </a:cubicBezTo>
                      <a:cubicBezTo>
                        <a:pt x="12" y="4"/>
                        <a:pt x="11" y="3"/>
                        <a:pt x="12" y="3"/>
                      </a:cubicBezTo>
                      <a:cubicBezTo>
                        <a:pt x="11" y="3"/>
                        <a:pt x="11" y="3"/>
                        <a:pt x="11" y="3"/>
                      </a:cubicBezTo>
                      <a:cubicBezTo>
                        <a:pt x="12" y="4"/>
                        <a:pt x="12" y="3"/>
                        <a:pt x="13" y="3"/>
                      </a:cubicBezTo>
                      <a:cubicBezTo>
                        <a:pt x="11" y="2"/>
                        <a:pt x="11" y="1"/>
                        <a:pt x="13" y="2"/>
                      </a:cubicBezTo>
                      <a:cubicBezTo>
                        <a:pt x="10" y="0"/>
                        <a:pt x="12" y="0"/>
                        <a:pt x="13" y="0"/>
                      </a:cubicBezTo>
                      <a:cubicBezTo>
                        <a:pt x="14" y="1"/>
                        <a:pt x="14" y="1"/>
                        <a:pt x="14" y="1"/>
                      </a:cubicBezTo>
                      <a:cubicBezTo>
                        <a:pt x="14" y="1"/>
                        <a:pt x="14" y="1"/>
                        <a:pt x="14" y="1"/>
                      </a:cubicBezTo>
                      <a:cubicBezTo>
                        <a:pt x="13" y="0"/>
                        <a:pt x="12" y="0"/>
                        <a:pt x="14" y="1"/>
                      </a:cubicBezTo>
                      <a:cubicBezTo>
                        <a:pt x="13" y="0"/>
                        <a:pt x="13" y="0"/>
                        <a:pt x="12" y="0"/>
                      </a:cubicBezTo>
                      <a:cubicBezTo>
                        <a:pt x="13" y="0"/>
                        <a:pt x="13" y="0"/>
                        <a:pt x="14" y="0"/>
                      </a:cubicBezTo>
                      <a:cubicBezTo>
                        <a:pt x="13" y="1"/>
                        <a:pt x="13" y="0"/>
                        <a:pt x="12" y="0"/>
                      </a:cubicBezTo>
                      <a:cubicBezTo>
                        <a:pt x="12" y="0"/>
                        <a:pt x="12" y="1"/>
                        <a:pt x="12" y="1"/>
                      </a:cubicBezTo>
                      <a:cubicBezTo>
                        <a:pt x="12" y="1"/>
                        <a:pt x="12" y="1"/>
                        <a:pt x="12" y="1"/>
                      </a:cubicBezTo>
                      <a:cubicBezTo>
                        <a:pt x="12" y="1"/>
                        <a:pt x="12" y="1"/>
                        <a:pt x="12" y="1"/>
                      </a:cubicBezTo>
                      <a:cubicBezTo>
                        <a:pt x="12" y="1"/>
                        <a:pt x="12" y="2"/>
                        <a:pt x="13" y="2"/>
                      </a:cubicBezTo>
                      <a:cubicBezTo>
                        <a:pt x="13" y="3"/>
                        <a:pt x="13" y="3"/>
                        <a:pt x="14" y="3"/>
                      </a:cubicBezTo>
                      <a:cubicBezTo>
                        <a:pt x="14" y="4"/>
                        <a:pt x="15" y="4"/>
                        <a:pt x="15" y="4"/>
                      </a:cubicBezTo>
                      <a:cubicBezTo>
                        <a:pt x="16" y="4"/>
                        <a:pt x="15" y="4"/>
                        <a:pt x="15" y="4"/>
                      </a:cubicBezTo>
                      <a:cubicBezTo>
                        <a:pt x="15" y="4"/>
                        <a:pt x="15" y="4"/>
                        <a:pt x="15" y="4"/>
                      </a:cubicBezTo>
                      <a:cubicBezTo>
                        <a:pt x="15" y="5"/>
                        <a:pt x="16" y="2"/>
                        <a:pt x="15" y="3"/>
                      </a:cubicBezTo>
                      <a:cubicBezTo>
                        <a:pt x="15" y="3"/>
                        <a:pt x="16" y="3"/>
                        <a:pt x="16" y="2"/>
                      </a:cubicBezTo>
                      <a:cubicBezTo>
                        <a:pt x="16" y="2"/>
                        <a:pt x="16" y="2"/>
                        <a:pt x="16" y="3"/>
                      </a:cubicBezTo>
                      <a:cubicBezTo>
                        <a:pt x="16" y="2"/>
                        <a:pt x="16" y="2"/>
                        <a:pt x="16" y="0"/>
                      </a:cubicBezTo>
                      <a:cubicBezTo>
                        <a:pt x="16" y="0"/>
                        <a:pt x="16" y="0"/>
                        <a:pt x="16" y="0"/>
                      </a:cubicBezTo>
                      <a:cubicBezTo>
                        <a:pt x="16" y="0"/>
                        <a:pt x="16" y="0"/>
                        <a:pt x="16" y="0"/>
                      </a:cubicBezTo>
                      <a:cubicBezTo>
                        <a:pt x="16" y="0"/>
                        <a:pt x="17" y="0"/>
                        <a:pt x="17" y="0"/>
                      </a:cubicBezTo>
                      <a:cubicBezTo>
                        <a:pt x="17" y="0"/>
                        <a:pt x="17" y="1"/>
                        <a:pt x="17" y="1"/>
                      </a:cubicBezTo>
                      <a:cubicBezTo>
                        <a:pt x="17" y="1"/>
                        <a:pt x="17" y="1"/>
                        <a:pt x="17" y="1"/>
                      </a:cubicBezTo>
                      <a:cubicBezTo>
                        <a:pt x="16" y="1"/>
                        <a:pt x="16" y="1"/>
                        <a:pt x="16" y="1"/>
                      </a:cubicBezTo>
                      <a:cubicBezTo>
                        <a:pt x="18" y="1"/>
                        <a:pt x="17" y="1"/>
                        <a:pt x="17" y="1"/>
                      </a:cubicBezTo>
                      <a:cubicBezTo>
                        <a:pt x="17" y="2"/>
                        <a:pt x="17" y="2"/>
                        <a:pt x="18" y="2"/>
                      </a:cubicBezTo>
                      <a:cubicBezTo>
                        <a:pt x="18" y="2"/>
                        <a:pt x="17" y="2"/>
                        <a:pt x="17" y="2"/>
                      </a:cubicBezTo>
                      <a:cubicBezTo>
                        <a:pt x="17" y="2"/>
                        <a:pt x="17" y="2"/>
                        <a:pt x="17" y="3"/>
                      </a:cubicBezTo>
                      <a:cubicBezTo>
                        <a:pt x="16" y="2"/>
                        <a:pt x="17" y="3"/>
                        <a:pt x="15" y="2"/>
                      </a:cubicBezTo>
                      <a:cubicBezTo>
                        <a:pt x="16" y="2"/>
                        <a:pt x="16" y="2"/>
                        <a:pt x="18" y="3"/>
                      </a:cubicBezTo>
                      <a:cubicBezTo>
                        <a:pt x="16" y="3"/>
                        <a:pt x="18" y="4"/>
                        <a:pt x="17" y="4"/>
                      </a:cubicBezTo>
                      <a:cubicBezTo>
                        <a:pt x="17" y="4"/>
                        <a:pt x="18" y="4"/>
                        <a:pt x="18" y="4"/>
                      </a:cubicBezTo>
                      <a:cubicBezTo>
                        <a:pt x="17" y="4"/>
                        <a:pt x="17" y="4"/>
                        <a:pt x="18" y="5"/>
                      </a:cubicBezTo>
                      <a:cubicBezTo>
                        <a:pt x="18" y="5"/>
                        <a:pt x="17" y="5"/>
                        <a:pt x="17" y="4"/>
                      </a:cubicBezTo>
                      <a:cubicBezTo>
                        <a:pt x="17" y="5"/>
                        <a:pt x="17" y="5"/>
                        <a:pt x="18" y="5"/>
                      </a:cubicBezTo>
                      <a:cubicBezTo>
                        <a:pt x="18" y="5"/>
                        <a:pt x="16" y="4"/>
                        <a:pt x="18" y="5"/>
                      </a:cubicBezTo>
                      <a:cubicBezTo>
                        <a:pt x="16" y="5"/>
                        <a:pt x="19" y="6"/>
                        <a:pt x="19" y="6"/>
                      </a:cubicBezTo>
                      <a:cubicBezTo>
                        <a:pt x="15" y="5"/>
                        <a:pt x="16" y="5"/>
                        <a:pt x="15" y="5"/>
                      </a:cubicBezTo>
                      <a:cubicBezTo>
                        <a:pt x="16" y="5"/>
                        <a:pt x="15" y="5"/>
                        <a:pt x="16" y="6"/>
                      </a:cubicBezTo>
                      <a:cubicBezTo>
                        <a:pt x="16" y="6"/>
                        <a:pt x="14" y="5"/>
                        <a:pt x="16" y="6"/>
                      </a:cubicBezTo>
                      <a:cubicBezTo>
                        <a:pt x="16" y="6"/>
                        <a:pt x="14" y="5"/>
                        <a:pt x="14" y="5"/>
                      </a:cubicBezTo>
                      <a:cubicBezTo>
                        <a:pt x="14" y="5"/>
                        <a:pt x="15" y="5"/>
                        <a:pt x="15" y="6"/>
                      </a:cubicBezTo>
                      <a:cubicBezTo>
                        <a:pt x="16" y="6"/>
                        <a:pt x="15" y="6"/>
                        <a:pt x="16" y="6"/>
                      </a:cubicBezTo>
                      <a:cubicBezTo>
                        <a:pt x="18" y="7"/>
                        <a:pt x="16" y="6"/>
                        <a:pt x="17" y="7"/>
                      </a:cubicBezTo>
                      <a:cubicBezTo>
                        <a:pt x="16" y="6"/>
                        <a:pt x="17" y="7"/>
                        <a:pt x="17" y="7"/>
                      </a:cubicBezTo>
                      <a:cubicBezTo>
                        <a:pt x="16" y="7"/>
                        <a:pt x="16" y="7"/>
                        <a:pt x="16" y="7"/>
                      </a:cubicBezTo>
                      <a:cubicBezTo>
                        <a:pt x="16" y="7"/>
                        <a:pt x="16" y="7"/>
                        <a:pt x="17" y="7"/>
                      </a:cubicBezTo>
                      <a:cubicBezTo>
                        <a:pt x="16" y="7"/>
                        <a:pt x="16" y="7"/>
                        <a:pt x="16" y="7"/>
                      </a:cubicBezTo>
                      <a:cubicBezTo>
                        <a:pt x="16" y="7"/>
                        <a:pt x="16" y="7"/>
                        <a:pt x="15" y="7"/>
                      </a:cubicBezTo>
                      <a:cubicBezTo>
                        <a:pt x="14" y="6"/>
                        <a:pt x="16" y="7"/>
                        <a:pt x="15" y="6"/>
                      </a:cubicBezTo>
                      <a:cubicBezTo>
                        <a:pt x="15" y="6"/>
                        <a:pt x="14" y="6"/>
                        <a:pt x="14" y="6"/>
                      </a:cubicBezTo>
                      <a:cubicBezTo>
                        <a:pt x="14" y="6"/>
                        <a:pt x="17" y="7"/>
                        <a:pt x="17" y="8"/>
                      </a:cubicBezTo>
                      <a:cubicBezTo>
                        <a:pt x="16" y="7"/>
                        <a:pt x="17" y="8"/>
                        <a:pt x="17" y="8"/>
                      </a:cubicBezTo>
                      <a:cubicBezTo>
                        <a:pt x="16" y="8"/>
                        <a:pt x="16" y="8"/>
                        <a:pt x="16" y="8"/>
                      </a:cubicBezTo>
                      <a:cubicBezTo>
                        <a:pt x="16" y="7"/>
                        <a:pt x="16" y="7"/>
                        <a:pt x="15" y="7"/>
                      </a:cubicBezTo>
                      <a:cubicBezTo>
                        <a:pt x="15" y="7"/>
                        <a:pt x="17" y="8"/>
                        <a:pt x="17" y="8"/>
                      </a:cubicBezTo>
                      <a:cubicBezTo>
                        <a:pt x="18" y="9"/>
                        <a:pt x="16" y="8"/>
                        <a:pt x="16" y="7"/>
                      </a:cubicBezTo>
                      <a:cubicBezTo>
                        <a:pt x="16" y="7"/>
                        <a:pt x="15" y="7"/>
                        <a:pt x="16" y="8"/>
                      </a:cubicBezTo>
                      <a:cubicBezTo>
                        <a:pt x="17" y="8"/>
                        <a:pt x="15" y="7"/>
                        <a:pt x="16" y="8"/>
                      </a:cubicBezTo>
                      <a:cubicBezTo>
                        <a:pt x="17" y="8"/>
                        <a:pt x="17" y="8"/>
                        <a:pt x="17" y="9"/>
                      </a:cubicBezTo>
                      <a:cubicBezTo>
                        <a:pt x="17" y="8"/>
                        <a:pt x="16" y="8"/>
                        <a:pt x="16" y="8"/>
                      </a:cubicBezTo>
                      <a:cubicBezTo>
                        <a:pt x="16" y="8"/>
                        <a:pt x="17" y="9"/>
                        <a:pt x="16" y="8"/>
                      </a:cubicBezTo>
                      <a:cubicBezTo>
                        <a:pt x="17" y="9"/>
                        <a:pt x="15" y="8"/>
                        <a:pt x="17" y="9"/>
                      </a:cubicBezTo>
                      <a:cubicBezTo>
                        <a:pt x="17" y="9"/>
                        <a:pt x="17" y="9"/>
                        <a:pt x="17" y="9"/>
                      </a:cubicBezTo>
                      <a:cubicBezTo>
                        <a:pt x="16" y="8"/>
                        <a:pt x="15" y="8"/>
                        <a:pt x="16" y="8"/>
                      </a:cubicBezTo>
                      <a:cubicBezTo>
                        <a:pt x="16" y="9"/>
                        <a:pt x="16" y="8"/>
                        <a:pt x="16" y="8"/>
                      </a:cubicBezTo>
                      <a:cubicBezTo>
                        <a:pt x="17" y="9"/>
                        <a:pt x="17" y="9"/>
                        <a:pt x="17" y="9"/>
                      </a:cubicBezTo>
                      <a:cubicBezTo>
                        <a:pt x="16" y="8"/>
                        <a:pt x="16" y="9"/>
                        <a:pt x="15" y="8"/>
                      </a:cubicBezTo>
                      <a:cubicBezTo>
                        <a:pt x="15" y="8"/>
                        <a:pt x="14" y="8"/>
                        <a:pt x="13" y="7"/>
                      </a:cubicBezTo>
                      <a:cubicBezTo>
                        <a:pt x="13" y="7"/>
                        <a:pt x="14" y="8"/>
                        <a:pt x="14" y="8"/>
                      </a:cubicBezTo>
                      <a:cubicBezTo>
                        <a:pt x="15" y="8"/>
                        <a:pt x="14" y="8"/>
                        <a:pt x="15" y="8"/>
                      </a:cubicBezTo>
                      <a:cubicBezTo>
                        <a:pt x="15" y="8"/>
                        <a:pt x="15" y="8"/>
                        <a:pt x="14" y="8"/>
                      </a:cubicBezTo>
                      <a:cubicBezTo>
                        <a:pt x="13" y="7"/>
                        <a:pt x="13" y="7"/>
                        <a:pt x="12" y="7"/>
                      </a:cubicBezTo>
                      <a:cubicBezTo>
                        <a:pt x="13" y="8"/>
                        <a:pt x="14" y="8"/>
                        <a:pt x="15" y="8"/>
                      </a:cubicBezTo>
                      <a:cubicBezTo>
                        <a:pt x="16" y="9"/>
                        <a:pt x="15" y="8"/>
                        <a:pt x="14" y="8"/>
                      </a:cubicBezTo>
                      <a:cubicBezTo>
                        <a:pt x="14" y="8"/>
                        <a:pt x="13" y="7"/>
                        <a:pt x="13" y="7"/>
                      </a:cubicBezTo>
                      <a:cubicBezTo>
                        <a:pt x="13" y="7"/>
                        <a:pt x="13" y="8"/>
                        <a:pt x="12" y="7"/>
                      </a:cubicBezTo>
                      <a:cubicBezTo>
                        <a:pt x="12" y="7"/>
                        <a:pt x="13" y="8"/>
                        <a:pt x="13" y="7"/>
                      </a:cubicBezTo>
                      <a:cubicBezTo>
                        <a:pt x="12" y="7"/>
                        <a:pt x="12" y="7"/>
                        <a:pt x="11" y="7"/>
                      </a:cubicBezTo>
                      <a:cubicBezTo>
                        <a:pt x="12" y="7"/>
                        <a:pt x="13" y="8"/>
                        <a:pt x="13" y="8"/>
                      </a:cubicBezTo>
                      <a:cubicBezTo>
                        <a:pt x="13" y="8"/>
                        <a:pt x="13" y="8"/>
                        <a:pt x="14" y="9"/>
                      </a:cubicBezTo>
                      <a:cubicBezTo>
                        <a:pt x="14" y="9"/>
                        <a:pt x="14" y="8"/>
                        <a:pt x="14" y="8"/>
                      </a:cubicBezTo>
                      <a:cubicBezTo>
                        <a:pt x="14" y="8"/>
                        <a:pt x="14" y="9"/>
                        <a:pt x="13" y="8"/>
                      </a:cubicBezTo>
                      <a:cubicBezTo>
                        <a:pt x="13" y="8"/>
                        <a:pt x="13" y="8"/>
                        <a:pt x="13" y="8"/>
                      </a:cubicBezTo>
                      <a:cubicBezTo>
                        <a:pt x="14" y="9"/>
                        <a:pt x="14" y="9"/>
                        <a:pt x="14" y="9"/>
                      </a:cubicBezTo>
                      <a:cubicBezTo>
                        <a:pt x="15" y="9"/>
                        <a:pt x="13" y="8"/>
                        <a:pt x="14" y="9"/>
                      </a:cubicBezTo>
                      <a:cubicBezTo>
                        <a:pt x="15" y="9"/>
                        <a:pt x="14" y="9"/>
                        <a:pt x="14" y="9"/>
                      </a:cubicBezTo>
                      <a:cubicBezTo>
                        <a:pt x="14" y="9"/>
                        <a:pt x="14" y="9"/>
                        <a:pt x="13" y="9"/>
                      </a:cubicBezTo>
                      <a:cubicBezTo>
                        <a:pt x="15" y="10"/>
                        <a:pt x="14" y="9"/>
                        <a:pt x="15" y="11"/>
                      </a:cubicBezTo>
                      <a:cubicBezTo>
                        <a:pt x="14" y="10"/>
                        <a:pt x="12" y="9"/>
                        <a:pt x="11" y="9"/>
                      </a:cubicBezTo>
                      <a:cubicBezTo>
                        <a:pt x="11" y="9"/>
                        <a:pt x="9" y="9"/>
                        <a:pt x="10" y="10"/>
                      </a:cubicBezTo>
                      <a:cubicBezTo>
                        <a:pt x="10" y="10"/>
                        <a:pt x="11" y="11"/>
                        <a:pt x="10" y="10"/>
                      </a:cubicBezTo>
                      <a:cubicBezTo>
                        <a:pt x="11" y="10"/>
                        <a:pt x="11" y="11"/>
                        <a:pt x="12" y="11"/>
                      </a:cubicBezTo>
                      <a:cubicBezTo>
                        <a:pt x="12" y="11"/>
                        <a:pt x="13" y="12"/>
                        <a:pt x="11" y="11"/>
                      </a:cubicBezTo>
                      <a:cubicBezTo>
                        <a:pt x="11" y="11"/>
                        <a:pt x="12" y="12"/>
                        <a:pt x="12" y="12"/>
                      </a:cubicBezTo>
                      <a:cubicBezTo>
                        <a:pt x="12" y="12"/>
                        <a:pt x="12" y="12"/>
                        <a:pt x="12" y="12"/>
                      </a:cubicBezTo>
                      <a:cubicBezTo>
                        <a:pt x="11" y="12"/>
                        <a:pt x="12" y="12"/>
                        <a:pt x="11" y="12"/>
                      </a:cubicBezTo>
                      <a:cubicBezTo>
                        <a:pt x="11" y="11"/>
                        <a:pt x="11" y="11"/>
                        <a:pt x="10" y="11"/>
                      </a:cubicBezTo>
                      <a:cubicBezTo>
                        <a:pt x="12" y="12"/>
                        <a:pt x="10" y="11"/>
                        <a:pt x="11" y="11"/>
                      </a:cubicBezTo>
                      <a:cubicBezTo>
                        <a:pt x="10" y="10"/>
                        <a:pt x="10" y="11"/>
                        <a:pt x="9" y="10"/>
                      </a:cubicBezTo>
                      <a:cubicBezTo>
                        <a:pt x="9" y="10"/>
                        <a:pt x="9" y="10"/>
                        <a:pt x="9" y="10"/>
                      </a:cubicBezTo>
                      <a:cubicBezTo>
                        <a:pt x="10" y="10"/>
                        <a:pt x="10" y="11"/>
                        <a:pt x="9" y="10"/>
                      </a:cubicBezTo>
                      <a:cubicBezTo>
                        <a:pt x="9" y="10"/>
                        <a:pt x="11" y="11"/>
                        <a:pt x="11" y="12"/>
                      </a:cubicBezTo>
                      <a:cubicBezTo>
                        <a:pt x="12" y="12"/>
                        <a:pt x="10" y="11"/>
                        <a:pt x="10" y="11"/>
                      </a:cubicBezTo>
                      <a:cubicBezTo>
                        <a:pt x="11" y="12"/>
                        <a:pt x="10" y="11"/>
                        <a:pt x="11" y="12"/>
                      </a:cubicBezTo>
                      <a:cubicBezTo>
                        <a:pt x="10" y="11"/>
                        <a:pt x="10" y="11"/>
                        <a:pt x="10" y="11"/>
                      </a:cubicBezTo>
                      <a:cubicBezTo>
                        <a:pt x="10" y="11"/>
                        <a:pt x="9" y="11"/>
                        <a:pt x="10" y="11"/>
                      </a:cubicBezTo>
                      <a:cubicBezTo>
                        <a:pt x="9" y="10"/>
                        <a:pt x="9" y="10"/>
                        <a:pt x="9" y="10"/>
                      </a:cubicBezTo>
                      <a:cubicBezTo>
                        <a:pt x="9" y="10"/>
                        <a:pt x="9" y="10"/>
                        <a:pt x="9" y="11"/>
                      </a:cubicBezTo>
                      <a:cubicBezTo>
                        <a:pt x="9" y="10"/>
                        <a:pt x="9" y="10"/>
                        <a:pt x="8" y="10"/>
                      </a:cubicBezTo>
                      <a:cubicBezTo>
                        <a:pt x="9" y="11"/>
                        <a:pt x="9" y="11"/>
                        <a:pt x="11" y="12"/>
                      </a:cubicBezTo>
                      <a:cubicBezTo>
                        <a:pt x="11" y="12"/>
                        <a:pt x="10" y="12"/>
                        <a:pt x="11" y="12"/>
                      </a:cubicBezTo>
                      <a:cubicBezTo>
                        <a:pt x="11" y="12"/>
                        <a:pt x="10" y="12"/>
                        <a:pt x="10" y="11"/>
                      </a:cubicBezTo>
                      <a:cubicBezTo>
                        <a:pt x="10" y="11"/>
                        <a:pt x="10" y="11"/>
                        <a:pt x="10" y="11"/>
                      </a:cubicBezTo>
                      <a:cubicBezTo>
                        <a:pt x="9" y="11"/>
                        <a:pt x="9" y="11"/>
                        <a:pt x="8" y="10"/>
                      </a:cubicBezTo>
                      <a:cubicBezTo>
                        <a:pt x="8" y="11"/>
                        <a:pt x="10" y="12"/>
                        <a:pt x="8" y="11"/>
                      </a:cubicBezTo>
                      <a:cubicBezTo>
                        <a:pt x="8" y="10"/>
                        <a:pt x="10" y="12"/>
                        <a:pt x="10" y="11"/>
                      </a:cubicBezTo>
                      <a:cubicBezTo>
                        <a:pt x="11" y="12"/>
                        <a:pt x="9" y="11"/>
                        <a:pt x="10" y="12"/>
                      </a:cubicBezTo>
                      <a:cubicBezTo>
                        <a:pt x="10" y="12"/>
                        <a:pt x="9" y="11"/>
                        <a:pt x="8" y="11"/>
                      </a:cubicBezTo>
                      <a:cubicBezTo>
                        <a:pt x="9" y="11"/>
                        <a:pt x="9" y="11"/>
                        <a:pt x="8" y="11"/>
                      </a:cubicBezTo>
                      <a:cubicBezTo>
                        <a:pt x="10" y="12"/>
                        <a:pt x="9" y="11"/>
                        <a:pt x="11" y="12"/>
                      </a:cubicBezTo>
                      <a:cubicBezTo>
                        <a:pt x="9" y="11"/>
                        <a:pt x="11" y="13"/>
                        <a:pt x="10" y="12"/>
                      </a:cubicBezTo>
                      <a:cubicBezTo>
                        <a:pt x="10" y="12"/>
                        <a:pt x="10" y="12"/>
                        <a:pt x="11" y="13"/>
                      </a:cubicBezTo>
                      <a:cubicBezTo>
                        <a:pt x="10" y="12"/>
                        <a:pt x="9" y="12"/>
                        <a:pt x="9" y="12"/>
                      </a:cubicBezTo>
                      <a:cubicBezTo>
                        <a:pt x="11" y="13"/>
                        <a:pt x="8" y="12"/>
                        <a:pt x="10" y="13"/>
                      </a:cubicBezTo>
                      <a:cubicBezTo>
                        <a:pt x="10" y="13"/>
                        <a:pt x="9" y="13"/>
                        <a:pt x="8" y="12"/>
                      </a:cubicBezTo>
                      <a:cubicBezTo>
                        <a:pt x="9" y="13"/>
                        <a:pt x="9" y="13"/>
                        <a:pt x="9" y="13"/>
                      </a:cubicBezTo>
                      <a:cubicBezTo>
                        <a:pt x="9" y="13"/>
                        <a:pt x="9" y="13"/>
                        <a:pt x="8" y="13"/>
                      </a:cubicBezTo>
                      <a:cubicBezTo>
                        <a:pt x="8" y="13"/>
                        <a:pt x="8" y="13"/>
                        <a:pt x="9" y="13"/>
                      </a:cubicBezTo>
                      <a:cubicBezTo>
                        <a:pt x="8" y="13"/>
                        <a:pt x="7" y="12"/>
                        <a:pt x="6" y="12"/>
                      </a:cubicBezTo>
                      <a:cubicBezTo>
                        <a:pt x="6" y="12"/>
                        <a:pt x="7" y="12"/>
                        <a:pt x="7" y="12"/>
                      </a:cubicBezTo>
                      <a:cubicBezTo>
                        <a:pt x="8" y="13"/>
                        <a:pt x="6" y="12"/>
                        <a:pt x="8" y="13"/>
                      </a:cubicBezTo>
                      <a:cubicBezTo>
                        <a:pt x="8" y="13"/>
                        <a:pt x="7" y="12"/>
                        <a:pt x="8" y="13"/>
                      </a:cubicBezTo>
                      <a:cubicBezTo>
                        <a:pt x="7" y="13"/>
                        <a:pt x="7" y="13"/>
                        <a:pt x="7" y="12"/>
                      </a:cubicBezTo>
                      <a:cubicBezTo>
                        <a:pt x="7" y="12"/>
                        <a:pt x="8" y="13"/>
                        <a:pt x="7" y="12"/>
                      </a:cubicBezTo>
                      <a:cubicBezTo>
                        <a:pt x="7" y="13"/>
                        <a:pt x="7" y="13"/>
                        <a:pt x="8" y="13"/>
                      </a:cubicBezTo>
                      <a:cubicBezTo>
                        <a:pt x="8" y="13"/>
                        <a:pt x="7" y="13"/>
                        <a:pt x="8" y="14"/>
                      </a:cubicBezTo>
                      <a:cubicBezTo>
                        <a:pt x="9" y="14"/>
                        <a:pt x="7" y="13"/>
                        <a:pt x="7" y="13"/>
                      </a:cubicBezTo>
                      <a:cubicBezTo>
                        <a:pt x="6" y="13"/>
                        <a:pt x="7" y="13"/>
                        <a:pt x="7" y="13"/>
                      </a:cubicBezTo>
                      <a:cubicBezTo>
                        <a:pt x="6" y="13"/>
                        <a:pt x="6" y="13"/>
                        <a:pt x="6" y="12"/>
                      </a:cubicBezTo>
                      <a:cubicBezTo>
                        <a:pt x="6" y="13"/>
                        <a:pt x="7" y="13"/>
                        <a:pt x="8" y="14"/>
                      </a:cubicBezTo>
                      <a:cubicBezTo>
                        <a:pt x="7" y="14"/>
                        <a:pt x="7" y="14"/>
                        <a:pt x="8" y="14"/>
                      </a:cubicBezTo>
                      <a:cubicBezTo>
                        <a:pt x="8" y="14"/>
                        <a:pt x="7" y="14"/>
                        <a:pt x="7" y="14"/>
                      </a:cubicBezTo>
                      <a:cubicBezTo>
                        <a:pt x="8" y="14"/>
                        <a:pt x="9" y="15"/>
                        <a:pt x="8" y="15"/>
                      </a:cubicBezTo>
                      <a:cubicBezTo>
                        <a:pt x="7" y="14"/>
                        <a:pt x="7" y="14"/>
                        <a:pt x="7" y="14"/>
                      </a:cubicBezTo>
                      <a:cubicBezTo>
                        <a:pt x="6" y="13"/>
                        <a:pt x="8" y="15"/>
                        <a:pt x="6" y="14"/>
                      </a:cubicBezTo>
                      <a:cubicBezTo>
                        <a:pt x="7" y="14"/>
                        <a:pt x="8" y="15"/>
                        <a:pt x="7" y="14"/>
                      </a:cubicBezTo>
                      <a:cubicBezTo>
                        <a:pt x="8" y="15"/>
                        <a:pt x="8" y="16"/>
                        <a:pt x="9" y="16"/>
                      </a:cubicBezTo>
                      <a:cubicBezTo>
                        <a:pt x="9" y="16"/>
                        <a:pt x="9" y="16"/>
                        <a:pt x="9" y="16"/>
                      </a:cubicBezTo>
                      <a:cubicBezTo>
                        <a:pt x="9" y="16"/>
                        <a:pt x="9" y="16"/>
                        <a:pt x="9" y="15"/>
                      </a:cubicBezTo>
                      <a:cubicBezTo>
                        <a:pt x="8" y="15"/>
                        <a:pt x="8" y="15"/>
                        <a:pt x="8" y="15"/>
                      </a:cubicBezTo>
                      <a:cubicBezTo>
                        <a:pt x="7" y="14"/>
                        <a:pt x="8" y="15"/>
                        <a:pt x="6" y="14"/>
                      </a:cubicBezTo>
                      <a:cubicBezTo>
                        <a:pt x="6" y="14"/>
                        <a:pt x="6" y="14"/>
                        <a:pt x="6" y="15"/>
                      </a:cubicBezTo>
                      <a:cubicBezTo>
                        <a:pt x="7" y="15"/>
                        <a:pt x="7" y="15"/>
                        <a:pt x="8" y="16"/>
                      </a:cubicBezTo>
                      <a:cubicBezTo>
                        <a:pt x="7" y="15"/>
                        <a:pt x="7" y="15"/>
                        <a:pt x="7" y="15"/>
                      </a:cubicBezTo>
                      <a:cubicBezTo>
                        <a:pt x="6" y="15"/>
                        <a:pt x="8" y="16"/>
                        <a:pt x="6" y="15"/>
                      </a:cubicBezTo>
                      <a:cubicBezTo>
                        <a:pt x="7" y="15"/>
                        <a:pt x="7" y="15"/>
                        <a:pt x="9" y="16"/>
                      </a:cubicBezTo>
                      <a:cubicBezTo>
                        <a:pt x="6" y="15"/>
                        <a:pt x="9" y="16"/>
                        <a:pt x="8" y="16"/>
                      </a:cubicBezTo>
                      <a:cubicBezTo>
                        <a:pt x="8" y="16"/>
                        <a:pt x="8" y="16"/>
                        <a:pt x="9" y="17"/>
                      </a:cubicBezTo>
                      <a:cubicBezTo>
                        <a:pt x="9" y="16"/>
                        <a:pt x="8" y="16"/>
                        <a:pt x="8" y="16"/>
                      </a:cubicBezTo>
                      <a:cubicBezTo>
                        <a:pt x="8" y="16"/>
                        <a:pt x="8" y="16"/>
                        <a:pt x="9" y="16"/>
                      </a:cubicBezTo>
                      <a:cubicBezTo>
                        <a:pt x="9" y="17"/>
                        <a:pt x="9" y="17"/>
                        <a:pt x="9" y="17"/>
                      </a:cubicBezTo>
                      <a:cubicBezTo>
                        <a:pt x="10" y="17"/>
                        <a:pt x="9" y="17"/>
                        <a:pt x="9" y="17"/>
                      </a:cubicBezTo>
                      <a:cubicBezTo>
                        <a:pt x="8" y="16"/>
                        <a:pt x="8" y="16"/>
                        <a:pt x="8" y="16"/>
                      </a:cubicBezTo>
                      <a:cubicBezTo>
                        <a:pt x="8" y="16"/>
                        <a:pt x="8" y="16"/>
                        <a:pt x="8" y="16"/>
                      </a:cubicBezTo>
                      <a:cubicBezTo>
                        <a:pt x="9" y="17"/>
                        <a:pt x="8" y="16"/>
                        <a:pt x="8" y="16"/>
                      </a:cubicBezTo>
                      <a:cubicBezTo>
                        <a:pt x="10" y="18"/>
                        <a:pt x="8" y="17"/>
                        <a:pt x="9" y="18"/>
                      </a:cubicBezTo>
                      <a:cubicBezTo>
                        <a:pt x="9" y="17"/>
                        <a:pt x="9" y="17"/>
                        <a:pt x="8" y="17"/>
                      </a:cubicBezTo>
                      <a:cubicBezTo>
                        <a:pt x="9" y="17"/>
                        <a:pt x="9" y="18"/>
                        <a:pt x="8" y="17"/>
                      </a:cubicBezTo>
                      <a:cubicBezTo>
                        <a:pt x="7" y="17"/>
                        <a:pt x="9" y="18"/>
                        <a:pt x="8" y="17"/>
                      </a:cubicBezTo>
                      <a:cubicBezTo>
                        <a:pt x="7" y="16"/>
                        <a:pt x="11" y="19"/>
                        <a:pt x="9" y="18"/>
                      </a:cubicBezTo>
                      <a:cubicBezTo>
                        <a:pt x="10" y="19"/>
                        <a:pt x="8" y="18"/>
                        <a:pt x="9" y="18"/>
                      </a:cubicBezTo>
                      <a:cubicBezTo>
                        <a:pt x="8" y="18"/>
                        <a:pt x="8" y="18"/>
                        <a:pt x="7" y="17"/>
                      </a:cubicBezTo>
                      <a:cubicBezTo>
                        <a:pt x="7" y="17"/>
                        <a:pt x="8" y="18"/>
                        <a:pt x="8" y="18"/>
                      </a:cubicBezTo>
                      <a:cubicBezTo>
                        <a:pt x="8" y="18"/>
                        <a:pt x="7" y="17"/>
                        <a:pt x="7" y="17"/>
                      </a:cubicBezTo>
                      <a:cubicBezTo>
                        <a:pt x="7" y="17"/>
                        <a:pt x="8" y="18"/>
                        <a:pt x="8" y="18"/>
                      </a:cubicBezTo>
                      <a:cubicBezTo>
                        <a:pt x="8" y="18"/>
                        <a:pt x="8" y="18"/>
                        <a:pt x="8" y="18"/>
                      </a:cubicBezTo>
                      <a:cubicBezTo>
                        <a:pt x="7" y="18"/>
                        <a:pt x="7" y="18"/>
                        <a:pt x="7" y="17"/>
                      </a:cubicBezTo>
                      <a:cubicBezTo>
                        <a:pt x="8" y="18"/>
                        <a:pt x="8" y="19"/>
                        <a:pt x="7" y="18"/>
                      </a:cubicBezTo>
                      <a:cubicBezTo>
                        <a:pt x="7" y="18"/>
                        <a:pt x="8" y="18"/>
                        <a:pt x="8" y="18"/>
                      </a:cubicBezTo>
                      <a:cubicBezTo>
                        <a:pt x="8" y="19"/>
                        <a:pt x="8" y="19"/>
                        <a:pt x="9" y="19"/>
                      </a:cubicBezTo>
                      <a:cubicBezTo>
                        <a:pt x="8" y="19"/>
                        <a:pt x="8" y="18"/>
                        <a:pt x="7" y="18"/>
                      </a:cubicBezTo>
                      <a:cubicBezTo>
                        <a:pt x="7" y="18"/>
                        <a:pt x="7" y="18"/>
                        <a:pt x="7" y="18"/>
                      </a:cubicBezTo>
                      <a:cubicBezTo>
                        <a:pt x="7" y="18"/>
                        <a:pt x="6" y="18"/>
                        <a:pt x="6" y="18"/>
                      </a:cubicBezTo>
                      <a:cubicBezTo>
                        <a:pt x="7" y="18"/>
                        <a:pt x="5" y="18"/>
                        <a:pt x="7" y="18"/>
                      </a:cubicBezTo>
                      <a:cubicBezTo>
                        <a:pt x="4" y="18"/>
                        <a:pt x="5" y="20"/>
                        <a:pt x="5" y="20"/>
                      </a:cubicBezTo>
                      <a:cubicBezTo>
                        <a:pt x="6" y="21"/>
                        <a:pt x="5" y="20"/>
                        <a:pt x="6" y="21"/>
                      </a:cubicBezTo>
                      <a:cubicBezTo>
                        <a:pt x="6" y="20"/>
                        <a:pt x="5" y="20"/>
                        <a:pt x="6" y="20"/>
                      </a:cubicBezTo>
                      <a:cubicBezTo>
                        <a:pt x="5" y="20"/>
                        <a:pt x="7" y="21"/>
                        <a:pt x="6" y="20"/>
                      </a:cubicBezTo>
                      <a:cubicBezTo>
                        <a:pt x="7" y="20"/>
                        <a:pt x="8" y="21"/>
                        <a:pt x="8" y="21"/>
                      </a:cubicBezTo>
                      <a:cubicBezTo>
                        <a:pt x="6" y="20"/>
                        <a:pt x="8" y="21"/>
                        <a:pt x="7" y="21"/>
                      </a:cubicBezTo>
                      <a:cubicBezTo>
                        <a:pt x="6" y="20"/>
                        <a:pt x="6" y="20"/>
                        <a:pt x="8" y="21"/>
                      </a:cubicBezTo>
                      <a:cubicBezTo>
                        <a:pt x="8" y="21"/>
                        <a:pt x="7" y="21"/>
                        <a:pt x="8" y="21"/>
                      </a:cubicBezTo>
                      <a:cubicBezTo>
                        <a:pt x="7" y="21"/>
                        <a:pt x="6" y="21"/>
                        <a:pt x="5" y="20"/>
                      </a:cubicBezTo>
                      <a:cubicBezTo>
                        <a:pt x="5" y="20"/>
                        <a:pt x="7" y="21"/>
                        <a:pt x="7" y="21"/>
                      </a:cubicBezTo>
                      <a:cubicBezTo>
                        <a:pt x="7" y="21"/>
                        <a:pt x="7" y="21"/>
                        <a:pt x="7" y="21"/>
                      </a:cubicBezTo>
                      <a:cubicBezTo>
                        <a:pt x="7" y="21"/>
                        <a:pt x="6" y="21"/>
                        <a:pt x="6" y="21"/>
                      </a:cubicBezTo>
                      <a:cubicBezTo>
                        <a:pt x="6" y="21"/>
                        <a:pt x="5" y="20"/>
                        <a:pt x="5" y="20"/>
                      </a:cubicBezTo>
                      <a:cubicBezTo>
                        <a:pt x="5" y="20"/>
                        <a:pt x="6" y="21"/>
                        <a:pt x="7" y="21"/>
                      </a:cubicBezTo>
                      <a:cubicBezTo>
                        <a:pt x="6" y="21"/>
                        <a:pt x="8" y="22"/>
                        <a:pt x="5" y="21"/>
                      </a:cubicBezTo>
                      <a:cubicBezTo>
                        <a:pt x="6" y="22"/>
                        <a:pt x="4" y="21"/>
                        <a:pt x="6" y="22"/>
                      </a:cubicBezTo>
                      <a:cubicBezTo>
                        <a:pt x="6" y="22"/>
                        <a:pt x="5" y="21"/>
                        <a:pt x="3" y="21"/>
                      </a:cubicBezTo>
                      <a:close/>
                      <a:moveTo>
                        <a:pt x="12" y="6"/>
                      </a:moveTo>
                      <a:cubicBezTo>
                        <a:pt x="12" y="6"/>
                        <a:pt x="13" y="6"/>
                        <a:pt x="13" y="6"/>
                      </a:cubicBezTo>
                      <a:cubicBezTo>
                        <a:pt x="13" y="6"/>
                        <a:pt x="13" y="6"/>
                        <a:pt x="12" y="5"/>
                      </a:cubicBezTo>
                      <a:cubicBezTo>
                        <a:pt x="12" y="6"/>
                        <a:pt x="12" y="5"/>
                        <a:pt x="11" y="5"/>
                      </a:cubicBezTo>
                      <a:cubicBezTo>
                        <a:pt x="12" y="6"/>
                        <a:pt x="12" y="6"/>
                        <a:pt x="12" y="6"/>
                      </a:cubicBezTo>
                      <a:cubicBezTo>
                        <a:pt x="12" y="6"/>
                        <a:pt x="11" y="5"/>
                        <a:pt x="12" y="6"/>
                      </a:cubicBezTo>
                      <a:close/>
                      <a:moveTo>
                        <a:pt x="13" y="7"/>
                      </a:moveTo>
                      <a:cubicBezTo>
                        <a:pt x="13" y="7"/>
                        <a:pt x="13" y="7"/>
                        <a:pt x="13" y="7"/>
                      </a:cubicBezTo>
                      <a:cubicBezTo>
                        <a:pt x="12" y="6"/>
                        <a:pt x="11" y="6"/>
                        <a:pt x="12" y="6"/>
                      </a:cubicBezTo>
                      <a:cubicBezTo>
                        <a:pt x="12" y="6"/>
                        <a:pt x="12" y="6"/>
                        <a:pt x="13" y="7"/>
                      </a:cubicBezTo>
                      <a:cubicBezTo>
                        <a:pt x="13" y="7"/>
                        <a:pt x="13" y="7"/>
                        <a:pt x="13" y="7"/>
                      </a:cubicBezTo>
                      <a:close/>
                      <a:moveTo>
                        <a:pt x="12" y="6"/>
                      </a:moveTo>
                      <a:cubicBezTo>
                        <a:pt x="12" y="6"/>
                        <a:pt x="11" y="6"/>
                        <a:pt x="12" y="6"/>
                      </a:cubicBezTo>
                      <a:cubicBezTo>
                        <a:pt x="11" y="6"/>
                        <a:pt x="10" y="5"/>
                        <a:pt x="10" y="6"/>
                      </a:cubicBezTo>
                      <a:cubicBezTo>
                        <a:pt x="11" y="6"/>
                        <a:pt x="11" y="6"/>
                        <a:pt x="12" y="6"/>
                      </a:cubicBezTo>
                      <a:close/>
                      <a:moveTo>
                        <a:pt x="7" y="14"/>
                      </a:moveTo>
                      <a:cubicBezTo>
                        <a:pt x="6" y="13"/>
                        <a:pt x="5" y="13"/>
                        <a:pt x="5" y="12"/>
                      </a:cubicBezTo>
                      <a:cubicBezTo>
                        <a:pt x="5" y="13"/>
                        <a:pt x="8" y="15"/>
                        <a:pt x="7" y="14"/>
                      </a:cubicBezTo>
                      <a:close/>
                      <a:moveTo>
                        <a:pt x="5" y="15"/>
                      </a:moveTo>
                      <a:cubicBezTo>
                        <a:pt x="6" y="15"/>
                        <a:pt x="7" y="16"/>
                        <a:pt x="7" y="16"/>
                      </a:cubicBezTo>
                      <a:cubicBezTo>
                        <a:pt x="6" y="15"/>
                        <a:pt x="6" y="15"/>
                        <a:pt x="5" y="15"/>
                      </a:cubicBezTo>
                      <a:cubicBezTo>
                        <a:pt x="5" y="15"/>
                        <a:pt x="5" y="15"/>
                        <a:pt x="5" y="14"/>
                      </a:cubicBezTo>
                      <a:cubicBezTo>
                        <a:pt x="5" y="14"/>
                        <a:pt x="5" y="15"/>
                        <a:pt x="5" y="15"/>
                      </a:cubicBezTo>
                      <a:close/>
                    </a:path>
                  </a:pathLst>
                </a:custGeom>
                <a:solidFill>
                  <a:srgbClr val="AEBD72"/>
                </a:solidFill>
                <a:ln>
                  <a:noFill/>
                </a:ln>
              </p:spPr>
              <p:txBody>
                <a:bodyPr vert="horz" wrap="square" lIns="91440" tIns="45720" rIns="91440" bIns="45720" numCol="1" anchor="t" anchorCtr="0" compatLnSpc="1"/>
                <a:lstStyle/>
                <a:p>
                  <a:endParaRPr lang="zh-CN" altLang="en-US">
                    <a:cs typeface="+mn-ea"/>
                    <a:sym typeface="+mn-lt"/>
                  </a:endParaRPr>
                </a:p>
              </p:txBody>
            </p:sp>
            <p:sp>
              <p:nvSpPr>
                <p:cNvPr id="236" name="Freeform 82"/>
                <p:cNvSpPr/>
                <p:nvPr/>
              </p:nvSpPr>
              <p:spPr bwMode="auto">
                <a:xfrm rot="976095">
                  <a:off x="7208026" y="1950086"/>
                  <a:ext cx="0" cy="0"/>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7" name="Freeform 83"/>
                <p:cNvSpPr/>
                <p:nvPr/>
              </p:nvSpPr>
              <p:spPr bwMode="auto">
                <a:xfrm rot="976095">
                  <a:off x="7069066" y="2197002"/>
                  <a:ext cx="31547" cy="12618"/>
                </a:xfrm>
                <a:custGeom>
                  <a:avLst/>
                  <a:gdLst>
                    <a:gd name="T0" fmla="*/ 1 w 2"/>
                    <a:gd name="T1" fmla="*/ 1 h 1"/>
                    <a:gd name="T2" fmla="*/ 1 w 2"/>
                    <a:gd name="T3" fmla="*/ 1 h 1"/>
                    <a:gd name="T4" fmla="*/ 2 w 2"/>
                    <a:gd name="T5" fmla="*/ 1 h 1"/>
                    <a:gd name="T6" fmla="*/ 1 w 2"/>
                    <a:gd name="T7" fmla="*/ 1 h 1"/>
                    <a:gd name="T8" fmla="*/ 0 w 2"/>
                    <a:gd name="T9" fmla="*/ 1 h 1"/>
                    <a:gd name="T10" fmla="*/ 1 w 2"/>
                    <a:gd name="T11" fmla="*/ 1 h 1"/>
                  </a:gdLst>
                  <a:ahLst/>
                  <a:cxnLst>
                    <a:cxn ang="0">
                      <a:pos x="T0" y="T1"/>
                    </a:cxn>
                    <a:cxn ang="0">
                      <a:pos x="T2" y="T3"/>
                    </a:cxn>
                    <a:cxn ang="0">
                      <a:pos x="T4" y="T5"/>
                    </a:cxn>
                    <a:cxn ang="0">
                      <a:pos x="T6" y="T7"/>
                    </a:cxn>
                    <a:cxn ang="0">
                      <a:pos x="T8" y="T9"/>
                    </a:cxn>
                    <a:cxn ang="0">
                      <a:pos x="T10" y="T11"/>
                    </a:cxn>
                  </a:cxnLst>
                  <a:rect l="0" t="0" r="r" b="b"/>
                  <a:pathLst>
                    <a:path w="2" h="1">
                      <a:moveTo>
                        <a:pt x="1" y="1"/>
                      </a:moveTo>
                      <a:cubicBezTo>
                        <a:pt x="1" y="1"/>
                        <a:pt x="1" y="1"/>
                        <a:pt x="1" y="1"/>
                      </a:cubicBezTo>
                      <a:cubicBezTo>
                        <a:pt x="1" y="1"/>
                        <a:pt x="1" y="1"/>
                        <a:pt x="2" y="1"/>
                      </a:cubicBezTo>
                      <a:cubicBezTo>
                        <a:pt x="1" y="1"/>
                        <a:pt x="1" y="1"/>
                        <a:pt x="1" y="1"/>
                      </a:cubicBezTo>
                      <a:cubicBezTo>
                        <a:pt x="1" y="1"/>
                        <a:pt x="0" y="0"/>
                        <a:pt x="0" y="1"/>
                      </a:cubicBezTo>
                      <a:cubicBezTo>
                        <a:pt x="1" y="1"/>
                        <a:pt x="1" y="1"/>
                        <a:pt x="1"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sp>
              <p:nvSpPr>
                <p:cNvPr id="238" name="Freeform 84"/>
                <p:cNvSpPr/>
                <p:nvPr/>
              </p:nvSpPr>
              <p:spPr bwMode="auto">
                <a:xfrm rot="976095">
                  <a:off x="7081053" y="2201420"/>
                  <a:ext cx="37854" cy="12618"/>
                </a:xfrm>
                <a:custGeom>
                  <a:avLst/>
                  <a:gdLst>
                    <a:gd name="T0" fmla="*/ 2 w 2"/>
                    <a:gd name="T1" fmla="*/ 1 h 1"/>
                    <a:gd name="T2" fmla="*/ 1 w 2"/>
                    <a:gd name="T3" fmla="*/ 0 h 1"/>
                    <a:gd name="T4" fmla="*/ 2 w 2"/>
                    <a:gd name="T5" fmla="*/ 1 h 1"/>
                  </a:gdLst>
                  <a:ahLst/>
                  <a:cxnLst>
                    <a:cxn ang="0">
                      <a:pos x="T0" y="T1"/>
                    </a:cxn>
                    <a:cxn ang="0">
                      <a:pos x="T2" y="T3"/>
                    </a:cxn>
                    <a:cxn ang="0">
                      <a:pos x="T4" y="T5"/>
                    </a:cxn>
                  </a:cxnLst>
                  <a:rect l="0" t="0" r="r" b="b"/>
                  <a:pathLst>
                    <a:path w="2" h="1">
                      <a:moveTo>
                        <a:pt x="2" y="1"/>
                      </a:moveTo>
                      <a:cubicBezTo>
                        <a:pt x="0" y="1"/>
                        <a:pt x="2" y="1"/>
                        <a:pt x="1" y="0"/>
                      </a:cubicBezTo>
                      <a:cubicBezTo>
                        <a:pt x="1" y="1"/>
                        <a:pt x="1" y="1"/>
                        <a:pt x="2" y="1"/>
                      </a:cubicBezTo>
                      <a:close/>
                    </a:path>
                  </a:pathLst>
                </a:custGeom>
                <a:solidFill>
                  <a:srgbClr val="FFAE4C"/>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cs typeface="+mn-ea"/>
                    <a:sym typeface="+mn-lt"/>
                  </a:endParaRPr>
                </a:p>
              </p:txBody>
            </p:sp>
          </p:grpSp>
        </p:gr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实验设计</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02</a:t>
            </a:r>
          </a:p>
        </p:txBody>
      </p:sp>
      <p:grpSp>
        <p:nvGrpSpPr>
          <p:cNvPr id="24" name="组合 23">
            <a:extLst>
              <a:ext uri="{FF2B5EF4-FFF2-40B4-BE49-F238E27FC236}">
                <a16:creationId xmlns:a16="http://schemas.microsoft.com/office/drawing/2014/main" id="{A6CBD9D9-1AC9-445F-B5E4-8D7DC3243C65}"/>
              </a:ext>
            </a:extLst>
          </p:cNvPr>
          <p:cNvGrpSpPr/>
          <p:nvPr/>
        </p:nvGrpSpPr>
        <p:grpSpPr>
          <a:xfrm>
            <a:off x="444486" y="1135121"/>
            <a:ext cx="3524867" cy="4342104"/>
            <a:chOff x="808382" y="1135121"/>
            <a:chExt cx="3524867" cy="4342104"/>
          </a:xfrm>
        </p:grpSpPr>
        <p:pic>
          <p:nvPicPr>
            <p:cNvPr id="19" name="图片 18">
              <a:extLst>
                <a:ext uri="{FF2B5EF4-FFF2-40B4-BE49-F238E27FC236}">
                  <a16:creationId xmlns:a16="http://schemas.microsoft.com/office/drawing/2014/main" id="{C5E398FB-4078-4D38-BAED-42CC216C90E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05" b="36798"/>
            <a:stretch/>
          </p:blipFill>
          <p:spPr>
            <a:xfrm>
              <a:off x="808382" y="1877225"/>
              <a:ext cx="2876589" cy="3600000"/>
            </a:xfrm>
            <a:prstGeom prst="rect">
              <a:avLst/>
            </a:prstGeom>
          </p:spPr>
        </p:pic>
        <p:cxnSp>
          <p:nvCxnSpPr>
            <p:cNvPr id="10" name="直接箭头连接符 9">
              <a:extLst>
                <a:ext uri="{FF2B5EF4-FFF2-40B4-BE49-F238E27FC236}">
                  <a16:creationId xmlns:a16="http://schemas.microsoft.com/office/drawing/2014/main" id="{9FD67E30-078B-4039-AAA8-83DF6B5F7BCC}"/>
                </a:ext>
              </a:extLst>
            </p:cNvPr>
            <p:cNvCxnSpPr>
              <a:cxnSpLocks/>
            </p:cNvCxnSpPr>
            <p:nvPr/>
          </p:nvCxnSpPr>
          <p:spPr>
            <a:xfrm>
              <a:off x="1997011" y="4063339"/>
              <a:ext cx="216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294947-B829-4AD3-9931-60F1E909D651}"/>
                </a:ext>
              </a:extLst>
            </p:cNvPr>
            <p:cNvCxnSpPr>
              <a:cxnSpLocks/>
            </p:cNvCxnSpPr>
            <p:nvPr/>
          </p:nvCxnSpPr>
          <p:spPr>
            <a:xfrm flipV="1">
              <a:off x="2007644" y="1193971"/>
              <a:ext cx="0" cy="288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58">
                  <a:extLst>
                    <a:ext uri="{FF2B5EF4-FFF2-40B4-BE49-F238E27FC236}">
                      <a16:creationId xmlns:a16="http://schemas.microsoft.com/office/drawing/2014/main" id="{FE5DD93A-BF82-4C10-9210-62B4F58829EB}"/>
                    </a:ext>
                  </a:extLst>
                </p:cNvPr>
                <p:cNvSpPr txBox="1"/>
                <p:nvPr/>
              </p:nvSpPr>
              <p:spPr>
                <a:xfrm>
                  <a:off x="3772318" y="3965692"/>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14" name="TextBox 58">
                  <a:extLst>
                    <a:ext uri="{FF2B5EF4-FFF2-40B4-BE49-F238E27FC236}">
                      <a16:creationId xmlns:a16="http://schemas.microsoft.com/office/drawing/2014/main" id="{FE5DD93A-BF82-4C10-9210-62B4F58829EB}"/>
                    </a:ext>
                  </a:extLst>
                </p:cNvPr>
                <p:cNvSpPr txBox="1">
                  <a:spLocks noRot="1" noChangeAspect="1" noMove="1" noResize="1" noEditPoints="1" noAdjustHandles="1" noChangeArrowheads="1" noChangeShapeType="1" noTextEdit="1"/>
                </p:cNvSpPr>
                <p:nvPr/>
              </p:nvSpPr>
              <p:spPr>
                <a:xfrm>
                  <a:off x="3772318" y="3965692"/>
                  <a:ext cx="560931" cy="5355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58">
                  <a:extLst>
                    <a:ext uri="{FF2B5EF4-FFF2-40B4-BE49-F238E27FC236}">
                      <a16:creationId xmlns:a16="http://schemas.microsoft.com/office/drawing/2014/main" id="{0A9BF5C5-D0FE-4A20-9956-12E9D46879C5}"/>
                    </a:ext>
                  </a:extLst>
                </p:cNvPr>
                <p:cNvSpPr txBox="1"/>
                <p:nvPr/>
              </p:nvSpPr>
              <p:spPr>
                <a:xfrm>
                  <a:off x="1553042" y="11351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15" name="TextBox 58">
                  <a:extLst>
                    <a:ext uri="{FF2B5EF4-FFF2-40B4-BE49-F238E27FC236}">
                      <a16:creationId xmlns:a16="http://schemas.microsoft.com/office/drawing/2014/main" id="{0A9BF5C5-D0FE-4A20-9956-12E9D46879C5}"/>
                    </a:ext>
                  </a:extLst>
                </p:cNvPr>
                <p:cNvSpPr txBox="1">
                  <a:spLocks noRot="1" noChangeAspect="1" noMove="1" noResize="1" noEditPoints="1" noAdjustHandles="1" noChangeArrowheads="1" noChangeShapeType="1" noTextEdit="1"/>
                </p:cNvSpPr>
                <p:nvPr/>
              </p:nvSpPr>
              <p:spPr>
                <a:xfrm>
                  <a:off x="1553042" y="1135121"/>
                  <a:ext cx="560931" cy="5355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58">
                  <a:extLst>
                    <a:ext uri="{FF2B5EF4-FFF2-40B4-BE49-F238E27FC236}">
                      <a16:creationId xmlns:a16="http://schemas.microsoft.com/office/drawing/2014/main" id="{13CA385F-5881-4D51-9793-A018C1568AFB}"/>
                    </a:ext>
                  </a:extLst>
                </p:cNvPr>
                <p:cNvSpPr txBox="1"/>
                <p:nvPr/>
              </p:nvSpPr>
              <p:spPr>
                <a:xfrm>
                  <a:off x="1599040" y="386505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𝑜</m:t>
                        </m:r>
                      </m:oMath>
                    </m:oMathPara>
                  </a14:m>
                  <a:endParaRPr lang="en-US" altLang="zh-CN" sz="2400" dirty="0">
                    <a:solidFill>
                      <a:srgbClr val="FFFFFF"/>
                    </a:solidFill>
                    <a:cs typeface="+mn-ea"/>
                    <a:sym typeface="+mn-lt"/>
                  </a:endParaRPr>
                </a:p>
              </p:txBody>
            </p:sp>
          </mc:Choice>
          <mc:Fallback xmlns="">
            <p:sp>
              <p:nvSpPr>
                <p:cNvPr id="16" name="TextBox 58">
                  <a:extLst>
                    <a:ext uri="{FF2B5EF4-FFF2-40B4-BE49-F238E27FC236}">
                      <a16:creationId xmlns:a16="http://schemas.microsoft.com/office/drawing/2014/main" id="{13CA385F-5881-4D51-9793-A018C1568AFB}"/>
                    </a:ext>
                  </a:extLst>
                </p:cNvPr>
                <p:cNvSpPr txBox="1">
                  <a:spLocks noRot="1" noChangeAspect="1" noMove="1" noResize="1" noEditPoints="1" noAdjustHandles="1" noChangeArrowheads="1" noChangeShapeType="1" noTextEdit="1"/>
                </p:cNvSpPr>
                <p:nvPr/>
              </p:nvSpPr>
              <p:spPr>
                <a:xfrm>
                  <a:off x="1599040" y="3865055"/>
                  <a:ext cx="560931" cy="535531"/>
                </a:xfrm>
                <a:prstGeom prst="rect">
                  <a:avLst/>
                </a:prstGeom>
                <a:blipFill>
                  <a:blip r:embed="rId6"/>
                  <a:stretch>
                    <a:fillRect/>
                  </a:stretch>
                </a:blipFill>
              </p:spPr>
              <p:txBody>
                <a:bodyPr/>
                <a:lstStyle/>
                <a:p>
                  <a:r>
                    <a:rPr lang="zh-CN" altLang="en-US">
                      <a:noFill/>
                    </a:rPr>
                    <a:t> </a:t>
                  </a:r>
                </a:p>
              </p:txBody>
            </p:sp>
          </mc:Fallback>
        </mc:AlternateContent>
      </p:grpSp>
      <p:grpSp>
        <p:nvGrpSpPr>
          <p:cNvPr id="25" name="组合 24">
            <a:extLst>
              <a:ext uri="{FF2B5EF4-FFF2-40B4-BE49-F238E27FC236}">
                <a16:creationId xmlns:a16="http://schemas.microsoft.com/office/drawing/2014/main" id="{DF86D899-D161-4137-AD5B-EF2683A57E35}"/>
              </a:ext>
            </a:extLst>
          </p:cNvPr>
          <p:cNvGrpSpPr/>
          <p:nvPr/>
        </p:nvGrpSpPr>
        <p:grpSpPr>
          <a:xfrm>
            <a:off x="1660547" y="1199271"/>
            <a:ext cx="560931" cy="2864070"/>
            <a:chOff x="6416497" y="1609459"/>
            <a:chExt cx="560931" cy="2864070"/>
          </a:xfrm>
        </p:grpSpPr>
        <p:cxnSp>
          <p:nvCxnSpPr>
            <p:cNvPr id="22" name="直接箭头连接符 21">
              <a:extLst>
                <a:ext uri="{FF2B5EF4-FFF2-40B4-BE49-F238E27FC236}">
                  <a16:creationId xmlns:a16="http://schemas.microsoft.com/office/drawing/2014/main" id="{2AB11A6B-DEC8-4506-904A-6E67577C70F3}"/>
                </a:ext>
              </a:extLst>
            </p:cNvPr>
            <p:cNvCxnSpPr>
              <a:cxnSpLocks/>
            </p:cNvCxnSpPr>
            <p:nvPr/>
          </p:nvCxnSpPr>
          <p:spPr>
            <a:xfrm flipV="1">
              <a:off x="6416497" y="2015705"/>
              <a:ext cx="239032" cy="2457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58">
                  <a:extLst>
                    <a:ext uri="{FF2B5EF4-FFF2-40B4-BE49-F238E27FC236}">
                      <a16:creationId xmlns:a16="http://schemas.microsoft.com/office/drawing/2014/main" id="{CB6980FD-66B9-4EF9-9BFA-F3564670BDAF}"/>
                    </a:ext>
                  </a:extLst>
                </p:cNvPr>
                <p:cNvSpPr txBox="1"/>
                <p:nvPr/>
              </p:nvSpPr>
              <p:spPr>
                <a:xfrm>
                  <a:off x="6416497" y="160945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26" name="TextBox 58">
                  <a:extLst>
                    <a:ext uri="{FF2B5EF4-FFF2-40B4-BE49-F238E27FC236}">
                      <a16:creationId xmlns:a16="http://schemas.microsoft.com/office/drawing/2014/main" id="{CB6980FD-66B9-4EF9-9BFA-F3564670BDAF}"/>
                    </a:ext>
                  </a:extLst>
                </p:cNvPr>
                <p:cNvSpPr txBox="1">
                  <a:spLocks noRot="1" noChangeAspect="1" noMove="1" noResize="1" noEditPoints="1" noAdjustHandles="1" noChangeArrowheads="1" noChangeShapeType="1" noTextEdit="1"/>
                </p:cNvSpPr>
                <p:nvPr/>
              </p:nvSpPr>
              <p:spPr>
                <a:xfrm>
                  <a:off x="6416497" y="1609459"/>
                  <a:ext cx="560931" cy="535531"/>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041F002C-2F4B-44BA-9770-9DA7D94BE3B2}"/>
                  </a:ext>
                </a:extLst>
              </p:cNvPr>
              <p:cNvSpPr txBox="1"/>
              <p:nvPr/>
            </p:nvSpPr>
            <p:spPr>
              <a:xfrm>
                <a:off x="409310" y="5678072"/>
                <a:ext cx="2980538" cy="461665"/>
              </a:xfrm>
              <a:prstGeom prst="rect">
                <a:avLst/>
              </a:prstGeom>
              <a:noFill/>
            </p:spPr>
            <p:txBody>
              <a:bodyPr wrap="square" rtlCol="0">
                <a:spAutoFit/>
              </a:bodyPr>
              <a:lstStyle/>
              <a:p>
                <a:pPr algn="ctr"/>
                <a14:m>
                  <m:oMath xmlns:m="http://schemas.openxmlformats.org/officeDocument/2006/math">
                    <m:r>
                      <a:rPr lang="en-US" altLang="zh-CN" sz="2400" i="1" dirty="0" smtClean="0">
                        <a:solidFill>
                          <a:schemeClr val="bg1"/>
                        </a:solidFill>
                        <a:latin typeface="Cambria Math" panose="02040503050406030204" pitchFamily="18" charset="0"/>
                      </a:rPr>
                      <m:t>𝑦</m:t>
                    </m:r>
                  </m:oMath>
                </a14:m>
                <a:r>
                  <a:rPr lang="zh-CN" altLang="en-US" sz="2400" dirty="0">
                    <a:solidFill>
                      <a:schemeClr val="bg1"/>
                    </a:solidFill>
                  </a:rPr>
                  <a:t>轴永远是手机前面</a:t>
                </a:r>
                <a:endParaRPr lang="en-US" altLang="zh-CN" sz="2400" dirty="0">
                  <a:solidFill>
                    <a:schemeClr val="bg1"/>
                  </a:solidFill>
                </a:endParaRPr>
              </a:p>
            </p:txBody>
          </p:sp>
        </mc:Choice>
        <mc:Fallback xmlns="">
          <p:sp>
            <p:nvSpPr>
              <p:cNvPr id="48" name="文本框 47">
                <a:extLst>
                  <a:ext uri="{FF2B5EF4-FFF2-40B4-BE49-F238E27FC236}">
                    <a16:creationId xmlns:a16="http://schemas.microsoft.com/office/drawing/2014/main" id="{041F002C-2F4B-44BA-9770-9DA7D94BE3B2}"/>
                  </a:ext>
                </a:extLst>
              </p:cNvPr>
              <p:cNvSpPr txBox="1">
                <a:spLocks noRot="1" noChangeAspect="1" noMove="1" noResize="1" noEditPoints="1" noAdjustHandles="1" noChangeArrowheads="1" noChangeShapeType="1" noTextEdit="1"/>
              </p:cNvSpPr>
              <p:nvPr/>
            </p:nvSpPr>
            <p:spPr>
              <a:xfrm>
                <a:off x="409310" y="5678072"/>
                <a:ext cx="2980538" cy="461665"/>
              </a:xfrm>
              <a:prstGeom prst="rect">
                <a:avLst/>
              </a:prstGeom>
              <a:blipFill>
                <a:blip r:embed="rId8"/>
                <a:stretch>
                  <a:fillRect t="-11842" r="-204" b="-27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58">
                <a:extLst>
                  <a:ext uri="{FF2B5EF4-FFF2-40B4-BE49-F238E27FC236}">
                    <a16:creationId xmlns:a16="http://schemas.microsoft.com/office/drawing/2014/main" id="{32F9F49D-57A1-4E0E-93B3-EEE19FE21708}"/>
                  </a:ext>
                </a:extLst>
              </p:cNvPr>
              <p:cNvSpPr txBox="1"/>
              <p:nvPr/>
            </p:nvSpPr>
            <p:spPr>
              <a:xfrm>
                <a:off x="1600875" y="2224345"/>
                <a:ext cx="2160000" cy="892104"/>
              </a:xfrm>
              <a:prstGeom prst="rect">
                <a:avLst/>
              </a:prstGeom>
              <a:noFill/>
            </p:spPr>
            <p:txBody>
              <a:bodyPr wrap="square" numCol="1" rtlCol="0">
                <a:spAutoFit/>
              </a:bodyPr>
              <a:lstStyle/>
              <a:p>
                <a:pPr/>
                <a14:m>
                  <m:oMathPara xmlns:m="http://schemas.openxmlformats.org/officeDocument/2006/math">
                    <m:oMathParaPr>
                      <m:jc m:val="center"/>
                    </m:oMathParaPr>
                    <m:oMath xmlns:m="http://schemas.openxmlformats.org/officeDocument/2006/math">
                      <m:func>
                        <m:func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uncPr>
                        <m:fName>
                          <m:r>
                            <m:rPr>
                              <m:sty m:val="p"/>
                            </m:rPr>
                            <a:rPr lang="en-US" altLang="zh-CN" sz="2400" b="0" i="0" smtClean="0">
                              <a:solidFill>
                                <a:srgbClr val="FFFF00"/>
                              </a:solidFill>
                              <a:latin typeface="Cambria Math" panose="02040503050406030204" pitchFamily="18" charset="0"/>
                              <a:ea typeface="Cambria Math" panose="02040503050406030204" pitchFamily="18" charset="0"/>
                              <a:cs typeface="+mn-ea"/>
                              <a:sym typeface="+mn-lt"/>
                            </a:rPr>
                            <m:t>tan</m:t>
                          </m:r>
                        </m:fName>
                        <m:e>
                          <m:r>
                            <a:rPr lang="zh-CN" altLang="en-US" sz="2400" b="0" i="1" smtClean="0">
                              <a:solidFill>
                                <a:srgbClr val="FFFF00"/>
                              </a:solidFill>
                              <a:latin typeface="Cambria Math" panose="02040503050406030204" pitchFamily="18" charset="0"/>
                              <a:ea typeface="Cambria Math" panose="02040503050406030204" pitchFamily="18" charset="0"/>
                              <a:cs typeface="+mn-ea"/>
                              <a:sym typeface="+mn-lt"/>
                            </a:rPr>
                            <m:t>𝜶</m:t>
                          </m:r>
                        </m:e>
                      </m:func>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f>
                        <m:f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Pr>
                        <m:num>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𝒙</m:t>
                              </m:r>
                            </m:sub>
                          </m:sSub>
                        </m:num>
                        <m:den>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𝒚</m:t>
                              </m:r>
                            </m:sub>
                          </m:sSub>
                        </m:den>
                      </m:f>
                    </m:oMath>
                  </m:oMathPara>
                </a14:m>
                <a:endParaRPr lang="en-US" altLang="zh-CN" sz="2400" b="1" dirty="0">
                  <a:solidFill>
                    <a:srgbClr val="FFFF00"/>
                  </a:solidFill>
                  <a:cs typeface="+mn-ea"/>
                  <a:sym typeface="+mn-lt"/>
                </a:endParaRPr>
              </a:p>
            </p:txBody>
          </p:sp>
        </mc:Choice>
        <mc:Fallback xmlns="">
          <p:sp>
            <p:nvSpPr>
              <p:cNvPr id="49" name="TextBox 58">
                <a:extLst>
                  <a:ext uri="{FF2B5EF4-FFF2-40B4-BE49-F238E27FC236}">
                    <a16:creationId xmlns:a16="http://schemas.microsoft.com/office/drawing/2014/main" id="{32F9F49D-57A1-4E0E-93B3-EEE19FE21708}"/>
                  </a:ext>
                </a:extLst>
              </p:cNvPr>
              <p:cNvSpPr txBox="1">
                <a:spLocks noRot="1" noChangeAspect="1" noMove="1" noResize="1" noEditPoints="1" noAdjustHandles="1" noChangeArrowheads="1" noChangeShapeType="1" noTextEdit="1"/>
              </p:cNvSpPr>
              <p:nvPr/>
            </p:nvSpPr>
            <p:spPr>
              <a:xfrm>
                <a:off x="1600875" y="2224345"/>
                <a:ext cx="2160000" cy="892104"/>
              </a:xfrm>
              <a:prstGeom prst="rect">
                <a:avLst/>
              </a:prstGeom>
              <a:blipFill>
                <a:blip r:embed="rId9"/>
                <a:stretch>
                  <a:fillRect/>
                </a:stretch>
              </a:blipFill>
            </p:spPr>
            <p:txBody>
              <a:bodyPr/>
              <a:lstStyle/>
              <a:p>
                <a:r>
                  <a:rPr lang="zh-CN" altLang="en-US">
                    <a:noFill/>
                  </a:rPr>
                  <a:t> </a:t>
                </a:r>
              </a:p>
            </p:txBody>
          </p:sp>
        </mc:Fallback>
      </mc:AlternateContent>
      <p:sp>
        <p:nvSpPr>
          <p:cNvPr id="27" name="任意多边形: 形状 26">
            <a:extLst>
              <a:ext uri="{FF2B5EF4-FFF2-40B4-BE49-F238E27FC236}">
                <a16:creationId xmlns:a16="http://schemas.microsoft.com/office/drawing/2014/main" id="{ECF00139-30CD-4D14-8E6A-EFB82146EAD4}"/>
              </a:ext>
            </a:extLst>
          </p:cNvPr>
          <p:cNvSpPr/>
          <p:nvPr/>
        </p:nvSpPr>
        <p:spPr>
          <a:xfrm>
            <a:off x="1637415" y="2508826"/>
            <a:ext cx="159488" cy="53619"/>
          </a:xfrm>
          <a:custGeom>
            <a:avLst/>
            <a:gdLst>
              <a:gd name="connsiteX0" fmla="*/ 0 w 159488"/>
              <a:gd name="connsiteY0" fmla="*/ 53619 h 53619"/>
              <a:gd name="connsiteX1" fmla="*/ 95693 w 159488"/>
              <a:gd name="connsiteY1" fmla="*/ 456 h 53619"/>
              <a:gd name="connsiteX2" fmla="*/ 159488 w 159488"/>
              <a:gd name="connsiteY2" fmla="*/ 32354 h 53619"/>
            </a:gdLst>
            <a:ahLst/>
            <a:cxnLst>
              <a:cxn ang="0">
                <a:pos x="connsiteX0" y="connsiteY0"/>
              </a:cxn>
              <a:cxn ang="0">
                <a:pos x="connsiteX1" y="connsiteY1"/>
              </a:cxn>
              <a:cxn ang="0">
                <a:pos x="connsiteX2" y="connsiteY2"/>
              </a:cxn>
            </a:cxnLst>
            <a:rect l="l" t="t" r="r" b="b"/>
            <a:pathLst>
              <a:path w="159488" h="53619">
                <a:moveTo>
                  <a:pt x="0" y="53619"/>
                </a:moveTo>
                <a:cubicBezTo>
                  <a:pt x="34556" y="28809"/>
                  <a:pt x="69112" y="4000"/>
                  <a:pt x="95693" y="456"/>
                </a:cubicBezTo>
                <a:cubicBezTo>
                  <a:pt x="122274" y="-3088"/>
                  <a:pt x="140881" y="14633"/>
                  <a:pt x="159488" y="32354"/>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6" name="组合 65">
            <a:extLst>
              <a:ext uri="{FF2B5EF4-FFF2-40B4-BE49-F238E27FC236}">
                <a16:creationId xmlns:a16="http://schemas.microsoft.com/office/drawing/2014/main" id="{99C179D6-F072-44DB-99A4-2A7DCA2A4C24}"/>
              </a:ext>
            </a:extLst>
          </p:cNvPr>
          <p:cNvGrpSpPr/>
          <p:nvPr/>
        </p:nvGrpSpPr>
        <p:grpSpPr>
          <a:xfrm rot="13535829">
            <a:off x="4029132" y="1926503"/>
            <a:ext cx="2780207" cy="3366102"/>
            <a:chOff x="1553042" y="1135121"/>
            <a:chExt cx="2780207" cy="3366102"/>
          </a:xfrm>
        </p:grpSpPr>
        <p:cxnSp>
          <p:nvCxnSpPr>
            <p:cNvPr id="72" name="直接箭头连接符 71">
              <a:extLst>
                <a:ext uri="{FF2B5EF4-FFF2-40B4-BE49-F238E27FC236}">
                  <a16:creationId xmlns:a16="http://schemas.microsoft.com/office/drawing/2014/main" id="{6D17BED6-A621-4240-93B4-5E0B9713AFF4}"/>
                </a:ext>
              </a:extLst>
            </p:cNvPr>
            <p:cNvCxnSpPr>
              <a:cxnSpLocks/>
            </p:cNvCxnSpPr>
            <p:nvPr/>
          </p:nvCxnSpPr>
          <p:spPr>
            <a:xfrm>
              <a:off x="1997011" y="4063339"/>
              <a:ext cx="216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C0EAE90-A70E-4966-A5CC-C6C598B3156F}"/>
                </a:ext>
              </a:extLst>
            </p:cNvPr>
            <p:cNvCxnSpPr>
              <a:cxnSpLocks/>
            </p:cNvCxnSpPr>
            <p:nvPr/>
          </p:nvCxnSpPr>
          <p:spPr>
            <a:xfrm flipV="1">
              <a:off x="2007644" y="1193971"/>
              <a:ext cx="0" cy="288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58">
                  <a:extLst>
                    <a:ext uri="{FF2B5EF4-FFF2-40B4-BE49-F238E27FC236}">
                      <a16:creationId xmlns:a16="http://schemas.microsoft.com/office/drawing/2014/main" id="{AFFDA035-ACA0-4648-AD6E-B1A9E28F0726}"/>
                    </a:ext>
                  </a:extLst>
                </p:cNvPr>
                <p:cNvSpPr txBox="1"/>
                <p:nvPr/>
              </p:nvSpPr>
              <p:spPr>
                <a:xfrm>
                  <a:off x="3772318" y="3965692"/>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74" name="TextBox 58">
                  <a:extLst>
                    <a:ext uri="{FF2B5EF4-FFF2-40B4-BE49-F238E27FC236}">
                      <a16:creationId xmlns:a16="http://schemas.microsoft.com/office/drawing/2014/main" id="{AFFDA035-ACA0-4648-AD6E-B1A9E28F0726}"/>
                    </a:ext>
                  </a:extLst>
                </p:cNvPr>
                <p:cNvSpPr txBox="1">
                  <a:spLocks noRot="1" noChangeAspect="1" noMove="1" noResize="1" noEditPoints="1" noAdjustHandles="1" noChangeArrowheads="1" noChangeShapeType="1" noTextEdit="1"/>
                </p:cNvSpPr>
                <p:nvPr/>
              </p:nvSpPr>
              <p:spPr>
                <a:xfrm>
                  <a:off x="3772318" y="3965692"/>
                  <a:ext cx="560931" cy="53553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TextBox 58">
                  <a:extLst>
                    <a:ext uri="{FF2B5EF4-FFF2-40B4-BE49-F238E27FC236}">
                      <a16:creationId xmlns:a16="http://schemas.microsoft.com/office/drawing/2014/main" id="{51DAE91E-3A68-4137-86AE-5519853A28D9}"/>
                    </a:ext>
                  </a:extLst>
                </p:cNvPr>
                <p:cNvSpPr txBox="1"/>
                <p:nvPr/>
              </p:nvSpPr>
              <p:spPr>
                <a:xfrm>
                  <a:off x="1553042" y="11351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75" name="TextBox 58">
                  <a:extLst>
                    <a:ext uri="{FF2B5EF4-FFF2-40B4-BE49-F238E27FC236}">
                      <a16:creationId xmlns:a16="http://schemas.microsoft.com/office/drawing/2014/main" id="{51DAE91E-3A68-4137-86AE-5519853A28D9}"/>
                    </a:ext>
                  </a:extLst>
                </p:cNvPr>
                <p:cNvSpPr txBox="1">
                  <a:spLocks noRot="1" noChangeAspect="1" noMove="1" noResize="1" noEditPoints="1" noAdjustHandles="1" noChangeArrowheads="1" noChangeShapeType="1" noTextEdit="1"/>
                </p:cNvSpPr>
                <p:nvPr/>
              </p:nvSpPr>
              <p:spPr>
                <a:xfrm>
                  <a:off x="1553042" y="1135121"/>
                  <a:ext cx="560931" cy="53553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58">
                  <a:extLst>
                    <a:ext uri="{FF2B5EF4-FFF2-40B4-BE49-F238E27FC236}">
                      <a16:creationId xmlns:a16="http://schemas.microsoft.com/office/drawing/2014/main" id="{BF0C7534-6F51-4B48-8461-E5D6B1D71FCA}"/>
                    </a:ext>
                  </a:extLst>
                </p:cNvPr>
                <p:cNvSpPr txBox="1"/>
                <p:nvPr/>
              </p:nvSpPr>
              <p:spPr>
                <a:xfrm>
                  <a:off x="1599040" y="386505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𝑜</m:t>
                        </m:r>
                      </m:oMath>
                    </m:oMathPara>
                  </a14:m>
                  <a:endParaRPr lang="en-US" altLang="zh-CN" sz="2400" dirty="0">
                    <a:solidFill>
                      <a:srgbClr val="FFFFFF"/>
                    </a:solidFill>
                    <a:cs typeface="+mn-ea"/>
                    <a:sym typeface="+mn-lt"/>
                  </a:endParaRPr>
                </a:p>
              </p:txBody>
            </p:sp>
          </mc:Choice>
          <mc:Fallback xmlns="">
            <p:sp>
              <p:nvSpPr>
                <p:cNvPr id="76" name="TextBox 58">
                  <a:extLst>
                    <a:ext uri="{FF2B5EF4-FFF2-40B4-BE49-F238E27FC236}">
                      <a16:creationId xmlns:a16="http://schemas.microsoft.com/office/drawing/2014/main" id="{BF0C7534-6F51-4B48-8461-E5D6B1D71FCA}"/>
                    </a:ext>
                  </a:extLst>
                </p:cNvPr>
                <p:cNvSpPr txBox="1">
                  <a:spLocks noRot="1" noChangeAspect="1" noMove="1" noResize="1" noEditPoints="1" noAdjustHandles="1" noChangeArrowheads="1" noChangeShapeType="1" noTextEdit="1"/>
                </p:cNvSpPr>
                <p:nvPr/>
              </p:nvSpPr>
              <p:spPr>
                <a:xfrm>
                  <a:off x="1599040" y="3865055"/>
                  <a:ext cx="560931" cy="535531"/>
                </a:xfrm>
                <a:prstGeom prst="rect">
                  <a:avLst/>
                </a:prstGeom>
                <a:blipFill>
                  <a:blip r:embed="rId12"/>
                  <a:stretch>
                    <a:fillRect/>
                  </a:stretch>
                </a:blipFill>
              </p:spPr>
              <p:txBody>
                <a:bodyPr/>
                <a:lstStyle/>
                <a:p>
                  <a:r>
                    <a:rPr lang="zh-CN" altLang="en-US">
                      <a:noFill/>
                    </a:rPr>
                    <a:t> </a:t>
                  </a:r>
                </a:p>
              </p:txBody>
            </p:sp>
          </mc:Fallback>
        </mc:AlternateContent>
      </p:grpSp>
      <p:grpSp>
        <p:nvGrpSpPr>
          <p:cNvPr id="67" name="组合 66">
            <a:extLst>
              <a:ext uri="{FF2B5EF4-FFF2-40B4-BE49-F238E27FC236}">
                <a16:creationId xmlns:a16="http://schemas.microsoft.com/office/drawing/2014/main" id="{6E05E889-C8E8-48F7-A067-0E589C88BD3F}"/>
              </a:ext>
            </a:extLst>
          </p:cNvPr>
          <p:cNvGrpSpPr/>
          <p:nvPr/>
        </p:nvGrpSpPr>
        <p:grpSpPr>
          <a:xfrm>
            <a:off x="6961912" y="570433"/>
            <a:ext cx="560931" cy="2864070"/>
            <a:chOff x="6416497" y="1609459"/>
            <a:chExt cx="560931" cy="2864070"/>
          </a:xfrm>
        </p:grpSpPr>
        <p:cxnSp>
          <p:nvCxnSpPr>
            <p:cNvPr id="70" name="直接箭头连接符 69">
              <a:extLst>
                <a:ext uri="{FF2B5EF4-FFF2-40B4-BE49-F238E27FC236}">
                  <a16:creationId xmlns:a16="http://schemas.microsoft.com/office/drawing/2014/main" id="{033C0705-C68D-43D5-85A0-9606B07F5308}"/>
                </a:ext>
              </a:extLst>
            </p:cNvPr>
            <p:cNvCxnSpPr>
              <a:cxnSpLocks/>
            </p:cNvCxnSpPr>
            <p:nvPr/>
          </p:nvCxnSpPr>
          <p:spPr>
            <a:xfrm flipV="1">
              <a:off x="6416497" y="2015705"/>
              <a:ext cx="239032" cy="2457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58">
                  <a:extLst>
                    <a:ext uri="{FF2B5EF4-FFF2-40B4-BE49-F238E27FC236}">
                      <a16:creationId xmlns:a16="http://schemas.microsoft.com/office/drawing/2014/main" id="{AA06F26F-B38E-4695-8ACF-4B8E4528C07D}"/>
                    </a:ext>
                  </a:extLst>
                </p:cNvPr>
                <p:cNvSpPr txBox="1"/>
                <p:nvPr/>
              </p:nvSpPr>
              <p:spPr>
                <a:xfrm>
                  <a:off x="6416497" y="160945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71" name="TextBox 58">
                  <a:extLst>
                    <a:ext uri="{FF2B5EF4-FFF2-40B4-BE49-F238E27FC236}">
                      <a16:creationId xmlns:a16="http://schemas.microsoft.com/office/drawing/2014/main" id="{AA06F26F-B38E-4695-8ACF-4B8E4528C07D}"/>
                    </a:ext>
                  </a:extLst>
                </p:cNvPr>
                <p:cNvSpPr txBox="1">
                  <a:spLocks noRot="1" noChangeAspect="1" noMove="1" noResize="1" noEditPoints="1" noAdjustHandles="1" noChangeArrowheads="1" noChangeShapeType="1" noTextEdit="1"/>
                </p:cNvSpPr>
                <p:nvPr/>
              </p:nvSpPr>
              <p:spPr>
                <a:xfrm>
                  <a:off x="6416497" y="1609459"/>
                  <a:ext cx="560931" cy="535531"/>
                </a:xfrm>
                <a:prstGeom prst="rect">
                  <a:avLst/>
                </a:prstGeom>
                <a:blipFill>
                  <a:blip r:embed="rId1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8" name="TextBox 58">
                <a:extLst>
                  <a:ext uri="{FF2B5EF4-FFF2-40B4-BE49-F238E27FC236}">
                    <a16:creationId xmlns:a16="http://schemas.microsoft.com/office/drawing/2014/main" id="{4CA407D1-F0F2-41B4-8215-058B1182DA19}"/>
                  </a:ext>
                </a:extLst>
              </p:cNvPr>
              <p:cNvSpPr txBox="1"/>
              <p:nvPr/>
            </p:nvSpPr>
            <p:spPr>
              <a:xfrm>
                <a:off x="4562510" y="2449999"/>
                <a:ext cx="1710938" cy="864852"/>
              </a:xfrm>
              <a:prstGeom prst="rect">
                <a:avLst/>
              </a:prstGeom>
              <a:noFill/>
            </p:spPr>
            <p:txBody>
              <a:bodyPr wrap="square" numCol="1"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&gt;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𝒚</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&lt;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p:txBody>
          </p:sp>
        </mc:Choice>
        <mc:Fallback xmlns="">
          <p:sp>
            <p:nvSpPr>
              <p:cNvPr id="68" name="TextBox 58">
                <a:extLst>
                  <a:ext uri="{FF2B5EF4-FFF2-40B4-BE49-F238E27FC236}">
                    <a16:creationId xmlns:a16="http://schemas.microsoft.com/office/drawing/2014/main" id="{4CA407D1-F0F2-41B4-8215-058B1182DA19}"/>
                  </a:ext>
                </a:extLst>
              </p:cNvPr>
              <p:cNvSpPr txBox="1">
                <a:spLocks noRot="1" noChangeAspect="1" noMove="1" noResize="1" noEditPoints="1" noAdjustHandles="1" noChangeArrowheads="1" noChangeShapeType="1" noTextEdit="1"/>
              </p:cNvSpPr>
              <p:nvPr/>
            </p:nvSpPr>
            <p:spPr>
              <a:xfrm>
                <a:off x="4562510" y="2449999"/>
                <a:ext cx="1710938" cy="864852"/>
              </a:xfrm>
              <a:prstGeom prst="rect">
                <a:avLst/>
              </a:prstGeom>
              <a:blipFill>
                <a:blip r:embed="rId14"/>
                <a:stretch>
                  <a:fillRect b="-3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360BD3D-6821-41FB-A596-A4D916842958}"/>
                  </a:ext>
                </a:extLst>
              </p:cNvPr>
              <p:cNvSpPr txBox="1"/>
              <p:nvPr/>
            </p:nvSpPr>
            <p:spPr>
              <a:xfrm>
                <a:off x="4486026" y="3867758"/>
                <a:ext cx="3004215" cy="892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𝜽</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𝝅</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func>
                        <m:func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uncPr>
                        <m:fName>
                          <m:sSup>
                            <m:sSup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pPr>
                            <m:e>
                              <m:r>
                                <m:rPr>
                                  <m:sty m:val="p"/>
                                </m:rPr>
                                <a:rPr lang="en-US" altLang="zh-CN" sz="2400" b="0" i="0" smtClean="0">
                                  <a:solidFill>
                                    <a:srgbClr val="FFFF00"/>
                                  </a:solidFill>
                                  <a:latin typeface="Cambria Math" panose="02040503050406030204" pitchFamily="18" charset="0"/>
                                  <a:ea typeface="Cambria Math" panose="02040503050406030204" pitchFamily="18" charset="0"/>
                                  <a:cs typeface="+mn-ea"/>
                                  <a:sym typeface="+mn-lt"/>
                                </a:rPr>
                                <m:t>tan</m:t>
                              </m:r>
                            </m:e>
                            <m:sup>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𝟏</m:t>
                              </m:r>
                            </m:sup>
                          </m:sSup>
                        </m:fName>
                        <m:e>
                          <m:f>
                            <m:f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fPr>
                            <m:num>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num>
                            <m:den>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𝒚</m:t>
                                  </m:r>
                                </m:sub>
                              </m:sSub>
                            </m:den>
                          </m:f>
                        </m:e>
                      </m:func>
                    </m:oMath>
                  </m:oMathPara>
                </a14:m>
                <a:endParaRPr lang="zh-CN" altLang="en-US" dirty="0"/>
              </a:p>
            </p:txBody>
          </p:sp>
        </mc:Choice>
        <mc:Fallback xmlns="">
          <p:sp>
            <p:nvSpPr>
              <p:cNvPr id="69" name="文本框 68">
                <a:extLst>
                  <a:ext uri="{FF2B5EF4-FFF2-40B4-BE49-F238E27FC236}">
                    <a16:creationId xmlns:a16="http://schemas.microsoft.com/office/drawing/2014/main" id="{C360BD3D-6821-41FB-A596-A4D916842958}"/>
                  </a:ext>
                </a:extLst>
              </p:cNvPr>
              <p:cNvSpPr txBox="1">
                <a:spLocks noRot="1" noChangeAspect="1" noMove="1" noResize="1" noEditPoints="1" noAdjustHandles="1" noChangeArrowheads="1" noChangeShapeType="1" noTextEdit="1"/>
              </p:cNvSpPr>
              <p:nvPr/>
            </p:nvSpPr>
            <p:spPr>
              <a:xfrm>
                <a:off x="4486026" y="3867758"/>
                <a:ext cx="3004215" cy="892104"/>
              </a:xfrm>
              <a:prstGeom prst="rect">
                <a:avLst/>
              </a:prstGeom>
              <a:blipFill>
                <a:blip r:embed="rId1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07B0C3B7-AA78-4FCB-A6B3-62903897374F}"/>
                  </a:ext>
                </a:extLst>
              </p:cNvPr>
              <p:cNvSpPr txBox="1"/>
              <p:nvPr/>
            </p:nvSpPr>
            <p:spPr>
              <a:xfrm>
                <a:off x="4272473" y="5880749"/>
                <a:ext cx="2980538" cy="461665"/>
              </a:xfrm>
              <a:prstGeom prst="rect">
                <a:avLst/>
              </a:prstGeom>
              <a:noFill/>
            </p:spPr>
            <p:txBody>
              <a:bodyPr wrap="square" rtlCol="0">
                <a:spAutoFit/>
              </a:bodyPr>
              <a:lstStyle/>
              <a:p>
                <a:pPr algn="ctr"/>
                <a14:m>
                  <m:oMath xmlns:m="http://schemas.openxmlformats.org/officeDocument/2006/math">
                    <m:r>
                      <a:rPr lang="zh-CN" altLang="en-US" sz="2400" i="1" dirty="0" smtClean="0">
                        <a:solidFill>
                          <a:schemeClr val="bg1"/>
                        </a:solidFill>
                        <a:latin typeface="Cambria Math" panose="02040503050406030204" pitchFamily="18" charset="0"/>
                      </a:rPr>
                      <m:t>手机</m:t>
                    </m:r>
                  </m:oMath>
                </a14:m>
                <a:r>
                  <a:rPr lang="zh-CN" altLang="en-US" sz="2400" dirty="0">
                    <a:solidFill>
                      <a:schemeClr val="bg1"/>
                    </a:solidFill>
                  </a:rPr>
                  <a:t>朝西南方向</a:t>
                </a:r>
                <a:endParaRPr lang="en-US" altLang="zh-CN" sz="2400" dirty="0">
                  <a:solidFill>
                    <a:schemeClr val="bg1"/>
                  </a:solidFill>
                </a:endParaRPr>
              </a:p>
            </p:txBody>
          </p:sp>
        </mc:Choice>
        <mc:Fallback xmlns="">
          <p:sp>
            <p:nvSpPr>
              <p:cNvPr id="77" name="文本框 76">
                <a:extLst>
                  <a:ext uri="{FF2B5EF4-FFF2-40B4-BE49-F238E27FC236}">
                    <a16:creationId xmlns:a16="http://schemas.microsoft.com/office/drawing/2014/main" id="{07B0C3B7-AA78-4FCB-A6B3-62903897374F}"/>
                  </a:ext>
                </a:extLst>
              </p:cNvPr>
              <p:cNvSpPr txBox="1">
                <a:spLocks noRot="1" noChangeAspect="1" noMove="1" noResize="1" noEditPoints="1" noAdjustHandles="1" noChangeArrowheads="1" noChangeShapeType="1" noTextEdit="1"/>
              </p:cNvSpPr>
              <p:nvPr/>
            </p:nvSpPr>
            <p:spPr>
              <a:xfrm>
                <a:off x="4272473" y="5880749"/>
                <a:ext cx="2980538" cy="461665"/>
              </a:xfrm>
              <a:prstGeom prst="rect">
                <a:avLst/>
              </a:prstGeom>
              <a:blipFill>
                <a:blip r:embed="rId16"/>
                <a:stretch>
                  <a:fillRect t="-12000" b="-2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38F1482F-F735-4BBF-9887-E61DA0B00C7A}"/>
                  </a:ext>
                </a:extLst>
              </p:cNvPr>
              <p:cNvSpPr txBox="1"/>
              <p:nvPr/>
            </p:nvSpPr>
            <p:spPr>
              <a:xfrm>
                <a:off x="8135636" y="5829360"/>
                <a:ext cx="2980538" cy="461665"/>
              </a:xfrm>
              <a:prstGeom prst="rect">
                <a:avLst/>
              </a:prstGeom>
              <a:noFill/>
            </p:spPr>
            <p:txBody>
              <a:bodyPr wrap="square" rtlCol="0">
                <a:spAutoFit/>
              </a:bodyPr>
              <a:lstStyle/>
              <a:p>
                <a:pPr algn="ctr"/>
                <a14:m>
                  <m:oMath xmlns:m="http://schemas.openxmlformats.org/officeDocument/2006/math">
                    <m:r>
                      <a:rPr lang="zh-CN" altLang="en-US" sz="2400" i="1" dirty="0" smtClean="0">
                        <a:solidFill>
                          <a:schemeClr val="bg1"/>
                        </a:solidFill>
                        <a:latin typeface="Cambria Math" panose="02040503050406030204" pitchFamily="18" charset="0"/>
                      </a:rPr>
                      <m:t>手机</m:t>
                    </m:r>
                  </m:oMath>
                </a14:m>
                <a:r>
                  <a:rPr lang="zh-CN" altLang="en-US" sz="2400" dirty="0">
                    <a:solidFill>
                      <a:schemeClr val="bg1"/>
                    </a:solidFill>
                  </a:rPr>
                  <a:t>朝西北方向</a:t>
                </a:r>
                <a:endParaRPr lang="en-US" altLang="zh-CN" sz="2400" dirty="0">
                  <a:solidFill>
                    <a:schemeClr val="bg1"/>
                  </a:solidFill>
                </a:endParaRPr>
              </a:p>
            </p:txBody>
          </p:sp>
        </mc:Choice>
        <mc:Fallback xmlns="">
          <p:sp>
            <p:nvSpPr>
              <p:cNvPr id="78" name="文本框 77">
                <a:extLst>
                  <a:ext uri="{FF2B5EF4-FFF2-40B4-BE49-F238E27FC236}">
                    <a16:creationId xmlns:a16="http://schemas.microsoft.com/office/drawing/2014/main" id="{38F1482F-F735-4BBF-9887-E61DA0B00C7A}"/>
                  </a:ext>
                </a:extLst>
              </p:cNvPr>
              <p:cNvSpPr txBox="1">
                <a:spLocks noRot="1" noChangeAspect="1" noMove="1" noResize="1" noEditPoints="1" noAdjustHandles="1" noChangeArrowheads="1" noChangeShapeType="1" noTextEdit="1"/>
              </p:cNvSpPr>
              <p:nvPr/>
            </p:nvSpPr>
            <p:spPr>
              <a:xfrm>
                <a:off x="8135636" y="5829360"/>
                <a:ext cx="2980538" cy="461665"/>
              </a:xfrm>
              <a:prstGeom prst="rect">
                <a:avLst/>
              </a:prstGeom>
              <a:blipFill>
                <a:blip r:embed="rId17"/>
                <a:stretch>
                  <a:fillRect t="-11842" b="-27632"/>
                </a:stretch>
              </a:blipFill>
            </p:spPr>
            <p:txBody>
              <a:bodyPr/>
              <a:lstStyle/>
              <a:p>
                <a:r>
                  <a:rPr lang="zh-CN" altLang="en-US">
                    <a:noFill/>
                  </a:rPr>
                  <a:t> </a:t>
                </a:r>
              </a:p>
            </p:txBody>
          </p:sp>
        </mc:Fallback>
      </mc:AlternateContent>
      <p:grpSp>
        <p:nvGrpSpPr>
          <p:cNvPr id="42" name="组合 41">
            <a:extLst>
              <a:ext uri="{FF2B5EF4-FFF2-40B4-BE49-F238E27FC236}">
                <a16:creationId xmlns:a16="http://schemas.microsoft.com/office/drawing/2014/main" id="{8C9E6454-6A01-49FE-A2AB-99C25DCFE503}"/>
              </a:ext>
            </a:extLst>
          </p:cNvPr>
          <p:cNvGrpSpPr/>
          <p:nvPr/>
        </p:nvGrpSpPr>
        <p:grpSpPr>
          <a:xfrm rot="19764612">
            <a:off x="8598893" y="51750"/>
            <a:ext cx="2780207" cy="3366102"/>
            <a:chOff x="1553042" y="1135121"/>
            <a:chExt cx="2780207" cy="3366102"/>
          </a:xfrm>
        </p:grpSpPr>
        <p:cxnSp>
          <p:nvCxnSpPr>
            <p:cNvPr id="43" name="直接箭头连接符 42">
              <a:extLst>
                <a:ext uri="{FF2B5EF4-FFF2-40B4-BE49-F238E27FC236}">
                  <a16:creationId xmlns:a16="http://schemas.microsoft.com/office/drawing/2014/main" id="{4C5AE890-8ACC-495E-B531-6E20406E6424}"/>
                </a:ext>
              </a:extLst>
            </p:cNvPr>
            <p:cNvCxnSpPr>
              <a:cxnSpLocks/>
            </p:cNvCxnSpPr>
            <p:nvPr/>
          </p:nvCxnSpPr>
          <p:spPr>
            <a:xfrm>
              <a:off x="1997011" y="4063339"/>
              <a:ext cx="216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接箭头连接符 43">
              <a:extLst>
                <a:ext uri="{FF2B5EF4-FFF2-40B4-BE49-F238E27FC236}">
                  <a16:creationId xmlns:a16="http://schemas.microsoft.com/office/drawing/2014/main" id="{817D567D-036E-4A76-8056-4B921586A15D}"/>
                </a:ext>
              </a:extLst>
            </p:cNvPr>
            <p:cNvCxnSpPr>
              <a:cxnSpLocks/>
            </p:cNvCxnSpPr>
            <p:nvPr/>
          </p:nvCxnSpPr>
          <p:spPr>
            <a:xfrm flipV="1">
              <a:off x="2007644" y="1193971"/>
              <a:ext cx="0" cy="288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58">
                  <a:extLst>
                    <a:ext uri="{FF2B5EF4-FFF2-40B4-BE49-F238E27FC236}">
                      <a16:creationId xmlns:a16="http://schemas.microsoft.com/office/drawing/2014/main" id="{A739F8DD-4DA3-4536-B9AD-983D66135F9A}"/>
                    </a:ext>
                  </a:extLst>
                </p:cNvPr>
                <p:cNvSpPr txBox="1"/>
                <p:nvPr/>
              </p:nvSpPr>
              <p:spPr>
                <a:xfrm>
                  <a:off x="3772318" y="3965692"/>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45" name="TextBox 58">
                  <a:extLst>
                    <a:ext uri="{FF2B5EF4-FFF2-40B4-BE49-F238E27FC236}">
                      <a16:creationId xmlns:a16="http://schemas.microsoft.com/office/drawing/2014/main" id="{A739F8DD-4DA3-4536-B9AD-983D66135F9A}"/>
                    </a:ext>
                  </a:extLst>
                </p:cNvPr>
                <p:cNvSpPr txBox="1">
                  <a:spLocks noRot="1" noChangeAspect="1" noMove="1" noResize="1" noEditPoints="1" noAdjustHandles="1" noChangeArrowheads="1" noChangeShapeType="1" noTextEdit="1"/>
                </p:cNvSpPr>
                <p:nvPr/>
              </p:nvSpPr>
              <p:spPr>
                <a:xfrm>
                  <a:off x="3772318" y="3965692"/>
                  <a:ext cx="560931" cy="535531"/>
                </a:xfrm>
                <a:prstGeom prst="rect">
                  <a:avLst/>
                </a:prstGeom>
                <a:blipFill>
                  <a:blip r:embed="rId1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TextBox 58">
                  <a:extLst>
                    <a:ext uri="{FF2B5EF4-FFF2-40B4-BE49-F238E27FC236}">
                      <a16:creationId xmlns:a16="http://schemas.microsoft.com/office/drawing/2014/main" id="{3A5F66C8-5B9F-4721-9CE3-082BF24E4BD4}"/>
                    </a:ext>
                  </a:extLst>
                </p:cNvPr>
                <p:cNvSpPr txBox="1"/>
                <p:nvPr/>
              </p:nvSpPr>
              <p:spPr>
                <a:xfrm>
                  <a:off x="1553042" y="11351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46" name="TextBox 58">
                  <a:extLst>
                    <a:ext uri="{FF2B5EF4-FFF2-40B4-BE49-F238E27FC236}">
                      <a16:creationId xmlns:a16="http://schemas.microsoft.com/office/drawing/2014/main" id="{3A5F66C8-5B9F-4721-9CE3-082BF24E4BD4}"/>
                    </a:ext>
                  </a:extLst>
                </p:cNvPr>
                <p:cNvSpPr txBox="1">
                  <a:spLocks noRot="1" noChangeAspect="1" noMove="1" noResize="1" noEditPoints="1" noAdjustHandles="1" noChangeArrowheads="1" noChangeShapeType="1" noTextEdit="1"/>
                </p:cNvSpPr>
                <p:nvPr/>
              </p:nvSpPr>
              <p:spPr>
                <a:xfrm>
                  <a:off x="1553042" y="1135121"/>
                  <a:ext cx="560931" cy="535531"/>
                </a:xfrm>
                <a:prstGeom prst="rect">
                  <a:avLst/>
                </a:prstGeom>
                <a:blipFill>
                  <a:blip r:embed="rId1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7" name="TextBox 58">
                  <a:extLst>
                    <a:ext uri="{FF2B5EF4-FFF2-40B4-BE49-F238E27FC236}">
                      <a16:creationId xmlns:a16="http://schemas.microsoft.com/office/drawing/2014/main" id="{FE896535-E5DE-4C6C-B013-AD138A8DD4A7}"/>
                    </a:ext>
                  </a:extLst>
                </p:cNvPr>
                <p:cNvSpPr txBox="1"/>
                <p:nvPr/>
              </p:nvSpPr>
              <p:spPr>
                <a:xfrm>
                  <a:off x="1599040" y="386505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𝑜</m:t>
                        </m:r>
                      </m:oMath>
                    </m:oMathPara>
                  </a14:m>
                  <a:endParaRPr lang="en-US" altLang="zh-CN" sz="2400" dirty="0">
                    <a:solidFill>
                      <a:srgbClr val="FFFFFF"/>
                    </a:solidFill>
                    <a:cs typeface="+mn-ea"/>
                    <a:sym typeface="+mn-lt"/>
                  </a:endParaRPr>
                </a:p>
              </p:txBody>
            </p:sp>
          </mc:Choice>
          <mc:Fallback xmlns="">
            <p:sp>
              <p:nvSpPr>
                <p:cNvPr id="47" name="TextBox 58">
                  <a:extLst>
                    <a:ext uri="{FF2B5EF4-FFF2-40B4-BE49-F238E27FC236}">
                      <a16:creationId xmlns:a16="http://schemas.microsoft.com/office/drawing/2014/main" id="{FE896535-E5DE-4C6C-B013-AD138A8DD4A7}"/>
                    </a:ext>
                  </a:extLst>
                </p:cNvPr>
                <p:cNvSpPr txBox="1">
                  <a:spLocks noRot="1" noChangeAspect="1" noMove="1" noResize="1" noEditPoints="1" noAdjustHandles="1" noChangeArrowheads="1" noChangeShapeType="1" noTextEdit="1"/>
                </p:cNvSpPr>
                <p:nvPr/>
              </p:nvSpPr>
              <p:spPr>
                <a:xfrm>
                  <a:off x="1599040" y="3865055"/>
                  <a:ext cx="560931" cy="535531"/>
                </a:xfrm>
                <a:prstGeom prst="rect">
                  <a:avLst/>
                </a:prstGeom>
                <a:blipFill>
                  <a:blip r:embed="rId20"/>
                  <a:stretch>
                    <a:fillRect/>
                  </a:stretch>
                </a:blipFill>
              </p:spPr>
              <p:txBody>
                <a:bodyPr/>
                <a:lstStyle/>
                <a:p>
                  <a:r>
                    <a:rPr lang="zh-CN" altLang="en-US">
                      <a:noFill/>
                    </a:rPr>
                    <a:t> </a:t>
                  </a:r>
                </a:p>
              </p:txBody>
            </p:sp>
          </mc:Fallback>
        </mc:AlternateContent>
      </p:grpSp>
      <p:grpSp>
        <p:nvGrpSpPr>
          <p:cNvPr id="50" name="组合 49">
            <a:extLst>
              <a:ext uri="{FF2B5EF4-FFF2-40B4-BE49-F238E27FC236}">
                <a16:creationId xmlns:a16="http://schemas.microsoft.com/office/drawing/2014/main" id="{B9EE7FFA-D5BE-4C69-8EEE-ABD2E9F9BF49}"/>
              </a:ext>
            </a:extLst>
          </p:cNvPr>
          <p:cNvGrpSpPr/>
          <p:nvPr/>
        </p:nvGrpSpPr>
        <p:grpSpPr>
          <a:xfrm>
            <a:off x="9839621" y="401738"/>
            <a:ext cx="560931" cy="2864070"/>
            <a:chOff x="6416497" y="1609459"/>
            <a:chExt cx="560931" cy="2864070"/>
          </a:xfrm>
        </p:grpSpPr>
        <p:cxnSp>
          <p:nvCxnSpPr>
            <p:cNvPr id="52" name="直接箭头连接符 51">
              <a:extLst>
                <a:ext uri="{FF2B5EF4-FFF2-40B4-BE49-F238E27FC236}">
                  <a16:creationId xmlns:a16="http://schemas.microsoft.com/office/drawing/2014/main" id="{413F261B-8A2D-4556-8A60-D67FA509B842}"/>
                </a:ext>
              </a:extLst>
            </p:cNvPr>
            <p:cNvCxnSpPr>
              <a:cxnSpLocks/>
            </p:cNvCxnSpPr>
            <p:nvPr/>
          </p:nvCxnSpPr>
          <p:spPr>
            <a:xfrm flipV="1">
              <a:off x="6416497" y="2015705"/>
              <a:ext cx="239032" cy="2457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58">
                  <a:extLst>
                    <a:ext uri="{FF2B5EF4-FFF2-40B4-BE49-F238E27FC236}">
                      <a16:creationId xmlns:a16="http://schemas.microsoft.com/office/drawing/2014/main" id="{A743CDD1-35D4-4EA7-A99A-61F1608A5033}"/>
                    </a:ext>
                  </a:extLst>
                </p:cNvPr>
                <p:cNvSpPr txBox="1"/>
                <p:nvPr/>
              </p:nvSpPr>
              <p:spPr>
                <a:xfrm>
                  <a:off x="6416497" y="160945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62" name="TextBox 58">
                  <a:extLst>
                    <a:ext uri="{FF2B5EF4-FFF2-40B4-BE49-F238E27FC236}">
                      <a16:creationId xmlns:a16="http://schemas.microsoft.com/office/drawing/2014/main" id="{A743CDD1-35D4-4EA7-A99A-61F1608A5033}"/>
                    </a:ext>
                  </a:extLst>
                </p:cNvPr>
                <p:cNvSpPr txBox="1">
                  <a:spLocks noRot="1" noChangeAspect="1" noMove="1" noResize="1" noEditPoints="1" noAdjustHandles="1" noChangeArrowheads="1" noChangeShapeType="1" noTextEdit="1"/>
                </p:cNvSpPr>
                <p:nvPr/>
              </p:nvSpPr>
              <p:spPr>
                <a:xfrm>
                  <a:off x="6416497" y="1609459"/>
                  <a:ext cx="560931" cy="535531"/>
                </a:xfrm>
                <a:prstGeom prst="rect">
                  <a:avLst/>
                </a:prstGeom>
                <a:blipFill>
                  <a:blip r:embed="rId21"/>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5" name="TextBox 58">
                <a:extLst>
                  <a:ext uri="{FF2B5EF4-FFF2-40B4-BE49-F238E27FC236}">
                    <a16:creationId xmlns:a16="http://schemas.microsoft.com/office/drawing/2014/main" id="{1411EE42-22E9-4F1A-9685-816239155644}"/>
                  </a:ext>
                </a:extLst>
              </p:cNvPr>
              <p:cNvSpPr txBox="1"/>
              <p:nvPr/>
            </p:nvSpPr>
            <p:spPr>
              <a:xfrm>
                <a:off x="10011030" y="986933"/>
                <a:ext cx="1710938" cy="864852"/>
              </a:xfrm>
              <a:prstGeom prst="rect">
                <a:avLst/>
              </a:prstGeom>
              <a:noFill/>
            </p:spPr>
            <p:txBody>
              <a:bodyPr wrap="square" numCol="1"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&gt;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𝒚</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&gt;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p:txBody>
          </p:sp>
        </mc:Choice>
        <mc:Fallback xmlns="">
          <p:sp>
            <p:nvSpPr>
              <p:cNvPr id="65" name="TextBox 58">
                <a:extLst>
                  <a:ext uri="{FF2B5EF4-FFF2-40B4-BE49-F238E27FC236}">
                    <a16:creationId xmlns:a16="http://schemas.microsoft.com/office/drawing/2014/main" id="{1411EE42-22E9-4F1A-9685-816239155644}"/>
                  </a:ext>
                </a:extLst>
              </p:cNvPr>
              <p:cNvSpPr txBox="1">
                <a:spLocks noRot="1" noChangeAspect="1" noMove="1" noResize="1" noEditPoints="1" noAdjustHandles="1" noChangeArrowheads="1" noChangeShapeType="1" noTextEdit="1"/>
              </p:cNvSpPr>
              <p:nvPr/>
            </p:nvSpPr>
            <p:spPr>
              <a:xfrm>
                <a:off x="10011030" y="986933"/>
                <a:ext cx="1710938" cy="864852"/>
              </a:xfrm>
              <a:prstGeom prst="rect">
                <a:avLst/>
              </a:prstGeom>
              <a:blipFill>
                <a:blip r:embed="rId22"/>
                <a:stretch>
                  <a:fillRect b="-3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D68B1655-F1B1-4EEC-9ED0-0F25DD94DF86}"/>
                  </a:ext>
                </a:extLst>
              </p:cNvPr>
              <p:cNvSpPr txBox="1"/>
              <p:nvPr/>
            </p:nvSpPr>
            <p:spPr>
              <a:xfrm>
                <a:off x="8617978" y="3429142"/>
                <a:ext cx="3004215" cy="892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𝜽</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𝟐</m:t>
                      </m:r>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𝝅</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func>
                        <m:func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uncPr>
                        <m:fName>
                          <m:sSup>
                            <m:sSup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pPr>
                            <m:e>
                              <m:r>
                                <m:rPr>
                                  <m:sty m:val="p"/>
                                </m:rPr>
                                <a:rPr lang="en-US" altLang="zh-CN" sz="2400" b="0" i="0" smtClean="0">
                                  <a:solidFill>
                                    <a:srgbClr val="FFFF00"/>
                                  </a:solidFill>
                                  <a:latin typeface="Cambria Math" panose="02040503050406030204" pitchFamily="18" charset="0"/>
                                  <a:ea typeface="Cambria Math" panose="02040503050406030204" pitchFamily="18" charset="0"/>
                                  <a:cs typeface="+mn-ea"/>
                                  <a:sym typeface="+mn-lt"/>
                                </a:rPr>
                                <m:t>tan</m:t>
                              </m:r>
                            </m:e>
                            <m:sup>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𝟏</m:t>
                              </m:r>
                            </m:sup>
                          </m:sSup>
                        </m:fName>
                        <m:e>
                          <m:f>
                            <m:f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fPr>
                            <m:num>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num>
                            <m:den>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𝒚</m:t>
                                  </m:r>
                                </m:sub>
                              </m:sSub>
                            </m:den>
                          </m:f>
                        </m:e>
                      </m:func>
                    </m:oMath>
                  </m:oMathPara>
                </a14:m>
                <a:endParaRPr lang="zh-CN" altLang="en-US" dirty="0"/>
              </a:p>
            </p:txBody>
          </p:sp>
        </mc:Choice>
        <mc:Fallback xmlns="">
          <p:sp>
            <p:nvSpPr>
              <p:cNvPr id="79" name="文本框 78">
                <a:extLst>
                  <a:ext uri="{FF2B5EF4-FFF2-40B4-BE49-F238E27FC236}">
                    <a16:creationId xmlns:a16="http://schemas.microsoft.com/office/drawing/2014/main" id="{D68B1655-F1B1-4EEC-9ED0-0F25DD94DF86}"/>
                  </a:ext>
                </a:extLst>
              </p:cNvPr>
              <p:cNvSpPr txBox="1">
                <a:spLocks noRot="1" noChangeAspect="1" noMove="1" noResize="1" noEditPoints="1" noAdjustHandles="1" noChangeArrowheads="1" noChangeShapeType="1" noTextEdit="1"/>
              </p:cNvSpPr>
              <p:nvPr/>
            </p:nvSpPr>
            <p:spPr>
              <a:xfrm>
                <a:off x="8617978" y="3429142"/>
                <a:ext cx="3004215" cy="892104"/>
              </a:xfrm>
              <a:prstGeom prst="rect">
                <a:avLst/>
              </a:prstGeom>
              <a:blipFill>
                <a:blip r:embed="rId23"/>
                <a:stretch>
                  <a:fillRect/>
                </a:stretch>
              </a:blipFill>
            </p:spPr>
            <p:txBody>
              <a:bodyPr/>
              <a:lstStyle/>
              <a:p>
                <a:r>
                  <a:rPr lang="zh-CN" altLang="en-US">
                    <a:noFill/>
                  </a:rPr>
                  <a:t> </a:t>
                </a:r>
              </a:p>
            </p:txBody>
          </p:sp>
        </mc:Fallback>
      </mc:AlternateContent>
      <p:sp>
        <p:nvSpPr>
          <p:cNvPr id="4" name="任意多边形: 形状 3">
            <a:extLst>
              <a:ext uri="{FF2B5EF4-FFF2-40B4-BE49-F238E27FC236}">
                <a16:creationId xmlns:a16="http://schemas.microsoft.com/office/drawing/2014/main" id="{EC2D8277-B9B1-403D-9317-D1CD38582038}"/>
              </a:ext>
            </a:extLst>
          </p:cNvPr>
          <p:cNvSpPr/>
          <p:nvPr/>
        </p:nvSpPr>
        <p:spPr>
          <a:xfrm>
            <a:off x="6826102" y="3211033"/>
            <a:ext cx="401281" cy="436113"/>
          </a:xfrm>
          <a:custGeom>
            <a:avLst/>
            <a:gdLst>
              <a:gd name="connsiteX0" fmla="*/ 191386 w 401281"/>
              <a:gd name="connsiteY0" fmla="*/ 0 h 436113"/>
              <a:gd name="connsiteX1" fmla="*/ 382772 w 401281"/>
              <a:gd name="connsiteY1" fmla="*/ 85060 h 436113"/>
              <a:gd name="connsiteX2" fmla="*/ 372140 w 401281"/>
              <a:gd name="connsiteY2" fmla="*/ 318976 h 436113"/>
              <a:gd name="connsiteX3" fmla="*/ 191386 w 401281"/>
              <a:gd name="connsiteY3" fmla="*/ 435934 h 436113"/>
              <a:gd name="connsiteX4" fmla="*/ 0 w 401281"/>
              <a:gd name="connsiteY4" fmla="*/ 340241 h 4361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1281" h="436113">
                <a:moveTo>
                  <a:pt x="191386" y="0"/>
                </a:moveTo>
                <a:cubicBezTo>
                  <a:pt x="272016" y="15948"/>
                  <a:pt x="352646" y="31897"/>
                  <a:pt x="382772" y="85060"/>
                </a:cubicBezTo>
                <a:cubicBezTo>
                  <a:pt x="412898" y="138223"/>
                  <a:pt x="404038" y="260497"/>
                  <a:pt x="372140" y="318976"/>
                </a:cubicBezTo>
                <a:cubicBezTo>
                  <a:pt x="340242" y="377455"/>
                  <a:pt x="253409" y="432390"/>
                  <a:pt x="191386" y="435934"/>
                </a:cubicBezTo>
                <a:cubicBezTo>
                  <a:pt x="129363" y="439478"/>
                  <a:pt x="64681" y="389859"/>
                  <a:pt x="0" y="340241"/>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形状 4">
            <a:extLst>
              <a:ext uri="{FF2B5EF4-FFF2-40B4-BE49-F238E27FC236}">
                <a16:creationId xmlns:a16="http://schemas.microsoft.com/office/drawing/2014/main" id="{EB16C9B4-EF4B-424D-B743-BDD3B83AEFCB}"/>
              </a:ext>
            </a:extLst>
          </p:cNvPr>
          <p:cNvSpPr/>
          <p:nvPr/>
        </p:nvSpPr>
        <p:spPr>
          <a:xfrm>
            <a:off x="9498591" y="3035781"/>
            <a:ext cx="526777" cy="554531"/>
          </a:xfrm>
          <a:custGeom>
            <a:avLst/>
            <a:gdLst>
              <a:gd name="connsiteX0" fmla="*/ 375340 w 526777"/>
              <a:gd name="connsiteY0" fmla="*/ 42531 h 554531"/>
              <a:gd name="connsiteX1" fmla="*/ 513564 w 526777"/>
              <a:gd name="connsiteY1" fmla="*/ 202019 h 554531"/>
              <a:gd name="connsiteX2" fmla="*/ 492298 w 526777"/>
              <a:gd name="connsiteY2" fmla="*/ 446568 h 554531"/>
              <a:gd name="connsiteX3" fmla="*/ 258382 w 526777"/>
              <a:gd name="connsiteY3" fmla="*/ 552893 h 554531"/>
              <a:gd name="connsiteX4" fmla="*/ 13833 w 526777"/>
              <a:gd name="connsiteY4" fmla="*/ 372140 h 554531"/>
              <a:gd name="connsiteX5" fmla="*/ 45731 w 526777"/>
              <a:gd name="connsiteY5" fmla="*/ 116958 h 554531"/>
              <a:gd name="connsiteX6" fmla="*/ 173322 w 526777"/>
              <a:gd name="connsiteY6" fmla="*/ 0 h 55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26777" h="554531">
                <a:moveTo>
                  <a:pt x="375340" y="42531"/>
                </a:moveTo>
                <a:cubicBezTo>
                  <a:pt x="434705" y="88605"/>
                  <a:pt x="494071" y="134680"/>
                  <a:pt x="513564" y="202019"/>
                </a:cubicBezTo>
                <a:cubicBezTo>
                  <a:pt x="533057" y="269358"/>
                  <a:pt x="534828" y="388089"/>
                  <a:pt x="492298" y="446568"/>
                </a:cubicBezTo>
                <a:cubicBezTo>
                  <a:pt x="449768" y="505047"/>
                  <a:pt x="338126" y="565298"/>
                  <a:pt x="258382" y="552893"/>
                </a:cubicBezTo>
                <a:cubicBezTo>
                  <a:pt x="178638" y="540488"/>
                  <a:pt x="49275" y="444796"/>
                  <a:pt x="13833" y="372140"/>
                </a:cubicBezTo>
                <a:cubicBezTo>
                  <a:pt x="-21609" y="299484"/>
                  <a:pt x="19150" y="178981"/>
                  <a:pt x="45731" y="116958"/>
                </a:cubicBezTo>
                <a:cubicBezTo>
                  <a:pt x="72312" y="54935"/>
                  <a:pt x="122817" y="27467"/>
                  <a:pt x="173322" y="0"/>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04543548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实验设计</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02</a:t>
            </a:r>
          </a:p>
        </p:txBody>
      </p:sp>
      <p:pic>
        <p:nvPicPr>
          <p:cNvPr id="7" name="图片 6">
            <a:extLst>
              <a:ext uri="{FF2B5EF4-FFF2-40B4-BE49-F238E27FC236}">
                <a16:creationId xmlns:a16="http://schemas.microsoft.com/office/drawing/2014/main" id="{E097B659-6733-4EFF-A5C9-B2493BF7875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82195" y="1347497"/>
            <a:ext cx="5760000" cy="4320000"/>
          </a:xfrm>
          <a:prstGeom prst="rect">
            <a:avLst/>
          </a:prstGeom>
        </p:spPr>
      </p:pic>
      <p:sp>
        <p:nvSpPr>
          <p:cNvPr id="51" name="文本框 50">
            <a:extLst>
              <a:ext uri="{FF2B5EF4-FFF2-40B4-BE49-F238E27FC236}">
                <a16:creationId xmlns:a16="http://schemas.microsoft.com/office/drawing/2014/main" id="{1943B992-5733-451E-976F-36FEA3D6A093}"/>
              </a:ext>
            </a:extLst>
          </p:cNvPr>
          <p:cNvSpPr txBox="1"/>
          <p:nvPr/>
        </p:nvSpPr>
        <p:spPr>
          <a:xfrm>
            <a:off x="6097107" y="5708894"/>
            <a:ext cx="5760000" cy="523220"/>
          </a:xfrm>
          <a:prstGeom prst="rect">
            <a:avLst/>
          </a:prstGeom>
          <a:noFill/>
        </p:spPr>
        <p:txBody>
          <a:bodyPr wrap="square" rtlCol="0">
            <a:spAutoFit/>
          </a:bodyPr>
          <a:lstStyle/>
          <a:p>
            <a:pPr algn="ctr"/>
            <a:r>
              <a:rPr lang="zh-CN" altLang="en-US" sz="2800" dirty="0">
                <a:solidFill>
                  <a:schemeClr val="bg1"/>
                </a:solidFill>
              </a:rPr>
              <a:t>测量原始数据</a:t>
            </a:r>
            <a:endParaRPr lang="en-US" altLang="zh-CN" sz="2800" dirty="0">
              <a:solidFill>
                <a:schemeClr val="bg1"/>
              </a:solidFill>
            </a:endParaRPr>
          </a:p>
        </p:txBody>
      </p:sp>
      <p:pic>
        <p:nvPicPr>
          <p:cNvPr id="8" name="图片 7">
            <a:extLst>
              <a:ext uri="{FF2B5EF4-FFF2-40B4-BE49-F238E27FC236}">
                <a16:creationId xmlns:a16="http://schemas.microsoft.com/office/drawing/2014/main" id="{0A058538-21D2-45C5-9805-03A5EFD2C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6264" b="38449"/>
          <a:stretch/>
        </p:blipFill>
        <p:spPr>
          <a:xfrm>
            <a:off x="2473597" y="1347497"/>
            <a:ext cx="3608598" cy="4320000"/>
          </a:xfrm>
          <a:prstGeom prst="rect">
            <a:avLst/>
          </a:prstGeom>
        </p:spPr>
      </p:pic>
      <p:pic>
        <p:nvPicPr>
          <p:cNvPr id="5" name="图片 4">
            <a:extLst>
              <a:ext uri="{FF2B5EF4-FFF2-40B4-BE49-F238E27FC236}">
                <a16:creationId xmlns:a16="http://schemas.microsoft.com/office/drawing/2014/main" id="{78877A06-12D5-4C3F-84D2-0E0B2F8FB7D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8523" y="1347497"/>
            <a:ext cx="1995074" cy="4320000"/>
          </a:xfrm>
          <a:prstGeom prst="rect">
            <a:avLst/>
          </a:prstGeom>
        </p:spPr>
      </p:pic>
      <p:sp>
        <p:nvSpPr>
          <p:cNvPr id="12" name="文本框 11">
            <a:extLst>
              <a:ext uri="{FF2B5EF4-FFF2-40B4-BE49-F238E27FC236}">
                <a16:creationId xmlns:a16="http://schemas.microsoft.com/office/drawing/2014/main" id="{CB5DDF05-4016-49AB-850B-6C72EDE7E634}"/>
              </a:ext>
            </a:extLst>
          </p:cNvPr>
          <p:cNvSpPr txBox="1"/>
          <p:nvPr/>
        </p:nvSpPr>
        <p:spPr>
          <a:xfrm>
            <a:off x="478523" y="5763679"/>
            <a:ext cx="5603672" cy="523220"/>
          </a:xfrm>
          <a:prstGeom prst="rect">
            <a:avLst/>
          </a:prstGeom>
          <a:noFill/>
        </p:spPr>
        <p:txBody>
          <a:bodyPr wrap="square" rtlCol="0">
            <a:spAutoFit/>
          </a:bodyPr>
          <a:lstStyle/>
          <a:p>
            <a:pPr algn="ctr"/>
            <a:r>
              <a:rPr lang="zh-CN" altLang="en-US" sz="2800" dirty="0">
                <a:solidFill>
                  <a:schemeClr val="bg1"/>
                </a:solidFill>
              </a:rPr>
              <a:t>手机测试界面</a:t>
            </a:r>
            <a:endParaRPr lang="en-US" altLang="zh-CN" sz="2800" dirty="0">
              <a:solidFill>
                <a:schemeClr val="bg1"/>
              </a:solidFill>
            </a:endParaRPr>
          </a:p>
        </p:txBody>
      </p:sp>
    </p:spTree>
    <p:extLst>
      <p:ext uri="{BB962C8B-B14F-4D97-AF65-F5344CB8AC3E}">
        <p14:creationId xmlns:p14="http://schemas.microsoft.com/office/powerpoint/2010/main" val="106633248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实验步骤与操作要求</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03</a:t>
            </a:r>
          </a:p>
        </p:txBody>
      </p:sp>
      <p:pic>
        <p:nvPicPr>
          <p:cNvPr id="7" name="图片 6">
            <a:extLst>
              <a:ext uri="{FF2B5EF4-FFF2-40B4-BE49-F238E27FC236}">
                <a16:creationId xmlns:a16="http://schemas.microsoft.com/office/drawing/2014/main" id="{D9650CB1-4853-48AE-8A8D-C1F22662AD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264" b="38449"/>
          <a:stretch/>
        </p:blipFill>
        <p:spPr>
          <a:xfrm>
            <a:off x="7370147" y="656667"/>
            <a:ext cx="4631590" cy="5544665"/>
          </a:xfrm>
          <a:prstGeom prst="rect">
            <a:avLst/>
          </a:prstGeom>
        </p:spPr>
      </p:pic>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B7BF84B-7CEA-4EC1-B70E-00DD2E9180A0}"/>
                  </a:ext>
                </a:extLst>
              </p:cNvPr>
              <p:cNvSpPr txBox="1"/>
              <p:nvPr/>
            </p:nvSpPr>
            <p:spPr>
              <a:xfrm>
                <a:off x="381282" y="1434006"/>
                <a:ext cx="6906125" cy="4547848"/>
              </a:xfrm>
              <a:prstGeom prst="rect">
                <a:avLst/>
              </a:prstGeom>
              <a:noFill/>
            </p:spPr>
            <p:txBody>
              <a:bodyPr wrap="square" rtlCol="0">
                <a:spAutoFit/>
              </a:bodyPr>
              <a:lstStyle/>
              <a:p>
                <a:pPr marL="514350" indent="-514350">
                  <a:lnSpc>
                    <a:spcPct val="150000"/>
                  </a:lnSpc>
                  <a:buAutoNum type="arabicPeriod"/>
                </a:pPr>
                <a:r>
                  <a:rPr lang="zh-CN" altLang="en-US" sz="2800" dirty="0">
                    <a:solidFill>
                      <a:schemeClr val="bg1"/>
                    </a:solidFill>
                  </a:rPr>
                  <a:t>通过旋转手机角度，在</a:t>
                </a:r>
                <a:r>
                  <a:rPr lang="en-US" altLang="zh-CN" sz="2800" dirty="0" err="1">
                    <a:solidFill>
                      <a:schemeClr val="bg1"/>
                    </a:solidFill>
                  </a:rPr>
                  <a:t>phyphox</a:t>
                </a:r>
                <a:r>
                  <a:rPr lang="zh-CN" altLang="en-US" sz="2800" dirty="0">
                    <a:solidFill>
                      <a:schemeClr val="bg1"/>
                    </a:solidFill>
                  </a:rPr>
                  <a:t>的磁力计功能上观察三个方向值的变化规律，标定手机的</a:t>
                </a:r>
                <a14:m>
                  <m:oMath xmlns:m="http://schemas.openxmlformats.org/officeDocument/2006/math">
                    <m:r>
                      <a:rPr lang="en-US" altLang="zh-CN" sz="2800" i="1" dirty="0" smtClean="0">
                        <a:solidFill>
                          <a:schemeClr val="bg1"/>
                        </a:solidFill>
                        <a:latin typeface="Cambria Math" panose="02040503050406030204" pitchFamily="18" charset="0"/>
                      </a:rPr>
                      <m:t>𝑥</m:t>
                    </m:r>
                  </m:oMath>
                </a14:m>
                <a:r>
                  <a:rPr lang="zh-CN" altLang="en-US" sz="2800" dirty="0">
                    <a:solidFill>
                      <a:schemeClr val="bg1"/>
                    </a:solidFill>
                  </a:rPr>
                  <a:t>轴、</a:t>
                </a:r>
                <a14:m>
                  <m:oMath xmlns:m="http://schemas.openxmlformats.org/officeDocument/2006/math">
                    <m:r>
                      <a:rPr lang="en-US" altLang="zh-CN" sz="2800" i="1" dirty="0" smtClean="0">
                        <a:solidFill>
                          <a:schemeClr val="bg1"/>
                        </a:solidFill>
                        <a:latin typeface="Cambria Math" panose="02040503050406030204" pitchFamily="18" charset="0"/>
                      </a:rPr>
                      <m:t>𝑦</m:t>
                    </m:r>
                  </m:oMath>
                </a14:m>
                <a:r>
                  <a:rPr lang="zh-CN" altLang="en-US" sz="2800" dirty="0">
                    <a:solidFill>
                      <a:schemeClr val="bg1"/>
                    </a:solidFill>
                  </a:rPr>
                  <a:t>轴和</a:t>
                </a:r>
                <a14:m>
                  <m:oMath xmlns:m="http://schemas.openxmlformats.org/officeDocument/2006/math">
                    <m:r>
                      <a:rPr lang="en-US" altLang="zh-CN" sz="2800" i="1" dirty="0" smtClean="0">
                        <a:solidFill>
                          <a:schemeClr val="bg1"/>
                        </a:solidFill>
                        <a:latin typeface="Cambria Math" panose="02040503050406030204" pitchFamily="18" charset="0"/>
                      </a:rPr>
                      <m:t>𝑧</m:t>
                    </m:r>
                  </m:oMath>
                </a14:m>
                <a:r>
                  <a:rPr lang="zh-CN" altLang="en-US" sz="2800" dirty="0">
                    <a:solidFill>
                      <a:schemeClr val="bg1"/>
                    </a:solidFill>
                  </a:rPr>
                  <a:t>轴；</a:t>
                </a:r>
                <a:endParaRPr lang="en-US" altLang="zh-CN" sz="2800" dirty="0">
                  <a:solidFill>
                    <a:schemeClr val="bg1"/>
                  </a:solidFill>
                </a:endParaRPr>
              </a:p>
              <a:p>
                <a:pPr marL="514350" indent="-514350">
                  <a:lnSpc>
                    <a:spcPct val="150000"/>
                  </a:lnSpc>
                  <a:buAutoNum type="arabicPeriod"/>
                </a:pPr>
                <a:r>
                  <a:rPr lang="zh-CN" altLang="en-US" sz="2800" dirty="0">
                    <a:solidFill>
                      <a:schemeClr val="bg1"/>
                    </a:solidFill>
                  </a:rPr>
                  <a:t>找一个</a:t>
                </a:r>
                <a:r>
                  <a:rPr lang="zh-CN" altLang="en-US" sz="2800" dirty="0">
                    <a:solidFill>
                      <a:srgbClr val="FF0000"/>
                    </a:solidFill>
                  </a:rPr>
                  <a:t>空旷的（这很重要）</a:t>
                </a:r>
                <a:r>
                  <a:rPr lang="zh-CN" altLang="en-US" sz="2800" dirty="0">
                    <a:solidFill>
                      <a:schemeClr val="bg1"/>
                    </a:solidFill>
                  </a:rPr>
                  <a:t>尽量没有磁干扰的地方，使用指南针的角度功能，每间隔</a:t>
                </a:r>
                <a:r>
                  <a:rPr lang="en-US" altLang="zh-CN" sz="2800" dirty="0">
                    <a:solidFill>
                      <a:schemeClr val="bg1"/>
                    </a:solidFill>
                  </a:rPr>
                  <a:t>15°</a:t>
                </a:r>
                <a:r>
                  <a:rPr lang="zh-CN" altLang="en-US" sz="2800" dirty="0">
                    <a:solidFill>
                      <a:schemeClr val="bg1"/>
                    </a:solidFill>
                  </a:rPr>
                  <a:t>（间隔可以更密，</a:t>
                </a:r>
                <a:r>
                  <a:rPr lang="zh-CN" altLang="en-US" sz="2800" dirty="0">
                    <a:solidFill>
                      <a:srgbClr val="FF0000"/>
                    </a:solidFill>
                  </a:rPr>
                  <a:t>但手要稳</a:t>
                </a:r>
                <a:r>
                  <a:rPr lang="zh-CN" altLang="en-US" sz="2800" dirty="0">
                    <a:solidFill>
                      <a:schemeClr val="bg1"/>
                    </a:solidFill>
                  </a:rPr>
                  <a:t>）测量一次磁感应强度值；</a:t>
                </a:r>
                <a:endParaRPr lang="en-US" altLang="zh-CN" sz="2800" dirty="0">
                  <a:solidFill>
                    <a:schemeClr val="bg1"/>
                  </a:solidFill>
                </a:endParaRPr>
              </a:p>
            </p:txBody>
          </p:sp>
        </mc:Choice>
        <mc:Fallback xmlns="">
          <p:sp>
            <p:nvSpPr>
              <p:cNvPr id="51" name="文本框 50">
                <a:extLst>
                  <a:ext uri="{FF2B5EF4-FFF2-40B4-BE49-F238E27FC236}">
                    <a16:creationId xmlns:a16="http://schemas.microsoft.com/office/drawing/2014/main" id="{5B7BF84B-7CEA-4EC1-B70E-00DD2E9180A0}"/>
                  </a:ext>
                </a:extLst>
              </p:cNvPr>
              <p:cNvSpPr txBox="1">
                <a:spLocks noRot="1" noChangeAspect="1" noMove="1" noResize="1" noEditPoints="1" noAdjustHandles="1" noChangeArrowheads="1" noChangeShapeType="1" noTextEdit="1"/>
              </p:cNvSpPr>
              <p:nvPr/>
            </p:nvSpPr>
            <p:spPr>
              <a:xfrm>
                <a:off x="381282" y="1434006"/>
                <a:ext cx="6906125" cy="4547848"/>
              </a:xfrm>
              <a:prstGeom prst="rect">
                <a:avLst/>
              </a:prstGeom>
              <a:blipFill>
                <a:blip r:embed="rId4"/>
                <a:stretch>
                  <a:fillRect l="-1855" r="-795" b="-2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2004309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实验步骤与操作要求</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03</a:t>
            </a:r>
          </a:p>
        </p:txBody>
      </p:sp>
      <p:pic>
        <p:nvPicPr>
          <p:cNvPr id="7" name="图片 6">
            <a:extLst>
              <a:ext uri="{FF2B5EF4-FFF2-40B4-BE49-F238E27FC236}">
                <a16:creationId xmlns:a16="http://schemas.microsoft.com/office/drawing/2014/main" id="{D9650CB1-4853-48AE-8A8D-C1F22662ADE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6264" b="38449"/>
          <a:stretch/>
        </p:blipFill>
        <p:spPr>
          <a:xfrm>
            <a:off x="7370147" y="656667"/>
            <a:ext cx="4631590" cy="5544665"/>
          </a:xfrm>
          <a:prstGeom prst="rect">
            <a:avLst/>
          </a:prstGeom>
        </p:spPr>
      </p:pic>
      <mc:AlternateContent xmlns:mc="http://schemas.openxmlformats.org/markup-compatibility/2006">
        <mc:Choice xmlns:a14="http://schemas.microsoft.com/office/drawing/2010/main" Requires="a14">
          <p:sp>
            <p:nvSpPr>
              <p:cNvPr id="51" name="文本框 50">
                <a:extLst>
                  <a:ext uri="{FF2B5EF4-FFF2-40B4-BE49-F238E27FC236}">
                    <a16:creationId xmlns:a16="http://schemas.microsoft.com/office/drawing/2014/main" id="{5B7BF84B-7CEA-4EC1-B70E-00DD2E9180A0}"/>
                  </a:ext>
                </a:extLst>
              </p:cNvPr>
              <p:cNvSpPr txBox="1"/>
              <p:nvPr/>
            </p:nvSpPr>
            <p:spPr>
              <a:xfrm>
                <a:off x="458472" y="1290715"/>
                <a:ext cx="6859123" cy="4547848"/>
              </a:xfrm>
              <a:prstGeom prst="rect">
                <a:avLst/>
              </a:prstGeom>
              <a:noFill/>
            </p:spPr>
            <p:txBody>
              <a:bodyPr wrap="square" rtlCol="0">
                <a:spAutoFit/>
              </a:bodyPr>
              <a:lstStyle/>
              <a:p>
                <a:pPr>
                  <a:lnSpc>
                    <a:spcPct val="150000"/>
                  </a:lnSpc>
                </a:pPr>
                <a:r>
                  <a:rPr lang="en-US" altLang="zh-CN" sz="2800" dirty="0">
                    <a:solidFill>
                      <a:schemeClr val="bg1"/>
                    </a:solidFill>
                  </a:rPr>
                  <a:t>3. </a:t>
                </a:r>
                <a:r>
                  <a:rPr lang="zh-CN" altLang="en-US" sz="2800" dirty="0">
                    <a:solidFill>
                      <a:schemeClr val="bg1"/>
                    </a:solidFill>
                  </a:rPr>
                  <a:t>将测试完成的数据通过微信导出保存为</a:t>
                </a:r>
                <a:r>
                  <a:rPr lang="en-US" altLang="zh-CN" sz="2800" dirty="0">
                    <a:solidFill>
                      <a:schemeClr val="bg1"/>
                    </a:solidFill>
                  </a:rPr>
                  <a:t>excel</a:t>
                </a:r>
                <a:r>
                  <a:rPr lang="zh-CN" altLang="en-US" sz="2800" dirty="0">
                    <a:solidFill>
                      <a:schemeClr val="bg1"/>
                    </a:solidFill>
                  </a:rPr>
                  <a:t>格式；</a:t>
                </a:r>
                <a:endParaRPr lang="en-US" altLang="zh-CN" sz="2800" dirty="0">
                  <a:solidFill>
                    <a:schemeClr val="bg1"/>
                  </a:solidFill>
                </a:endParaRPr>
              </a:p>
              <a:p>
                <a:pPr>
                  <a:lnSpc>
                    <a:spcPct val="150000"/>
                  </a:lnSpc>
                </a:pPr>
                <a:r>
                  <a:rPr lang="en-US" altLang="zh-CN" sz="2800" dirty="0">
                    <a:solidFill>
                      <a:schemeClr val="bg1"/>
                    </a:solidFill>
                  </a:rPr>
                  <a:t>4. </a:t>
                </a:r>
                <a:r>
                  <a:rPr lang="zh-CN" altLang="en-US" sz="2800" dirty="0">
                    <a:solidFill>
                      <a:schemeClr val="bg1"/>
                    </a:solidFill>
                  </a:rPr>
                  <a:t>挑选每个方位角下的数据点（</a:t>
                </a:r>
                <a:r>
                  <a:rPr lang="zh-CN" altLang="en-US" sz="2800" dirty="0">
                    <a:solidFill>
                      <a:srgbClr val="FF0000"/>
                    </a:solidFill>
                  </a:rPr>
                  <a:t>可以多选进行取平均，但不强制要求</a:t>
                </a:r>
                <a:r>
                  <a:rPr lang="zh-CN" altLang="en-US" sz="2800" dirty="0">
                    <a:solidFill>
                      <a:schemeClr val="bg1"/>
                    </a:solidFill>
                  </a:rPr>
                  <a:t>），计算出磁方位角，修正后得到地理方位角</a:t>
                </a:r>
                <a:endParaRPr lang="en-US" altLang="zh-CN" sz="2800" dirty="0">
                  <a:solidFill>
                    <a:schemeClr val="bg1"/>
                  </a:solidFill>
                </a:endParaRPr>
              </a:p>
              <a:p>
                <a:pPr>
                  <a:lnSpc>
                    <a:spcPct val="150000"/>
                  </a:lnSpc>
                </a:pPr>
                <a:r>
                  <a:rPr lang="en-US" altLang="zh-CN" sz="2800" dirty="0">
                    <a:solidFill>
                      <a:schemeClr val="bg1"/>
                    </a:solidFill>
                  </a:rPr>
                  <a:t>5. </a:t>
                </a:r>
                <a:r>
                  <a:rPr lang="zh-CN" altLang="en-US" sz="2800" dirty="0">
                    <a:solidFill>
                      <a:schemeClr val="bg1"/>
                    </a:solidFill>
                  </a:rPr>
                  <a:t>画出</a:t>
                </a:r>
                <a14:m>
                  <m:oMath xmlns:m="http://schemas.openxmlformats.org/officeDocument/2006/math">
                    <m:r>
                      <a:rPr lang="en-US" altLang="zh-CN" sz="2800" i="1" dirty="0" smtClean="0">
                        <a:solidFill>
                          <a:schemeClr val="bg1"/>
                        </a:solidFill>
                        <a:latin typeface="Cambria Math" panose="02040503050406030204" pitchFamily="18" charset="0"/>
                      </a:rPr>
                      <m:t>𝑥</m:t>
                    </m:r>
                    <m:r>
                      <a:rPr lang="zh-CN" altLang="en-US" sz="2800" i="1" dirty="0" smtClean="0">
                        <a:solidFill>
                          <a:schemeClr val="bg1"/>
                        </a:solidFill>
                        <a:latin typeface="Cambria Math" panose="02040503050406030204" pitchFamily="18" charset="0"/>
                      </a:rPr>
                      <m:t>、</m:t>
                    </m:r>
                    <m:r>
                      <a:rPr lang="en-US" altLang="zh-CN" sz="2800" i="1" dirty="0" smtClean="0">
                        <a:solidFill>
                          <a:schemeClr val="bg1"/>
                        </a:solidFill>
                        <a:latin typeface="Cambria Math" panose="02040503050406030204" pitchFamily="18" charset="0"/>
                      </a:rPr>
                      <m:t>𝑦</m:t>
                    </m:r>
                  </m:oMath>
                </a14:m>
                <a:r>
                  <a:rPr lang="zh-CN" altLang="en-US" sz="2800" dirty="0">
                    <a:solidFill>
                      <a:schemeClr val="bg1"/>
                    </a:solidFill>
                  </a:rPr>
                  <a:t>方向磁感应强度随方位角的分布图以及地磁场的圆分布规律图</a:t>
                </a:r>
                <a:endParaRPr lang="en-US" altLang="zh-CN" sz="2800" dirty="0">
                  <a:solidFill>
                    <a:schemeClr val="bg1"/>
                  </a:solidFill>
                </a:endParaRPr>
              </a:p>
            </p:txBody>
          </p:sp>
        </mc:Choice>
        <mc:Fallback>
          <p:sp>
            <p:nvSpPr>
              <p:cNvPr id="51" name="文本框 50">
                <a:extLst>
                  <a:ext uri="{FF2B5EF4-FFF2-40B4-BE49-F238E27FC236}">
                    <a16:creationId xmlns:a16="http://schemas.microsoft.com/office/drawing/2014/main" id="{5B7BF84B-7CEA-4EC1-B70E-00DD2E9180A0}"/>
                  </a:ext>
                </a:extLst>
              </p:cNvPr>
              <p:cNvSpPr txBox="1">
                <a:spLocks noRot="1" noChangeAspect="1" noMove="1" noResize="1" noEditPoints="1" noAdjustHandles="1" noChangeArrowheads="1" noChangeShapeType="1" noTextEdit="1"/>
              </p:cNvSpPr>
              <p:nvPr/>
            </p:nvSpPr>
            <p:spPr>
              <a:xfrm>
                <a:off x="458472" y="1290715"/>
                <a:ext cx="6859123" cy="4547848"/>
              </a:xfrm>
              <a:prstGeom prst="rect">
                <a:avLst/>
              </a:prstGeom>
              <a:blipFill>
                <a:blip r:embed="rId4"/>
                <a:stretch>
                  <a:fillRect l="-1778" b="-268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4368660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文本框 50">
            <a:extLst>
              <a:ext uri="{FF2B5EF4-FFF2-40B4-BE49-F238E27FC236}">
                <a16:creationId xmlns:a16="http://schemas.microsoft.com/office/drawing/2014/main" id="{1943B992-5733-451E-976F-36FEA3D6A093}"/>
              </a:ext>
            </a:extLst>
          </p:cNvPr>
          <p:cNvSpPr txBox="1"/>
          <p:nvPr/>
        </p:nvSpPr>
        <p:spPr>
          <a:xfrm>
            <a:off x="478523" y="5715137"/>
            <a:ext cx="6870700" cy="523220"/>
          </a:xfrm>
          <a:prstGeom prst="rect">
            <a:avLst/>
          </a:prstGeom>
          <a:noFill/>
        </p:spPr>
        <p:txBody>
          <a:bodyPr wrap="square" rtlCol="0">
            <a:spAutoFit/>
          </a:bodyPr>
          <a:lstStyle/>
          <a:p>
            <a:pPr algn="ctr"/>
            <a:r>
              <a:rPr lang="zh-CN" altLang="en-US" sz="2800" dirty="0">
                <a:solidFill>
                  <a:schemeClr val="bg1"/>
                </a:solidFill>
              </a:rPr>
              <a:t>测量原始数据（部分）</a:t>
            </a:r>
            <a:endParaRPr lang="en-US" altLang="zh-CN" sz="2800" dirty="0">
              <a:solidFill>
                <a:schemeClr val="bg1"/>
              </a:solidFill>
            </a:endParaRPr>
          </a:p>
        </p:txBody>
      </p:sp>
      <p:graphicFrame>
        <p:nvGraphicFramePr>
          <p:cNvPr id="6" name="表格 5">
            <a:extLst>
              <a:ext uri="{FF2B5EF4-FFF2-40B4-BE49-F238E27FC236}">
                <a16:creationId xmlns:a16="http://schemas.microsoft.com/office/drawing/2014/main" id="{DD0DD075-E15F-489A-B5F4-13572F161856}"/>
              </a:ext>
            </a:extLst>
          </p:cNvPr>
          <p:cNvGraphicFramePr>
            <a:graphicFrameLocks noGrp="1"/>
          </p:cNvGraphicFramePr>
          <p:nvPr/>
        </p:nvGraphicFramePr>
        <p:xfrm>
          <a:off x="7834803" y="1086283"/>
          <a:ext cx="3698331" cy="4517318"/>
        </p:xfrm>
        <a:graphic>
          <a:graphicData uri="http://schemas.openxmlformats.org/drawingml/2006/table">
            <a:tbl>
              <a:tblPr>
                <a:tableStyleId>{5C22544A-7EE6-4342-B048-85BDC9FD1C3A}</a:tableStyleId>
              </a:tblPr>
              <a:tblGrid>
                <a:gridCol w="634697">
                  <a:extLst>
                    <a:ext uri="{9D8B030D-6E8A-4147-A177-3AD203B41FA5}">
                      <a16:colId xmlns:a16="http://schemas.microsoft.com/office/drawing/2014/main" val="2533386994"/>
                    </a:ext>
                  </a:extLst>
                </a:gridCol>
                <a:gridCol w="634697">
                  <a:extLst>
                    <a:ext uri="{9D8B030D-6E8A-4147-A177-3AD203B41FA5}">
                      <a16:colId xmlns:a16="http://schemas.microsoft.com/office/drawing/2014/main" val="3991425880"/>
                    </a:ext>
                  </a:extLst>
                </a:gridCol>
                <a:gridCol w="634697">
                  <a:extLst>
                    <a:ext uri="{9D8B030D-6E8A-4147-A177-3AD203B41FA5}">
                      <a16:colId xmlns:a16="http://schemas.microsoft.com/office/drawing/2014/main" val="116773428"/>
                    </a:ext>
                  </a:extLst>
                </a:gridCol>
                <a:gridCol w="842194">
                  <a:extLst>
                    <a:ext uri="{9D8B030D-6E8A-4147-A177-3AD203B41FA5}">
                      <a16:colId xmlns:a16="http://schemas.microsoft.com/office/drawing/2014/main" val="3767760970"/>
                    </a:ext>
                  </a:extLst>
                </a:gridCol>
                <a:gridCol w="952046">
                  <a:extLst>
                    <a:ext uri="{9D8B030D-6E8A-4147-A177-3AD203B41FA5}">
                      <a16:colId xmlns:a16="http://schemas.microsoft.com/office/drawing/2014/main" val="725129178"/>
                    </a:ext>
                  </a:extLst>
                </a:gridCol>
              </a:tblGrid>
              <a:tr h="170880">
                <a:tc>
                  <a:txBody>
                    <a:bodyPr/>
                    <a:lstStyle/>
                    <a:p>
                      <a:pPr algn="ctr" fontAlgn="ctr"/>
                      <a:r>
                        <a:rPr lang="zh-CN" altLang="en-US" sz="1100" u="none" strike="noStrike">
                          <a:effectLst/>
                        </a:rPr>
                        <a:t>方位角</a:t>
                      </a:r>
                      <a:endParaRPr lang="zh-CN" altLang="en-US"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sz="1100" u="none" strike="noStrike">
                          <a:effectLst/>
                        </a:rPr>
                        <a:t>Bx</a:t>
                      </a:r>
                      <a:endParaRPr lang="en-US"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sz="1100" u="none" strike="noStrike">
                          <a:effectLst/>
                        </a:rPr>
                        <a:t>By</a:t>
                      </a:r>
                      <a:endParaRPr lang="en-US"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zh-CN" altLang="en-US" sz="1100" u="none" strike="noStrike">
                          <a:effectLst/>
                        </a:rPr>
                        <a:t>磁方位角</a:t>
                      </a:r>
                      <a:endParaRPr lang="zh-CN" altLang="en-US"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zh-CN" altLang="en-US" sz="1100" u="none" strike="noStrike">
                          <a:effectLst/>
                        </a:rPr>
                        <a:t>地理方位角</a:t>
                      </a:r>
                      <a:endParaRPr lang="zh-CN" altLang="en-US"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extLst>
                  <a:ext uri="{0D108BD9-81ED-4DB2-BD59-A6C34878D82A}">
                    <a16:rowId xmlns:a16="http://schemas.microsoft.com/office/drawing/2014/main" val="894990416"/>
                  </a:ext>
                </a:extLst>
              </a:tr>
              <a:tr h="167218">
                <a:tc>
                  <a:txBody>
                    <a:bodyPr/>
                    <a:lstStyle/>
                    <a:p>
                      <a:pPr algn="ctr" fontAlgn="ctr"/>
                      <a:r>
                        <a:rPr lang="en-US" altLang="zh-CN" sz="1100" u="none" strike="noStrike">
                          <a:effectLst/>
                        </a:rPr>
                        <a:t>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2.3218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20.08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6.5956921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2.27899209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3037687253"/>
                  </a:ext>
                </a:extLst>
              </a:tr>
              <a:tr h="167218">
                <a:tc>
                  <a:txBody>
                    <a:bodyPr/>
                    <a:lstStyle/>
                    <a:p>
                      <a:pPr algn="ctr" fontAlgn="ctr"/>
                      <a:r>
                        <a:rPr lang="en-US" altLang="zh-CN" sz="1100" u="none" strike="noStrike">
                          <a:effectLst/>
                        </a:rPr>
                        <a:t>15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-4.2097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18.155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-13.05496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17.3716612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34375130"/>
                  </a:ext>
                </a:extLst>
              </a:tr>
              <a:tr h="167218">
                <a:tc>
                  <a:txBody>
                    <a:bodyPr/>
                    <a:lstStyle/>
                    <a:p>
                      <a:pPr algn="ctr" fontAlgn="ctr"/>
                      <a:r>
                        <a:rPr lang="en-US" altLang="zh-CN" sz="1100" u="none" strike="noStrike">
                          <a:effectLst/>
                        </a:rPr>
                        <a:t>30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-10.047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16.105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-31.95787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36.2745698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398125777"/>
                  </a:ext>
                </a:extLst>
              </a:tr>
              <a:tr h="167218">
                <a:tc>
                  <a:txBody>
                    <a:bodyPr/>
                    <a:lstStyle/>
                    <a:p>
                      <a:pPr algn="ctr" fontAlgn="ctr"/>
                      <a:r>
                        <a:rPr lang="en-US" altLang="zh-CN" sz="1100" u="none" strike="noStrike">
                          <a:effectLst/>
                        </a:rPr>
                        <a:t>45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-14.802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12.608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-49.57498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53.8916764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4173520848"/>
                  </a:ext>
                </a:extLst>
              </a:tr>
              <a:tr h="167218">
                <a:tc>
                  <a:txBody>
                    <a:bodyPr/>
                    <a:lstStyle/>
                    <a:p>
                      <a:pPr algn="ctr" fontAlgn="ctr"/>
                      <a:r>
                        <a:rPr lang="en-US" altLang="zh-CN" sz="1100" u="none" strike="noStrike">
                          <a:effectLst/>
                        </a:rPr>
                        <a:t>60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-18.673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7.9439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-66.95446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71.2711606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432788011"/>
                  </a:ext>
                </a:extLst>
              </a:tr>
              <a:tr h="167218">
                <a:tc>
                  <a:txBody>
                    <a:bodyPr/>
                    <a:lstStyle/>
                    <a:p>
                      <a:pPr algn="ctr" fontAlgn="ctr"/>
                      <a:r>
                        <a:rPr lang="en-US" altLang="zh-CN" sz="1100" u="none" strike="noStrike">
                          <a:effectLst/>
                        </a:rPr>
                        <a:t>75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-22.621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2.3564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-84.05315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88.3698474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940158621"/>
                  </a:ext>
                </a:extLst>
              </a:tr>
              <a:tr h="167218">
                <a:tc>
                  <a:txBody>
                    <a:bodyPr/>
                    <a:lstStyle/>
                    <a:p>
                      <a:pPr algn="ctr" fontAlgn="ctr"/>
                      <a:r>
                        <a:rPr lang="en-US" altLang="zh-CN" sz="1100" u="none" strike="noStrike">
                          <a:effectLst/>
                        </a:rPr>
                        <a:t>90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-23.231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-3.0309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82.566974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101.749726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35947738"/>
                  </a:ext>
                </a:extLst>
              </a:tr>
              <a:tr h="167218">
                <a:tc>
                  <a:txBody>
                    <a:bodyPr/>
                    <a:lstStyle/>
                    <a:p>
                      <a:pPr algn="ctr" fontAlgn="ctr"/>
                      <a:r>
                        <a:rPr lang="en-US" altLang="zh-CN" sz="1100" u="none" strike="noStrike">
                          <a:effectLst/>
                        </a:rPr>
                        <a:t>105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-22.622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-8.9761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68.357218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115.959482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3177837152"/>
                  </a:ext>
                </a:extLst>
              </a:tr>
              <a:tr h="167218">
                <a:tc>
                  <a:txBody>
                    <a:bodyPr/>
                    <a:lstStyle/>
                    <a:p>
                      <a:pPr algn="ctr" fontAlgn="ctr"/>
                      <a:r>
                        <a:rPr lang="en-US" altLang="zh-CN" sz="1100" u="none" strike="noStrike">
                          <a:effectLst/>
                        </a:rPr>
                        <a:t>120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-21.282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-14.845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55.103455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129.213245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965808418"/>
                  </a:ext>
                </a:extLst>
              </a:tr>
              <a:tr h="167218">
                <a:tc>
                  <a:txBody>
                    <a:bodyPr/>
                    <a:lstStyle/>
                    <a:p>
                      <a:pPr algn="ctr" fontAlgn="ctr"/>
                      <a:r>
                        <a:rPr lang="en-US" altLang="zh-CN" sz="1100" u="none" strike="noStrike">
                          <a:effectLst/>
                        </a:rPr>
                        <a:t>135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-18.117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-20.177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41.920167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142.396533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857261679"/>
                  </a:ext>
                </a:extLst>
              </a:tr>
              <a:tr h="167218">
                <a:tc>
                  <a:txBody>
                    <a:bodyPr/>
                    <a:lstStyle/>
                    <a:p>
                      <a:pPr algn="ctr" fontAlgn="ctr"/>
                      <a:r>
                        <a:rPr lang="en-US" altLang="zh-CN" sz="1100" u="none" strike="noStrike">
                          <a:effectLst/>
                        </a:rPr>
                        <a:t>150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-13.311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-24.422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28.59203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155.72467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2207724831"/>
                  </a:ext>
                </a:extLst>
              </a:tr>
              <a:tr h="167218">
                <a:tc>
                  <a:txBody>
                    <a:bodyPr/>
                    <a:lstStyle/>
                    <a:p>
                      <a:pPr algn="ctr" fontAlgn="ctr"/>
                      <a:r>
                        <a:rPr lang="en-US" altLang="zh-CN" sz="1100" u="none" strike="noStrike">
                          <a:effectLst/>
                        </a:rPr>
                        <a:t>165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-9.3106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-26.663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19.248734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165.067966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4025047721"/>
                  </a:ext>
                </a:extLst>
              </a:tr>
              <a:tr h="167218">
                <a:tc>
                  <a:txBody>
                    <a:bodyPr/>
                    <a:lstStyle/>
                    <a:p>
                      <a:pPr algn="ctr" fontAlgn="ctr"/>
                      <a:r>
                        <a:rPr lang="en-US" altLang="zh-CN" sz="1100" u="none" strike="noStrike">
                          <a:effectLst/>
                        </a:rPr>
                        <a:t>180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-3.7536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-28.743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7.4400531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176.876647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731442013"/>
                  </a:ext>
                </a:extLst>
              </a:tr>
              <a:tr h="167218">
                <a:tc>
                  <a:txBody>
                    <a:bodyPr/>
                    <a:lstStyle/>
                    <a:p>
                      <a:pPr algn="ctr" fontAlgn="ctr"/>
                      <a:r>
                        <a:rPr lang="en-US" altLang="zh-CN" sz="1100" u="none" strike="noStrike">
                          <a:effectLst/>
                        </a:rPr>
                        <a:t>195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3.2118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-30.022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-6.106308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190.423008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3329143744"/>
                  </a:ext>
                </a:extLst>
              </a:tr>
              <a:tr h="167218">
                <a:tc>
                  <a:txBody>
                    <a:bodyPr/>
                    <a:lstStyle/>
                    <a:p>
                      <a:pPr algn="ctr" fontAlgn="ctr"/>
                      <a:r>
                        <a:rPr lang="en-US" altLang="zh-CN" sz="1100" u="none" strike="noStrike">
                          <a:effectLst/>
                        </a:rPr>
                        <a:t>210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9.3679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-28.175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-18.3916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202.708304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3626488258"/>
                  </a:ext>
                </a:extLst>
              </a:tr>
              <a:tr h="167218">
                <a:tc>
                  <a:txBody>
                    <a:bodyPr/>
                    <a:lstStyle/>
                    <a:p>
                      <a:pPr algn="ctr" fontAlgn="ctr"/>
                      <a:r>
                        <a:rPr lang="en-US" altLang="zh-CN" sz="1100" u="none" strike="noStrike">
                          <a:effectLst/>
                        </a:rPr>
                        <a:t>225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15.455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-24.239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-32.52182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216.838522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920754670"/>
                  </a:ext>
                </a:extLst>
              </a:tr>
              <a:tr h="167218">
                <a:tc>
                  <a:txBody>
                    <a:bodyPr/>
                    <a:lstStyle/>
                    <a:p>
                      <a:pPr algn="ctr" fontAlgn="ctr"/>
                      <a:r>
                        <a:rPr lang="en-US" altLang="zh-CN" sz="1100" u="none" strike="noStrike">
                          <a:effectLst/>
                        </a:rPr>
                        <a:t>240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19.367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-19.839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-44.31068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228.627384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3487358147"/>
                  </a:ext>
                </a:extLst>
              </a:tr>
              <a:tr h="167218">
                <a:tc>
                  <a:txBody>
                    <a:bodyPr/>
                    <a:lstStyle/>
                    <a:p>
                      <a:pPr algn="ctr" fontAlgn="ctr"/>
                      <a:r>
                        <a:rPr lang="en-US" altLang="zh-CN" sz="1100" u="none" strike="noStrike">
                          <a:effectLst/>
                        </a:rPr>
                        <a:t>255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23.09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-14.311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-58.20965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242.526349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3375769121"/>
                  </a:ext>
                </a:extLst>
              </a:tr>
              <a:tr h="167218">
                <a:tc>
                  <a:txBody>
                    <a:bodyPr/>
                    <a:lstStyle/>
                    <a:p>
                      <a:pPr algn="ctr" fontAlgn="ctr"/>
                      <a:r>
                        <a:rPr lang="en-US" altLang="zh-CN" sz="1100" u="none" strike="noStrike">
                          <a:effectLst/>
                        </a:rPr>
                        <a:t>270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24.217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-8.3038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-71.07325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255.389948</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193764797"/>
                  </a:ext>
                </a:extLst>
              </a:tr>
              <a:tr h="167218">
                <a:tc>
                  <a:txBody>
                    <a:bodyPr/>
                    <a:lstStyle/>
                    <a:p>
                      <a:pPr algn="ctr" fontAlgn="ctr"/>
                      <a:r>
                        <a:rPr lang="en-US" altLang="zh-CN" sz="1100" u="none" strike="noStrike">
                          <a:effectLst/>
                        </a:rPr>
                        <a:t>285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23.962</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-0.5721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-88.63226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272.948963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4186211518"/>
                  </a:ext>
                </a:extLst>
              </a:tr>
              <a:tr h="167218">
                <a:tc>
                  <a:txBody>
                    <a:bodyPr/>
                    <a:lstStyle/>
                    <a:p>
                      <a:pPr algn="ctr" fontAlgn="ctr"/>
                      <a:r>
                        <a:rPr lang="en-US" altLang="zh-CN" sz="1100" u="none" strike="noStrike">
                          <a:effectLst/>
                        </a:rPr>
                        <a:t>300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22.709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5.286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76.896473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287.420227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724099997"/>
                  </a:ext>
                </a:extLst>
              </a:tr>
              <a:tr h="167218">
                <a:tc>
                  <a:txBody>
                    <a:bodyPr/>
                    <a:lstStyle/>
                    <a:p>
                      <a:pPr algn="ctr" fontAlgn="ctr"/>
                      <a:r>
                        <a:rPr lang="en-US" altLang="zh-CN" sz="1100" u="none" strike="noStrike">
                          <a:effectLst/>
                        </a:rPr>
                        <a:t>315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18.205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10.33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60.427257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303.889443</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644842927"/>
                  </a:ext>
                </a:extLst>
              </a:tr>
              <a:tr h="167218">
                <a:tc>
                  <a:txBody>
                    <a:bodyPr/>
                    <a:lstStyle/>
                    <a:p>
                      <a:pPr algn="ctr" fontAlgn="ctr"/>
                      <a:r>
                        <a:rPr lang="en-US" altLang="zh-CN" sz="1100" u="none" strike="noStrike">
                          <a:effectLst/>
                        </a:rPr>
                        <a:t>330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13.179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15.734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39.949799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324.366901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2900440636"/>
                  </a:ext>
                </a:extLst>
              </a:tr>
              <a:tr h="167218">
                <a:tc>
                  <a:txBody>
                    <a:bodyPr/>
                    <a:lstStyle/>
                    <a:p>
                      <a:pPr algn="ctr" fontAlgn="ctr"/>
                      <a:r>
                        <a:rPr lang="en-US" altLang="zh-CN" sz="1100" u="none" strike="noStrike">
                          <a:effectLst/>
                        </a:rPr>
                        <a:t>345</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7.5471</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17.217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23.670894</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a:effectLst/>
                        </a:rPr>
                        <a:t>340.645806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423770079"/>
                  </a:ext>
                </a:extLst>
              </a:tr>
              <a:tr h="167218">
                <a:tc>
                  <a:txBody>
                    <a:bodyPr/>
                    <a:lstStyle/>
                    <a:p>
                      <a:pPr algn="ctr" fontAlgn="ctr"/>
                      <a:r>
                        <a:rPr lang="en-US" altLang="zh-CN" sz="1100" u="none" strike="noStrike">
                          <a:effectLst/>
                        </a:rPr>
                        <a:t>360</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1.2339</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ctr"/>
                      <a:r>
                        <a:rPr lang="en-US" altLang="zh-CN" sz="1100" u="none" strike="noStrike">
                          <a:effectLst/>
                        </a:rPr>
                        <a:t>17.667</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ctr"/>
                </a:tc>
                <a:tc>
                  <a:txBody>
                    <a:bodyPr/>
                    <a:lstStyle/>
                    <a:p>
                      <a:pPr algn="ctr" fontAlgn="b"/>
                      <a:r>
                        <a:rPr lang="en-US" altLang="zh-CN" sz="1100" u="none" strike="noStrike">
                          <a:effectLst/>
                        </a:rPr>
                        <a:t>3.9952686</a:t>
                      </a:r>
                      <a:endParaRPr lang="en-US" altLang="zh-CN" sz="1100" b="0" i="0" u="none" strike="noStrike">
                        <a:solidFill>
                          <a:srgbClr val="000000"/>
                        </a:solidFill>
                        <a:effectLst/>
                        <a:latin typeface="Verdana" panose="020B0604030504040204" pitchFamily="34" charset="0"/>
                        <a:ea typeface="等线" panose="02010600030101010101" pitchFamily="2" charset="-122"/>
                      </a:endParaRPr>
                    </a:p>
                  </a:txBody>
                  <a:tcPr marL="6103" marR="6103" marT="6103" marB="0" anchor="b"/>
                </a:tc>
                <a:tc>
                  <a:txBody>
                    <a:bodyPr/>
                    <a:lstStyle/>
                    <a:p>
                      <a:pPr algn="ctr" fontAlgn="b"/>
                      <a:r>
                        <a:rPr lang="en-US" altLang="zh-CN" sz="1100" u="none" strike="noStrike" dirty="0">
                          <a:effectLst/>
                        </a:rPr>
                        <a:t>360.273214</a:t>
                      </a:r>
                      <a:endParaRPr lang="en-US" altLang="zh-CN" sz="1100" b="0" i="0" u="none" strike="noStrike" dirty="0">
                        <a:solidFill>
                          <a:srgbClr val="000000"/>
                        </a:solidFill>
                        <a:effectLst/>
                        <a:latin typeface="Verdana" panose="020B0604030504040204" pitchFamily="34" charset="0"/>
                        <a:ea typeface="等线" panose="02010600030101010101" pitchFamily="2" charset="-122"/>
                      </a:endParaRPr>
                    </a:p>
                  </a:txBody>
                  <a:tcPr marL="6103" marR="6103" marT="6103" marB="0" anchor="b"/>
                </a:tc>
                <a:extLst>
                  <a:ext uri="{0D108BD9-81ED-4DB2-BD59-A6C34878D82A}">
                    <a16:rowId xmlns:a16="http://schemas.microsoft.com/office/drawing/2014/main" val="1841956178"/>
                  </a:ext>
                </a:extLst>
              </a:tr>
            </a:tbl>
          </a:graphicData>
        </a:graphic>
      </p:graphicFrame>
      <p:graphicFrame>
        <p:nvGraphicFramePr>
          <p:cNvPr id="5" name="表格 4">
            <a:extLst>
              <a:ext uri="{FF2B5EF4-FFF2-40B4-BE49-F238E27FC236}">
                <a16:creationId xmlns:a16="http://schemas.microsoft.com/office/drawing/2014/main" id="{2B9568FC-1283-4E71-933A-5B610D931A17}"/>
              </a:ext>
            </a:extLst>
          </p:cNvPr>
          <p:cNvGraphicFramePr>
            <a:graphicFrameLocks noGrp="1"/>
          </p:cNvGraphicFramePr>
          <p:nvPr/>
        </p:nvGraphicFramePr>
        <p:xfrm>
          <a:off x="478523" y="1458992"/>
          <a:ext cx="6870700" cy="3771900"/>
        </p:xfrm>
        <a:graphic>
          <a:graphicData uri="http://schemas.openxmlformats.org/drawingml/2006/table">
            <a:tbl>
              <a:tblPr>
                <a:tableStyleId>{5C22544A-7EE6-4342-B048-85BDC9FD1C3A}</a:tableStyleId>
              </a:tblPr>
              <a:tblGrid>
                <a:gridCol w="1028700">
                  <a:extLst>
                    <a:ext uri="{9D8B030D-6E8A-4147-A177-3AD203B41FA5}">
                      <a16:colId xmlns:a16="http://schemas.microsoft.com/office/drawing/2014/main" val="283525094"/>
                    </a:ext>
                  </a:extLst>
                </a:gridCol>
                <a:gridCol w="1511300">
                  <a:extLst>
                    <a:ext uri="{9D8B030D-6E8A-4147-A177-3AD203B41FA5}">
                      <a16:colId xmlns:a16="http://schemas.microsoft.com/office/drawing/2014/main" val="2706150476"/>
                    </a:ext>
                  </a:extLst>
                </a:gridCol>
                <a:gridCol w="1511300">
                  <a:extLst>
                    <a:ext uri="{9D8B030D-6E8A-4147-A177-3AD203B41FA5}">
                      <a16:colId xmlns:a16="http://schemas.microsoft.com/office/drawing/2014/main" val="592207566"/>
                    </a:ext>
                  </a:extLst>
                </a:gridCol>
                <a:gridCol w="1498600">
                  <a:extLst>
                    <a:ext uri="{9D8B030D-6E8A-4147-A177-3AD203B41FA5}">
                      <a16:colId xmlns:a16="http://schemas.microsoft.com/office/drawing/2014/main" val="2068336466"/>
                    </a:ext>
                  </a:extLst>
                </a:gridCol>
                <a:gridCol w="1320800">
                  <a:extLst>
                    <a:ext uri="{9D8B030D-6E8A-4147-A177-3AD203B41FA5}">
                      <a16:colId xmlns:a16="http://schemas.microsoft.com/office/drawing/2014/main" val="3844017120"/>
                    </a:ext>
                  </a:extLst>
                </a:gridCol>
              </a:tblGrid>
              <a:tr h="171450">
                <a:tc>
                  <a:txBody>
                    <a:bodyPr/>
                    <a:lstStyle/>
                    <a:p>
                      <a:pPr algn="ctr" fontAlgn="ctr"/>
                      <a:r>
                        <a:rPr lang="en-US" sz="1000" u="none" strike="noStrike">
                          <a:effectLst/>
                        </a:rPr>
                        <a:t>Time (s)</a:t>
                      </a:r>
                      <a:endParaRPr lang="en-US"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sz="1000" u="none" strike="noStrike">
                          <a:effectLst/>
                        </a:rPr>
                        <a:t>Magnetic Field x (µT)</a:t>
                      </a:r>
                      <a:endParaRPr lang="en-US"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sz="1000" u="none" strike="noStrike">
                          <a:effectLst/>
                        </a:rPr>
                        <a:t>Magnetic Field y (µT)</a:t>
                      </a:r>
                      <a:endParaRPr lang="en-US"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sz="1000" u="none" strike="noStrike">
                          <a:effectLst/>
                        </a:rPr>
                        <a:t>Magnetic Field z (µT)</a:t>
                      </a:r>
                      <a:endParaRPr lang="en-US"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sz="1000" u="none" strike="noStrike">
                          <a:effectLst/>
                        </a:rPr>
                        <a:t>Absolute field (µT)</a:t>
                      </a:r>
                      <a:endParaRPr lang="en-US"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1422591660"/>
                  </a:ext>
                </a:extLst>
              </a:tr>
              <a:tr h="171450">
                <a:tc>
                  <a:txBody>
                    <a:bodyPr/>
                    <a:lstStyle/>
                    <a:p>
                      <a:pPr algn="ctr" fontAlgn="ctr"/>
                      <a:r>
                        <a:rPr lang="en-US" altLang="zh-CN" sz="1000" u="none" strike="noStrike">
                          <a:effectLst/>
                        </a:rPr>
                        <a:t>0.002125333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2.65780282</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19.90342712</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-42.14871979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46.6875241</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731608537"/>
                  </a:ext>
                </a:extLst>
              </a:tr>
              <a:tr h="171450">
                <a:tc>
                  <a:txBody>
                    <a:bodyPr/>
                    <a:lstStyle/>
                    <a:p>
                      <a:pPr algn="ctr" fontAlgn="ctr"/>
                      <a:r>
                        <a:rPr lang="en-US" altLang="zh-CN" sz="1000" u="none" strike="noStrike">
                          <a:effectLst/>
                        </a:rPr>
                        <a:t>0.017081333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2.844195843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20.0574646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-42.1175766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46.73629847</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053930725"/>
                  </a:ext>
                </a:extLst>
              </a:tr>
              <a:tr h="171450">
                <a:tc>
                  <a:txBody>
                    <a:bodyPr/>
                    <a:lstStyle/>
                    <a:p>
                      <a:pPr algn="ctr" fontAlgn="ctr"/>
                      <a:r>
                        <a:rPr lang="en-US" altLang="zh-CN" sz="1000" u="none" strike="noStrike">
                          <a:effectLst/>
                        </a:rPr>
                        <a:t>0.027051333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2.595730543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20.25057983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-42.0727005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46.76468676</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300135158"/>
                  </a:ext>
                </a:extLst>
              </a:tr>
              <a:tr h="171450">
                <a:tc>
                  <a:txBody>
                    <a:bodyPr/>
                    <a:lstStyle/>
                    <a:p>
                      <a:pPr algn="ctr" fontAlgn="ctr"/>
                      <a:r>
                        <a:rPr lang="en-US" altLang="zh-CN" sz="1000" u="none" strike="noStrike">
                          <a:effectLst/>
                        </a:rPr>
                        <a:t>0.037022333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2.46881938</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20.04660034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-41.96637726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46.57400643</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4270304319"/>
                  </a:ext>
                </a:extLst>
              </a:tr>
              <a:tr h="171450">
                <a:tc>
                  <a:txBody>
                    <a:bodyPr/>
                    <a:lstStyle/>
                    <a:p>
                      <a:pPr algn="ctr" fontAlgn="ctr"/>
                      <a:r>
                        <a:rPr lang="en-US" altLang="zh-CN" sz="1000" u="none" strike="noStrike">
                          <a:effectLst/>
                        </a:rPr>
                        <a:t>0.046992333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2.682839155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20.02433777</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-42.0582962</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46.65910424</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15080314"/>
                  </a:ext>
                </a:extLst>
              </a:tr>
              <a:tr h="171450">
                <a:tc>
                  <a:txBody>
                    <a:bodyPr/>
                    <a:lstStyle/>
                    <a:p>
                      <a:pPr algn="ctr" fontAlgn="ctr"/>
                      <a:r>
                        <a:rPr lang="en-US" altLang="zh-CN" sz="1000" u="none" strike="noStrike">
                          <a:effectLst/>
                        </a:rPr>
                        <a:t>0.056962333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2.956307411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19.94151306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-41.70568085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46.3224299</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8564528"/>
                  </a:ext>
                </a:extLst>
              </a:tr>
              <a:tr h="171450">
                <a:tc>
                  <a:txBody>
                    <a:bodyPr/>
                    <a:lstStyle/>
                    <a:p>
                      <a:pPr algn="ctr" fontAlgn="ctr"/>
                      <a:r>
                        <a:rPr lang="en-US" altLang="zh-CN" sz="1000" u="none" strike="noStrike">
                          <a:effectLst/>
                        </a:rPr>
                        <a:t>0.066933333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3.022917509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19.9602356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-42.19411469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46.77491154</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1013092156"/>
                  </a:ext>
                </a:extLst>
              </a:tr>
              <a:tr h="171450">
                <a:tc>
                  <a:txBody>
                    <a:bodyPr/>
                    <a:lstStyle/>
                    <a:p>
                      <a:pPr algn="ctr" fontAlgn="ctr"/>
                      <a:r>
                        <a:rPr lang="en-US" altLang="zh-CN" sz="1000" u="none" strike="noStrike">
                          <a:effectLst/>
                        </a:rPr>
                        <a:t>0.076903333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2.732941866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19.86334229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-42.16378021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46.68838935</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783012048"/>
                  </a:ext>
                </a:extLst>
              </a:tr>
              <a:tr h="171450">
                <a:tc>
                  <a:txBody>
                    <a:bodyPr/>
                    <a:lstStyle/>
                    <a:p>
                      <a:pPr algn="ctr" fontAlgn="ctr"/>
                      <a:r>
                        <a:rPr lang="en-US" altLang="zh-CN" sz="1000" u="none" strike="noStrike">
                          <a:effectLst/>
                        </a:rPr>
                        <a:t>0.086874333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2.714117765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19.74443054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-41.68839264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46.20747833</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4084333921"/>
                  </a:ext>
                </a:extLst>
              </a:tr>
              <a:tr h="171450">
                <a:tc>
                  <a:txBody>
                    <a:bodyPr/>
                    <a:lstStyle/>
                    <a:p>
                      <a:pPr algn="ctr" fontAlgn="ctr"/>
                      <a:r>
                        <a:rPr lang="en-US" altLang="zh-CN" sz="1000" u="none" strike="noStrike">
                          <a:effectLst/>
                        </a:rPr>
                        <a:t>0.096844333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2.749815226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20.07952881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-42.09798431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46.72247044</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536330962"/>
                  </a:ext>
                </a:extLst>
              </a:tr>
              <a:tr h="171450">
                <a:tc>
                  <a:txBody>
                    <a:bodyPr/>
                    <a:lstStyle/>
                    <a:p>
                      <a:pPr algn="ctr" fontAlgn="ctr"/>
                      <a:r>
                        <a:rPr lang="en-US" altLang="zh-CN" sz="1000" u="none" strike="noStrike">
                          <a:effectLst/>
                        </a:rPr>
                        <a:t>0.106814333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2.804512501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19.95581055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-42.24340057</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46.80389468</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622333952"/>
                  </a:ext>
                </a:extLst>
              </a:tr>
              <a:tr h="171450">
                <a:tc>
                  <a:txBody>
                    <a:bodyPr/>
                    <a:lstStyle/>
                    <a:p>
                      <a:pPr algn="ctr" fontAlgn="ctr"/>
                      <a:r>
                        <a:rPr lang="en-US" altLang="zh-CN" sz="1000" u="none" strike="noStrike">
                          <a:effectLst/>
                        </a:rPr>
                        <a:t>0.116785333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2.906512499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19.99055481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-42.17305756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46.76148928</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1086108080"/>
                  </a:ext>
                </a:extLst>
              </a:tr>
              <a:tr h="171450">
                <a:tc>
                  <a:txBody>
                    <a:bodyPr/>
                    <a:lstStyle/>
                    <a:p>
                      <a:pPr algn="ctr" fontAlgn="ctr"/>
                      <a:r>
                        <a:rPr lang="en-US" altLang="zh-CN" sz="1000" u="none" strike="noStrike">
                          <a:effectLst/>
                        </a:rPr>
                        <a:t>0.126755333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2.787554741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20.14123535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-42.50550079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47.11854646</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002654577"/>
                  </a:ext>
                </a:extLst>
              </a:tr>
              <a:tr h="171450">
                <a:tc>
                  <a:txBody>
                    <a:bodyPr/>
                    <a:lstStyle/>
                    <a:p>
                      <a:pPr algn="ctr" fontAlgn="ctr"/>
                      <a:r>
                        <a:rPr lang="en-US" altLang="zh-CN" sz="1000" u="none" strike="noStrike">
                          <a:effectLst/>
                        </a:rPr>
                        <a:t>0.136726333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2.771502018</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20.08184814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-42.21471405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46.82994694</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576635450"/>
                  </a:ext>
                </a:extLst>
              </a:tr>
              <a:tr h="171450">
                <a:tc>
                  <a:txBody>
                    <a:bodyPr/>
                    <a:lstStyle/>
                    <a:p>
                      <a:pPr algn="ctr" fontAlgn="ctr"/>
                      <a:r>
                        <a:rPr lang="en-US" altLang="zh-CN" sz="1000" u="none" strike="noStrike">
                          <a:effectLst/>
                        </a:rPr>
                        <a:t>0.146696333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2.772161961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20.15438843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-42.28308868</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46.92274335</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120821781"/>
                  </a:ext>
                </a:extLst>
              </a:tr>
              <a:tr h="171450">
                <a:tc>
                  <a:txBody>
                    <a:bodyPr/>
                    <a:lstStyle/>
                    <a:p>
                      <a:pPr algn="ctr" fontAlgn="ctr"/>
                      <a:r>
                        <a:rPr lang="en-US" altLang="zh-CN" sz="1000" u="none" strike="noStrike">
                          <a:effectLst/>
                        </a:rPr>
                        <a:t>0.156666333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2.807226658</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20.0063324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-42.32923126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46.90306682</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354289893"/>
                  </a:ext>
                </a:extLst>
              </a:tr>
              <a:tr h="171450">
                <a:tc>
                  <a:txBody>
                    <a:bodyPr/>
                    <a:lstStyle/>
                    <a:p>
                      <a:pPr algn="ctr" fontAlgn="ctr"/>
                      <a:r>
                        <a:rPr lang="en-US" altLang="zh-CN" sz="1000" u="none" strike="noStrike">
                          <a:effectLst/>
                        </a:rPr>
                        <a:t>0.166637333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2.712445498</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20.3112793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-42.38329315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47.07705349</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557975782"/>
                  </a:ext>
                </a:extLst>
              </a:tr>
              <a:tr h="171450">
                <a:tc>
                  <a:txBody>
                    <a:bodyPr/>
                    <a:lstStyle/>
                    <a:p>
                      <a:pPr algn="ctr" fontAlgn="ctr"/>
                      <a:r>
                        <a:rPr lang="en-US" altLang="zh-CN" sz="1000" u="none" strike="noStrike">
                          <a:effectLst/>
                        </a:rPr>
                        <a:t>0.176607333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2.616393566</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20.22207642</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-42.21569061</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46.88221863</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2899627076"/>
                  </a:ext>
                </a:extLst>
              </a:tr>
              <a:tr h="171450">
                <a:tc>
                  <a:txBody>
                    <a:bodyPr/>
                    <a:lstStyle/>
                    <a:p>
                      <a:pPr algn="ctr" fontAlgn="ctr"/>
                      <a:r>
                        <a:rPr lang="en-US" altLang="zh-CN" sz="1000" u="none" strike="noStrike">
                          <a:effectLst/>
                        </a:rPr>
                        <a:t>0.186578333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2.806786537</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20.03338623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-41.89455414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46.52277164</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409522575"/>
                  </a:ext>
                </a:extLst>
              </a:tr>
              <a:tr h="171450">
                <a:tc>
                  <a:txBody>
                    <a:bodyPr/>
                    <a:lstStyle/>
                    <a:p>
                      <a:pPr algn="ctr" fontAlgn="ctr"/>
                      <a:r>
                        <a:rPr lang="en-US" altLang="zh-CN" sz="1000" u="none" strike="noStrike">
                          <a:effectLst/>
                        </a:rPr>
                        <a:t>0.196548333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2.686907768</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19.81869507</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-42.07849884</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46.58970071</a:t>
                      </a:r>
                      <a:endParaRPr lang="en-US" altLang="zh-CN" sz="1000" b="0" i="0" u="none" strike="noStrike">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3953190547"/>
                  </a:ext>
                </a:extLst>
              </a:tr>
              <a:tr h="171450">
                <a:tc>
                  <a:txBody>
                    <a:bodyPr/>
                    <a:lstStyle/>
                    <a:p>
                      <a:pPr algn="ctr" fontAlgn="ctr"/>
                      <a:r>
                        <a:rPr lang="en-US" altLang="zh-CN" sz="1000" u="none" strike="noStrike">
                          <a:effectLst/>
                        </a:rPr>
                        <a:t>0.206519333</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2.855968475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20.00564575</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a:effectLst/>
                        </a:rPr>
                        <a:t>-42.17459869</a:t>
                      </a:r>
                      <a:endParaRPr lang="en-US" altLang="zh-CN" sz="1000" b="0" i="0" u="none" strike="noStrike">
                        <a:solidFill>
                          <a:srgbClr val="000000"/>
                        </a:solidFill>
                        <a:effectLst/>
                        <a:latin typeface="Verdana" panose="020B0604030504040204" pitchFamily="34" charset="0"/>
                      </a:endParaRPr>
                    </a:p>
                  </a:txBody>
                  <a:tcPr marL="6350" marR="6350" marT="6350" marB="0" anchor="ctr"/>
                </a:tc>
                <a:tc>
                  <a:txBody>
                    <a:bodyPr/>
                    <a:lstStyle/>
                    <a:p>
                      <a:pPr algn="ctr" fontAlgn="ctr"/>
                      <a:r>
                        <a:rPr lang="en-US" altLang="zh-CN" sz="1000" u="none" strike="noStrike" dirty="0">
                          <a:effectLst/>
                        </a:rPr>
                        <a:t>46.7662185</a:t>
                      </a:r>
                      <a:endParaRPr lang="en-US" altLang="zh-CN" sz="1000" b="0" i="0" u="none" strike="noStrike" dirty="0">
                        <a:solidFill>
                          <a:srgbClr val="000000"/>
                        </a:solidFill>
                        <a:effectLst/>
                        <a:latin typeface="Verdana" panose="020B0604030504040204" pitchFamily="34" charset="0"/>
                      </a:endParaRPr>
                    </a:p>
                  </a:txBody>
                  <a:tcPr marL="6350" marR="6350" marT="6350" marB="0" anchor="ctr"/>
                </a:tc>
                <a:extLst>
                  <a:ext uri="{0D108BD9-81ED-4DB2-BD59-A6C34878D82A}">
                    <a16:rowId xmlns:a16="http://schemas.microsoft.com/office/drawing/2014/main" val="1236813694"/>
                  </a:ext>
                </a:extLst>
              </a:tr>
            </a:tbl>
          </a:graphicData>
        </a:graphic>
      </p:graphicFrame>
      <p:sp>
        <p:nvSpPr>
          <p:cNvPr id="9" name="文本框 8">
            <a:extLst>
              <a:ext uri="{FF2B5EF4-FFF2-40B4-BE49-F238E27FC236}">
                <a16:creationId xmlns:a16="http://schemas.microsoft.com/office/drawing/2014/main" id="{BF9D5115-0B85-469E-BF26-3D0E6DA11EE4}"/>
              </a:ext>
            </a:extLst>
          </p:cNvPr>
          <p:cNvSpPr txBox="1"/>
          <p:nvPr/>
        </p:nvSpPr>
        <p:spPr>
          <a:xfrm>
            <a:off x="7501841" y="5802419"/>
            <a:ext cx="4364254" cy="523220"/>
          </a:xfrm>
          <a:prstGeom prst="rect">
            <a:avLst/>
          </a:prstGeom>
          <a:noFill/>
        </p:spPr>
        <p:txBody>
          <a:bodyPr wrap="square" rtlCol="0">
            <a:spAutoFit/>
          </a:bodyPr>
          <a:lstStyle/>
          <a:p>
            <a:pPr algn="ctr"/>
            <a:r>
              <a:rPr lang="zh-CN" altLang="en-US" sz="2800" dirty="0">
                <a:solidFill>
                  <a:schemeClr val="bg1"/>
                </a:solidFill>
              </a:rPr>
              <a:t>根据方位角提取的数据</a:t>
            </a:r>
            <a:endParaRPr lang="en-US" altLang="zh-CN" sz="2800" dirty="0">
              <a:solidFill>
                <a:schemeClr val="bg1"/>
              </a:solidFill>
            </a:endParaRPr>
          </a:p>
        </p:txBody>
      </p:sp>
      <p:sp>
        <p:nvSpPr>
          <p:cNvPr id="7" name="矩形: 圆角 6">
            <a:extLst>
              <a:ext uri="{FF2B5EF4-FFF2-40B4-BE49-F238E27FC236}">
                <a16:creationId xmlns:a16="http://schemas.microsoft.com/office/drawing/2014/main" id="{4AD79012-C8B2-470C-974A-910A881BD6EF}"/>
              </a:ext>
            </a:extLst>
          </p:cNvPr>
          <p:cNvSpPr/>
          <p:nvPr/>
        </p:nvSpPr>
        <p:spPr>
          <a:xfrm>
            <a:off x="9743090" y="1254399"/>
            <a:ext cx="1713186" cy="4349202"/>
          </a:xfrm>
          <a:prstGeom prst="roundRect">
            <a:avLst/>
          </a:prstGeom>
          <a:solidFill>
            <a:schemeClr val="accent2">
              <a:lumMod val="40000"/>
              <a:lumOff val="60000"/>
              <a:alpha val="20000"/>
            </a:schemeClr>
          </a:solidFill>
          <a:ln>
            <a:solidFill>
              <a:schemeClr val="accent2">
                <a:lumMod val="60000"/>
                <a:lumOff val="40000"/>
              </a:schemeClr>
            </a:solidFill>
          </a:ln>
          <a:effectLst>
            <a:outerShdw blurRad="50800" sx="1000" sy="1000" algn="ctr" rotWithShape="0">
              <a:srgbClr val="000000"/>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solidFill>
                  <a:srgbClr val="FF0000"/>
                </a:solidFill>
              </a:rPr>
              <a:t>计算得到</a:t>
            </a:r>
          </a:p>
        </p:txBody>
      </p:sp>
      <p:sp>
        <p:nvSpPr>
          <p:cNvPr id="10" name="文本框 9">
            <a:extLst>
              <a:ext uri="{FF2B5EF4-FFF2-40B4-BE49-F238E27FC236}">
                <a16:creationId xmlns:a16="http://schemas.microsoft.com/office/drawing/2014/main" id="{54A74914-369F-4813-9E36-051D7D57001B}"/>
              </a:ext>
            </a:extLst>
          </p:cNvPr>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实验步骤与操作要求</a:t>
            </a:r>
          </a:p>
        </p:txBody>
      </p:sp>
      <p:sp>
        <p:nvSpPr>
          <p:cNvPr id="11" name="文本框 10">
            <a:extLst>
              <a:ext uri="{FF2B5EF4-FFF2-40B4-BE49-F238E27FC236}">
                <a16:creationId xmlns:a16="http://schemas.microsoft.com/office/drawing/2014/main" id="{82A82CC5-4F37-48B8-A98F-718206D9C2AD}"/>
              </a:ext>
            </a:extLst>
          </p:cNvPr>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03</a:t>
            </a:r>
          </a:p>
        </p:txBody>
      </p:sp>
    </p:spTree>
    <p:extLst>
      <p:ext uri="{BB962C8B-B14F-4D97-AF65-F5344CB8AC3E}">
        <p14:creationId xmlns:p14="http://schemas.microsoft.com/office/powerpoint/2010/main" val="26352462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a:extLst>
              <a:ext uri="{FF2B5EF4-FFF2-40B4-BE49-F238E27FC236}">
                <a16:creationId xmlns:a16="http://schemas.microsoft.com/office/drawing/2014/main" id="{7269E0DE-0874-44B8-A92B-9B6C1DC44A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8874" y="1269000"/>
            <a:ext cx="5760000" cy="4320000"/>
          </a:xfrm>
          <a:prstGeom prst="rect">
            <a:avLst/>
          </a:prstGeom>
        </p:spPr>
      </p:pic>
      <p:sp>
        <p:nvSpPr>
          <p:cNvPr id="53" name="文本框 52">
            <a:extLst>
              <a:ext uri="{FF2B5EF4-FFF2-40B4-BE49-F238E27FC236}">
                <a16:creationId xmlns:a16="http://schemas.microsoft.com/office/drawing/2014/main" id="{2D5D055A-469F-4210-9DEB-7F3F22FD1096}"/>
              </a:ext>
            </a:extLst>
          </p:cNvPr>
          <p:cNvSpPr txBox="1"/>
          <p:nvPr/>
        </p:nvSpPr>
        <p:spPr>
          <a:xfrm>
            <a:off x="142003" y="5618092"/>
            <a:ext cx="5916870" cy="523220"/>
          </a:xfrm>
          <a:prstGeom prst="rect">
            <a:avLst/>
          </a:prstGeom>
          <a:noFill/>
        </p:spPr>
        <p:txBody>
          <a:bodyPr wrap="square" rtlCol="0">
            <a:spAutoFit/>
          </a:bodyPr>
          <a:lstStyle/>
          <a:p>
            <a:pPr algn="ctr"/>
            <a:r>
              <a:rPr lang="zh-CN" altLang="en-US" sz="2800" dirty="0">
                <a:solidFill>
                  <a:schemeClr val="bg1"/>
                </a:solidFill>
              </a:rPr>
              <a:t>磁场的角分布图</a:t>
            </a:r>
            <a:endParaRPr lang="en-US" altLang="zh-CN" sz="2800" dirty="0">
              <a:solidFill>
                <a:schemeClr val="bg1"/>
              </a:solidFill>
            </a:endParaRPr>
          </a:p>
        </p:txBody>
      </p:sp>
      <p:pic>
        <p:nvPicPr>
          <p:cNvPr id="6" name="图片 5">
            <a:extLst>
              <a:ext uri="{FF2B5EF4-FFF2-40B4-BE49-F238E27FC236}">
                <a16:creationId xmlns:a16="http://schemas.microsoft.com/office/drawing/2014/main" id="{1D747B67-B4AC-4807-B0B2-15C80C8DCA4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58873" y="1272660"/>
            <a:ext cx="5760000" cy="4320000"/>
          </a:xfrm>
          <a:prstGeom prst="rect">
            <a:avLst/>
          </a:prstGeom>
        </p:spPr>
      </p:pic>
      <p:sp>
        <p:nvSpPr>
          <p:cNvPr id="12" name="文本框 11">
            <a:extLst>
              <a:ext uri="{FF2B5EF4-FFF2-40B4-BE49-F238E27FC236}">
                <a16:creationId xmlns:a16="http://schemas.microsoft.com/office/drawing/2014/main" id="{69E2A355-72D1-4AD1-9A79-22F3D1C781BE}"/>
              </a:ext>
            </a:extLst>
          </p:cNvPr>
          <p:cNvSpPr txBox="1"/>
          <p:nvPr/>
        </p:nvSpPr>
        <p:spPr>
          <a:xfrm>
            <a:off x="6058873" y="5637527"/>
            <a:ext cx="5760000" cy="523220"/>
          </a:xfrm>
          <a:prstGeom prst="rect">
            <a:avLst/>
          </a:prstGeom>
          <a:noFill/>
        </p:spPr>
        <p:txBody>
          <a:bodyPr wrap="square" rtlCol="0">
            <a:spAutoFit/>
          </a:bodyPr>
          <a:lstStyle/>
          <a:p>
            <a:pPr algn="ctr"/>
            <a:r>
              <a:rPr lang="zh-CN" altLang="en-US" sz="2800" dirty="0">
                <a:solidFill>
                  <a:schemeClr val="bg1"/>
                </a:solidFill>
              </a:rPr>
              <a:t>磁场的圆分布规律</a:t>
            </a:r>
            <a:endParaRPr lang="en-US" altLang="zh-CN" sz="2800" dirty="0">
              <a:solidFill>
                <a:schemeClr val="bg1"/>
              </a:solidFill>
            </a:endParaRPr>
          </a:p>
        </p:txBody>
      </p:sp>
      <p:sp>
        <p:nvSpPr>
          <p:cNvPr id="8" name="文本框 7">
            <a:extLst>
              <a:ext uri="{FF2B5EF4-FFF2-40B4-BE49-F238E27FC236}">
                <a16:creationId xmlns:a16="http://schemas.microsoft.com/office/drawing/2014/main" id="{C6108EF4-212A-4A36-946F-D53E62E2F4C8}"/>
              </a:ext>
            </a:extLst>
          </p:cNvPr>
          <p:cNvSpPr txBox="1"/>
          <p:nvPr/>
        </p:nvSpPr>
        <p:spPr>
          <a:xfrm>
            <a:off x="7238180" y="2527672"/>
            <a:ext cx="1700693" cy="523220"/>
          </a:xfrm>
          <a:prstGeom prst="rect">
            <a:avLst/>
          </a:prstGeom>
          <a:noFill/>
        </p:spPr>
        <p:txBody>
          <a:bodyPr wrap="square" rtlCol="0">
            <a:spAutoFit/>
          </a:bodyPr>
          <a:lstStyle/>
          <a:p>
            <a:pPr algn="ctr"/>
            <a:r>
              <a:rPr lang="zh-CN" altLang="en-US" sz="2800" dirty="0"/>
              <a:t>东北</a:t>
            </a:r>
            <a:endParaRPr lang="en-US" altLang="zh-CN" sz="2800" dirty="0"/>
          </a:p>
        </p:txBody>
      </p:sp>
      <p:sp>
        <p:nvSpPr>
          <p:cNvPr id="9" name="文本框 8">
            <a:extLst>
              <a:ext uri="{FF2B5EF4-FFF2-40B4-BE49-F238E27FC236}">
                <a16:creationId xmlns:a16="http://schemas.microsoft.com/office/drawing/2014/main" id="{26A71AD2-9A0F-41F4-AA00-CA55322D0B10}"/>
              </a:ext>
            </a:extLst>
          </p:cNvPr>
          <p:cNvSpPr txBox="1"/>
          <p:nvPr/>
        </p:nvSpPr>
        <p:spPr>
          <a:xfrm>
            <a:off x="7238180" y="3937372"/>
            <a:ext cx="1700693" cy="523220"/>
          </a:xfrm>
          <a:prstGeom prst="rect">
            <a:avLst/>
          </a:prstGeom>
          <a:noFill/>
        </p:spPr>
        <p:txBody>
          <a:bodyPr wrap="square" rtlCol="0">
            <a:spAutoFit/>
          </a:bodyPr>
          <a:lstStyle/>
          <a:p>
            <a:pPr algn="ctr"/>
            <a:r>
              <a:rPr lang="zh-CN" altLang="en-US" sz="2800" dirty="0"/>
              <a:t>东南</a:t>
            </a:r>
            <a:endParaRPr lang="en-US" altLang="zh-CN" sz="2800" dirty="0"/>
          </a:p>
        </p:txBody>
      </p:sp>
      <p:sp>
        <p:nvSpPr>
          <p:cNvPr id="10" name="文本框 9">
            <a:extLst>
              <a:ext uri="{FF2B5EF4-FFF2-40B4-BE49-F238E27FC236}">
                <a16:creationId xmlns:a16="http://schemas.microsoft.com/office/drawing/2014/main" id="{6EFDF4B2-6D5F-4298-83C0-7733341125D4}"/>
              </a:ext>
            </a:extLst>
          </p:cNvPr>
          <p:cNvSpPr txBox="1"/>
          <p:nvPr/>
        </p:nvSpPr>
        <p:spPr>
          <a:xfrm>
            <a:off x="9435280" y="3937372"/>
            <a:ext cx="1700693" cy="523220"/>
          </a:xfrm>
          <a:prstGeom prst="rect">
            <a:avLst/>
          </a:prstGeom>
          <a:noFill/>
        </p:spPr>
        <p:txBody>
          <a:bodyPr wrap="square" rtlCol="0">
            <a:spAutoFit/>
          </a:bodyPr>
          <a:lstStyle/>
          <a:p>
            <a:pPr algn="ctr"/>
            <a:r>
              <a:rPr lang="zh-CN" altLang="en-US" sz="2800" dirty="0"/>
              <a:t>西南</a:t>
            </a:r>
            <a:endParaRPr lang="en-US" altLang="zh-CN" sz="2800" dirty="0"/>
          </a:p>
        </p:txBody>
      </p:sp>
      <p:sp>
        <p:nvSpPr>
          <p:cNvPr id="13" name="文本框 12">
            <a:extLst>
              <a:ext uri="{FF2B5EF4-FFF2-40B4-BE49-F238E27FC236}">
                <a16:creationId xmlns:a16="http://schemas.microsoft.com/office/drawing/2014/main" id="{7E7BF381-6FFD-4C8A-AECE-743D7A810376}"/>
              </a:ext>
            </a:extLst>
          </p:cNvPr>
          <p:cNvSpPr txBox="1"/>
          <p:nvPr/>
        </p:nvSpPr>
        <p:spPr>
          <a:xfrm>
            <a:off x="9435279" y="2543694"/>
            <a:ext cx="1700693" cy="523220"/>
          </a:xfrm>
          <a:prstGeom prst="rect">
            <a:avLst/>
          </a:prstGeom>
          <a:noFill/>
        </p:spPr>
        <p:txBody>
          <a:bodyPr wrap="square" rtlCol="0">
            <a:spAutoFit/>
          </a:bodyPr>
          <a:lstStyle/>
          <a:p>
            <a:pPr algn="ctr"/>
            <a:r>
              <a:rPr lang="zh-CN" altLang="en-US" sz="2800" dirty="0"/>
              <a:t>西北</a:t>
            </a:r>
            <a:endParaRPr lang="en-US" altLang="zh-CN" sz="2800" dirty="0"/>
          </a:p>
        </p:txBody>
      </p:sp>
      <p:sp>
        <p:nvSpPr>
          <p:cNvPr id="14" name="文本框 13">
            <a:extLst>
              <a:ext uri="{FF2B5EF4-FFF2-40B4-BE49-F238E27FC236}">
                <a16:creationId xmlns:a16="http://schemas.microsoft.com/office/drawing/2014/main" id="{2958C44E-C13A-4F1F-A5D5-265CDBE3997D}"/>
              </a:ext>
            </a:extLst>
          </p:cNvPr>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实验步骤与操作要求</a:t>
            </a:r>
          </a:p>
        </p:txBody>
      </p:sp>
      <p:sp>
        <p:nvSpPr>
          <p:cNvPr id="15" name="文本框 14">
            <a:extLst>
              <a:ext uri="{FF2B5EF4-FFF2-40B4-BE49-F238E27FC236}">
                <a16:creationId xmlns:a16="http://schemas.microsoft.com/office/drawing/2014/main" id="{81F25621-01A9-406A-AE06-9EDAAA938BAC}"/>
              </a:ext>
            </a:extLst>
          </p:cNvPr>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03</a:t>
            </a:r>
          </a:p>
        </p:txBody>
      </p:sp>
    </p:spTree>
    <p:extLst>
      <p:ext uri="{BB962C8B-B14F-4D97-AF65-F5344CB8AC3E}">
        <p14:creationId xmlns:p14="http://schemas.microsoft.com/office/powerpoint/2010/main" val="177258221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实验步骤与操作要求</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03</a:t>
            </a:r>
          </a:p>
        </p:txBody>
      </p:sp>
      <p:sp>
        <p:nvSpPr>
          <p:cNvPr id="51" name="文本框 50">
            <a:extLst>
              <a:ext uri="{FF2B5EF4-FFF2-40B4-BE49-F238E27FC236}">
                <a16:creationId xmlns:a16="http://schemas.microsoft.com/office/drawing/2014/main" id="{5B7BF84B-7CEA-4EC1-B70E-00DD2E9180A0}"/>
              </a:ext>
            </a:extLst>
          </p:cNvPr>
          <p:cNvSpPr txBox="1"/>
          <p:nvPr/>
        </p:nvSpPr>
        <p:spPr>
          <a:xfrm>
            <a:off x="696549" y="2110522"/>
            <a:ext cx="4912470" cy="3255186"/>
          </a:xfrm>
          <a:prstGeom prst="rect">
            <a:avLst/>
          </a:prstGeom>
          <a:noFill/>
        </p:spPr>
        <p:txBody>
          <a:bodyPr wrap="square" rtlCol="0">
            <a:spAutoFit/>
          </a:bodyPr>
          <a:lstStyle/>
          <a:p>
            <a:pPr>
              <a:lnSpc>
                <a:spcPct val="150000"/>
              </a:lnSpc>
            </a:pPr>
            <a:r>
              <a:rPr lang="en-US" altLang="zh-CN" sz="2800" dirty="0">
                <a:solidFill>
                  <a:schemeClr val="bg1"/>
                </a:solidFill>
              </a:rPr>
              <a:t>6. </a:t>
            </a:r>
            <a:r>
              <a:rPr lang="zh-CN" altLang="en-US" sz="2800" dirty="0">
                <a:solidFill>
                  <a:schemeClr val="bg1"/>
                </a:solidFill>
              </a:rPr>
              <a:t>将所得到的测量方位角与手机指南针方位角进行对比，并拟合直线，验证直线斜率是否为</a:t>
            </a:r>
            <a:r>
              <a:rPr lang="en-US" altLang="zh-CN" sz="2800" dirty="0">
                <a:solidFill>
                  <a:schemeClr val="bg1"/>
                </a:solidFill>
              </a:rPr>
              <a:t>1</a:t>
            </a:r>
            <a:r>
              <a:rPr lang="zh-CN" altLang="en-US" sz="2800" dirty="0">
                <a:solidFill>
                  <a:schemeClr val="bg1"/>
                </a:solidFill>
              </a:rPr>
              <a:t>，对指南针设计结果进行评估</a:t>
            </a:r>
            <a:endParaRPr lang="en-US" altLang="zh-CN" sz="2800" dirty="0">
              <a:solidFill>
                <a:schemeClr val="bg1"/>
              </a:solidFill>
            </a:endParaRPr>
          </a:p>
        </p:txBody>
      </p:sp>
      <p:pic>
        <p:nvPicPr>
          <p:cNvPr id="9" name="图片 8">
            <a:extLst>
              <a:ext uri="{FF2B5EF4-FFF2-40B4-BE49-F238E27FC236}">
                <a16:creationId xmlns:a16="http://schemas.microsoft.com/office/drawing/2014/main" id="{627B90E1-BD04-44FC-BD51-A2F6B9CD9D2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93822" y="1306893"/>
            <a:ext cx="6135420" cy="4601565"/>
          </a:xfrm>
          <a:prstGeom prst="rect">
            <a:avLst/>
          </a:prstGeom>
        </p:spPr>
      </p:pic>
    </p:spTree>
    <p:extLst>
      <p:ext uri="{BB962C8B-B14F-4D97-AF65-F5344CB8AC3E}">
        <p14:creationId xmlns:p14="http://schemas.microsoft.com/office/powerpoint/2010/main" val="610603308"/>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实验思考与其他要求</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04</a:t>
            </a:r>
          </a:p>
        </p:txBody>
      </p: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5B7BF84B-7CEA-4EC1-B70E-00DD2E9180A0}"/>
                  </a:ext>
                </a:extLst>
              </p:cNvPr>
              <p:cNvSpPr txBox="1"/>
              <p:nvPr/>
            </p:nvSpPr>
            <p:spPr>
              <a:xfrm>
                <a:off x="397220" y="987194"/>
                <a:ext cx="11397559" cy="5429884"/>
              </a:xfrm>
              <a:prstGeom prst="rect">
                <a:avLst/>
              </a:prstGeom>
              <a:noFill/>
            </p:spPr>
            <p:txBody>
              <a:bodyPr wrap="square" rtlCol="0">
                <a:spAutoFit/>
              </a:bodyPr>
              <a:lstStyle/>
              <a:p>
                <a:pPr>
                  <a:lnSpc>
                    <a:spcPct val="150000"/>
                  </a:lnSpc>
                </a:pPr>
                <a:r>
                  <a:rPr lang="en-US" altLang="zh-CN" sz="2600" dirty="0">
                    <a:solidFill>
                      <a:schemeClr val="bg1"/>
                    </a:solidFill>
                  </a:rPr>
                  <a:t>1.  </a:t>
                </a:r>
                <a:r>
                  <a:rPr lang="zh-CN" altLang="en-US" sz="2600" dirty="0">
                    <a:solidFill>
                      <a:schemeClr val="bg1"/>
                    </a:solidFill>
                  </a:rPr>
                  <a:t>从你的测试数据中找</a:t>
                </a:r>
                <a:r>
                  <a:rPr lang="en-US" altLang="zh-CN" sz="2600" dirty="0">
                    <a:solidFill>
                      <a:schemeClr val="bg1"/>
                    </a:solidFill>
                  </a:rPr>
                  <a:t>3</a:t>
                </a:r>
                <a:r>
                  <a:rPr lang="zh-CN" altLang="en-US" sz="2600" dirty="0">
                    <a:solidFill>
                      <a:schemeClr val="bg1"/>
                    </a:solidFill>
                  </a:rPr>
                  <a:t>个不同的点，验证磁场强度的合成，并计算磁倾角</a:t>
                </a:r>
                <a14:m>
                  <m:oMath xmlns:m="http://schemas.openxmlformats.org/officeDocument/2006/math">
                    <m:r>
                      <a:rPr lang="zh-CN" altLang="en-US" sz="2600" i="1" smtClean="0">
                        <a:solidFill>
                          <a:schemeClr val="bg1"/>
                        </a:solidFill>
                        <a:latin typeface="Cambria Math" panose="02040503050406030204" pitchFamily="18" charset="0"/>
                      </a:rPr>
                      <m:t>𝛽</m:t>
                    </m:r>
                  </m:oMath>
                </a14:m>
                <a:r>
                  <a:rPr lang="zh-CN" altLang="en-US" sz="2600" dirty="0">
                    <a:solidFill>
                      <a:schemeClr val="bg1"/>
                    </a:solidFill>
                  </a:rPr>
                  <a:t>的值；</a:t>
                </a:r>
                <a:endParaRPr lang="en-US" altLang="zh-CN" sz="2600" dirty="0">
                  <a:solidFill>
                    <a:schemeClr val="bg1"/>
                  </a:solidFill>
                </a:endParaRPr>
              </a:p>
              <a:p>
                <a:pPr>
                  <a:lnSpc>
                    <a:spcPct val="150000"/>
                  </a:lnSpc>
                </a:pPr>
                <a:r>
                  <a:rPr lang="en-US" altLang="zh-CN" sz="2600" dirty="0">
                    <a:solidFill>
                      <a:schemeClr val="bg1"/>
                    </a:solidFill>
                  </a:rPr>
                  <a:t>2.  </a:t>
                </a:r>
                <a:r>
                  <a:rPr lang="zh-CN" altLang="en-US" sz="2600" dirty="0">
                    <a:solidFill>
                      <a:schemeClr val="bg1"/>
                    </a:solidFill>
                  </a:rPr>
                  <a:t>思考：从地磁场的圆分布规律图上能否评估出您的测试环境的磁干扰强度，并说明原因；</a:t>
                </a:r>
                <a:endParaRPr lang="en-US" altLang="zh-CN" sz="2600" dirty="0">
                  <a:solidFill>
                    <a:schemeClr val="bg1"/>
                  </a:solidFill>
                </a:endParaRPr>
              </a:p>
              <a:p>
                <a:pPr>
                  <a:lnSpc>
                    <a:spcPct val="150000"/>
                  </a:lnSpc>
                </a:pPr>
                <a:r>
                  <a:rPr lang="en-US" altLang="zh-CN" sz="2600" dirty="0">
                    <a:solidFill>
                      <a:schemeClr val="bg1"/>
                    </a:solidFill>
                  </a:rPr>
                  <a:t>3.  </a:t>
                </a:r>
                <a:r>
                  <a:rPr lang="zh-CN" altLang="en-US" sz="2600" dirty="0">
                    <a:solidFill>
                      <a:schemeClr val="bg1"/>
                    </a:solidFill>
                  </a:rPr>
                  <a:t>拓展</a:t>
                </a:r>
                <a:r>
                  <a:rPr lang="en-US" altLang="zh-CN" sz="2600" dirty="0">
                    <a:solidFill>
                      <a:schemeClr val="bg1"/>
                    </a:solidFill>
                  </a:rPr>
                  <a:t>1</a:t>
                </a:r>
                <a:r>
                  <a:rPr lang="zh-CN" altLang="en-US" sz="2600" dirty="0">
                    <a:solidFill>
                      <a:schemeClr val="bg1"/>
                    </a:solidFill>
                  </a:rPr>
                  <a:t>：对</a:t>
                </a:r>
                <a14:m>
                  <m:oMath xmlns:m="http://schemas.openxmlformats.org/officeDocument/2006/math">
                    <m:r>
                      <a:rPr lang="en-US" altLang="zh-CN" sz="2600" i="1" dirty="0" smtClean="0">
                        <a:solidFill>
                          <a:schemeClr val="bg1"/>
                        </a:solidFill>
                        <a:latin typeface="Cambria Math" panose="02040503050406030204" pitchFamily="18" charset="0"/>
                      </a:rPr>
                      <m:t>𝑥</m:t>
                    </m:r>
                  </m:oMath>
                </a14:m>
                <a:r>
                  <a:rPr lang="zh-CN" altLang="en-US" sz="2600" dirty="0">
                    <a:solidFill>
                      <a:schemeClr val="bg1"/>
                    </a:solidFill>
                  </a:rPr>
                  <a:t>和</a:t>
                </a:r>
                <a14:m>
                  <m:oMath xmlns:m="http://schemas.openxmlformats.org/officeDocument/2006/math">
                    <m:r>
                      <a:rPr lang="en-US" altLang="zh-CN" sz="2600" i="1" dirty="0" smtClean="0">
                        <a:solidFill>
                          <a:schemeClr val="bg1"/>
                        </a:solidFill>
                        <a:latin typeface="Cambria Math" panose="02040503050406030204" pitchFamily="18" charset="0"/>
                      </a:rPr>
                      <m:t>𝑦</m:t>
                    </m:r>
                  </m:oMath>
                </a14:m>
                <a:r>
                  <a:rPr lang="zh-CN" altLang="en-US" sz="2600" dirty="0">
                    <a:solidFill>
                      <a:schemeClr val="bg1"/>
                    </a:solidFill>
                  </a:rPr>
                  <a:t>磁感应强度随角度的分布图进行正弦拟合，验证其相位差是否为</a:t>
                </a:r>
                <a:r>
                  <a:rPr lang="en-US" altLang="zh-CN" sz="2600" dirty="0">
                    <a:solidFill>
                      <a:schemeClr val="bg1"/>
                    </a:solidFill>
                  </a:rPr>
                  <a:t>90°</a:t>
                </a:r>
                <a:r>
                  <a:rPr lang="zh-CN" altLang="en-US" sz="2600" dirty="0">
                    <a:solidFill>
                      <a:schemeClr val="bg1"/>
                    </a:solidFill>
                  </a:rPr>
                  <a:t>，并分析其原因。</a:t>
                </a:r>
                <a:endParaRPr lang="en-US" altLang="zh-CN" sz="2600" dirty="0">
                  <a:solidFill>
                    <a:schemeClr val="bg1"/>
                  </a:solidFill>
                </a:endParaRPr>
              </a:p>
              <a:p>
                <a:pPr>
                  <a:lnSpc>
                    <a:spcPct val="150000"/>
                  </a:lnSpc>
                </a:pPr>
                <a:r>
                  <a:rPr lang="en-US" altLang="zh-CN" sz="2600" dirty="0">
                    <a:solidFill>
                      <a:schemeClr val="bg1"/>
                    </a:solidFill>
                  </a:rPr>
                  <a:t>4.  </a:t>
                </a:r>
                <a:r>
                  <a:rPr lang="zh-CN" altLang="en-US" sz="2600" dirty="0">
                    <a:solidFill>
                      <a:schemeClr val="bg1"/>
                    </a:solidFill>
                  </a:rPr>
                  <a:t>拓展</a:t>
                </a:r>
                <a:r>
                  <a:rPr lang="en-US" altLang="zh-CN" sz="2600" dirty="0">
                    <a:solidFill>
                      <a:schemeClr val="bg1"/>
                    </a:solidFill>
                  </a:rPr>
                  <a:t>2</a:t>
                </a:r>
                <a:r>
                  <a:rPr lang="zh-CN" altLang="en-US" sz="2600" dirty="0">
                    <a:solidFill>
                      <a:schemeClr val="bg1"/>
                    </a:solidFill>
                  </a:rPr>
                  <a:t>：本实验中在改变方位角时如何设计能尽量手机沿传感器的</a:t>
                </a:r>
                <a:r>
                  <a:rPr lang="en-US" altLang="zh-CN" sz="2600" dirty="0">
                    <a:solidFill>
                      <a:schemeClr val="bg1"/>
                    </a:solidFill>
                  </a:rPr>
                  <a:t>z</a:t>
                </a:r>
                <a:r>
                  <a:rPr lang="zh-CN" altLang="en-US" sz="2600" dirty="0">
                    <a:solidFill>
                      <a:schemeClr val="bg1"/>
                    </a:solidFill>
                  </a:rPr>
                  <a:t>轴旋转？可思考分析后进行探索。</a:t>
                </a:r>
                <a:endParaRPr lang="en-US" altLang="zh-CN" sz="2600" dirty="0">
                  <a:solidFill>
                    <a:schemeClr val="bg1"/>
                  </a:solidFill>
                </a:endParaRPr>
              </a:p>
              <a:p>
                <a:pPr>
                  <a:lnSpc>
                    <a:spcPct val="150000"/>
                  </a:lnSpc>
                </a:pPr>
                <a:r>
                  <a:rPr lang="en-US" altLang="zh-CN" sz="2600" dirty="0">
                    <a:solidFill>
                      <a:schemeClr val="bg1"/>
                    </a:solidFill>
                  </a:rPr>
                  <a:t>5. </a:t>
                </a:r>
                <a:r>
                  <a:rPr lang="zh-CN" altLang="en-US" sz="2600" dirty="0">
                    <a:solidFill>
                      <a:srgbClr val="FF0000"/>
                    </a:solidFill>
                  </a:rPr>
                  <a:t>要求：</a:t>
                </a:r>
                <a:r>
                  <a:rPr lang="zh-CN" altLang="en-US" sz="2600" dirty="0">
                    <a:solidFill>
                      <a:schemeClr val="bg1"/>
                    </a:solidFill>
                  </a:rPr>
                  <a:t>在校园做实验过程中请拍照留下你美妙的身影附到报告中</a:t>
                </a:r>
                <a:endParaRPr lang="en-US" altLang="zh-CN" sz="2600" dirty="0">
                  <a:solidFill>
                    <a:schemeClr val="bg1"/>
                  </a:solidFill>
                </a:endParaRPr>
              </a:p>
            </p:txBody>
          </p:sp>
        </mc:Choice>
        <mc:Fallback xmlns="">
          <p:sp>
            <p:nvSpPr>
              <p:cNvPr id="51" name="文本框 50">
                <a:extLst>
                  <a:ext uri="{FF2B5EF4-FFF2-40B4-BE49-F238E27FC236}">
                    <a16:creationId xmlns:a16="http://schemas.microsoft.com/office/drawing/2014/main" id="{5B7BF84B-7CEA-4EC1-B70E-00DD2E9180A0}"/>
                  </a:ext>
                </a:extLst>
              </p:cNvPr>
              <p:cNvSpPr txBox="1">
                <a:spLocks noRot="1" noChangeAspect="1" noMove="1" noResize="1" noEditPoints="1" noAdjustHandles="1" noChangeArrowheads="1" noChangeShapeType="1" noTextEdit="1"/>
              </p:cNvSpPr>
              <p:nvPr/>
            </p:nvSpPr>
            <p:spPr>
              <a:xfrm>
                <a:off x="397220" y="987194"/>
                <a:ext cx="11397559" cy="5429884"/>
              </a:xfrm>
              <a:prstGeom prst="rect">
                <a:avLst/>
              </a:prstGeom>
              <a:blipFill>
                <a:blip r:embed="rId3"/>
                <a:stretch>
                  <a:fillRect l="-963" r="-1658" b="-19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65352445"/>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附录</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05</a:t>
            </a:r>
          </a:p>
        </p:txBody>
      </p:sp>
      <p:sp>
        <p:nvSpPr>
          <p:cNvPr id="51" name="文本框 50">
            <a:extLst>
              <a:ext uri="{FF2B5EF4-FFF2-40B4-BE49-F238E27FC236}">
                <a16:creationId xmlns:a16="http://schemas.microsoft.com/office/drawing/2014/main" id="{5B7BF84B-7CEA-4EC1-B70E-00DD2E9180A0}"/>
              </a:ext>
            </a:extLst>
          </p:cNvPr>
          <p:cNvSpPr txBox="1"/>
          <p:nvPr/>
        </p:nvSpPr>
        <p:spPr>
          <a:xfrm>
            <a:off x="331986" y="987194"/>
            <a:ext cx="11389961" cy="5103833"/>
          </a:xfrm>
          <a:prstGeom prst="rect">
            <a:avLst/>
          </a:prstGeom>
          <a:noFill/>
        </p:spPr>
        <p:txBody>
          <a:bodyPr wrap="square" rtlCol="0">
            <a:spAutoFit/>
          </a:bodyPr>
          <a:lstStyle/>
          <a:p>
            <a:pPr marL="514350" indent="-514350">
              <a:lnSpc>
                <a:spcPct val="150000"/>
              </a:lnSpc>
              <a:buAutoNum type="arabicPeriod"/>
            </a:pPr>
            <a:r>
              <a:rPr lang="zh-CN" altLang="en-US" sz="2800" dirty="0">
                <a:solidFill>
                  <a:schemeClr val="bg1"/>
                </a:solidFill>
              </a:rPr>
              <a:t>附标准磁偏角的查询：</a:t>
            </a:r>
            <a:r>
              <a:rPr lang="en-US" altLang="zh-CN" sz="2400" dirty="0">
                <a:solidFill>
                  <a:schemeClr val="bg1"/>
                </a:solidFill>
              </a:rPr>
              <a:t>https://www.ngdc.noaa.gov/geomag/calculators/magcalc.shtml#declination</a:t>
            </a:r>
          </a:p>
          <a:p>
            <a:pPr marL="514350" indent="-514350">
              <a:lnSpc>
                <a:spcPct val="150000"/>
              </a:lnSpc>
              <a:buAutoNum type="arabicPeriod"/>
            </a:pPr>
            <a:r>
              <a:rPr lang="zh-CN" altLang="en-US" sz="2800" dirty="0">
                <a:solidFill>
                  <a:schemeClr val="bg1"/>
                </a:solidFill>
              </a:rPr>
              <a:t>参考文献：</a:t>
            </a:r>
            <a:endParaRPr lang="en-US" altLang="zh-CN" sz="2800" dirty="0">
              <a:solidFill>
                <a:schemeClr val="bg1"/>
              </a:solidFill>
            </a:endParaRPr>
          </a:p>
          <a:p>
            <a:pPr>
              <a:lnSpc>
                <a:spcPct val="150000"/>
              </a:lnSpc>
            </a:pPr>
            <a:r>
              <a:rPr lang="en-US" altLang="zh-CN" sz="2800" dirty="0">
                <a:solidFill>
                  <a:schemeClr val="bg1"/>
                </a:solidFill>
                <a:latin typeface="Times New Roman" panose="02020603050405020304" pitchFamily="18" charset="0"/>
                <a:cs typeface="Times New Roman" panose="02020603050405020304" pitchFamily="18" charset="0"/>
              </a:rPr>
              <a:t>	[1]</a:t>
            </a:r>
            <a:r>
              <a:rPr lang="zh-CN" altLang="en-US" sz="2800" dirty="0">
                <a:solidFill>
                  <a:schemeClr val="bg1"/>
                </a:solidFill>
                <a:latin typeface="Times New Roman" panose="02020603050405020304" pitchFamily="18" charset="0"/>
                <a:cs typeface="Times New Roman" panose="02020603050405020304" pitchFamily="18" charset="0"/>
              </a:rPr>
              <a:t>毛忠泉等，地磁场实验中测量装置的改进；</a:t>
            </a:r>
            <a:endParaRPr lang="en-US" altLang="zh-CN" sz="2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zh-CN" sz="2800" dirty="0">
                <a:solidFill>
                  <a:schemeClr val="bg1"/>
                </a:solidFill>
                <a:latin typeface="Times New Roman" panose="02020603050405020304" pitchFamily="18" charset="0"/>
                <a:cs typeface="Times New Roman" panose="02020603050405020304" pitchFamily="18" charset="0"/>
              </a:rPr>
              <a:t>	[2]</a:t>
            </a:r>
            <a:r>
              <a:rPr lang="zh-CN" altLang="en-US" sz="2800" dirty="0">
                <a:solidFill>
                  <a:schemeClr val="bg1"/>
                </a:solidFill>
                <a:latin typeface="Times New Roman" panose="02020603050405020304" pitchFamily="18" charset="0"/>
                <a:cs typeface="Times New Roman" panose="02020603050405020304" pitchFamily="18" charset="0"/>
              </a:rPr>
              <a:t>陈惠敏，电子束磁聚焦法测量地磁场；</a:t>
            </a:r>
            <a:endParaRPr lang="en-US" altLang="zh-CN" sz="2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zh-CN" sz="2800" dirty="0">
                <a:solidFill>
                  <a:schemeClr val="bg1"/>
                </a:solidFill>
                <a:latin typeface="Times New Roman" panose="02020603050405020304" pitchFamily="18" charset="0"/>
                <a:cs typeface="Times New Roman" panose="02020603050405020304" pitchFamily="18" charset="0"/>
              </a:rPr>
              <a:t>	[3]</a:t>
            </a:r>
            <a:r>
              <a:rPr lang="zh-CN" altLang="en-US" sz="2800" dirty="0">
                <a:solidFill>
                  <a:schemeClr val="bg1"/>
                </a:solidFill>
                <a:latin typeface="Times New Roman" panose="02020603050405020304" pitchFamily="18" charset="0"/>
                <a:cs typeface="Times New Roman" panose="02020603050405020304" pitchFamily="18" charset="0"/>
              </a:rPr>
              <a:t>苏学军等，电子自旋共振对地磁场的测量方法</a:t>
            </a:r>
            <a:endParaRPr lang="en-US" altLang="zh-CN" sz="2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zh-CN" sz="2800" dirty="0">
                <a:solidFill>
                  <a:schemeClr val="bg1"/>
                </a:solidFill>
                <a:latin typeface="Times New Roman" panose="02020603050405020304" pitchFamily="18" charset="0"/>
                <a:cs typeface="Times New Roman" panose="02020603050405020304" pitchFamily="18" charset="0"/>
              </a:rPr>
              <a:t>	[4]</a:t>
            </a:r>
            <a:r>
              <a:rPr lang="zh-CN" altLang="en-US" sz="2800" dirty="0">
                <a:solidFill>
                  <a:schemeClr val="bg1"/>
                </a:solidFill>
                <a:latin typeface="Times New Roman" panose="02020603050405020304" pitchFamily="18" charset="0"/>
                <a:cs typeface="Times New Roman" panose="02020603050405020304" pitchFamily="18" charset="0"/>
              </a:rPr>
              <a:t>魏奶萍等，磁阻传感器测量地磁场的实验数据处理</a:t>
            </a:r>
            <a:endParaRPr lang="en-US" altLang="zh-CN" sz="2800" dirty="0">
              <a:solidFill>
                <a:schemeClr val="bg1"/>
              </a:solidFill>
              <a:latin typeface="Times New Roman" panose="02020603050405020304" pitchFamily="18" charset="0"/>
              <a:cs typeface="Times New Roman" panose="02020603050405020304" pitchFamily="18" charset="0"/>
            </a:endParaRPr>
          </a:p>
          <a:p>
            <a:pPr>
              <a:lnSpc>
                <a:spcPct val="150000"/>
              </a:lnSpc>
            </a:pPr>
            <a:r>
              <a:rPr lang="en-US" altLang="zh-CN" sz="2800" dirty="0">
                <a:solidFill>
                  <a:schemeClr val="bg1"/>
                </a:solidFill>
                <a:latin typeface="Times New Roman" panose="02020603050405020304" pitchFamily="18" charset="0"/>
                <a:cs typeface="Times New Roman" panose="02020603050405020304" pitchFamily="18" charset="0"/>
              </a:rPr>
              <a:t>	[5]</a:t>
            </a:r>
            <a:r>
              <a:rPr lang="zh-CN" altLang="en-US" sz="2800" dirty="0">
                <a:solidFill>
                  <a:schemeClr val="bg1"/>
                </a:solidFill>
                <a:latin typeface="Times New Roman" panose="02020603050405020304" pitchFamily="18" charset="0"/>
                <a:cs typeface="Times New Roman" panose="02020603050405020304" pitchFamily="18" charset="0"/>
              </a:rPr>
              <a:t>张霆等，地磁场测量及应用居家实验</a:t>
            </a:r>
            <a:endParaRPr lang="en-US" altLang="zh-C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8799696"/>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3210091" y="2471455"/>
            <a:ext cx="503449" cy="503449"/>
          </a:xfrm>
          <a:prstGeom prst="ellipse">
            <a:avLst/>
          </a:prstGeom>
          <a:solidFill>
            <a:srgbClr val="07B1EC">
              <a:alpha val="50196"/>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0" name="椭圆 9"/>
          <p:cNvSpPr/>
          <p:nvPr/>
        </p:nvSpPr>
        <p:spPr>
          <a:xfrm>
            <a:off x="6473631" y="2908859"/>
            <a:ext cx="309357" cy="309357"/>
          </a:xfrm>
          <a:prstGeom prst="ellipse">
            <a:avLst/>
          </a:prstGeom>
          <a:solidFill>
            <a:srgbClr val="FF9B02">
              <a:alpha val="30196"/>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1" name="椭圆 10"/>
          <p:cNvSpPr/>
          <p:nvPr/>
        </p:nvSpPr>
        <p:spPr>
          <a:xfrm>
            <a:off x="8573780" y="1974804"/>
            <a:ext cx="309357" cy="309357"/>
          </a:xfrm>
          <a:prstGeom prst="ellipse">
            <a:avLst/>
          </a:prstGeom>
          <a:solidFill>
            <a:srgbClr val="12BC44">
              <a:alpha val="69804"/>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2" name="椭圆 11"/>
          <p:cNvSpPr/>
          <p:nvPr/>
        </p:nvSpPr>
        <p:spPr>
          <a:xfrm>
            <a:off x="4481867" y="2909143"/>
            <a:ext cx="254343" cy="254343"/>
          </a:xfrm>
          <a:prstGeom prst="ellipse">
            <a:avLst/>
          </a:prstGeom>
          <a:solidFill>
            <a:srgbClr val="FF9B02">
              <a:alpha val="69804"/>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3" name="椭圆 12"/>
          <p:cNvSpPr/>
          <p:nvPr/>
        </p:nvSpPr>
        <p:spPr>
          <a:xfrm>
            <a:off x="6089588" y="3063538"/>
            <a:ext cx="384043" cy="384043"/>
          </a:xfrm>
          <a:prstGeom prst="ellipse">
            <a:avLst/>
          </a:prstGeom>
          <a:solidFill>
            <a:srgbClr val="12BC44"/>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4" name="椭圆 13"/>
          <p:cNvSpPr/>
          <p:nvPr/>
        </p:nvSpPr>
        <p:spPr>
          <a:xfrm rot="13980000">
            <a:off x="6800572" y="3276640"/>
            <a:ext cx="204028" cy="204028"/>
          </a:xfrm>
          <a:prstGeom prst="ellipse">
            <a:avLst/>
          </a:prstGeom>
          <a:solidFill>
            <a:srgbClr val="EC3225">
              <a:alpha val="30196"/>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5" name="椭圆 14"/>
          <p:cNvSpPr/>
          <p:nvPr/>
        </p:nvSpPr>
        <p:spPr>
          <a:xfrm rot="13980000">
            <a:off x="5195423" y="1584608"/>
            <a:ext cx="390459" cy="390459"/>
          </a:xfrm>
          <a:prstGeom prst="ellipse">
            <a:avLst/>
          </a:prstGeom>
          <a:solidFill>
            <a:srgbClr val="EC3225">
              <a:alpha val="50196"/>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6" name="椭圆 15"/>
          <p:cNvSpPr/>
          <p:nvPr/>
        </p:nvSpPr>
        <p:spPr>
          <a:xfrm>
            <a:off x="8477769" y="3014259"/>
            <a:ext cx="192021" cy="192021"/>
          </a:xfrm>
          <a:prstGeom prst="ellipse">
            <a:avLst/>
          </a:prstGeom>
          <a:solidFill>
            <a:srgbClr val="FF9B02"/>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7" name="椭圆 16"/>
          <p:cNvSpPr/>
          <p:nvPr/>
        </p:nvSpPr>
        <p:spPr>
          <a:xfrm>
            <a:off x="8419100" y="2382554"/>
            <a:ext cx="251724" cy="251724"/>
          </a:xfrm>
          <a:prstGeom prst="ellipse">
            <a:avLst/>
          </a:prstGeom>
          <a:solidFill>
            <a:srgbClr val="FF9B02"/>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18" name="椭圆 17"/>
          <p:cNvSpPr/>
          <p:nvPr/>
        </p:nvSpPr>
        <p:spPr>
          <a:xfrm>
            <a:off x="3650832" y="1412100"/>
            <a:ext cx="254343" cy="254343"/>
          </a:xfrm>
          <a:prstGeom prst="ellipse">
            <a:avLst/>
          </a:prstGeom>
          <a:solidFill>
            <a:srgbClr val="FF9B02">
              <a:alpha val="69804"/>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grpSp>
        <p:nvGrpSpPr>
          <p:cNvPr id="19" name="组合 18"/>
          <p:cNvGrpSpPr/>
          <p:nvPr/>
        </p:nvGrpSpPr>
        <p:grpSpPr>
          <a:xfrm>
            <a:off x="3773103" y="1575543"/>
            <a:ext cx="1259392" cy="1259392"/>
            <a:chOff x="709500" y="1705544"/>
            <a:chExt cx="944544" cy="944544"/>
          </a:xfrm>
        </p:grpSpPr>
        <p:grpSp>
          <p:nvGrpSpPr>
            <p:cNvPr id="20" name="组合 19"/>
            <p:cNvGrpSpPr/>
            <p:nvPr/>
          </p:nvGrpSpPr>
          <p:grpSpPr>
            <a:xfrm>
              <a:off x="709500" y="1705544"/>
              <a:ext cx="944544" cy="944544"/>
              <a:chOff x="1107176" y="2063474"/>
              <a:chExt cx="944544" cy="944544"/>
            </a:xfrm>
          </p:grpSpPr>
          <p:sp>
            <p:nvSpPr>
              <p:cNvPr id="22" name="椭圆 21"/>
              <p:cNvSpPr/>
              <p:nvPr/>
            </p:nvSpPr>
            <p:spPr>
              <a:xfrm>
                <a:off x="1183404" y="2139702"/>
                <a:ext cx="792088" cy="792088"/>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23" name="椭圆 22"/>
              <p:cNvSpPr/>
              <p:nvPr/>
            </p:nvSpPr>
            <p:spPr>
              <a:xfrm>
                <a:off x="1107176" y="2063474"/>
                <a:ext cx="944544" cy="944544"/>
              </a:xfrm>
              <a:prstGeom prst="ellipse">
                <a:avLst/>
              </a:prstGeom>
              <a:noFill/>
              <a:ln w="12700" cap="flat" cmpd="sng" algn="ctr">
                <a:solidFill>
                  <a:srgbClr val="FF4A00"/>
                </a:solid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grpSp>
        <p:sp>
          <p:nvSpPr>
            <p:cNvPr id="21" name="TextBox 20"/>
            <p:cNvSpPr txBox="1"/>
            <p:nvPr/>
          </p:nvSpPr>
          <p:spPr>
            <a:xfrm>
              <a:off x="811116" y="1764996"/>
              <a:ext cx="749141" cy="807244"/>
            </a:xfrm>
            <a:prstGeom prst="rect">
              <a:avLst/>
            </a:prstGeom>
            <a:noFill/>
          </p:spPr>
          <p:txBody>
            <a:bodyPr wrap="none" rtlCol="0">
              <a:spAutoFit/>
            </a:bodyPr>
            <a:lstStyle/>
            <a:p>
              <a:pPr defTabSz="815975">
                <a:defRPr/>
              </a:pPr>
              <a:r>
                <a:rPr lang="zh-CN" altLang="en-US" sz="6400" b="1" kern="0" dirty="0">
                  <a:solidFill>
                    <a:schemeClr val="bg1"/>
                  </a:solidFill>
                  <a:cs typeface="+mn-ea"/>
                  <a:sym typeface="+mn-lt"/>
                </a:rPr>
                <a:t>谢</a:t>
              </a:r>
            </a:p>
          </p:txBody>
        </p:sp>
      </p:grpSp>
      <p:grpSp>
        <p:nvGrpSpPr>
          <p:cNvPr id="24" name="组合 23"/>
          <p:cNvGrpSpPr/>
          <p:nvPr/>
        </p:nvGrpSpPr>
        <p:grpSpPr>
          <a:xfrm>
            <a:off x="4830196" y="2116746"/>
            <a:ext cx="1259392" cy="1259392"/>
            <a:chOff x="1502320" y="2111446"/>
            <a:chExt cx="944544" cy="944544"/>
          </a:xfrm>
        </p:grpSpPr>
        <p:grpSp>
          <p:nvGrpSpPr>
            <p:cNvPr id="25" name="组合 24"/>
            <p:cNvGrpSpPr/>
            <p:nvPr/>
          </p:nvGrpSpPr>
          <p:grpSpPr>
            <a:xfrm>
              <a:off x="1502320" y="2111446"/>
              <a:ext cx="944544" cy="944544"/>
              <a:chOff x="1107176" y="2063474"/>
              <a:chExt cx="944544" cy="944544"/>
            </a:xfrm>
          </p:grpSpPr>
          <p:sp>
            <p:nvSpPr>
              <p:cNvPr id="27" name="椭圆 26"/>
              <p:cNvSpPr/>
              <p:nvPr/>
            </p:nvSpPr>
            <p:spPr>
              <a:xfrm>
                <a:off x="1183404" y="2139702"/>
                <a:ext cx="792088" cy="792088"/>
              </a:xfrm>
              <a:prstGeom prst="ellipse">
                <a:avLst/>
              </a:prstGeom>
              <a:blipFill dpi="0" rotWithShape="1">
                <a:blip r:embed="rId4"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28" name="椭圆 27"/>
              <p:cNvSpPr/>
              <p:nvPr/>
            </p:nvSpPr>
            <p:spPr>
              <a:xfrm>
                <a:off x="1107176" y="2063474"/>
                <a:ext cx="944544" cy="944544"/>
              </a:xfrm>
              <a:prstGeom prst="ellipse">
                <a:avLst/>
              </a:prstGeom>
              <a:noFill/>
              <a:ln w="12700" cap="flat" cmpd="sng" algn="ctr">
                <a:solidFill>
                  <a:srgbClr val="EC3225"/>
                </a:solid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grpSp>
        <p:sp>
          <p:nvSpPr>
            <p:cNvPr id="26" name="TextBox 25"/>
            <p:cNvSpPr txBox="1"/>
            <p:nvPr/>
          </p:nvSpPr>
          <p:spPr>
            <a:xfrm>
              <a:off x="1592098" y="2164275"/>
              <a:ext cx="749141" cy="807244"/>
            </a:xfrm>
            <a:prstGeom prst="rect">
              <a:avLst/>
            </a:prstGeom>
            <a:noFill/>
          </p:spPr>
          <p:txBody>
            <a:bodyPr wrap="none" rtlCol="0">
              <a:spAutoFit/>
            </a:bodyPr>
            <a:lstStyle/>
            <a:p>
              <a:pPr defTabSz="815975">
                <a:defRPr/>
              </a:pPr>
              <a:r>
                <a:rPr lang="zh-CN" altLang="en-US" sz="6400" b="1" kern="0" dirty="0">
                  <a:solidFill>
                    <a:schemeClr val="bg1"/>
                  </a:solidFill>
                  <a:cs typeface="+mn-ea"/>
                  <a:sym typeface="+mn-lt"/>
                </a:rPr>
                <a:t>谢</a:t>
              </a:r>
            </a:p>
          </p:txBody>
        </p:sp>
      </p:grpSp>
      <p:grpSp>
        <p:nvGrpSpPr>
          <p:cNvPr id="29" name="组合 28"/>
          <p:cNvGrpSpPr/>
          <p:nvPr/>
        </p:nvGrpSpPr>
        <p:grpSpPr>
          <a:xfrm>
            <a:off x="5904577" y="1575543"/>
            <a:ext cx="1259392" cy="1259392"/>
            <a:chOff x="2308106" y="1705544"/>
            <a:chExt cx="944544" cy="944544"/>
          </a:xfrm>
        </p:grpSpPr>
        <p:grpSp>
          <p:nvGrpSpPr>
            <p:cNvPr id="30" name="组合 29"/>
            <p:cNvGrpSpPr/>
            <p:nvPr/>
          </p:nvGrpSpPr>
          <p:grpSpPr>
            <a:xfrm>
              <a:off x="2308106" y="1705544"/>
              <a:ext cx="944544" cy="944544"/>
              <a:chOff x="1107176" y="2063474"/>
              <a:chExt cx="944544" cy="944544"/>
            </a:xfrm>
          </p:grpSpPr>
          <p:sp>
            <p:nvSpPr>
              <p:cNvPr id="32" name="椭圆 31"/>
              <p:cNvSpPr/>
              <p:nvPr/>
            </p:nvSpPr>
            <p:spPr>
              <a:xfrm>
                <a:off x="1183404" y="2139702"/>
                <a:ext cx="792088" cy="792088"/>
              </a:xfrm>
              <a:prstGeom prst="ellipse">
                <a:avLst/>
              </a:prstGeom>
              <a:blipFill dpi="0" rotWithShape="1">
                <a:blip r:embed="rId5"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33" name="椭圆 32"/>
              <p:cNvSpPr/>
              <p:nvPr/>
            </p:nvSpPr>
            <p:spPr>
              <a:xfrm>
                <a:off x="1107176" y="2063474"/>
                <a:ext cx="944544" cy="944544"/>
              </a:xfrm>
              <a:prstGeom prst="ellipse">
                <a:avLst/>
              </a:prstGeom>
              <a:noFill/>
              <a:ln w="12700" cap="flat" cmpd="sng" algn="ctr">
                <a:solidFill>
                  <a:srgbClr val="FFC000"/>
                </a:solid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grpSp>
        <p:sp>
          <p:nvSpPr>
            <p:cNvPr id="31" name="TextBox 30"/>
            <p:cNvSpPr txBox="1"/>
            <p:nvPr/>
          </p:nvSpPr>
          <p:spPr>
            <a:xfrm>
              <a:off x="2392691" y="1756980"/>
              <a:ext cx="755255" cy="807914"/>
            </a:xfrm>
            <a:prstGeom prst="rect">
              <a:avLst/>
            </a:prstGeom>
            <a:noFill/>
          </p:spPr>
          <p:txBody>
            <a:bodyPr wrap="none" rtlCol="0">
              <a:spAutoFit/>
            </a:bodyPr>
            <a:lstStyle/>
            <a:p>
              <a:pPr defTabSz="815975">
                <a:defRPr/>
              </a:pPr>
              <a:r>
                <a:rPr lang="zh-CN" altLang="en-US" sz="6400" b="1" kern="0" dirty="0">
                  <a:solidFill>
                    <a:schemeClr val="bg1"/>
                  </a:solidFill>
                  <a:cs typeface="+mn-ea"/>
                  <a:sym typeface="+mn-lt"/>
                </a:rPr>
                <a:t>大</a:t>
              </a:r>
            </a:p>
          </p:txBody>
        </p:sp>
      </p:grpSp>
      <p:grpSp>
        <p:nvGrpSpPr>
          <p:cNvPr id="34" name="组合 33"/>
          <p:cNvGrpSpPr/>
          <p:nvPr/>
        </p:nvGrpSpPr>
        <p:grpSpPr>
          <a:xfrm>
            <a:off x="6982679" y="2103602"/>
            <a:ext cx="1259392" cy="1259392"/>
            <a:chOff x="3116682" y="2101588"/>
            <a:chExt cx="944544" cy="944544"/>
          </a:xfrm>
        </p:grpSpPr>
        <p:grpSp>
          <p:nvGrpSpPr>
            <p:cNvPr id="35" name="组合 34"/>
            <p:cNvGrpSpPr/>
            <p:nvPr/>
          </p:nvGrpSpPr>
          <p:grpSpPr>
            <a:xfrm>
              <a:off x="3116682" y="2101588"/>
              <a:ext cx="944544" cy="944544"/>
              <a:chOff x="1107176" y="2063474"/>
              <a:chExt cx="944544" cy="944544"/>
            </a:xfrm>
          </p:grpSpPr>
          <p:sp>
            <p:nvSpPr>
              <p:cNvPr id="37" name="椭圆 36"/>
              <p:cNvSpPr/>
              <p:nvPr/>
            </p:nvSpPr>
            <p:spPr>
              <a:xfrm>
                <a:off x="1183404" y="2139702"/>
                <a:ext cx="792088" cy="792088"/>
              </a:xfrm>
              <a:prstGeom prst="ellipse">
                <a:avLst/>
              </a:prstGeom>
              <a:blipFill dpi="0" rotWithShape="1">
                <a:blip r:embed="rId6" cstate="print">
                  <a:extLst>
                    <a:ext uri="{28A0092B-C50C-407E-A947-70E740481C1C}">
                      <a14:useLocalDpi xmlns:a14="http://schemas.microsoft.com/office/drawing/2010/main" val="0"/>
                    </a:ext>
                  </a:extLst>
                </a:blip>
                <a:srcRect/>
                <a:stretch>
                  <a:fillRect/>
                </a:stretch>
              </a:blip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38" name="椭圆 37"/>
              <p:cNvSpPr/>
              <p:nvPr/>
            </p:nvSpPr>
            <p:spPr>
              <a:xfrm>
                <a:off x="1107176" y="2063474"/>
                <a:ext cx="944544" cy="944544"/>
              </a:xfrm>
              <a:prstGeom prst="ellipse">
                <a:avLst/>
              </a:prstGeom>
              <a:noFill/>
              <a:ln w="12700" cap="flat" cmpd="sng" algn="ctr">
                <a:solidFill>
                  <a:srgbClr val="12BC44"/>
                </a:solid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grpSp>
        <p:sp>
          <p:nvSpPr>
            <p:cNvPr id="36" name="TextBox 35"/>
            <p:cNvSpPr txBox="1"/>
            <p:nvPr/>
          </p:nvSpPr>
          <p:spPr>
            <a:xfrm>
              <a:off x="3218220" y="2150388"/>
              <a:ext cx="755255" cy="807914"/>
            </a:xfrm>
            <a:prstGeom prst="rect">
              <a:avLst/>
            </a:prstGeom>
            <a:noFill/>
          </p:spPr>
          <p:txBody>
            <a:bodyPr wrap="none" rtlCol="0">
              <a:spAutoFit/>
            </a:bodyPr>
            <a:lstStyle/>
            <a:p>
              <a:pPr defTabSz="815975">
                <a:defRPr/>
              </a:pPr>
              <a:r>
                <a:rPr lang="zh-CN" altLang="en-US" sz="6400" b="1" kern="0" dirty="0">
                  <a:solidFill>
                    <a:schemeClr val="bg1"/>
                  </a:solidFill>
                  <a:cs typeface="+mn-ea"/>
                  <a:sym typeface="+mn-lt"/>
                </a:rPr>
                <a:t>家</a:t>
              </a:r>
            </a:p>
          </p:txBody>
        </p:sp>
      </p:grpSp>
      <p:sp>
        <p:nvSpPr>
          <p:cNvPr id="39" name="椭圆 38"/>
          <p:cNvSpPr/>
          <p:nvPr/>
        </p:nvSpPr>
        <p:spPr>
          <a:xfrm rot="13980000">
            <a:off x="7504124" y="1707295"/>
            <a:ext cx="204028" cy="204028"/>
          </a:xfrm>
          <a:prstGeom prst="ellipse">
            <a:avLst/>
          </a:prstGeom>
          <a:solidFill>
            <a:srgbClr val="EC3225">
              <a:alpha val="30196"/>
            </a:srgbClr>
          </a:solidFill>
          <a:ln w="25400" cap="flat" cmpd="sng" algn="ctr">
            <a:noFill/>
            <a:prstDash val="solid"/>
          </a:ln>
          <a:effectLst/>
        </p:spPr>
        <p:txBody>
          <a:bodyPr rtlCol="0" anchor="ctr"/>
          <a:lstStyle/>
          <a:p>
            <a:pPr algn="ctr" defTabSz="815975">
              <a:defRPr/>
            </a:pPr>
            <a:endParaRPr lang="zh-CN" altLang="en-US" sz="2135" kern="0">
              <a:solidFill>
                <a:schemeClr val="bg1"/>
              </a:solidFill>
              <a:cs typeface="+mn-ea"/>
              <a:sym typeface="+mn-lt"/>
            </a:endParaRPr>
          </a:p>
        </p:txBody>
      </p:sp>
      <p:sp>
        <p:nvSpPr>
          <p:cNvPr id="40" name="TextBox 39"/>
          <p:cNvSpPr txBox="1"/>
          <p:nvPr/>
        </p:nvSpPr>
        <p:spPr>
          <a:xfrm>
            <a:off x="3210091" y="4026482"/>
            <a:ext cx="5760000" cy="923330"/>
          </a:xfrm>
          <a:prstGeom prst="rect">
            <a:avLst/>
          </a:prstGeom>
          <a:noFill/>
        </p:spPr>
        <p:txBody>
          <a:bodyPr wrap="square" rtlCol="0">
            <a:spAutoFit/>
          </a:bodyPr>
          <a:lstStyle/>
          <a:p>
            <a:pPr algn="ctr"/>
            <a:r>
              <a:rPr lang="zh-CN" altLang="en-US" sz="5400" b="1" spc="160" dirty="0">
                <a:blipFill dpi="0" rotWithShape="1">
                  <a:blip r:embed="rId5">
                    <a:extLst>
                      <a:ext uri="{28A0092B-C50C-407E-A947-70E740481C1C}">
                        <a14:useLocalDpi xmlns:a14="http://schemas.microsoft.com/office/drawing/2010/main" val="0"/>
                      </a:ext>
                    </a:extLst>
                  </a:blip>
                  <a:srcRect/>
                  <a:stretch>
                    <a:fillRect/>
                  </a:stretch>
                </a:blipFill>
                <a:cs typeface="+mn-ea"/>
                <a:sym typeface="+mn-lt"/>
              </a:rPr>
              <a:t>大学</a:t>
            </a:r>
            <a:r>
              <a:rPr lang="zh-CN" altLang="en-US" sz="5400" b="1" spc="160" dirty="0">
                <a:blipFill dpi="0" rotWithShape="1">
                  <a:blip r:embed="rId7">
                    <a:extLst>
                      <a:ext uri="{28A0092B-C50C-407E-A947-70E740481C1C}">
                        <a14:useLocalDpi xmlns:a14="http://schemas.microsoft.com/office/drawing/2010/main" val="0"/>
                      </a:ext>
                    </a:extLst>
                  </a:blip>
                  <a:srcRect/>
                  <a:stretch>
                    <a:fillRect/>
                  </a:stretch>
                </a:blipFill>
                <a:cs typeface="+mn-ea"/>
                <a:sym typeface="+mn-lt"/>
              </a:rPr>
              <a:t>物理</a:t>
            </a:r>
            <a:r>
              <a:rPr lang="zh-CN" altLang="en-US" sz="5400" b="1" spc="160" dirty="0">
                <a:blipFill dpi="0" rotWithShape="1">
                  <a:blip r:embed="rId8">
                    <a:extLst>
                      <a:ext uri="{28A0092B-C50C-407E-A947-70E740481C1C}">
                        <a14:useLocalDpi xmlns:a14="http://schemas.microsoft.com/office/drawing/2010/main" val="0"/>
                      </a:ext>
                    </a:extLst>
                  </a:blip>
                  <a:srcRect/>
                  <a:stretch>
                    <a:fillRect/>
                  </a:stretch>
                </a:blipFill>
                <a:cs typeface="+mn-ea"/>
                <a:sym typeface="+mn-lt"/>
              </a:rPr>
              <a:t>实验</a:t>
            </a:r>
            <a:endParaRPr lang="zh-CN" altLang="en-US" sz="5400" b="1" spc="160" dirty="0">
              <a:blipFill dpi="0" rotWithShape="1">
                <a:blip r:embed="rId6">
                  <a:extLst>
                    <a:ext uri="{28A0092B-C50C-407E-A947-70E740481C1C}">
                      <a14:useLocalDpi xmlns:a14="http://schemas.microsoft.com/office/drawing/2010/main" val="0"/>
                    </a:ext>
                  </a:extLst>
                </a:blip>
                <a:srcRect/>
                <a:stretch>
                  <a:fillRect/>
                </a:stretch>
              </a:blipFill>
              <a:cs typeface="+mn-ea"/>
              <a:sym typeface="+mn-lt"/>
            </a:endParaRPr>
          </a:p>
        </p:txBody>
      </p:sp>
      <p:sp>
        <p:nvSpPr>
          <p:cNvPr id="41" name="TextBox 7"/>
          <p:cNvSpPr>
            <a:spLocks noChangeArrowheads="1"/>
          </p:cNvSpPr>
          <p:nvPr/>
        </p:nvSpPr>
        <p:spPr bwMode="auto">
          <a:xfrm>
            <a:off x="3107690" y="5128895"/>
            <a:ext cx="58991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defTabSz="815975">
              <a:defRPr/>
            </a:pPr>
            <a:r>
              <a:rPr lang="zh-CN" altLang="en-US" sz="1860" b="1" dirty="0">
                <a:solidFill>
                  <a:srgbClr val="94D3F5"/>
                </a:solidFill>
                <a:cs typeface="+mn-ea"/>
                <a:sym typeface="+mn-lt"/>
              </a:rPr>
              <a:t>西安交通大学</a:t>
            </a:r>
            <a:r>
              <a:rPr lang="en-US" altLang="zh-CN" sz="1860" b="1" dirty="0">
                <a:solidFill>
                  <a:srgbClr val="94D3F5"/>
                </a:solidFill>
                <a:cs typeface="+mn-ea"/>
                <a:sym typeface="+mn-lt"/>
              </a:rPr>
              <a:t>/</a:t>
            </a:r>
            <a:r>
              <a:rPr lang="zh-CN" altLang="en-US" sz="1860" b="1" dirty="0">
                <a:solidFill>
                  <a:srgbClr val="94D3F5"/>
                </a:solidFill>
                <a:cs typeface="+mn-ea"/>
                <a:sym typeface="+mn-lt"/>
              </a:rPr>
              <a:t>国家级物理实验教学示范中心</a:t>
            </a:r>
            <a:endParaRPr lang="zh-CN" altLang="en-US" sz="1865" dirty="0">
              <a:solidFill>
                <a:srgbClr val="94D3F5"/>
              </a:solidFill>
              <a:cs typeface="+mn-ea"/>
              <a:sym typeface="+mn-lt"/>
            </a:endParaRPr>
          </a:p>
        </p:txBody>
      </p:sp>
      <p:sp>
        <p:nvSpPr>
          <p:cNvPr id="42" name="飞哥PPT眉头"/>
          <p:cNvSpPr>
            <a:spLocks noChangeShapeType="1"/>
          </p:cNvSpPr>
          <p:nvPr/>
        </p:nvSpPr>
        <p:spPr bwMode="auto">
          <a:xfrm>
            <a:off x="3216000" y="4965079"/>
            <a:ext cx="5760000" cy="0"/>
          </a:xfrm>
          <a:prstGeom prst="line">
            <a:avLst/>
          </a:prstGeom>
          <a:noFill/>
          <a:ln w="12700">
            <a:solidFill>
              <a:srgbClr val="00B0F0"/>
            </a:solidFill>
            <a:prstDash val="solid"/>
            <a:round/>
            <a:headEnd type="oval" w="med" len="med"/>
            <a:tailEnd type="oval" w="med" len="med"/>
          </a:ln>
          <a:extLst>
            <a:ext uri="{909E8E84-426E-40DD-AFC4-6F175D3DCCD1}">
              <a14:hiddenFill xmlns:a14="http://schemas.microsoft.com/office/drawing/2010/main">
                <a:noFill/>
              </a14:hiddenFill>
            </a:ext>
          </a:extLst>
        </p:spPr>
        <p:txBody>
          <a:bodyPr vert="horz" wrap="square" lIns="121920" tIns="60960" rIns="121920" bIns="60960" numCol="1" anchor="t" anchorCtr="0" compatLnSpc="1"/>
          <a:lstStyle/>
          <a:p>
            <a:pPr defTabSz="815975">
              <a:defRPr/>
            </a:pPr>
            <a:endParaRPr lang="zh-CN" altLang="en-US" sz="2135" kern="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41F0400-97AC-4B14-BA73-58F953A1002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8430" b="4979"/>
          <a:stretch/>
        </p:blipFill>
        <p:spPr>
          <a:xfrm>
            <a:off x="6345868" y="1219581"/>
            <a:ext cx="2302566" cy="4320000"/>
          </a:xfrm>
          <a:prstGeom prst="rect">
            <a:avLst/>
          </a:prstGeom>
        </p:spPr>
      </p:pic>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实验背景</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00</a:t>
            </a:r>
          </a:p>
        </p:txBody>
      </p:sp>
      <p:pic>
        <p:nvPicPr>
          <p:cNvPr id="7" name="图片 6">
            <a:extLst>
              <a:ext uri="{FF2B5EF4-FFF2-40B4-BE49-F238E27FC236}">
                <a16:creationId xmlns:a16="http://schemas.microsoft.com/office/drawing/2014/main" id="{5DE89E73-763E-4F35-A0B5-4A1D8CE20B1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762" b="6028"/>
          <a:stretch/>
        </p:blipFill>
        <p:spPr>
          <a:xfrm>
            <a:off x="4084126" y="1230900"/>
            <a:ext cx="2261742" cy="4320000"/>
          </a:xfrm>
          <a:prstGeom prst="rect">
            <a:avLst/>
          </a:prstGeom>
        </p:spPr>
      </p:pic>
      <p:pic>
        <p:nvPicPr>
          <p:cNvPr id="1026" name="Picture 2">
            <a:extLst>
              <a:ext uri="{FF2B5EF4-FFF2-40B4-BE49-F238E27FC236}">
                <a16:creationId xmlns:a16="http://schemas.microsoft.com/office/drawing/2014/main" id="{5F94CB68-04EF-4468-A2D2-2D8E9FF8C417}"/>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b="11724"/>
          <a:stretch/>
        </p:blipFill>
        <p:spPr bwMode="auto">
          <a:xfrm>
            <a:off x="428210" y="1228638"/>
            <a:ext cx="3669180" cy="4320000"/>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58">
            <a:extLst>
              <a:ext uri="{FF2B5EF4-FFF2-40B4-BE49-F238E27FC236}">
                <a16:creationId xmlns:a16="http://schemas.microsoft.com/office/drawing/2014/main" id="{1CFA456E-3816-46BB-8DA9-82410DED1276}"/>
              </a:ext>
            </a:extLst>
          </p:cNvPr>
          <p:cNvSpPr txBox="1"/>
          <p:nvPr/>
        </p:nvSpPr>
        <p:spPr>
          <a:xfrm>
            <a:off x="428210" y="5740918"/>
            <a:ext cx="3655916" cy="504241"/>
          </a:xfrm>
          <a:prstGeom prst="rect">
            <a:avLst/>
          </a:prstGeom>
          <a:noFill/>
        </p:spPr>
        <p:txBody>
          <a:bodyPr wrap="square" numCol="1" rtlCol="0">
            <a:spAutoFit/>
          </a:bodyPr>
          <a:lstStyle/>
          <a:p>
            <a:pPr algn="ctr">
              <a:lnSpc>
                <a:spcPct val="120000"/>
              </a:lnSpc>
            </a:pPr>
            <a:r>
              <a:rPr lang="zh-CN" altLang="en-US" sz="2400" dirty="0">
                <a:solidFill>
                  <a:srgbClr val="FFFFFF"/>
                </a:solidFill>
                <a:cs typeface="+mn-ea"/>
                <a:sym typeface="+mn-lt"/>
              </a:rPr>
              <a:t>四大发明广场的指南针</a:t>
            </a:r>
            <a:endParaRPr lang="en-US" altLang="zh-CN" sz="2400" dirty="0">
              <a:solidFill>
                <a:srgbClr val="FFFFFF"/>
              </a:solidFill>
              <a:cs typeface="+mn-ea"/>
              <a:sym typeface="+mn-lt"/>
            </a:endParaRPr>
          </a:p>
        </p:txBody>
      </p:sp>
      <p:sp>
        <p:nvSpPr>
          <p:cNvPr id="19" name="TextBox 58">
            <a:extLst>
              <a:ext uri="{FF2B5EF4-FFF2-40B4-BE49-F238E27FC236}">
                <a16:creationId xmlns:a16="http://schemas.microsoft.com/office/drawing/2014/main" id="{087FE90E-0346-489B-83C1-194222D94E18}"/>
              </a:ext>
            </a:extLst>
          </p:cNvPr>
          <p:cNvSpPr txBox="1"/>
          <p:nvPr/>
        </p:nvSpPr>
        <p:spPr>
          <a:xfrm>
            <a:off x="4097391" y="5729090"/>
            <a:ext cx="4551044" cy="504241"/>
          </a:xfrm>
          <a:prstGeom prst="rect">
            <a:avLst/>
          </a:prstGeom>
          <a:noFill/>
        </p:spPr>
        <p:txBody>
          <a:bodyPr wrap="square" numCol="1" rtlCol="0">
            <a:spAutoFit/>
          </a:bodyPr>
          <a:lstStyle/>
          <a:p>
            <a:pPr algn="ctr">
              <a:lnSpc>
                <a:spcPct val="120000"/>
              </a:lnSpc>
            </a:pPr>
            <a:r>
              <a:rPr lang="zh-CN" altLang="en-US" sz="2400" dirty="0">
                <a:solidFill>
                  <a:srgbClr val="FFFFFF"/>
                </a:solidFill>
                <a:cs typeface="+mn-ea"/>
                <a:sym typeface="+mn-lt"/>
              </a:rPr>
              <a:t>手机</a:t>
            </a:r>
            <a:r>
              <a:rPr lang="en-US" altLang="zh-CN" sz="2400" dirty="0">
                <a:solidFill>
                  <a:srgbClr val="FFFFFF"/>
                </a:solidFill>
                <a:cs typeface="+mn-ea"/>
                <a:sym typeface="+mn-lt"/>
              </a:rPr>
              <a:t>APP</a:t>
            </a:r>
            <a:r>
              <a:rPr lang="zh-CN" altLang="en-US" sz="2400" dirty="0">
                <a:solidFill>
                  <a:srgbClr val="FFFFFF"/>
                </a:solidFill>
                <a:cs typeface="+mn-ea"/>
                <a:sym typeface="+mn-lt"/>
              </a:rPr>
              <a:t>中的指南针</a:t>
            </a:r>
            <a:endParaRPr lang="en-US" altLang="zh-CN" sz="2400" dirty="0">
              <a:solidFill>
                <a:srgbClr val="FFFFFF"/>
              </a:solidFill>
              <a:cs typeface="+mn-ea"/>
              <a:sym typeface="+mn-lt"/>
            </a:endParaRPr>
          </a:p>
        </p:txBody>
      </p:sp>
      <p:sp>
        <p:nvSpPr>
          <p:cNvPr id="11" name="矩形 10">
            <a:extLst>
              <a:ext uri="{FF2B5EF4-FFF2-40B4-BE49-F238E27FC236}">
                <a16:creationId xmlns:a16="http://schemas.microsoft.com/office/drawing/2014/main" id="{F3848B2A-3262-4E83-922B-9C7B6E05900A}"/>
              </a:ext>
            </a:extLst>
          </p:cNvPr>
          <p:cNvSpPr/>
          <p:nvPr/>
        </p:nvSpPr>
        <p:spPr>
          <a:xfrm>
            <a:off x="7890153" y="4599067"/>
            <a:ext cx="704193" cy="480933"/>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id="{AFF7BEB6-21B0-47A4-836F-FD69732ED654}"/>
              </a:ext>
            </a:extLst>
          </p:cNvPr>
          <p:cNvSpPr/>
          <p:nvPr/>
        </p:nvSpPr>
        <p:spPr>
          <a:xfrm>
            <a:off x="6445671" y="1546305"/>
            <a:ext cx="2149239" cy="236166"/>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2" name="组合 11">
            <a:extLst>
              <a:ext uri="{FF2B5EF4-FFF2-40B4-BE49-F238E27FC236}">
                <a16:creationId xmlns:a16="http://schemas.microsoft.com/office/drawing/2014/main" id="{BE6D276D-144F-4153-959E-9D02CC8126FB}"/>
              </a:ext>
            </a:extLst>
          </p:cNvPr>
          <p:cNvGrpSpPr/>
          <p:nvPr/>
        </p:nvGrpSpPr>
        <p:grpSpPr>
          <a:xfrm>
            <a:off x="8763877" y="1936538"/>
            <a:ext cx="3313824" cy="2667000"/>
            <a:chOff x="7157545" y="3250324"/>
            <a:chExt cx="3480265" cy="2667000"/>
          </a:xfrm>
        </p:grpSpPr>
        <p:sp>
          <p:nvSpPr>
            <p:cNvPr id="13" name="矩形: 圆角 12">
              <a:extLst>
                <a:ext uri="{FF2B5EF4-FFF2-40B4-BE49-F238E27FC236}">
                  <a16:creationId xmlns:a16="http://schemas.microsoft.com/office/drawing/2014/main" id="{C5820CDF-D7DF-4249-999A-C7381B3BE1A4}"/>
                </a:ext>
              </a:extLst>
            </p:cNvPr>
            <p:cNvSpPr/>
            <p:nvPr/>
          </p:nvSpPr>
          <p:spPr>
            <a:xfrm>
              <a:off x="7295365" y="3359263"/>
              <a:ext cx="3188704"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霍尔效应传感器</a:t>
              </a:r>
              <a:endParaRPr lang="zh-CN" altLang="en-US" sz="2400" dirty="0">
                <a:solidFill>
                  <a:srgbClr val="FF0000"/>
                </a:solidFill>
              </a:endParaRPr>
            </a:p>
          </p:txBody>
        </p:sp>
        <p:sp>
          <p:nvSpPr>
            <p:cNvPr id="14" name="矩形: 圆角 13">
              <a:extLst>
                <a:ext uri="{FF2B5EF4-FFF2-40B4-BE49-F238E27FC236}">
                  <a16:creationId xmlns:a16="http://schemas.microsoft.com/office/drawing/2014/main" id="{447C8597-5C7D-4F8B-AD74-082C5BF09DAD}"/>
                </a:ext>
              </a:extLst>
            </p:cNvPr>
            <p:cNvSpPr/>
            <p:nvPr/>
          </p:nvSpPr>
          <p:spPr>
            <a:xfrm>
              <a:off x="7295365" y="3976991"/>
              <a:ext cx="3188704"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各项异性磁阻传感器</a:t>
              </a:r>
              <a:endParaRPr lang="zh-CN" altLang="en-US" sz="2400" dirty="0">
                <a:solidFill>
                  <a:srgbClr val="FF0000"/>
                </a:solidFill>
              </a:endParaRPr>
            </a:p>
          </p:txBody>
        </p:sp>
        <p:sp>
          <p:nvSpPr>
            <p:cNvPr id="15" name="矩形: 圆角 14">
              <a:extLst>
                <a:ext uri="{FF2B5EF4-FFF2-40B4-BE49-F238E27FC236}">
                  <a16:creationId xmlns:a16="http://schemas.microsoft.com/office/drawing/2014/main" id="{064B5654-086D-4ED1-9396-D45859BF0870}"/>
                </a:ext>
              </a:extLst>
            </p:cNvPr>
            <p:cNvSpPr/>
            <p:nvPr/>
          </p:nvSpPr>
          <p:spPr>
            <a:xfrm>
              <a:off x="7295365" y="4615741"/>
              <a:ext cx="3188704"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巨磁电阻传感器</a:t>
              </a:r>
              <a:endParaRPr lang="zh-CN" altLang="en-US" sz="2400" dirty="0">
                <a:solidFill>
                  <a:srgbClr val="FF0000"/>
                </a:solidFill>
              </a:endParaRPr>
            </a:p>
          </p:txBody>
        </p:sp>
        <p:sp>
          <p:nvSpPr>
            <p:cNvPr id="16" name="矩形: 圆角 15">
              <a:extLst>
                <a:ext uri="{FF2B5EF4-FFF2-40B4-BE49-F238E27FC236}">
                  <a16:creationId xmlns:a16="http://schemas.microsoft.com/office/drawing/2014/main" id="{5FFC4F16-57EE-407B-812C-A460416CFC2C}"/>
                </a:ext>
              </a:extLst>
            </p:cNvPr>
            <p:cNvSpPr/>
            <p:nvPr/>
          </p:nvSpPr>
          <p:spPr>
            <a:xfrm>
              <a:off x="7295365" y="5222949"/>
              <a:ext cx="3188704"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隧道磁电阻传感器</a:t>
              </a:r>
              <a:endParaRPr lang="zh-CN" altLang="en-US" sz="2400" dirty="0">
                <a:solidFill>
                  <a:srgbClr val="FF0000"/>
                </a:solidFill>
              </a:endParaRPr>
            </a:p>
          </p:txBody>
        </p:sp>
        <p:sp>
          <p:nvSpPr>
            <p:cNvPr id="17" name="矩形 16">
              <a:extLst>
                <a:ext uri="{FF2B5EF4-FFF2-40B4-BE49-F238E27FC236}">
                  <a16:creationId xmlns:a16="http://schemas.microsoft.com/office/drawing/2014/main" id="{DECC542A-7C65-40C5-B2FA-0A76B809BD8C}"/>
                </a:ext>
              </a:extLst>
            </p:cNvPr>
            <p:cNvSpPr/>
            <p:nvPr/>
          </p:nvSpPr>
          <p:spPr>
            <a:xfrm>
              <a:off x="7157545" y="3250324"/>
              <a:ext cx="3480265" cy="2667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实验原理</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01</a:t>
            </a:r>
          </a:p>
        </p:txBody>
      </p:sp>
      <p:pic>
        <p:nvPicPr>
          <p:cNvPr id="25" name="图片 24">
            <a:extLst>
              <a:ext uri="{FF2B5EF4-FFF2-40B4-BE49-F238E27FC236}">
                <a16:creationId xmlns:a16="http://schemas.microsoft.com/office/drawing/2014/main" id="{BCBB1067-EEA3-461E-B6DA-916F81DD19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8524" y="1227354"/>
            <a:ext cx="3506461" cy="4403292"/>
          </a:xfrm>
          <a:prstGeom prst="ellipse">
            <a:avLst/>
          </a:prstGeom>
          <a:ln>
            <a:noFill/>
          </a:ln>
          <a:effectLst>
            <a:softEdge rad="112500"/>
          </a:effectLst>
        </p:spPr>
      </p:pic>
      <p:sp>
        <p:nvSpPr>
          <p:cNvPr id="26" name="文本框 25">
            <a:extLst>
              <a:ext uri="{FF2B5EF4-FFF2-40B4-BE49-F238E27FC236}">
                <a16:creationId xmlns:a16="http://schemas.microsoft.com/office/drawing/2014/main" id="{358FE770-AEA0-4149-BC0E-C8AAC85DC30A}"/>
              </a:ext>
            </a:extLst>
          </p:cNvPr>
          <p:cNvSpPr txBox="1"/>
          <p:nvPr/>
        </p:nvSpPr>
        <p:spPr>
          <a:xfrm>
            <a:off x="73571" y="5630646"/>
            <a:ext cx="4516365" cy="400110"/>
          </a:xfrm>
          <a:prstGeom prst="rect">
            <a:avLst/>
          </a:prstGeom>
          <a:noFill/>
        </p:spPr>
        <p:txBody>
          <a:bodyPr wrap="square" rtlCol="0">
            <a:spAutoFit/>
          </a:bodyPr>
          <a:lstStyle/>
          <a:p>
            <a:pPr algn="ctr"/>
            <a:r>
              <a:rPr lang="zh-CN" altLang="en-US" sz="2000" dirty="0">
                <a:solidFill>
                  <a:schemeClr val="bg1"/>
                </a:solidFill>
                <a:latin typeface="微软雅黑" panose="020B0503020204020204" pitchFamily="34" charset="-122"/>
                <a:ea typeface="微软雅黑" panose="020B0503020204020204" pitchFamily="34" charset="-122"/>
              </a:rPr>
              <a:t>霍尔（</a:t>
            </a:r>
            <a:r>
              <a:rPr lang="en-US" altLang="zh-CN" sz="2000" dirty="0" err="1">
                <a:solidFill>
                  <a:schemeClr val="bg1"/>
                </a:solidFill>
                <a:latin typeface="微软雅黑" panose="020B0503020204020204" pitchFamily="34" charset="-122"/>
                <a:ea typeface="微软雅黑" panose="020B0503020204020204" pitchFamily="34" charset="-122"/>
              </a:rPr>
              <a:t>E.H.Hall</a:t>
            </a:r>
            <a:r>
              <a:rPr lang="zh-CN" altLang="en-US" sz="2000" dirty="0">
                <a:solidFill>
                  <a:schemeClr val="bg1"/>
                </a:solidFill>
                <a:latin typeface="微软雅黑" panose="020B0503020204020204" pitchFamily="34" charset="-122"/>
                <a:ea typeface="微软雅黑" panose="020B0503020204020204" pitchFamily="34" charset="-122"/>
              </a:rPr>
              <a:t>，</a:t>
            </a:r>
            <a:r>
              <a:rPr lang="en-US" altLang="zh-CN" sz="2000" dirty="0">
                <a:solidFill>
                  <a:schemeClr val="bg1"/>
                </a:solidFill>
                <a:latin typeface="微软雅黑" panose="020B0503020204020204" pitchFamily="34" charset="-122"/>
                <a:ea typeface="微软雅黑" panose="020B0503020204020204" pitchFamily="34" charset="-122"/>
              </a:rPr>
              <a:t>1855—1938</a:t>
            </a:r>
            <a:r>
              <a:rPr lang="zh-CN" altLang="en-US" sz="2000" dirty="0">
                <a:solidFill>
                  <a:schemeClr val="bg1"/>
                </a:solidFill>
                <a:latin typeface="微软雅黑" panose="020B0503020204020204" pitchFamily="34" charset="-122"/>
                <a:ea typeface="微软雅黑" panose="020B0503020204020204" pitchFamily="34" charset="-122"/>
              </a:rPr>
              <a:t>）</a:t>
            </a:r>
          </a:p>
        </p:txBody>
      </p:sp>
      <p:sp>
        <p:nvSpPr>
          <p:cNvPr id="27" name="文本框 26">
            <a:extLst>
              <a:ext uri="{FF2B5EF4-FFF2-40B4-BE49-F238E27FC236}">
                <a16:creationId xmlns:a16="http://schemas.microsoft.com/office/drawing/2014/main" id="{C7FD7AF1-10F1-407E-AA41-A6E5BDD8F059}"/>
              </a:ext>
            </a:extLst>
          </p:cNvPr>
          <p:cNvSpPr txBox="1"/>
          <p:nvPr/>
        </p:nvSpPr>
        <p:spPr>
          <a:xfrm>
            <a:off x="4949700" y="5000072"/>
            <a:ext cx="6674286" cy="1422954"/>
          </a:xfrm>
          <a:prstGeom prst="rect">
            <a:avLst/>
          </a:prstGeom>
          <a:noFill/>
        </p:spPr>
        <p:txBody>
          <a:bodyPr wrap="square" rtlCol="0">
            <a:spAutoFit/>
          </a:bodyPr>
          <a:lstStyle/>
          <a:p>
            <a:pPr>
              <a:lnSpc>
                <a:spcPct val="150000"/>
              </a:lnSpc>
            </a:pPr>
            <a:r>
              <a:rPr lang="en-US" altLang="zh-CN" sz="2000" dirty="0">
                <a:solidFill>
                  <a:schemeClr val="bg1"/>
                </a:solidFill>
                <a:latin typeface="微软雅黑" panose="020B0503020204020204" pitchFamily="34" charset="-122"/>
                <a:ea typeface="微软雅黑" panose="020B0503020204020204" pitchFamily="34" charset="-122"/>
              </a:rPr>
              <a:t>1879</a:t>
            </a:r>
            <a:r>
              <a:rPr lang="zh-CN" altLang="en-US" sz="2000" dirty="0">
                <a:solidFill>
                  <a:schemeClr val="bg1"/>
                </a:solidFill>
                <a:latin typeface="微软雅黑" panose="020B0503020204020204" pitchFamily="34" charset="-122"/>
                <a:ea typeface="微软雅黑" panose="020B0503020204020204" pitchFamily="34" charset="-122"/>
              </a:rPr>
              <a:t>年，霍普金斯大学的研究生霍尔在研究载流导体在磁场中所受力的性质时发现，在垂直于电流和磁场的方向上会产生电势差。（图片来源于网络）</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8" name="图片 7">
            <a:extLst>
              <a:ext uri="{FF2B5EF4-FFF2-40B4-BE49-F238E27FC236}">
                <a16:creationId xmlns:a16="http://schemas.microsoft.com/office/drawing/2014/main" id="{0D73FBF2-C211-400B-A823-D8E7AD61D7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1693" y="997273"/>
            <a:ext cx="6210300" cy="3952875"/>
          </a:xfrm>
          <a:prstGeom prst="rect">
            <a:avLst/>
          </a:prstGeom>
        </p:spPr>
      </p:pic>
    </p:spTree>
    <p:extLst>
      <p:ext uri="{BB962C8B-B14F-4D97-AF65-F5344CB8AC3E}">
        <p14:creationId xmlns:p14="http://schemas.microsoft.com/office/powerpoint/2010/main" val="1218578853"/>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实验原理</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01</a:t>
            </a:r>
          </a:p>
        </p:txBody>
      </p:sp>
      <p:sp>
        <p:nvSpPr>
          <p:cNvPr id="27" name="文本框 26">
            <a:extLst>
              <a:ext uri="{FF2B5EF4-FFF2-40B4-BE49-F238E27FC236}">
                <a16:creationId xmlns:a16="http://schemas.microsoft.com/office/drawing/2014/main" id="{C7FD7AF1-10F1-407E-AA41-A6E5BDD8F059}"/>
              </a:ext>
            </a:extLst>
          </p:cNvPr>
          <p:cNvSpPr txBox="1"/>
          <p:nvPr/>
        </p:nvSpPr>
        <p:spPr>
          <a:xfrm>
            <a:off x="6721366" y="987196"/>
            <a:ext cx="5360276" cy="1884618"/>
          </a:xfrm>
          <a:prstGeom prst="rect">
            <a:avLst/>
          </a:prstGeom>
          <a:noFill/>
        </p:spPr>
        <p:txBody>
          <a:bodyPr wrap="square" rtlCol="0">
            <a:spAutoFit/>
          </a:bodyPr>
          <a:lstStyle/>
          <a:p>
            <a:pPr marL="457200" indent="-457200">
              <a:lnSpc>
                <a:spcPct val="150000"/>
              </a:lnSpc>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地球是一个天然磁场</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磁感线在近地面可以近似认为与地面平行</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地磁南北极与地理的南北极刚好相反</a:t>
            </a:r>
            <a:endParaRPr lang="en-US" altLang="zh-CN" sz="2000" dirty="0">
              <a:solidFill>
                <a:schemeClr val="bg1"/>
              </a:solidFill>
              <a:latin typeface="微软雅黑" panose="020B0503020204020204" pitchFamily="34" charset="-122"/>
              <a:ea typeface="微软雅黑" panose="020B0503020204020204" pitchFamily="34" charset="-122"/>
            </a:endParaRPr>
          </a:p>
          <a:p>
            <a:pPr marL="457200" indent="-457200">
              <a:lnSpc>
                <a:spcPct val="150000"/>
              </a:lnSpc>
              <a:buAutoNum type="arabicPeriod"/>
            </a:pPr>
            <a:r>
              <a:rPr lang="zh-CN" altLang="en-US" sz="2000" dirty="0">
                <a:solidFill>
                  <a:schemeClr val="bg1"/>
                </a:solidFill>
                <a:latin typeface="微软雅黑" panose="020B0503020204020204" pitchFamily="34" charset="-122"/>
                <a:ea typeface="微软雅黑" panose="020B0503020204020204" pitchFamily="34" charset="-122"/>
              </a:rPr>
              <a:t>地磁南北极与地理南北极轴线有一个夹角</a:t>
            </a:r>
            <a:endParaRPr lang="en-US" altLang="zh-CN" sz="20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953D7F3C-5C61-44D5-BE19-4C5B62B56C38}"/>
              </a:ext>
            </a:extLst>
          </p:cNvPr>
          <p:cNvSpPr txBox="1"/>
          <p:nvPr/>
        </p:nvSpPr>
        <p:spPr>
          <a:xfrm>
            <a:off x="275323" y="5507092"/>
            <a:ext cx="6411743" cy="499624"/>
          </a:xfrm>
          <a:prstGeom prst="rect">
            <a:avLst/>
          </a:prstGeom>
          <a:noFill/>
        </p:spPr>
        <p:txBody>
          <a:bodyPr wrap="square" rtlCol="0">
            <a:spAutoFit/>
          </a:bodyPr>
          <a:lstStyle/>
          <a:p>
            <a:pPr algn="ctr">
              <a:lnSpc>
                <a:spcPct val="150000"/>
              </a:lnSpc>
            </a:pPr>
            <a:r>
              <a:rPr lang="zh-CN" altLang="en-US" sz="2000" dirty="0">
                <a:solidFill>
                  <a:schemeClr val="bg1"/>
                </a:solidFill>
                <a:latin typeface="微软雅黑" panose="020B0503020204020204" pitchFamily="34" charset="-122"/>
                <a:ea typeface="微软雅黑" panose="020B0503020204020204" pitchFamily="34" charset="-122"/>
              </a:rPr>
              <a:t>地磁场示意图（图片来源于网络）</a:t>
            </a:r>
            <a:endParaRPr lang="en-US" altLang="zh-CN" sz="2000" dirty="0">
              <a:solidFill>
                <a:schemeClr val="bg1"/>
              </a:solidFill>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2F58A2D6-7703-475C-A3B0-D3D53A22D3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58" y="1566862"/>
            <a:ext cx="6538155" cy="3879239"/>
          </a:xfrm>
          <a:prstGeom prst="rect">
            <a:avLst/>
          </a:prstGeom>
        </p:spPr>
      </p:pic>
      <p:grpSp>
        <p:nvGrpSpPr>
          <p:cNvPr id="16" name="组合 15">
            <a:extLst>
              <a:ext uri="{FF2B5EF4-FFF2-40B4-BE49-F238E27FC236}">
                <a16:creationId xmlns:a16="http://schemas.microsoft.com/office/drawing/2014/main" id="{13C2119F-AFF4-471D-A1A8-6D175CF4B77B}"/>
              </a:ext>
            </a:extLst>
          </p:cNvPr>
          <p:cNvGrpSpPr/>
          <p:nvPr/>
        </p:nvGrpSpPr>
        <p:grpSpPr>
          <a:xfrm>
            <a:off x="7267904" y="3115688"/>
            <a:ext cx="4267200" cy="2667000"/>
            <a:chOff x="7157545" y="3250324"/>
            <a:chExt cx="4267200" cy="2667000"/>
          </a:xfrm>
        </p:grpSpPr>
        <p:sp>
          <p:nvSpPr>
            <p:cNvPr id="17" name="矩形: 圆角 16">
              <a:extLst>
                <a:ext uri="{FF2B5EF4-FFF2-40B4-BE49-F238E27FC236}">
                  <a16:creationId xmlns:a16="http://schemas.microsoft.com/office/drawing/2014/main" id="{9F398CF1-ACB6-455D-AAFF-1FD49C173AD7}"/>
                </a:ext>
              </a:extLst>
            </p:cNvPr>
            <p:cNvSpPr/>
            <p:nvPr/>
          </p:nvSpPr>
          <p:spPr>
            <a:xfrm>
              <a:off x="7295365" y="3359263"/>
              <a:ext cx="4002070"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传感器测磁场大小</a:t>
              </a:r>
              <a:endParaRPr lang="zh-CN" altLang="en-US" sz="2400" dirty="0">
                <a:solidFill>
                  <a:srgbClr val="FF0000"/>
                </a:solidFill>
              </a:endParaRPr>
            </a:p>
          </p:txBody>
        </p:sp>
        <p:sp>
          <p:nvSpPr>
            <p:cNvPr id="18" name="矩形: 圆角 17">
              <a:extLst>
                <a:ext uri="{FF2B5EF4-FFF2-40B4-BE49-F238E27FC236}">
                  <a16:creationId xmlns:a16="http://schemas.microsoft.com/office/drawing/2014/main" id="{B9DB9BB2-0C8B-4409-A1C0-6976C0738C95}"/>
                </a:ext>
              </a:extLst>
            </p:cNvPr>
            <p:cNvSpPr/>
            <p:nvPr/>
          </p:nvSpPr>
          <p:spPr>
            <a:xfrm>
              <a:off x="7295365" y="3976991"/>
              <a:ext cx="4002070"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计算磁场方位角</a:t>
              </a:r>
              <a:endParaRPr lang="zh-CN" altLang="en-US" sz="2400" dirty="0">
                <a:solidFill>
                  <a:srgbClr val="FF0000"/>
                </a:solidFill>
              </a:endParaRPr>
            </a:p>
          </p:txBody>
        </p:sp>
        <p:sp>
          <p:nvSpPr>
            <p:cNvPr id="19" name="矩形: 圆角 18">
              <a:extLst>
                <a:ext uri="{FF2B5EF4-FFF2-40B4-BE49-F238E27FC236}">
                  <a16:creationId xmlns:a16="http://schemas.microsoft.com/office/drawing/2014/main" id="{D148DA9A-2AFA-4F4F-8189-91C9E2E5D8DB}"/>
                </a:ext>
              </a:extLst>
            </p:cNvPr>
            <p:cNvSpPr/>
            <p:nvPr/>
          </p:nvSpPr>
          <p:spPr>
            <a:xfrm>
              <a:off x="7295365" y="4615741"/>
              <a:ext cx="4002070"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根据地磁分布图角度修正</a:t>
              </a:r>
              <a:endParaRPr lang="zh-CN" altLang="en-US" sz="2400" dirty="0">
                <a:solidFill>
                  <a:srgbClr val="FF0000"/>
                </a:solidFill>
              </a:endParaRPr>
            </a:p>
          </p:txBody>
        </p:sp>
        <p:sp>
          <p:nvSpPr>
            <p:cNvPr id="20" name="矩形: 圆角 19">
              <a:extLst>
                <a:ext uri="{FF2B5EF4-FFF2-40B4-BE49-F238E27FC236}">
                  <a16:creationId xmlns:a16="http://schemas.microsoft.com/office/drawing/2014/main" id="{76C536F2-653A-46DA-870F-30E62C44FC5A}"/>
                </a:ext>
              </a:extLst>
            </p:cNvPr>
            <p:cNvSpPr/>
            <p:nvPr/>
          </p:nvSpPr>
          <p:spPr>
            <a:xfrm>
              <a:off x="7295365" y="5222949"/>
              <a:ext cx="4002070" cy="52407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rgbClr val="333333"/>
                  </a:solidFill>
                </a:rPr>
                <a:t>得到地理方位角</a:t>
              </a:r>
              <a:endParaRPr lang="zh-CN" altLang="en-US" sz="2400" dirty="0">
                <a:solidFill>
                  <a:srgbClr val="FF0000"/>
                </a:solidFill>
              </a:endParaRPr>
            </a:p>
          </p:txBody>
        </p:sp>
        <p:sp>
          <p:nvSpPr>
            <p:cNvPr id="21" name="矩形 20">
              <a:extLst>
                <a:ext uri="{FF2B5EF4-FFF2-40B4-BE49-F238E27FC236}">
                  <a16:creationId xmlns:a16="http://schemas.microsoft.com/office/drawing/2014/main" id="{AB3A09E5-EDBB-4AB9-A2B7-24E272E9FC6E}"/>
                </a:ext>
              </a:extLst>
            </p:cNvPr>
            <p:cNvSpPr/>
            <p:nvPr/>
          </p:nvSpPr>
          <p:spPr>
            <a:xfrm>
              <a:off x="7157545" y="3250324"/>
              <a:ext cx="4267200" cy="2667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692916282"/>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实验原理</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01</a:t>
            </a:r>
          </a:p>
        </p:txBody>
      </p:sp>
      <p:grpSp>
        <p:nvGrpSpPr>
          <p:cNvPr id="65" name="组合 64">
            <a:extLst>
              <a:ext uri="{FF2B5EF4-FFF2-40B4-BE49-F238E27FC236}">
                <a16:creationId xmlns:a16="http://schemas.microsoft.com/office/drawing/2014/main" id="{E47CFF6D-1F65-4DE9-AE88-0BE8CB402181}"/>
              </a:ext>
            </a:extLst>
          </p:cNvPr>
          <p:cNvGrpSpPr/>
          <p:nvPr/>
        </p:nvGrpSpPr>
        <p:grpSpPr>
          <a:xfrm>
            <a:off x="532985" y="1364279"/>
            <a:ext cx="3792193" cy="3791879"/>
            <a:chOff x="1436960" y="1786708"/>
            <a:chExt cx="3792193" cy="3791879"/>
          </a:xfrm>
        </p:grpSpPr>
        <p:cxnSp>
          <p:nvCxnSpPr>
            <p:cNvPr id="6" name="直接箭头连接符 5">
              <a:extLst>
                <a:ext uri="{FF2B5EF4-FFF2-40B4-BE49-F238E27FC236}">
                  <a16:creationId xmlns:a16="http://schemas.microsoft.com/office/drawing/2014/main" id="{38B14F45-B23E-459E-BCE8-2F5BB5BC4AD2}"/>
                </a:ext>
              </a:extLst>
            </p:cNvPr>
            <p:cNvCxnSpPr/>
            <p:nvPr/>
          </p:nvCxnSpPr>
          <p:spPr>
            <a:xfrm>
              <a:off x="1947713" y="4111501"/>
              <a:ext cx="288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AD52C98-B6DE-42B4-AA27-98E5E4F9BBE1}"/>
                </a:ext>
              </a:extLst>
            </p:cNvPr>
            <p:cNvCxnSpPr>
              <a:cxnSpLocks/>
            </p:cNvCxnSpPr>
            <p:nvPr/>
          </p:nvCxnSpPr>
          <p:spPr>
            <a:xfrm flipV="1">
              <a:off x="1947713" y="2466755"/>
              <a:ext cx="2188351" cy="1644747"/>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4F38BC-76E4-4F66-B4E7-0FACE9B54316}"/>
                </a:ext>
              </a:extLst>
            </p:cNvPr>
            <p:cNvCxnSpPr>
              <a:cxnSpLocks/>
            </p:cNvCxnSpPr>
            <p:nvPr/>
          </p:nvCxnSpPr>
          <p:spPr>
            <a:xfrm flipV="1">
              <a:off x="1947713" y="1956437"/>
              <a:ext cx="0" cy="216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9" name="椭圆 18">
              <a:extLst>
                <a:ext uri="{FF2B5EF4-FFF2-40B4-BE49-F238E27FC236}">
                  <a16:creationId xmlns:a16="http://schemas.microsoft.com/office/drawing/2014/main" id="{9461E4ED-2EE3-472F-B72A-E64EB7BB38E5}"/>
                </a:ext>
              </a:extLst>
            </p:cNvPr>
            <p:cNvSpPr/>
            <p:nvPr/>
          </p:nvSpPr>
          <p:spPr>
            <a:xfrm>
              <a:off x="1857713" y="4021501"/>
              <a:ext cx="180000" cy="1800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3" name="直接箭头连接符 22">
              <a:extLst>
                <a:ext uri="{FF2B5EF4-FFF2-40B4-BE49-F238E27FC236}">
                  <a16:creationId xmlns:a16="http://schemas.microsoft.com/office/drawing/2014/main" id="{D96A7D17-C4E2-4EEC-8779-B11556BBCBFA}"/>
                </a:ext>
              </a:extLst>
            </p:cNvPr>
            <p:cNvCxnSpPr>
              <a:cxnSpLocks/>
            </p:cNvCxnSpPr>
            <p:nvPr/>
          </p:nvCxnSpPr>
          <p:spPr>
            <a:xfrm flipV="1">
              <a:off x="1958500" y="3185701"/>
              <a:ext cx="1890486" cy="928611"/>
            </a:xfrm>
            <a:prstGeom prst="straightConnector1">
              <a:avLst/>
            </a:prstGeom>
            <a:ln w="38100">
              <a:solidFill>
                <a:srgbClr val="FF0000"/>
              </a:solidFill>
              <a:prstDash val="sysDash"/>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58">
                  <a:extLst>
                    <a:ext uri="{FF2B5EF4-FFF2-40B4-BE49-F238E27FC236}">
                      <a16:creationId xmlns:a16="http://schemas.microsoft.com/office/drawing/2014/main" id="{F88F0925-0F36-4B79-87D3-028ED8F86680}"/>
                    </a:ext>
                  </a:extLst>
                </p:cNvPr>
                <p:cNvSpPr txBox="1"/>
                <p:nvPr/>
              </p:nvSpPr>
              <p:spPr>
                <a:xfrm>
                  <a:off x="4668222" y="382246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28" name="TextBox 58">
                  <a:extLst>
                    <a:ext uri="{FF2B5EF4-FFF2-40B4-BE49-F238E27FC236}">
                      <a16:creationId xmlns:a16="http://schemas.microsoft.com/office/drawing/2014/main" id="{F88F0925-0F36-4B79-87D3-028ED8F86680}"/>
                    </a:ext>
                  </a:extLst>
                </p:cNvPr>
                <p:cNvSpPr txBox="1">
                  <a:spLocks noRot="1" noChangeAspect="1" noMove="1" noResize="1" noEditPoints="1" noAdjustHandles="1" noChangeArrowheads="1" noChangeShapeType="1" noTextEdit="1"/>
                </p:cNvSpPr>
                <p:nvPr/>
              </p:nvSpPr>
              <p:spPr>
                <a:xfrm>
                  <a:off x="4668222" y="3822469"/>
                  <a:ext cx="560931" cy="535531"/>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TextBox 58">
                  <a:extLst>
                    <a:ext uri="{FF2B5EF4-FFF2-40B4-BE49-F238E27FC236}">
                      <a16:creationId xmlns:a16="http://schemas.microsoft.com/office/drawing/2014/main" id="{B580F613-0495-4D0C-8028-B45D9CCAF606}"/>
                    </a:ext>
                  </a:extLst>
                </p:cNvPr>
                <p:cNvSpPr txBox="1"/>
                <p:nvPr/>
              </p:nvSpPr>
              <p:spPr>
                <a:xfrm>
                  <a:off x="4001915" y="210888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29" name="TextBox 58">
                  <a:extLst>
                    <a:ext uri="{FF2B5EF4-FFF2-40B4-BE49-F238E27FC236}">
                      <a16:creationId xmlns:a16="http://schemas.microsoft.com/office/drawing/2014/main" id="{B580F613-0495-4D0C-8028-B45D9CCAF606}"/>
                    </a:ext>
                  </a:extLst>
                </p:cNvPr>
                <p:cNvSpPr txBox="1">
                  <a:spLocks noRot="1" noChangeAspect="1" noMove="1" noResize="1" noEditPoints="1" noAdjustHandles="1" noChangeArrowheads="1" noChangeShapeType="1" noTextEdit="1"/>
                </p:cNvSpPr>
                <p:nvPr/>
              </p:nvSpPr>
              <p:spPr>
                <a:xfrm>
                  <a:off x="4001915" y="2108885"/>
                  <a:ext cx="560931" cy="5355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TextBox 58">
                  <a:extLst>
                    <a:ext uri="{FF2B5EF4-FFF2-40B4-BE49-F238E27FC236}">
                      <a16:creationId xmlns:a16="http://schemas.microsoft.com/office/drawing/2014/main" id="{4A247CC8-6C1B-4065-858D-C37264E944B4}"/>
                    </a:ext>
                  </a:extLst>
                </p:cNvPr>
                <p:cNvSpPr txBox="1"/>
                <p:nvPr/>
              </p:nvSpPr>
              <p:spPr>
                <a:xfrm>
                  <a:off x="1436960" y="1786708"/>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𝑧</m:t>
                        </m:r>
                      </m:oMath>
                    </m:oMathPara>
                  </a14:m>
                  <a:endParaRPr lang="en-US" altLang="zh-CN" sz="2400" dirty="0">
                    <a:solidFill>
                      <a:srgbClr val="FFFFFF"/>
                    </a:solidFill>
                    <a:cs typeface="+mn-ea"/>
                    <a:sym typeface="+mn-lt"/>
                  </a:endParaRPr>
                </a:p>
              </p:txBody>
            </p:sp>
          </mc:Choice>
          <mc:Fallback xmlns="">
            <p:sp>
              <p:nvSpPr>
                <p:cNvPr id="30" name="TextBox 58">
                  <a:extLst>
                    <a:ext uri="{FF2B5EF4-FFF2-40B4-BE49-F238E27FC236}">
                      <a16:creationId xmlns:a16="http://schemas.microsoft.com/office/drawing/2014/main" id="{4A247CC8-6C1B-4065-858D-C37264E944B4}"/>
                    </a:ext>
                  </a:extLst>
                </p:cNvPr>
                <p:cNvSpPr txBox="1">
                  <a:spLocks noRot="1" noChangeAspect="1" noMove="1" noResize="1" noEditPoints="1" noAdjustHandles="1" noChangeArrowheads="1" noChangeShapeType="1" noTextEdit="1"/>
                </p:cNvSpPr>
                <p:nvPr/>
              </p:nvSpPr>
              <p:spPr>
                <a:xfrm>
                  <a:off x="1436960" y="1786708"/>
                  <a:ext cx="560931" cy="535531"/>
                </a:xfrm>
                <a:prstGeom prst="rect">
                  <a:avLst/>
                </a:prstGeom>
                <a:blipFill>
                  <a:blip r:embed="rId5"/>
                  <a:stretch>
                    <a:fillRect/>
                  </a:stretch>
                </a:blipFill>
              </p:spPr>
              <p:txBody>
                <a:bodyPr/>
                <a:lstStyle/>
                <a:p>
                  <a:r>
                    <a:rPr lang="zh-CN" altLang="en-US">
                      <a:noFill/>
                    </a:rPr>
                    <a:t> </a:t>
                  </a:r>
                </a:p>
              </p:txBody>
            </p:sp>
          </mc:Fallback>
        </mc:AlternateContent>
        <p:cxnSp>
          <p:nvCxnSpPr>
            <p:cNvPr id="34" name="直接箭头连接符 33">
              <a:extLst>
                <a:ext uri="{FF2B5EF4-FFF2-40B4-BE49-F238E27FC236}">
                  <a16:creationId xmlns:a16="http://schemas.microsoft.com/office/drawing/2014/main" id="{A73BB0C6-ADAF-4D75-9A6B-6E6BE05E7B5B}"/>
                </a:ext>
              </a:extLst>
            </p:cNvPr>
            <p:cNvCxnSpPr>
              <a:cxnSpLocks/>
            </p:cNvCxnSpPr>
            <p:nvPr/>
          </p:nvCxnSpPr>
          <p:spPr>
            <a:xfrm flipV="1">
              <a:off x="3833220" y="3185701"/>
              <a:ext cx="0" cy="2160000"/>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35" name="直接箭头连接符 34">
              <a:extLst>
                <a:ext uri="{FF2B5EF4-FFF2-40B4-BE49-F238E27FC236}">
                  <a16:creationId xmlns:a16="http://schemas.microsoft.com/office/drawing/2014/main" id="{C5C9096C-321F-4B04-AA58-DBECFF6CD161}"/>
                </a:ext>
              </a:extLst>
            </p:cNvPr>
            <p:cNvCxnSpPr>
              <a:cxnSpLocks/>
            </p:cNvCxnSpPr>
            <p:nvPr/>
          </p:nvCxnSpPr>
          <p:spPr>
            <a:xfrm>
              <a:off x="1958499" y="4111501"/>
              <a:ext cx="1858956" cy="1234200"/>
            </a:xfrm>
            <a:prstGeom prst="straightConnector1">
              <a:avLst/>
            </a:prstGeom>
            <a:ln w="38100">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a:extLst>
                <a:ext uri="{FF2B5EF4-FFF2-40B4-BE49-F238E27FC236}">
                  <a16:creationId xmlns:a16="http://schemas.microsoft.com/office/drawing/2014/main" id="{ED416F0C-6225-4729-ADA2-3D2552DE6BB1}"/>
                </a:ext>
              </a:extLst>
            </p:cNvPr>
            <p:cNvCxnSpPr>
              <a:cxnSpLocks/>
            </p:cNvCxnSpPr>
            <p:nvPr/>
          </p:nvCxnSpPr>
          <p:spPr>
            <a:xfrm flipV="1">
              <a:off x="2569871" y="3219913"/>
              <a:ext cx="1289901" cy="904727"/>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2" name="直接箭头连接符 41">
              <a:extLst>
                <a:ext uri="{FF2B5EF4-FFF2-40B4-BE49-F238E27FC236}">
                  <a16:creationId xmlns:a16="http://schemas.microsoft.com/office/drawing/2014/main" id="{612175B5-892F-423C-91BA-7C39F91098A9}"/>
                </a:ext>
              </a:extLst>
            </p:cNvPr>
            <p:cNvCxnSpPr>
              <a:cxnSpLocks/>
            </p:cNvCxnSpPr>
            <p:nvPr/>
          </p:nvCxnSpPr>
          <p:spPr>
            <a:xfrm flipV="1">
              <a:off x="3199224" y="3185701"/>
              <a:ext cx="618231" cy="9284"/>
            </a:xfrm>
            <a:prstGeom prst="straightConnector1">
              <a:avLst/>
            </a:prstGeom>
            <a:ln w="25400">
              <a:solidFill>
                <a:srgbClr val="FF0000"/>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45" name="直接箭头连接符 44">
              <a:extLst>
                <a:ext uri="{FF2B5EF4-FFF2-40B4-BE49-F238E27FC236}">
                  <a16:creationId xmlns:a16="http://schemas.microsoft.com/office/drawing/2014/main" id="{7732E3E8-B2E0-4B4B-95F5-BF2EC9402975}"/>
                </a:ext>
              </a:extLst>
            </p:cNvPr>
            <p:cNvCxnSpPr>
              <a:cxnSpLocks/>
            </p:cNvCxnSpPr>
            <p:nvPr/>
          </p:nvCxnSpPr>
          <p:spPr>
            <a:xfrm flipV="1">
              <a:off x="1937233" y="4111500"/>
              <a:ext cx="648000" cy="0"/>
            </a:xfrm>
            <a:prstGeom prst="straightConnector1">
              <a:avLst/>
            </a:prstGeom>
            <a:ln w="38100">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a:extLst>
                <a:ext uri="{FF2B5EF4-FFF2-40B4-BE49-F238E27FC236}">
                  <a16:creationId xmlns:a16="http://schemas.microsoft.com/office/drawing/2014/main" id="{B782D864-DC6E-4AD8-B0EB-5ECBBF9D9979}"/>
                </a:ext>
              </a:extLst>
            </p:cNvPr>
            <p:cNvCxnSpPr>
              <a:cxnSpLocks/>
            </p:cNvCxnSpPr>
            <p:nvPr/>
          </p:nvCxnSpPr>
          <p:spPr>
            <a:xfrm flipV="1">
              <a:off x="2021986" y="3171406"/>
              <a:ext cx="1184348" cy="887088"/>
            </a:xfrm>
            <a:prstGeom prst="straightConnector1">
              <a:avLst/>
            </a:prstGeom>
            <a:ln w="38100">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a:extLst>
                <a:ext uri="{FF2B5EF4-FFF2-40B4-BE49-F238E27FC236}">
                  <a16:creationId xmlns:a16="http://schemas.microsoft.com/office/drawing/2014/main" id="{6CDE863F-C6FB-4C9E-8FCD-486AB538F59C}"/>
                </a:ext>
              </a:extLst>
            </p:cNvPr>
            <p:cNvCxnSpPr>
              <a:cxnSpLocks/>
            </p:cNvCxnSpPr>
            <p:nvPr/>
          </p:nvCxnSpPr>
          <p:spPr>
            <a:xfrm>
              <a:off x="3821034" y="3171406"/>
              <a:ext cx="17687" cy="2174295"/>
            </a:xfrm>
            <a:prstGeom prst="straightConnector1">
              <a:avLst/>
            </a:prstGeom>
            <a:ln w="38100">
              <a:solidFill>
                <a:srgbClr val="FFFF00"/>
              </a:solidFill>
              <a:prstDash val="soli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8">
                  <a:extLst>
                    <a:ext uri="{FF2B5EF4-FFF2-40B4-BE49-F238E27FC236}">
                      <a16:creationId xmlns:a16="http://schemas.microsoft.com/office/drawing/2014/main" id="{010EB516-4CA7-4266-AB88-105D2D24F532}"/>
                    </a:ext>
                  </a:extLst>
                </p:cNvPr>
                <p:cNvSpPr txBox="1"/>
                <p:nvPr/>
              </p:nvSpPr>
              <p:spPr>
                <a:xfrm>
                  <a:off x="3107247" y="5043056"/>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1" i="1" smtClean="0">
                            <a:solidFill>
                              <a:srgbClr val="FF0000"/>
                            </a:solidFill>
                            <a:latin typeface="Cambria Math" panose="02040503050406030204" pitchFamily="18" charset="0"/>
                            <a:cs typeface="+mn-ea"/>
                            <a:sym typeface="+mn-lt"/>
                          </a:rPr>
                          <m:t>𝑩</m:t>
                        </m:r>
                      </m:oMath>
                    </m:oMathPara>
                  </a14:m>
                  <a:endParaRPr lang="en-US" altLang="zh-CN" sz="2400" b="1" dirty="0">
                    <a:solidFill>
                      <a:srgbClr val="FF0000"/>
                    </a:solidFill>
                    <a:cs typeface="+mn-ea"/>
                    <a:sym typeface="+mn-lt"/>
                  </a:endParaRPr>
                </a:p>
              </p:txBody>
            </p:sp>
          </mc:Choice>
          <mc:Fallback xmlns="">
            <p:sp>
              <p:nvSpPr>
                <p:cNvPr id="55" name="TextBox 58">
                  <a:extLst>
                    <a:ext uri="{FF2B5EF4-FFF2-40B4-BE49-F238E27FC236}">
                      <a16:creationId xmlns:a16="http://schemas.microsoft.com/office/drawing/2014/main" id="{010EB516-4CA7-4266-AB88-105D2D24F532}"/>
                    </a:ext>
                  </a:extLst>
                </p:cNvPr>
                <p:cNvSpPr txBox="1">
                  <a:spLocks noRot="1" noChangeAspect="1" noMove="1" noResize="1" noEditPoints="1" noAdjustHandles="1" noChangeArrowheads="1" noChangeShapeType="1" noTextEdit="1"/>
                </p:cNvSpPr>
                <p:nvPr/>
              </p:nvSpPr>
              <p:spPr>
                <a:xfrm>
                  <a:off x="3107247" y="5043056"/>
                  <a:ext cx="560931" cy="535531"/>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8">
                  <a:extLst>
                    <a:ext uri="{FF2B5EF4-FFF2-40B4-BE49-F238E27FC236}">
                      <a16:creationId xmlns:a16="http://schemas.microsoft.com/office/drawing/2014/main" id="{AEA032E9-80E5-4624-939F-5557A769E311}"/>
                    </a:ext>
                  </a:extLst>
                </p:cNvPr>
                <p:cNvSpPr txBox="1"/>
                <p:nvPr/>
              </p:nvSpPr>
              <p:spPr>
                <a:xfrm>
                  <a:off x="2572187" y="37344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FF00"/>
                                </a:solidFill>
                                <a:latin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cs typeface="+mn-ea"/>
                                <a:sym typeface="+mn-lt"/>
                              </a:rPr>
                              <m:t>𝒙</m:t>
                            </m:r>
                          </m:sub>
                        </m:sSub>
                      </m:oMath>
                    </m:oMathPara>
                  </a14:m>
                  <a:endParaRPr lang="en-US" altLang="zh-CN" sz="2400" b="1" dirty="0">
                    <a:solidFill>
                      <a:srgbClr val="FF0000"/>
                    </a:solidFill>
                    <a:cs typeface="+mn-ea"/>
                    <a:sym typeface="+mn-lt"/>
                  </a:endParaRPr>
                </a:p>
              </p:txBody>
            </p:sp>
          </mc:Choice>
          <mc:Fallback xmlns="">
            <p:sp>
              <p:nvSpPr>
                <p:cNvPr id="56" name="TextBox 58">
                  <a:extLst>
                    <a:ext uri="{FF2B5EF4-FFF2-40B4-BE49-F238E27FC236}">
                      <a16:creationId xmlns:a16="http://schemas.microsoft.com/office/drawing/2014/main" id="{AEA032E9-80E5-4624-939F-5557A769E311}"/>
                    </a:ext>
                  </a:extLst>
                </p:cNvPr>
                <p:cNvSpPr txBox="1">
                  <a:spLocks noRot="1" noChangeAspect="1" noMove="1" noResize="1" noEditPoints="1" noAdjustHandles="1" noChangeArrowheads="1" noChangeShapeType="1" noTextEdit="1"/>
                </p:cNvSpPr>
                <p:nvPr/>
              </p:nvSpPr>
              <p:spPr>
                <a:xfrm>
                  <a:off x="2572187" y="3734421"/>
                  <a:ext cx="560931" cy="535531"/>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8">
                  <a:extLst>
                    <a:ext uri="{FF2B5EF4-FFF2-40B4-BE49-F238E27FC236}">
                      <a16:creationId xmlns:a16="http://schemas.microsoft.com/office/drawing/2014/main" id="{24B33581-10AA-45B7-B2F3-D57B350AA36C}"/>
                    </a:ext>
                  </a:extLst>
                </p:cNvPr>
                <p:cNvSpPr txBox="1"/>
                <p:nvPr/>
              </p:nvSpPr>
              <p:spPr>
                <a:xfrm>
                  <a:off x="2618325" y="2715695"/>
                  <a:ext cx="560931" cy="576183"/>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FF00"/>
                                </a:solidFill>
                                <a:latin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cs typeface="+mn-ea"/>
                                <a:sym typeface="+mn-lt"/>
                              </a:rPr>
                              <m:t>𝒚</m:t>
                            </m:r>
                          </m:sub>
                        </m:sSub>
                      </m:oMath>
                    </m:oMathPara>
                  </a14:m>
                  <a:endParaRPr lang="en-US" altLang="zh-CN" sz="2400" b="1" dirty="0">
                    <a:solidFill>
                      <a:srgbClr val="FF0000"/>
                    </a:solidFill>
                    <a:cs typeface="+mn-ea"/>
                    <a:sym typeface="+mn-lt"/>
                  </a:endParaRPr>
                </a:p>
              </p:txBody>
            </p:sp>
          </mc:Choice>
          <mc:Fallback xmlns="">
            <p:sp>
              <p:nvSpPr>
                <p:cNvPr id="57" name="TextBox 58">
                  <a:extLst>
                    <a:ext uri="{FF2B5EF4-FFF2-40B4-BE49-F238E27FC236}">
                      <a16:creationId xmlns:a16="http://schemas.microsoft.com/office/drawing/2014/main" id="{24B33581-10AA-45B7-B2F3-D57B350AA36C}"/>
                    </a:ext>
                  </a:extLst>
                </p:cNvPr>
                <p:cNvSpPr txBox="1">
                  <a:spLocks noRot="1" noChangeAspect="1" noMove="1" noResize="1" noEditPoints="1" noAdjustHandles="1" noChangeArrowheads="1" noChangeShapeType="1" noTextEdit="1"/>
                </p:cNvSpPr>
                <p:nvPr/>
              </p:nvSpPr>
              <p:spPr>
                <a:xfrm>
                  <a:off x="2618325" y="2715695"/>
                  <a:ext cx="560931" cy="57618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8" name="TextBox 58">
                  <a:extLst>
                    <a:ext uri="{FF2B5EF4-FFF2-40B4-BE49-F238E27FC236}">
                      <a16:creationId xmlns:a16="http://schemas.microsoft.com/office/drawing/2014/main" id="{A2F1FA96-AF8E-4451-B8B7-90B6420D4CA3}"/>
                    </a:ext>
                  </a:extLst>
                </p:cNvPr>
                <p:cNvSpPr txBox="1"/>
                <p:nvPr/>
              </p:nvSpPr>
              <p:spPr>
                <a:xfrm>
                  <a:off x="3793336" y="4722978"/>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FF00"/>
                                </a:solidFill>
                                <a:latin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cs typeface="+mn-ea"/>
                                <a:sym typeface="+mn-lt"/>
                              </a:rPr>
                              <m:t>𝒛</m:t>
                            </m:r>
                          </m:sub>
                        </m:sSub>
                      </m:oMath>
                    </m:oMathPara>
                  </a14:m>
                  <a:endParaRPr lang="en-US" altLang="zh-CN" sz="2400" b="1" dirty="0">
                    <a:solidFill>
                      <a:srgbClr val="FF0000"/>
                    </a:solidFill>
                    <a:cs typeface="+mn-ea"/>
                    <a:sym typeface="+mn-lt"/>
                  </a:endParaRPr>
                </a:p>
              </p:txBody>
            </p:sp>
          </mc:Choice>
          <mc:Fallback xmlns="">
            <p:sp>
              <p:nvSpPr>
                <p:cNvPr id="58" name="TextBox 58">
                  <a:extLst>
                    <a:ext uri="{FF2B5EF4-FFF2-40B4-BE49-F238E27FC236}">
                      <a16:creationId xmlns:a16="http://schemas.microsoft.com/office/drawing/2014/main" id="{A2F1FA96-AF8E-4451-B8B7-90B6420D4CA3}"/>
                    </a:ext>
                  </a:extLst>
                </p:cNvPr>
                <p:cNvSpPr txBox="1">
                  <a:spLocks noRot="1" noChangeAspect="1" noMove="1" noResize="1" noEditPoints="1" noAdjustHandles="1" noChangeArrowheads="1" noChangeShapeType="1" noTextEdit="1"/>
                </p:cNvSpPr>
                <p:nvPr/>
              </p:nvSpPr>
              <p:spPr>
                <a:xfrm>
                  <a:off x="3793336" y="4722978"/>
                  <a:ext cx="560931" cy="535531"/>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F2208809-CFBF-4C93-955B-CD55561F18E6}"/>
                    </a:ext>
                  </a:extLst>
                </p:cNvPr>
                <p:cNvSpPr txBox="1"/>
                <p:nvPr/>
              </p:nvSpPr>
              <p:spPr>
                <a:xfrm>
                  <a:off x="2493508" y="3381877"/>
                  <a:ext cx="688477" cy="461665"/>
                </a:xfrm>
                <a:prstGeom prst="rect">
                  <a:avLst/>
                </a:prstGeom>
                <a:noFill/>
              </p:spPr>
              <p:txBody>
                <a:bodyPr wrap="square" numCol="1" rtlCol="0">
                  <a:spAutoFit/>
                </a:bodyPr>
                <a:lstStyle/>
                <a:p>
                  <a:pPr/>
                  <a14:m>
                    <m:oMathPara xmlns:m="http://schemas.openxmlformats.org/officeDocument/2006/math">
                      <m:oMathParaPr>
                        <m:jc m:val="center"/>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𝜶</m:t>
                        </m:r>
                      </m:oMath>
                    </m:oMathPara>
                  </a14:m>
                  <a:endParaRPr lang="en-US" altLang="zh-CN" sz="2400" b="1" dirty="0">
                    <a:solidFill>
                      <a:srgbClr val="FFFF00"/>
                    </a:solidFill>
                    <a:cs typeface="+mn-ea"/>
                    <a:sym typeface="+mn-lt"/>
                  </a:endParaRPr>
                </a:p>
              </p:txBody>
            </p:sp>
          </mc:Choice>
          <mc:Fallback xmlns="">
            <p:sp>
              <p:nvSpPr>
                <p:cNvPr id="59" name="TextBox 58">
                  <a:extLst>
                    <a:ext uri="{FF2B5EF4-FFF2-40B4-BE49-F238E27FC236}">
                      <a16:creationId xmlns:a16="http://schemas.microsoft.com/office/drawing/2014/main" id="{F2208809-CFBF-4C93-955B-CD55561F18E6}"/>
                    </a:ext>
                  </a:extLst>
                </p:cNvPr>
                <p:cNvSpPr txBox="1">
                  <a:spLocks noRot="1" noChangeAspect="1" noMove="1" noResize="1" noEditPoints="1" noAdjustHandles="1" noChangeArrowheads="1" noChangeShapeType="1" noTextEdit="1"/>
                </p:cNvSpPr>
                <p:nvPr/>
              </p:nvSpPr>
              <p:spPr>
                <a:xfrm>
                  <a:off x="2493508" y="3381877"/>
                  <a:ext cx="688477" cy="461665"/>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0" name="TextBox 58">
                  <a:extLst>
                    <a:ext uri="{FF2B5EF4-FFF2-40B4-BE49-F238E27FC236}">
                      <a16:creationId xmlns:a16="http://schemas.microsoft.com/office/drawing/2014/main" id="{BA150B3B-DAA2-44AA-A399-130B4FCC9B1C}"/>
                    </a:ext>
                  </a:extLst>
                </p:cNvPr>
                <p:cNvSpPr txBox="1"/>
                <p:nvPr/>
              </p:nvSpPr>
              <p:spPr>
                <a:xfrm>
                  <a:off x="2059603" y="4091802"/>
                  <a:ext cx="688477" cy="461665"/>
                </a:xfrm>
                <a:prstGeom prst="rect">
                  <a:avLst/>
                </a:prstGeom>
                <a:noFill/>
              </p:spPr>
              <p:txBody>
                <a:bodyPr wrap="square" numCol="1" rtlCol="0">
                  <a:spAutoFit/>
                </a:bodyPr>
                <a:lstStyle/>
                <a:p>
                  <a:pPr/>
                  <a14:m>
                    <m:oMathPara xmlns:m="http://schemas.openxmlformats.org/officeDocument/2006/math">
                      <m:oMathParaPr>
                        <m:jc m:val="center"/>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𝜷</m:t>
                        </m:r>
                      </m:oMath>
                    </m:oMathPara>
                  </a14:m>
                  <a:endParaRPr lang="en-US" altLang="zh-CN" sz="2400" b="1" dirty="0">
                    <a:solidFill>
                      <a:srgbClr val="FFFF00"/>
                    </a:solidFill>
                    <a:cs typeface="+mn-ea"/>
                    <a:sym typeface="+mn-lt"/>
                  </a:endParaRPr>
                </a:p>
              </p:txBody>
            </p:sp>
          </mc:Choice>
          <mc:Fallback xmlns="">
            <p:sp>
              <p:nvSpPr>
                <p:cNvPr id="60" name="TextBox 58">
                  <a:extLst>
                    <a:ext uri="{FF2B5EF4-FFF2-40B4-BE49-F238E27FC236}">
                      <a16:creationId xmlns:a16="http://schemas.microsoft.com/office/drawing/2014/main" id="{BA150B3B-DAA2-44AA-A399-130B4FCC9B1C}"/>
                    </a:ext>
                  </a:extLst>
                </p:cNvPr>
                <p:cNvSpPr txBox="1">
                  <a:spLocks noRot="1" noChangeAspect="1" noMove="1" noResize="1" noEditPoints="1" noAdjustHandles="1" noChangeArrowheads="1" noChangeShapeType="1" noTextEdit="1"/>
                </p:cNvSpPr>
                <p:nvPr/>
              </p:nvSpPr>
              <p:spPr>
                <a:xfrm>
                  <a:off x="2059603" y="4091802"/>
                  <a:ext cx="688477" cy="461665"/>
                </a:xfrm>
                <a:prstGeom prst="rect">
                  <a:avLst/>
                </a:prstGeom>
                <a:blipFill>
                  <a:blip r:embed="rId11"/>
                  <a:stretch>
                    <a:fillRect b="-17105"/>
                  </a:stretch>
                </a:blipFill>
              </p:spPr>
              <p:txBody>
                <a:bodyPr/>
                <a:lstStyle/>
                <a:p>
                  <a:r>
                    <a:rPr lang="zh-CN" altLang="en-US">
                      <a:noFill/>
                    </a:rPr>
                    <a:t> </a:t>
                  </a:r>
                </a:p>
              </p:txBody>
            </p:sp>
          </mc:Fallback>
        </mc:AlternateContent>
        <p:sp>
          <p:nvSpPr>
            <p:cNvPr id="61" name="任意多边形: 形状 60">
              <a:extLst>
                <a:ext uri="{FF2B5EF4-FFF2-40B4-BE49-F238E27FC236}">
                  <a16:creationId xmlns:a16="http://schemas.microsoft.com/office/drawing/2014/main" id="{CAD4C64C-2FBB-416B-8F10-31D302EC69BC}"/>
                </a:ext>
              </a:extLst>
            </p:cNvPr>
            <p:cNvSpPr/>
            <p:nvPr/>
          </p:nvSpPr>
          <p:spPr>
            <a:xfrm>
              <a:off x="2594344" y="3636335"/>
              <a:ext cx="95693" cy="95693"/>
            </a:xfrm>
            <a:custGeom>
              <a:avLst/>
              <a:gdLst>
                <a:gd name="connsiteX0" fmla="*/ 0 w 95693"/>
                <a:gd name="connsiteY0" fmla="*/ 0 h 95693"/>
                <a:gd name="connsiteX1" fmla="*/ 63796 w 95693"/>
                <a:gd name="connsiteY1" fmla="*/ 21265 h 95693"/>
                <a:gd name="connsiteX2" fmla="*/ 95693 w 95693"/>
                <a:gd name="connsiteY2" fmla="*/ 95693 h 95693"/>
              </a:gdLst>
              <a:ahLst/>
              <a:cxnLst>
                <a:cxn ang="0">
                  <a:pos x="connsiteX0" y="connsiteY0"/>
                </a:cxn>
                <a:cxn ang="0">
                  <a:pos x="connsiteX1" y="connsiteY1"/>
                </a:cxn>
                <a:cxn ang="0">
                  <a:pos x="connsiteX2" y="connsiteY2"/>
                </a:cxn>
              </a:cxnLst>
              <a:rect l="l" t="t" r="r" b="b"/>
              <a:pathLst>
                <a:path w="95693" h="95693">
                  <a:moveTo>
                    <a:pt x="0" y="0"/>
                  </a:moveTo>
                  <a:cubicBezTo>
                    <a:pt x="23923" y="2658"/>
                    <a:pt x="47847" y="5316"/>
                    <a:pt x="63796" y="21265"/>
                  </a:cubicBezTo>
                  <a:cubicBezTo>
                    <a:pt x="79745" y="37214"/>
                    <a:pt x="87719" y="66453"/>
                    <a:pt x="95693" y="95693"/>
                  </a:cubicBezTo>
                </a:path>
              </a:pathLst>
            </a:cu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任意多边形: 形状 61">
              <a:extLst>
                <a:ext uri="{FF2B5EF4-FFF2-40B4-BE49-F238E27FC236}">
                  <a16:creationId xmlns:a16="http://schemas.microsoft.com/office/drawing/2014/main" id="{E301EE04-E89D-4F07-AD26-707CA4CEEE5A}"/>
                </a:ext>
              </a:extLst>
            </p:cNvPr>
            <p:cNvSpPr/>
            <p:nvPr/>
          </p:nvSpPr>
          <p:spPr>
            <a:xfrm>
              <a:off x="2243611" y="3966131"/>
              <a:ext cx="96740" cy="350874"/>
            </a:xfrm>
            <a:custGeom>
              <a:avLst/>
              <a:gdLst>
                <a:gd name="connsiteX0" fmla="*/ 42530 w 96740"/>
                <a:gd name="connsiteY0" fmla="*/ 0 h 350874"/>
                <a:gd name="connsiteX1" fmla="*/ 95693 w 96740"/>
                <a:gd name="connsiteY1" fmla="*/ 116958 h 350874"/>
                <a:gd name="connsiteX2" fmla="*/ 0 w 96740"/>
                <a:gd name="connsiteY2" fmla="*/ 350874 h 350874"/>
              </a:gdLst>
              <a:ahLst/>
              <a:cxnLst>
                <a:cxn ang="0">
                  <a:pos x="connsiteX0" y="connsiteY0"/>
                </a:cxn>
                <a:cxn ang="0">
                  <a:pos x="connsiteX1" y="connsiteY1"/>
                </a:cxn>
                <a:cxn ang="0">
                  <a:pos x="connsiteX2" y="connsiteY2"/>
                </a:cxn>
              </a:cxnLst>
              <a:rect l="l" t="t" r="r" b="b"/>
              <a:pathLst>
                <a:path w="96740" h="350874">
                  <a:moveTo>
                    <a:pt x="42530" y="0"/>
                  </a:moveTo>
                  <a:cubicBezTo>
                    <a:pt x="72655" y="29239"/>
                    <a:pt x="102781" y="58479"/>
                    <a:pt x="95693" y="116958"/>
                  </a:cubicBezTo>
                  <a:cubicBezTo>
                    <a:pt x="88605" y="175437"/>
                    <a:pt x="0" y="350874"/>
                    <a:pt x="0" y="350874"/>
                  </a:cubicBezTo>
                </a:path>
              </a:pathLst>
            </a:cu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64" name="TextBox 58">
                  <a:extLst>
                    <a:ext uri="{FF2B5EF4-FFF2-40B4-BE49-F238E27FC236}">
                      <a16:creationId xmlns:a16="http://schemas.microsoft.com/office/drawing/2014/main" id="{8D00B636-FF90-44EC-895B-6EE93D1A685B}"/>
                    </a:ext>
                  </a:extLst>
                </p:cNvPr>
                <p:cNvSpPr txBox="1"/>
                <p:nvPr/>
              </p:nvSpPr>
              <p:spPr>
                <a:xfrm>
                  <a:off x="3729870" y="2890440"/>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64" name="TextBox 58">
                  <a:extLst>
                    <a:ext uri="{FF2B5EF4-FFF2-40B4-BE49-F238E27FC236}">
                      <a16:creationId xmlns:a16="http://schemas.microsoft.com/office/drawing/2014/main" id="{8D00B636-FF90-44EC-895B-6EE93D1A685B}"/>
                    </a:ext>
                  </a:extLst>
                </p:cNvPr>
                <p:cNvSpPr txBox="1">
                  <a:spLocks noRot="1" noChangeAspect="1" noMove="1" noResize="1" noEditPoints="1" noAdjustHandles="1" noChangeArrowheads="1" noChangeShapeType="1" noTextEdit="1"/>
                </p:cNvSpPr>
                <p:nvPr/>
              </p:nvSpPr>
              <p:spPr>
                <a:xfrm>
                  <a:off x="3729870" y="2890440"/>
                  <a:ext cx="560931" cy="535531"/>
                </a:xfrm>
                <a:prstGeom prst="rect">
                  <a:avLst/>
                </a:prstGeom>
                <a:blipFill>
                  <a:blip r:embed="rId12"/>
                  <a:stretch>
                    <a:fillRect/>
                  </a:stretch>
                </a:blipFill>
              </p:spPr>
              <p:txBody>
                <a:bodyPr/>
                <a:lstStyle/>
                <a:p>
                  <a:r>
                    <a:rPr lang="zh-CN" altLang="en-US">
                      <a:noFill/>
                    </a:rPr>
                    <a:t> </a:t>
                  </a:r>
                </a:p>
              </p:txBody>
            </p:sp>
          </mc:Fallback>
        </mc:AlternateContent>
      </p:grpSp>
      <p:sp>
        <p:nvSpPr>
          <p:cNvPr id="73" name="文本框 72">
            <a:extLst>
              <a:ext uri="{FF2B5EF4-FFF2-40B4-BE49-F238E27FC236}">
                <a16:creationId xmlns:a16="http://schemas.microsoft.com/office/drawing/2014/main" id="{CC77C5EB-0678-4316-BED7-29FC42D47C67}"/>
              </a:ext>
            </a:extLst>
          </p:cNvPr>
          <p:cNvSpPr txBox="1"/>
          <p:nvPr/>
        </p:nvSpPr>
        <p:spPr>
          <a:xfrm>
            <a:off x="419594" y="5190811"/>
            <a:ext cx="4016377" cy="523220"/>
          </a:xfrm>
          <a:prstGeom prst="rect">
            <a:avLst/>
          </a:prstGeom>
          <a:noFill/>
        </p:spPr>
        <p:txBody>
          <a:bodyPr wrap="square" rtlCol="0">
            <a:spAutoFit/>
          </a:bodyPr>
          <a:lstStyle/>
          <a:p>
            <a:pPr algn="ctr"/>
            <a:r>
              <a:rPr lang="zh-CN" altLang="en-US" sz="2800" dirty="0">
                <a:solidFill>
                  <a:schemeClr val="bg1"/>
                </a:solidFill>
              </a:rPr>
              <a:t>磁场方位角及坐标系</a:t>
            </a:r>
            <a:endParaRPr lang="en-US" altLang="zh-CN" sz="2800" dirty="0">
              <a:solidFill>
                <a:schemeClr val="bg1"/>
              </a:solidFill>
            </a:endParaRPr>
          </a:p>
        </p:txBody>
      </p:sp>
      <p:pic>
        <p:nvPicPr>
          <p:cNvPr id="4" name="图片 3">
            <a:extLst>
              <a:ext uri="{FF2B5EF4-FFF2-40B4-BE49-F238E27FC236}">
                <a16:creationId xmlns:a16="http://schemas.microsoft.com/office/drawing/2014/main" id="{F3D4496A-062A-49DA-B853-2CE5D1871735}"/>
              </a:ext>
            </a:extLst>
          </p:cNvPr>
          <p:cNvPicPr>
            <a:picLocks noChangeAspect="1"/>
          </p:cNvPicPr>
          <p:nvPr/>
        </p:nvPicPr>
        <p:blipFill rotWithShape="1">
          <a:blip r:embed="rId13"/>
          <a:srcRect b="61061"/>
          <a:stretch/>
        </p:blipFill>
        <p:spPr>
          <a:xfrm>
            <a:off x="4857336" y="1954221"/>
            <a:ext cx="6927367" cy="3013845"/>
          </a:xfrm>
          <a:prstGeom prst="rect">
            <a:avLst/>
          </a:prstGeom>
        </p:spPr>
      </p:pic>
      <p:sp>
        <p:nvSpPr>
          <p:cNvPr id="5" name="椭圆 4">
            <a:extLst>
              <a:ext uri="{FF2B5EF4-FFF2-40B4-BE49-F238E27FC236}">
                <a16:creationId xmlns:a16="http://schemas.microsoft.com/office/drawing/2014/main" id="{90CCE019-626E-42CF-B633-BFFB4ED49AC8}"/>
              </a:ext>
            </a:extLst>
          </p:cNvPr>
          <p:cNvSpPr/>
          <p:nvPr/>
        </p:nvSpPr>
        <p:spPr>
          <a:xfrm>
            <a:off x="6743700" y="3847523"/>
            <a:ext cx="1143000" cy="63557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02546864"/>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实验设计</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02</a:t>
            </a:r>
          </a:p>
        </p:txBody>
      </p:sp>
      <p:sp>
        <p:nvSpPr>
          <p:cNvPr id="35" name="文本框 34">
            <a:extLst>
              <a:ext uri="{FF2B5EF4-FFF2-40B4-BE49-F238E27FC236}">
                <a16:creationId xmlns:a16="http://schemas.microsoft.com/office/drawing/2014/main" id="{BA169FF3-0FC4-4DFC-9B16-2EC0BE348888}"/>
              </a:ext>
            </a:extLst>
          </p:cNvPr>
          <p:cNvSpPr txBox="1"/>
          <p:nvPr/>
        </p:nvSpPr>
        <p:spPr>
          <a:xfrm>
            <a:off x="2626530" y="2220265"/>
            <a:ext cx="6938939" cy="2608856"/>
          </a:xfrm>
          <a:prstGeom prst="rect">
            <a:avLst/>
          </a:prstGeom>
          <a:noFill/>
        </p:spPr>
        <p:txBody>
          <a:bodyPr wrap="square" rtlCol="0">
            <a:spAutoFit/>
          </a:bodyPr>
          <a:lstStyle/>
          <a:p>
            <a:pPr>
              <a:lnSpc>
                <a:spcPct val="150000"/>
              </a:lnSpc>
            </a:pPr>
            <a:r>
              <a:rPr lang="zh-CN" altLang="en-US" sz="2800" dirty="0">
                <a:solidFill>
                  <a:schemeClr val="bg1"/>
                </a:solidFill>
              </a:rPr>
              <a:t>实验设计的目标：</a:t>
            </a:r>
            <a:endParaRPr lang="en-US" altLang="zh-CN" sz="2800" dirty="0">
              <a:solidFill>
                <a:schemeClr val="bg1"/>
              </a:solidFill>
            </a:endParaRPr>
          </a:p>
          <a:p>
            <a:pPr marL="514350" indent="-514350">
              <a:lnSpc>
                <a:spcPct val="150000"/>
              </a:lnSpc>
              <a:buAutoNum type="arabicPeriod"/>
            </a:pPr>
            <a:r>
              <a:rPr lang="zh-CN" altLang="en-US" sz="2800" dirty="0">
                <a:solidFill>
                  <a:schemeClr val="bg1"/>
                </a:solidFill>
              </a:rPr>
              <a:t>测出每个不同方向处的磁感应强度值</a:t>
            </a:r>
            <a:endParaRPr lang="en-US" altLang="zh-CN" sz="2800" dirty="0">
              <a:solidFill>
                <a:schemeClr val="bg1"/>
              </a:solidFill>
            </a:endParaRPr>
          </a:p>
          <a:p>
            <a:pPr marL="514350" indent="-514350">
              <a:lnSpc>
                <a:spcPct val="150000"/>
              </a:lnSpc>
              <a:buAutoNum type="arabicPeriod"/>
            </a:pPr>
            <a:r>
              <a:rPr lang="zh-CN" altLang="en-US" sz="2800" dirty="0">
                <a:solidFill>
                  <a:schemeClr val="bg1"/>
                </a:solidFill>
              </a:rPr>
              <a:t>通过磁感应强度计算此时的磁方位角</a:t>
            </a:r>
            <a:endParaRPr lang="en-US" altLang="zh-CN" sz="2800" dirty="0">
              <a:solidFill>
                <a:schemeClr val="bg1"/>
              </a:solidFill>
            </a:endParaRPr>
          </a:p>
          <a:p>
            <a:pPr marL="514350" indent="-514350">
              <a:lnSpc>
                <a:spcPct val="150000"/>
              </a:lnSpc>
              <a:buAutoNum type="arabicPeriod"/>
            </a:pPr>
            <a:r>
              <a:rPr lang="zh-CN" altLang="en-US" sz="2800" dirty="0">
                <a:solidFill>
                  <a:schemeClr val="bg1"/>
                </a:solidFill>
              </a:rPr>
              <a:t>修正磁方位角到地理方位角</a:t>
            </a:r>
            <a:endParaRPr lang="en-US" altLang="zh-CN" sz="2800" dirty="0">
              <a:solidFill>
                <a:schemeClr val="bg1"/>
              </a:solidFill>
            </a:endParaRPr>
          </a:p>
        </p:txBody>
      </p:sp>
    </p:spTree>
    <p:extLst>
      <p:ext uri="{BB962C8B-B14F-4D97-AF65-F5344CB8AC3E}">
        <p14:creationId xmlns:p14="http://schemas.microsoft.com/office/powerpoint/2010/main" val="2778096201"/>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实验设计</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02</a:t>
            </a:r>
          </a:p>
        </p:txBody>
      </p:sp>
      <p:pic>
        <p:nvPicPr>
          <p:cNvPr id="16" name="图片 15">
            <a:extLst>
              <a:ext uri="{FF2B5EF4-FFF2-40B4-BE49-F238E27FC236}">
                <a16:creationId xmlns:a16="http://schemas.microsoft.com/office/drawing/2014/main" id="{1382EDE2-1911-4D58-9510-A33F5CA083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34826" y="1269000"/>
            <a:ext cx="1995074" cy="4320000"/>
          </a:xfrm>
          <a:prstGeom prst="rect">
            <a:avLst/>
          </a:prstGeom>
        </p:spPr>
      </p:pic>
      <p:pic>
        <p:nvPicPr>
          <p:cNvPr id="18" name="图片 17">
            <a:extLst>
              <a:ext uri="{FF2B5EF4-FFF2-40B4-BE49-F238E27FC236}">
                <a16:creationId xmlns:a16="http://schemas.microsoft.com/office/drawing/2014/main" id="{18A37D4A-0FC5-4F2A-8BBC-FCEBEE07018A}"/>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5405" b="36798"/>
          <a:stretch/>
        </p:blipFill>
        <p:spPr>
          <a:xfrm>
            <a:off x="5582919" y="1269000"/>
            <a:ext cx="3451907" cy="4320000"/>
          </a:xfrm>
          <a:prstGeom prst="rect">
            <a:avLst/>
          </a:prstGeom>
        </p:spPr>
      </p:pic>
      <p:pic>
        <p:nvPicPr>
          <p:cNvPr id="20" name="图片 19">
            <a:extLst>
              <a:ext uri="{FF2B5EF4-FFF2-40B4-BE49-F238E27FC236}">
                <a16:creationId xmlns:a16="http://schemas.microsoft.com/office/drawing/2014/main" id="{487C22DC-AB31-49A7-BE3F-1E324C6608D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6374" b="43238"/>
          <a:stretch/>
        </p:blipFill>
        <p:spPr>
          <a:xfrm>
            <a:off x="1641186" y="1269000"/>
            <a:ext cx="3959454" cy="4320000"/>
          </a:xfrm>
          <a:prstGeom prst="rect">
            <a:avLst/>
          </a:prstGeom>
        </p:spPr>
      </p:pic>
      <p:sp>
        <p:nvSpPr>
          <p:cNvPr id="21" name="矩形: 圆角 20">
            <a:extLst>
              <a:ext uri="{FF2B5EF4-FFF2-40B4-BE49-F238E27FC236}">
                <a16:creationId xmlns:a16="http://schemas.microsoft.com/office/drawing/2014/main" id="{2F735D44-BC57-4294-991B-38D4EB63D055}"/>
              </a:ext>
            </a:extLst>
          </p:cNvPr>
          <p:cNvSpPr/>
          <p:nvPr/>
        </p:nvSpPr>
        <p:spPr>
          <a:xfrm>
            <a:off x="1641186" y="4540102"/>
            <a:ext cx="2170403" cy="606056"/>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①</a:t>
            </a:r>
            <a:endParaRPr lang="zh-CN" altLang="en-US" b="1" dirty="0">
              <a:solidFill>
                <a:srgbClr val="FFFF00"/>
              </a:solidFill>
            </a:endParaRPr>
          </a:p>
        </p:txBody>
      </p:sp>
      <p:sp>
        <p:nvSpPr>
          <p:cNvPr id="31" name="矩形: 圆角 30">
            <a:extLst>
              <a:ext uri="{FF2B5EF4-FFF2-40B4-BE49-F238E27FC236}">
                <a16:creationId xmlns:a16="http://schemas.microsoft.com/office/drawing/2014/main" id="{D4C0EB0B-4E98-4032-A92B-F7A77F526429}"/>
              </a:ext>
            </a:extLst>
          </p:cNvPr>
          <p:cNvSpPr/>
          <p:nvPr/>
        </p:nvSpPr>
        <p:spPr>
          <a:xfrm>
            <a:off x="6286768" y="3841896"/>
            <a:ext cx="2405165" cy="1527545"/>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④</a:t>
            </a:r>
            <a:endParaRPr lang="zh-CN" altLang="en-US" b="1" dirty="0">
              <a:solidFill>
                <a:srgbClr val="FFFF00"/>
              </a:solidFill>
            </a:endParaRPr>
          </a:p>
        </p:txBody>
      </p:sp>
      <p:sp>
        <p:nvSpPr>
          <p:cNvPr id="32" name="矩形: 圆角 31">
            <a:extLst>
              <a:ext uri="{FF2B5EF4-FFF2-40B4-BE49-F238E27FC236}">
                <a16:creationId xmlns:a16="http://schemas.microsoft.com/office/drawing/2014/main" id="{7008237E-08E1-4963-8649-D1817D3401EC}"/>
              </a:ext>
            </a:extLst>
          </p:cNvPr>
          <p:cNvSpPr/>
          <p:nvPr/>
        </p:nvSpPr>
        <p:spPr>
          <a:xfrm>
            <a:off x="5743996" y="2381694"/>
            <a:ext cx="3290830" cy="1329070"/>
          </a:xfrm>
          <a:prstGeom prst="round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rgbClr val="FFFF00"/>
                </a:solidFill>
              </a:rPr>
              <a:t>③</a:t>
            </a:r>
            <a:endParaRPr lang="zh-CN" altLang="en-US" b="1" dirty="0">
              <a:solidFill>
                <a:srgbClr val="FFFF00"/>
              </a:solidFill>
            </a:endParaRPr>
          </a:p>
        </p:txBody>
      </p:sp>
      <p:sp>
        <p:nvSpPr>
          <p:cNvPr id="22" name="椭圆 21">
            <a:extLst>
              <a:ext uri="{FF2B5EF4-FFF2-40B4-BE49-F238E27FC236}">
                <a16:creationId xmlns:a16="http://schemas.microsoft.com/office/drawing/2014/main" id="{8D496BC0-1E2B-45F9-B5D4-7675775A9C95}"/>
              </a:ext>
            </a:extLst>
          </p:cNvPr>
          <p:cNvSpPr/>
          <p:nvPr/>
        </p:nvSpPr>
        <p:spPr>
          <a:xfrm>
            <a:off x="6533523" y="1488559"/>
            <a:ext cx="838447" cy="659218"/>
          </a:xfrm>
          <a:prstGeom prst="ellipse">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solidFill>
                  <a:srgbClr val="FFFF00"/>
                </a:solidFill>
              </a:rPr>
              <a:t>②</a:t>
            </a:r>
            <a:endParaRPr lang="zh-CN" altLang="en-US" b="1" dirty="0">
              <a:solidFill>
                <a:srgbClr val="FFFF00"/>
              </a:solidFill>
            </a:endParaRPr>
          </a:p>
        </p:txBody>
      </p:sp>
      <p:sp>
        <p:nvSpPr>
          <p:cNvPr id="33" name="文本框 32">
            <a:extLst>
              <a:ext uri="{FF2B5EF4-FFF2-40B4-BE49-F238E27FC236}">
                <a16:creationId xmlns:a16="http://schemas.microsoft.com/office/drawing/2014/main" id="{C90E97A4-FF79-443B-823A-0736A43F6335}"/>
              </a:ext>
            </a:extLst>
          </p:cNvPr>
          <p:cNvSpPr txBox="1"/>
          <p:nvPr/>
        </p:nvSpPr>
        <p:spPr>
          <a:xfrm>
            <a:off x="1641186" y="5743288"/>
            <a:ext cx="9388714" cy="523220"/>
          </a:xfrm>
          <a:prstGeom prst="rect">
            <a:avLst/>
          </a:prstGeom>
          <a:noFill/>
        </p:spPr>
        <p:txBody>
          <a:bodyPr wrap="square" rtlCol="0">
            <a:spAutoFit/>
          </a:bodyPr>
          <a:lstStyle/>
          <a:p>
            <a:pPr algn="ctr"/>
            <a:r>
              <a:rPr lang="zh-CN" altLang="en-US" sz="2800" dirty="0">
                <a:solidFill>
                  <a:schemeClr val="bg1"/>
                </a:solidFill>
              </a:rPr>
              <a:t>磁感应强度测量及地理方位角校准</a:t>
            </a:r>
            <a:endParaRPr lang="en-US" altLang="zh-CN" sz="2800" dirty="0">
              <a:solidFill>
                <a:schemeClr val="bg1"/>
              </a:solidFill>
            </a:endParaRPr>
          </a:p>
        </p:txBody>
      </p:sp>
    </p:spTree>
    <p:extLst>
      <p:ext uri="{BB962C8B-B14F-4D97-AF65-F5344CB8AC3E}">
        <p14:creationId xmlns:p14="http://schemas.microsoft.com/office/powerpoint/2010/main" val="130937369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实验设计</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02</a:t>
            </a: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C90E97A4-FF79-443B-823A-0736A43F6335}"/>
                  </a:ext>
                </a:extLst>
              </p:cNvPr>
              <p:cNvSpPr txBox="1"/>
              <p:nvPr/>
            </p:nvSpPr>
            <p:spPr>
              <a:xfrm>
                <a:off x="1626231" y="5941906"/>
                <a:ext cx="10030918" cy="461665"/>
              </a:xfrm>
              <a:prstGeom prst="rect">
                <a:avLst/>
              </a:prstGeom>
              <a:noFill/>
            </p:spPr>
            <p:txBody>
              <a:bodyPr wrap="square" rtlCol="0">
                <a:spAutoFit/>
              </a:bodyPr>
              <a:lstStyle/>
              <a:p>
                <a:pPr algn="ctr"/>
                <a:r>
                  <a:rPr lang="zh-CN" altLang="en-US" sz="2400" dirty="0">
                    <a:solidFill>
                      <a:schemeClr val="bg1"/>
                    </a:solidFill>
                  </a:rPr>
                  <a:t>磁传感器坐标系确定：</a:t>
                </a:r>
                <a14:m>
                  <m:oMath xmlns:m="http://schemas.openxmlformats.org/officeDocument/2006/math">
                    <m:r>
                      <a:rPr lang="en-US" altLang="zh-CN" sz="2400" i="1" dirty="0" smtClean="0">
                        <a:solidFill>
                          <a:schemeClr val="bg1"/>
                        </a:solidFill>
                        <a:latin typeface="Cambria Math" panose="02040503050406030204" pitchFamily="18" charset="0"/>
                      </a:rPr>
                      <m:t>𝑧</m:t>
                    </m:r>
                  </m:oMath>
                </a14:m>
                <a:r>
                  <a:rPr lang="zh-CN" altLang="en-US" sz="2400" dirty="0">
                    <a:solidFill>
                      <a:schemeClr val="bg1"/>
                    </a:solidFill>
                  </a:rPr>
                  <a:t>轴磁力计数值变化最小，说明旋转轴为</a:t>
                </a:r>
                <a14:m>
                  <m:oMath xmlns:m="http://schemas.openxmlformats.org/officeDocument/2006/math">
                    <m:r>
                      <a:rPr lang="en-US" altLang="zh-CN" sz="2400" i="1" dirty="0" smtClean="0">
                        <a:solidFill>
                          <a:schemeClr val="bg1"/>
                        </a:solidFill>
                        <a:latin typeface="Cambria Math" panose="02040503050406030204" pitchFamily="18" charset="0"/>
                      </a:rPr>
                      <m:t>𝑧</m:t>
                    </m:r>
                  </m:oMath>
                </a14:m>
                <a:r>
                  <a:rPr lang="zh-CN" altLang="en-US" sz="2400" dirty="0">
                    <a:solidFill>
                      <a:schemeClr val="bg1"/>
                    </a:solidFill>
                  </a:rPr>
                  <a:t>轴</a:t>
                </a:r>
                <a:endParaRPr lang="en-US" altLang="zh-CN" sz="2400" dirty="0">
                  <a:solidFill>
                    <a:schemeClr val="bg1"/>
                  </a:solidFill>
                </a:endParaRPr>
              </a:p>
            </p:txBody>
          </p:sp>
        </mc:Choice>
        <mc:Fallback xmlns="">
          <p:sp>
            <p:nvSpPr>
              <p:cNvPr id="33" name="文本框 32">
                <a:extLst>
                  <a:ext uri="{FF2B5EF4-FFF2-40B4-BE49-F238E27FC236}">
                    <a16:creationId xmlns:a16="http://schemas.microsoft.com/office/drawing/2014/main" id="{C90E97A4-FF79-443B-823A-0736A43F6335}"/>
                  </a:ext>
                </a:extLst>
              </p:cNvPr>
              <p:cNvSpPr txBox="1">
                <a:spLocks noRot="1" noChangeAspect="1" noMove="1" noResize="1" noEditPoints="1" noAdjustHandles="1" noChangeArrowheads="1" noChangeShapeType="1" noTextEdit="1"/>
              </p:cNvSpPr>
              <p:nvPr/>
            </p:nvSpPr>
            <p:spPr>
              <a:xfrm>
                <a:off x="1626231" y="5941906"/>
                <a:ext cx="10030918" cy="461665"/>
              </a:xfrm>
              <a:prstGeom prst="rect">
                <a:avLst/>
              </a:prstGeom>
              <a:blipFill>
                <a:blip r:embed="rId3"/>
                <a:stretch>
                  <a:fillRect t="-12000" b="-29333"/>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21A5AA9C-2736-47B6-AAB0-F41441A1D2A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37984"/>
          <a:stretch/>
        </p:blipFill>
        <p:spPr>
          <a:xfrm>
            <a:off x="2197408" y="1481465"/>
            <a:ext cx="3167180" cy="4253023"/>
          </a:xfrm>
          <a:prstGeom prst="rect">
            <a:avLst/>
          </a:prstGeom>
        </p:spPr>
      </p:pic>
      <p:pic>
        <p:nvPicPr>
          <p:cNvPr id="7" name="图片 6">
            <a:extLst>
              <a:ext uri="{FF2B5EF4-FFF2-40B4-BE49-F238E27FC236}">
                <a16:creationId xmlns:a16="http://schemas.microsoft.com/office/drawing/2014/main" id="{19596BFD-C944-44F2-AE55-3FE49E073F2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b="37984"/>
          <a:stretch/>
        </p:blipFill>
        <p:spPr>
          <a:xfrm rot="5400000">
            <a:off x="7172090" y="1594883"/>
            <a:ext cx="3167180" cy="4253023"/>
          </a:xfrm>
          <a:prstGeom prst="rect">
            <a:avLst/>
          </a:prstGeom>
        </p:spPr>
      </p:pic>
      <p:sp>
        <p:nvSpPr>
          <p:cNvPr id="8" name="箭头: 右 7">
            <a:extLst>
              <a:ext uri="{FF2B5EF4-FFF2-40B4-BE49-F238E27FC236}">
                <a16:creationId xmlns:a16="http://schemas.microsoft.com/office/drawing/2014/main" id="{EB9AF7F5-3582-4F28-A917-9F8E28E72F45}"/>
              </a:ext>
            </a:extLst>
          </p:cNvPr>
          <p:cNvSpPr/>
          <p:nvPr/>
        </p:nvSpPr>
        <p:spPr>
          <a:xfrm>
            <a:off x="5557863" y="3530009"/>
            <a:ext cx="878031" cy="382772"/>
          </a:xfrm>
          <a:prstGeom prst="rightArrow">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28349190"/>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026659" y="341430"/>
            <a:ext cx="4912470" cy="584775"/>
          </a:xfrm>
          <a:prstGeom prst="rect">
            <a:avLst/>
          </a:prstGeom>
          <a:noFill/>
        </p:spPr>
        <p:txBody>
          <a:bodyPr wrap="square" rtlCol="0">
            <a:spAutoFit/>
          </a:bodyPr>
          <a:lstStyle/>
          <a:p>
            <a:r>
              <a:rPr lang="zh-CN" altLang="en-US" sz="3200" b="1" dirty="0">
                <a:solidFill>
                  <a:schemeClr val="bg1"/>
                </a:solidFill>
                <a:cs typeface="+mn-ea"/>
                <a:sym typeface="+mn-lt"/>
              </a:rPr>
              <a:t>实验设计</a:t>
            </a:r>
          </a:p>
        </p:txBody>
      </p:sp>
      <p:sp>
        <p:nvSpPr>
          <p:cNvPr id="3" name="文本框 2"/>
          <p:cNvSpPr txBox="1"/>
          <p:nvPr/>
        </p:nvSpPr>
        <p:spPr>
          <a:xfrm>
            <a:off x="275323" y="280441"/>
            <a:ext cx="842453" cy="706755"/>
          </a:xfrm>
          <a:prstGeom prst="rect">
            <a:avLst/>
          </a:prstGeom>
          <a:noFill/>
        </p:spPr>
        <p:txBody>
          <a:bodyPr wrap="square" rtlCol="0">
            <a:spAutoFit/>
          </a:bodyPr>
          <a:lstStyle/>
          <a:p>
            <a:pPr algn="ctr"/>
            <a:r>
              <a:rPr lang="en-US" altLang="zh-CN" sz="4000" dirty="0">
                <a:solidFill>
                  <a:schemeClr val="bg1"/>
                </a:solidFill>
                <a:cs typeface="+mn-ea"/>
                <a:sym typeface="+mn-lt"/>
              </a:rPr>
              <a:t>02</a:t>
            </a:r>
          </a:p>
        </p:txBody>
      </p:sp>
      <p:grpSp>
        <p:nvGrpSpPr>
          <p:cNvPr id="24" name="组合 23">
            <a:extLst>
              <a:ext uri="{FF2B5EF4-FFF2-40B4-BE49-F238E27FC236}">
                <a16:creationId xmlns:a16="http://schemas.microsoft.com/office/drawing/2014/main" id="{A6CBD9D9-1AC9-445F-B5E4-8D7DC3243C65}"/>
              </a:ext>
            </a:extLst>
          </p:cNvPr>
          <p:cNvGrpSpPr/>
          <p:nvPr/>
        </p:nvGrpSpPr>
        <p:grpSpPr>
          <a:xfrm>
            <a:off x="444486" y="1135121"/>
            <a:ext cx="3524867" cy="4342104"/>
            <a:chOff x="808382" y="1135121"/>
            <a:chExt cx="3524867" cy="4342104"/>
          </a:xfrm>
        </p:grpSpPr>
        <p:pic>
          <p:nvPicPr>
            <p:cNvPr id="19" name="图片 18">
              <a:extLst>
                <a:ext uri="{FF2B5EF4-FFF2-40B4-BE49-F238E27FC236}">
                  <a16:creationId xmlns:a16="http://schemas.microsoft.com/office/drawing/2014/main" id="{C5E398FB-4078-4D38-BAED-42CC216C90E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405" b="36798"/>
            <a:stretch/>
          </p:blipFill>
          <p:spPr>
            <a:xfrm>
              <a:off x="808382" y="1877225"/>
              <a:ext cx="2876589" cy="3600000"/>
            </a:xfrm>
            <a:prstGeom prst="rect">
              <a:avLst/>
            </a:prstGeom>
          </p:spPr>
        </p:pic>
        <p:cxnSp>
          <p:nvCxnSpPr>
            <p:cNvPr id="10" name="直接箭头连接符 9">
              <a:extLst>
                <a:ext uri="{FF2B5EF4-FFF2-40B4-BE49-F238E27FC236}">
                  <a16:creationId xmlns:a16="http://schemas.microsoft.com/office/drawing/2014/main" id="{9FD67E30-078B-4039-AAA8-83DF6B5F7BCC}"/>
                </a:ext>
              </a:extLst>
            </p:cNvPr>
            <p:cNvCxnSpPr>
              <a:cxnSpLocks/>
            </p:cNvCxnSpPr>
            <p:nvPr/>
          </p:nvCxnSpPr>
          <p:spPr>
            <a:xfrm>
              <a:off x="1997011" y="4063339"/>
              <a:ext cx="216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1A294947-B829-4AD3-9931-60F1E909D651}"/>
                </a:ext>
              </a:extLst>
            </p:cNvPr>
            <p:cNvCxnSpPr>
              <a:cxnSpLocks/>
            </p:cNvCxnSpPr>
            <p:nvPr/>
          </p:nvCxnSpPr>
          <p:spPr>
            <a:xfrm flipV="1">
              <a:off x="2007644" y="1193971"/>
              <a:ext cx="0" cy="288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58">
                  <a:extLst>
                    <a:ext uri="{FF2B5EF4-FFF2-40B4-BE49-F238E27FC236}">
                      <a16:creationId xmlns:a16="http://schemas.microsoft.com/office/drawing/2014/main" id="{FE5DD93A-BF82-4C10-9210-62B4F58829EB}"/>
                    </a:ext>
                  </a:extLst>
                </p:cNvPr>
                <p:cNvSpPr txBox="1"/>
                <p:nvPr/>
              </p:nvSpPr>
              <p:spPr>
                <a:xfrm>
                  <a:off x="3772318" y="3965692"/>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14" name="TextBox 58">
                  <a:extLst>
                    <a:ext uri="{FF2B5EF4-FFF2-40B4-BE49-F238E27FC236}">
                      <a16:creationId xmlns:a16="http://schemas.microsoft.com/office/drawing/2014/main" id="{FE5DD93A-BF82-4C10-9210-62B4F58829EB}"/>
                    </a:ext>
                  </a:extLst>
                </p:cNvPr>
                <p:cNvSpPr txBox="1">
                  <a:spLocks noRot="1" noChangeAspect="1" noMove="1" noResize="1" noEditPoints="1" noAdjustHandles="1" noChangeArrowheads="1" noChangeShapeType="1" noTextEdit="1"/>
                </p:cNvSpPr>
                <p:nvPr/>
              </p:nvSpPr>
              <p:spPr>
                <a:xfrm>
                  <a:off x="3772318" y="3965692"/>
                  <a:ext cx="560931" cy="5355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TextBox 58">
                  <a:extLst>
                    <a:ext uri="{FF2B5EF4-FFF2-40B4-BE49-F238E27FC236}">
                      <a16:creationId xmlns:a16="http://schemas.microsoft.com/office/drawing/2014/main" id="{0A9BF5C5-D0FE-4A20-9956-12E9D46879C5}"/>
                    </a:ext>
                  </a:extLst>
                </p:cNvPr>
                <p:cNvSpPr txBox="1"/>
                <p:nvPr/>
              </p:nvSpPr>
              <p:spPr>
                <a:xfrm>
                  <a:off x="1553042" y="11351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15" name="TextBox 58">
                  <a:extLst>
                    <a:ext uri="{FF2B5EF4-FFF2-40B4-BE49-F238E27FC236}">
                      <a16:creationId xmlns:a16="http://schemas.microsoft.com/office/drawing/2014/main" id="{0A9BF5C5-D0FE-4A20-9956-12E9D46879C5}"/>
                    </a:ext>
                  </a:extLst>
                </p:cNvPr>
                <p:cNvSpPr txBox="1">
                  <a:spLocks noRot="1" noChangeAspect="1" noMove="1" noResize="1" noEditPoints="1" noAdjustHandles="1" noChangeArrowheads="1" noChangeShapeType="1" noTextEdit="1"/>
                </p:cNvSpPr>
                <p:nvPr/>
              </p:nvSpPr>
              <p:spPr>
                <a:xfrm>
                  <a:off x="1553042" y="1135121"/>
                  <a:ext cx="560931" cy="53553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TextBox 58">
                  <a:extLst>
                    <a:ext uri="{FF2B5EF4-FFF2-40B4-BE49-F238E27FC236}">
                      <a16:creationId xmlns:a16="http://schemas.microsoft.com/office/drawing/2014/main" id="{13CA385F-5881-4D51-9793-A018C1568AFB}"/>
                    </a:ext>
                  </a:extLst>
                </p:cNvPr>
                <p:cNvSpPr txBox="1"/>
                <p:nvPr/>
              </p:nvSpPr>
              <p:spPr>
                <a:xfrm>
                  <a:off x="1599040" y="386505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𝑜</m:t>
                        </m:r>
                      </m:oMath>
                    </m:oMathPara>
                  </a14:m>
                  <a:endParaRPr lang="en-US" altLang="zh-CN" sz="2400" dirty="0">
                    <a:solidFill>
                      <a:srgbClr val="FFFFFF"/>
                    </a:solidFill>
                    <a:cs typeface="+mn-ea"/>
                    <a:sym typeface="+mn-lt"/>
                  </a:endParaRPr>
                </a:p>
              </p:txBody>
            </p:sp>
          </mc:Choice>
          <mc:Fallback xmlns="">
            <p:sp>
              <p:nvSpPr>
                <p:cNvPr id="16" name="TextBox 58">
                  <a:extLst>
                    <a:ext uri="{FF2B5EF4-FFF2-40B4-BE49-F238E27FC236}">
                      <a16:creationId xmlns:a16="http://schemas.microsoft.com/office/drawing/2014/main" id="{13CA385F-5881-4D51-9793-A018C1568AFB}"/>
                    </a:ext>
                  </a:extLst>
                </p:cNvPr>
                <p:cNvSpPr txBox="1">
                  <a:spLocks noRot="1" noChangeAspect="1" noMove="1" noResize="1" noEditPoints="1" noAdjustHandles="1" noChangeArrowheads="1" noChangeShapeType="1" noTextEdit="1"/>
                </p:cNvSpPr>
                <p:nvPr/>
              </p:nvSpPr>
              <p:spPr>
                <a:xfrm>
                  <a:off x="1599040" y="3865055"/>
                  <a:ext cx="560931" cy="535531"/>
                </a:xfrm>
                <a:prstGeom prst="rect">
                  <a:avLst/>
                </a:prstGeom>
                <a:blipFill>
                  <a:blip r:embed="rId6"/>
                  <a:stretch>
                    <a:fillRect/>
                  </a:stretch>
                </a:blipFill>
              </p:spPr>
              <p:txBody>
                <a:bodyPr/>
                <a:lstStyle/>
                <a:p>
                  <a:r>
                    <a:rPr lang="zh-CN" altLang="en-US">
                      <a:noFill/>
                    </a:rPr>
                    <a:t> </a:t>
                  </a:r>
                </a:p>
              </p:txBody>
            </p:sp>
          </mc:Fallback>
        </mc:AlternateContent>
      </p:grpSp>
      <p:grpSp>
        <p:nvGrpSpPr>
          <p:cNvPr id="25" name="组合 24">
            <a:extLst>
              <a:ext uri="{FF2B5EF4-FFF2-40B4-BE49-F238E27FC236}">
                <a16:creationId xmlns:a16="http://schemas.microsoft.com/office/drawing/2014/main" id="{DF86D899-D161-4137-AD5B-EF2683A57E35}"/>
              </a:ext>
            </a:extLst>
          </p:cNvPr>
          <p:cNvGrpSpPr/>
          <p:nvPr/>
        </p:nvGrpSpPr>
        <p:grpSpPr>
          <a:xfrm>
            <a:off x="1660547" y="1199271"/>
            <a:ext cx="560931" cy="2864070"/>
            <a:chOff x="6416497" y="1609459"/>
            <a:chExt cx="560931" cy="2864070"/>
          </a:xfrm>
        </p:grpSpPr>
        <p:cxnSp>
          <p:nvCxnSpPr>
            <p:cNvPr id="22" name="直接箭头连接符 21">
              <a:extLst>
                <a:ext uri="{FF2B5EF4-FFF2-40B4-BE49-F238E27FC236}">
                  <a16:creationId xmlns:a16="http://schemas.microsoft.com/office/drawing/2014/main" id="{2AB11A6B-DEC8-4506-904A-6E67577C70F3}"/>
                </a:ext>
              </a:extLst>
            </p:cNvPr>
            <p:cNvCxnSpPr>
              <a:cxnSpLocks/>
            </p:cNvCxnSpPr>
            <p:nvPr/>
          </p:nvCxnSpPr>
          <p:spPr>
            <a:xfrm flipV="1">
              <a:off x="6416497" y="2015705"/>
              <a:ext cx="239032" cy="2457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58">
                  <a:extLst>
                    <a:ext uri="{FF2B5EF4-FFF2-40B4-BE49-F238E27FC236}">
                      <a16:creationId xmlns:a16="http://schemas.microsoft.com/office/drawing/2014/main" id="{CB6980FD-66B9-4EF9-9BFA-F3564670BDAF}"/>
                    </a:ext>
                  </a:extLst>
                </p:cNvPr>
                <p:cNvSpPr txBox="1"/>
                <p:nvPr/>
              </p:nvSpPr>
              <p:spPr>
                <a:xfrm>
                  <a:off x="6416497" y="160945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26" name="TextBox 58">
                  <a:extLst>
                    <a:ext uri="{FF2B5EF4-FFF2-40B4-BE49-F238E27FC236}">
                      <a16:creationId xmlns:a16="http://schemas.microsoft.com/office/drawing/2014/main" id="{CB6980FD-66B9-4EF9-9BFA-F3564670BDAF}"/>
                    </a:ext>
                  </a:extLst>
                </p:cNvPr>
                <p:cNvSpPr txBox="1">
                  <a:spLocks noRot="1" noChangeAspect="1" noMove="1" noResize="1" noEditPoints="1" noAdjustHandles="1" noChangeArrowheads="1" noChangeShapeType="1" noTextEdit="1"/>
                </p:cNvSpPr>
                <p:nvPr/>
              </p:nvSpPr>
              <p:spPr>
                <a:xfrm>
                  <a:off x="6416497" y="1609459"/>
                  <a:ext cx="560931" cy="535531"/>
                </a:xfrm>
                <a:prstGeom prst="rect">
                  <a:avLst/>
                </a:prstGeom>
                <a:blipFill>
                  <a:blip r:embed="rId7"/>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041F002C-2F4B-44BA-9770-9DA7D94BE3B2}"/>
                  </a:ext>
                </a:extLst>
              </p:cNvPr>
              <p:cNvSpPr txBox="1"/>
              <p:nvPr/>
            </p:nvSpPr>
            <p:spPr>
              <a:xfrm>
                <a:off x="409310" y="5678072"/>
                <a:ext cx="2980538" cy="461665"/>
              </a:xfrm>
              <a:prstGeom prst="rect">
                <a:avLst/>
              </a:prstGeom>
              <a:noFill/>
            </p:spPr>
            <p:txBody>
              <a:bodyPr wrap="square" rtlCol="0">
                <a:spAutoFit/>
              </a:bodyPr>
              <a:lstStyle/>
              <a:p>
                <a:pPr algn="ctr"/>
                <a14:m>
                  <m:oMath xmlns:m="http://schemas.openxmlformats.org/officeDocument/2006/math">
                    <m:r>
                      <a:rPr lang="en-US" altLang="zh-CN" sz="2400" i="1" dirty="0" smtClean="0">
                        <a:solidFill>
                          <a:schemeClr val="bg1"/>
                        </a:solidFill>
                        <a:latin typeface="Cambria Math" panose="02040503050406030204" pitchFamily="18" charset="0"/>
                      </a:rPr>
                      <m:t>𝑦</m:t>
                    </m:r>
                  </m:oMath>
                </a14:m>
                <a:r>
                  <a:rPr lang="zh-CN" altLang="en-US" sz="2400" dirty="0">
                    <a:solidFill>
                      <a:schemeClr val="bg1"/>
                    </a:solidFill>
                  </a:rPr>
                  <a:t>轴永远是手机前面</a:t>
                </a:r>
                <a:endParaRPr lang="en-US" altLang="zh-CN" sz="2400" dirty="0">
                  <a:solidFill>
                    <a:schemeClr val="bg1"/>
                  </a:solidFill>
                </a:endParaRPr>
              </a:p>
            </p:txBody>
          </p:sp>
        </mc:Choice>
        <mc:Fallback xmlns="">
          <p:sp>
            <p:nvSpPr>
              <p:cNvPr id="48" name="文本框 47">
                <a:extLst>
                  <a:ext uri="{FF2B5EF4-FFF2-40B4-BE49-F238E27FC236}">
                    <a16:creationId xmlns:a16="http://schemas.microsoft.com/office/drawing/2014/main" id="{041F002C-2F4B-44BA-9770-9DA7D94BE3B2}"/>
                  </a:ext>
                </a:extLst>
              </p:cNvPr>
              <p:cNvSpPr txBox="1">
                <a:spLocks noRot="1" noChangeAspect="1" noMove="1" noResize="1" noEditPoints="1" noAdjustHandles="1" noChangeArrowheads="1" noChangeShapeType="1" noTextEdit="1"/>
              </p:cNvSpPr>
              <p:nvPr/>
            </p:nvSpPr>
            <p:spPr>
              <a:xfrm>
                <a:off x="409310" y="5678072"/>
                <a:ext cx="2980538" cy="461665"/>
              </a:xfrm>
              <a:prstGeom prst="rect">
                <a:avLst/>
              </a:prstGeom>
              <a:blipFill>
                <a:blip r:embed="rId8"/>
                <a:stretch>
                  <a:fillRect t="-11842" r="-204" b="-27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9" name="TextBox 58">
                <a:extLst>
                  <a:ext uri="{FF2B5EF4-FFF2-40B4-BE49-F238E27FC236}">
                    <a16:creationId xmlns:a16="http://schemas.microsoft.com/office/drawing/2014/main" id="{32F9F49D-57A1-4E0E-93B3-EEE19FE21708}"/>
                  </a:ext>
                </a:extLst>
              </p:cNvPr>
              <p:cNvSpPr txBox="1"/>
              <p:nvPr/>
            </p:nvSpPr>
            <p:spPr>
              <a:xfrm>
                <a:off x="1600875" y="2224345"/>
                <a:ext cx="2160000" cy="892104"/>
              </a:xfrm>
              <a:prstGeom prst="rect">
                <a:avLst/>
              </a:prstGeom>
              <a:noFill/>
            </p:spPr>
            <p:txBody>
              <a:bodyPr wrap="square" numCol="1" rtlCol="0">
                <a:spAutoFit/>
              </a:bodyPr>
              <a:lstStyle/>
              <a:p>
                <a:pPr/>
                <a14:m>
                  <m:oMathPara xmlns:m="http://schemas.openxmlformats.org/officeDocument/2006/math">
                    <m:oMathParaPr>
                      <m:jc m:val="center"/>
                    </m:oMathParaPr>
                    <m:oMath xmlns:m="http://schemas.openxmlformats.org/officeDocument/2006/math">
                      <m:func>
                        <m:func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uncPr>
                        <m:fName>
                          <m:r>
                            <m:rPr>
                              <m:sty m:val="p"/>
                            </m:rPr>
                            <a:rPr lang="en-US" altLang="zh-CN" sz="2400" b="0" i="0" smtClean="0">
                              <a:solidFill>
                                <a:srgbClr val="FFFF00"/>
                              </a:solidFill>
                              <a:latin typeface="Cambria Math" panose="02040503050406030204" pitchFamily="18" charset="0"/>
                              <a:ea typeface="Cambria Math" panose="02040503050406030204" pitchFamily="18" charset="0"/>
                              <a:cs typeface="+mn-ea"/>
                              <a:sym typeface="+mn-lt"/>
                            </a:rPr>
                            <m:t>tan</m:t>
                          </m:r>
                        </m:fName>
                        <m:e>
                          <m:r>
                            <a:rPr lang="zh-CN" altLang="en-US" sz="2400" b="0" i="1" smtClean="0">
                              <a:solidFill>
                                <a:srgbClr val="FFFF00"/>
                              </a:solidFill>
                              <a:latin typeface="Cambria Math" panose="02040503050406030204" pitchFamily="18" charset="0"/>
                              <a:ea typeface="Cambria Math" panose="02040503050406030204" pitchFamily="18" charset="0"/>
                              <a:cs typeface="+mn-ea"/>
                              <a:sym typeface="+mn-lt"/>
                            </a:rPr>
                            <m:t>𝜶</m:t>
                          </m:r>
                        </m:e>
                      </m:func>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f>
                        <m:f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Pr>
                        <m:num>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𝒙</m:t>
                              </m:r>
                            </m:sub>
                          </m:sSub>
                        </m:num>
                        <m:den>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𝒚</m:t>
                              </m:r>
                            </m:sub>
                          </m:sSub>
                        </m:den>
                      </m:f>
                    </m:oMath>
                  </m:oMathPara>
                </a14:m>
                <a:endParaRPr lang="en-US" altLang="zh-CN" sz="2400" b="1" dirty="0">
                  <a:solidFill>
                    <a:srgbClr val="FFFF00"/>
                  </a:solidFill>
                  <a:cs typeface="+mn-ea"/>
                  <a:sym typeface="+mn-lt"/>
                </a:endParaRPr>
              </a:p>
            </p:txBody>
          </p:sp>
        </mc:Choice>
        <mc:Fallback xmlns="">
          <p:sp>
            <p:nvSpPr>
              <p:cNvPr id="49" name="TextBox 58">
                <a:extLst>
                  <a:ext uri="{FF2B5EF4-FFF2-40B4-BE49-F238E27FC236}">
                    <a16:creationId xmlns:a16="http://schemas.microsoft.com/office/drawing/2014/main" id="{32F9F49D-57A1-4E0E-93B3-EEE19FE21708}"/>
                  </a:ext>
                </a:extLst>
              </p:cNvPr>
              <p:cNvSpPr txBox="1">
                <a:spLocks noRot="1" noChangeAspect="1" noMove="1" noResize="1" noEditPoints="1" noAdjustHandles="1" noChangeArrowheads="1" noChangeShapeType="1" noTextEdit="1"/>
              </p:cNvSpPr>
              <p:nvPr/>
            </p:nvSpPr>
            <p:spPr>
              <a:xfrm>
                <a:off x="1600875" y="2224345"/>
                <a:ext cx="2160000" cy="892104"/>
              </a:xfrm>
              <a:prstGeom prst="rect">
                <a:avLst/>
              </a:prstGeom>
              <a:blipFill>
                <a:blip r:embed="rId9"/>
                <a:stretch>
                  <a:fillRect/>
                </a:stretch>
              </a:blipFill>
            </p:spPr>
            <p:txBody>
              <a:bodyPr/>
              <a:lstStyle/>
              <a:p>
                <a:r>
                  <a:rPr lang="zh-CN" altLang="en-US">
                    <a:noFill/>
                  </a:rPr>
                  <a:t> </a:t>
                </a:r>
              </a:p>
            </p:txBody>
          </p:sp>
        </mc:Fallback>
      </mc:AlternateContent>
      <p:sp>
        <p:nvSpPr>
          <p:cNvPr id="27" name="任意多边形: 形状 26">
            <a:extLst>
              <a:ext uri="{FF2B5EF4-FFF2-40B4-BE49-F238E27FC236}">
                <a16:creationId xmlns:a16="http://schemas.microsoft.com/office/drawing/2014/main" id="{ECF00139-30CD-4D14-8E6A-EFB82146EAD4}"/>
              </a:ext>
            </a:extLst>
          </p:cNvPr>
          <p:cNvSpPr/>
          <p:nvPr/>
        </p:nvSpPr>
        <p:spPr>
          <a:xfrm>
            <a:off x="1637415" y="2508826"/>
            <a:ext cx="159488" cy="53619"/>
          </a:xfrm>
          <a:custGeom>
            <a:avLst/>
            <a:gdLst>
              <a:gd name="connsiteX0" fmla="*/ 0 w 159488"/>
              <a:gd name="connsiteY0" fmla="*/ 53619 h 53619"/>
              <a:gd name="connsiteX1" fmla="*/ 95693 w 159488"/>
              <a:gd name="connsiteY1" fmla="*/ 456 h 53619"/>
              <a:gd name="connsiteX2" fmla="*/ 159488 w 159488"/>
              <a:gd name="connsiteY2" fmla="*/ 32354 h 53619"/>
            </a:gdLst>
            <a:ahLst/>
            <a:cxnLst>
              <a:cxn ang="0">
                <a:pos x="connsiteX0" y="connsiteY0"/>
              </a:cxn>
              <a:cxn ang="0">
                <a:pos x="connsiteX1" y="connsiteY1"/>
              </a:cxn>
              <a:cxn ang="0">
                <a:pos x="connsiteX2" y="connsiteY2"/>
              </a:cxn>
            </a:cxnLst>
            <a:rect l="l" t="t" r="r" b="b"/>
            <a:pathLst>
              <a:path w="159488" h="53619">
                <a:moveTo>
                  <a:pt x="0" y="53619"/>
                </a:moveTo>
                <a:cubicBezTo>
                  <a:pt x="34556" y="28809"/>
                  <a:pt x="69112" y="4000"/>
                  <a:pt x="95693" y="456"/>
                </a:cubicBezTo>
                <a:cubicBezTo>
                  <a:pt x="122274" y="-3088"/>
                  <a:pt x="140881" y="14633"/>
                  <a:pt x="159488" y="32354"/>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4" name="组合 63">
            <a:extLst>
              <a:ext uri="{FF2B5EF4-FFF2-40B4-BE49-F238E27FC236}">
                <a16:creationId xmlns:a16="http://schemas.microsoft.com/office/drawing/2014/main" id="{1CC23880-AEE7-41C8-9467-C52534D51B55}"/>
              </a:ext>
            </a:extLst>
          </p:cNvPr>
          <p:cNvGrpSpPr/>
          <p:nvPr/>
        </p:nvGrpSpPr>
        <p:grpSpPr>
          <a:xfrm>
            <a:off x="4662679" y="1594627"/>
            <a:ext cx="3100221" cy="3935629"/>
            <a:chOff x="4769004" y="1570691"/>
            <a:chExt cx="3100221" cy="3935629"/>
          </a:xfrm>
        </p:grpSpPr>
        <p:grpSp>
          <p:nvGrpSpPr>
            <p:cNvPr id="51" name="组合 50">
              <a:extLst>
                <a:ext uri="{FF2B5EF4-FFF2-40B4-BE49-F238E27FC236}">
                  <a16:creationId xmlns:a16="http://schemas.microsoft.com/office/drawing/2014/main" id="{AD2A6339-E712-4689-BBE5-EC2A8EC04AF9}"/>
                </a:ext>
              </a:extLst>
            </p:cNvPr>
            <p:cNvGrpSpPr/>
            <p:nvPr/>
          </p:nvGrpSpPr>
          <p:grpSpPr>
            <a:xfrm rot="1800000">
              <a:off x="4814132" y="2140218"/>
              <a:ext cx="2780207" cy="3366102"/>
              <a:chOff x="1553042" y="1135121"/>
              <a:chExt cx="2780207" cy="3366102"/>
            </a:xfrm>
          </p:grpSpPr>
          <p:cxnSp>
            <p:nvCxnSpPr>
              <p:cNvPr id="53" name="直接箭头连接符 52">
                <a:extLst>
                  <a:ext uri="{FF2B5EF4-FFF2-40B4-BE49-F238E27FC236}">
                    <a16:creationId xmlns:a16="http://schemas.microsoft.com/office/drawing/2014/main" id="{4A810FF2-7F2B-446B-A50F-00A3E470E39F}"/>
                  </a:ext>
                </a:extLst>
              </p:cNvPr>
              <p:cNvCxnSpPr>
                <a:cxnSpLocks/>
              </p:cNvCxnSpPr>
              <p:nvPr/>
            </p:nvCxnSpPr>
            <p:spPr>
              <a:xfrm>
                <a:off x="1997011" y="4063339"/>
                <a:ext cx="216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id="{444D5DCA-54BD-4918-9FC8-DA463289A637}"/>
                  </a:ext>
                </a:extLst>
              </p:cNvPr>
              <p:cNvCxnSpPr>
                <a:cxnSpLocks/>
              </p:cNvCxnSpPr>
              <p:nvPr/>
            </p:nvCxnSpPr>
            <p:spPr>
              <a:xfrm flipV="1">
                <a:off x="2007644" y="1193971"/>
                <a:ext cx="0" cy="288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TextBox 58">
                    <a:extLst>
                      <a:ext uri="{FF2B5EF4-FFF2-40B4-BE49-F238E27FC236}">
                        <a16:creationId xmlns:a16="http://schemas.microsoft.com/office/drawing/2014/main" id="{E46E8F43-2B70-4049-8664-F118E24FE423}"/>
                      </a:ext>
                    </a:extLst>
                  </p:cNvPr>
                  <p:cNvSpPr txBox="1"/>
                  <p:nvPr/>
                </p:nvSpPr>
                <p:spPr>
                  <a:xfrm>
                    <a:off x="3772318" y="3965692"/>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55" name="TextBox 58">
                    <a:extLst>
                      <a:ext uri="{FF2B5EF4-FFF2-40B4-BE49-F238E27FC236}">
                        <a16:creationId xmlns:a16="http://schemas.microsoft.com/office/drawing/2014/main" id="{E46E8F43-2B70-4049-8664-F118E24FE423}"/>
                      </a:ext>
                    </a:extLst>
                  </p:cNvPr>
                  <p:cNvSpPr txBox="1">
                    <a:spLocks noRot="1" noChangeAspect="1" noMove="1" noResize="1" noEditPoints="1" noAdjustHandles="1" noChangeArrowheads="1" noChangeShapeType="1" noTextEdit="1"/>
                  </p:cNvSpPr>
                  <p:nvPr/>
                </p:nvSpPr>
                <p:spPr>
                  <a:xfrm>
                    <a:off x="3772318" y="3965692"/>
                    <a:ext cx="560931" cy="53553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 name="TextBox 58">
                    <a:extLst>
                      <a:ext uri="{FF2B5EF4-FFF2-40B4-BE49-F238E27FC236}">
                        <a16:creationId xmlns:a16="http://schemas.microsoft.com/office/drawing/2014/main" id="{03953C0C-7627-42FD-9502-725EB489FCFC}"/>
                      </a:ext>
                    </a:extLst>
                  </p:cNvPr>
                  <p:cNvSpPr txBox="1"/>
                  <p:nvPr/>
                </p:nvSpPr>
                <p:spPr>
                  <a:xfrm>
                    <a:off x="1553042" y="11351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56" name="TextBox 58">
                    <a:extLst>
                      <a:ext uri="{FF2B5EF4-FFF2-40B4-BE49-F238E27FC236}">
                        <a16:creationId xmlns:a16="http://schemas.microsoft.com/office/drawing/2014/main" id="{03953C0C-7627-42FD-9502-725EB489FCFC}"/>
                      </a:ext>
                    </a:extLst>
                  </p:cNvPr>
                  <p:cNvSpPr txBox="1">
                    <a:spLocks noRot="1" noChangeAspect="1" noMove="1" noResize="1" noEditPoints="1" noAdjustHandles="1" noChangeArrowheads="1" noChangeShapeType="1" noTextEdit="1"/>
                  </p:cNvSpPr>
                  <p:nvPr/>
                </p:nvSpPr>
                <p:spPr>
                  <a:xfrm>
                    <a:off x="1553042" y="1135121"/>
                    <a:ext cx="560931" cy="535531"/>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7" name="TextBox 58">
                    <a:extLst>
                      <a:ext uri="{FF2B5EF4-FFF2-40B4-BE49-F238E27FC236}">
                        <a16:creationId xmlns:a16="http://schemas.microsoft.com/office/drawing/2014/main" id="{4D488F25-31A1-48A2-945B-807D9AAC39EE}"/>
                      </a:ext>
                    </a:extLst>
                  </p:cNvPr>
                  <p:cNvSpPr txBox="1"/>
                  <p:nvPr/>
                </p:nvSpPr>
                <p:spPr>
                  <a:xfrm>
                    <a:off x="1599040" y="386505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𝑜</m:t>
                          </m:r>
                        </m:oMath>
                      </m:oMathPara>
                    </a14:m>
                    <a:endParaRPr lang="en-US" altLang="zh-CN" sz="2400" dirty="0">
                      <a:solidFill>
                        <a:srgbClr val="FFFFFF"/>
                      </a:solidFill>
                      <a:cs typeface="+mn-ea"/>
                      <a:sym typeface="+mn-lt"/>
                    </a:endParaRPr>
                  </a:p>
                </p:txBody>
              </p:sp>
            </mc:Choice>
            <mc:Fallback xmlns="">
              <p:sp>
                <p:nvSpPr>
                  <p:cNvPr id="57" name="TextBox 58">
                    <a:extLst>
                      <a:ext uri="{FF2B5EF4-FFF2-40B4-BE49-F238E27FC236}">
                        <a16:creationId xmlns:a16="http://schemas.microsoft.com/office/drawing/2014/main" id="{4D488F25-31A1-48A2-945B-807D9AAC39EE}"/>
                      </a:ext>
                    </a:extLst>
                  </p:cNvPr>
                  <p:cNvSpPr txBox="1">
                    <a:spLocks noRot="1" noChangeAspect="1" noMove="1" noResize="1" noEditPoints="1" noAdjustHandles="1" noChangeArrowheads="1" noChangeShapeType="1" noTextEdit="1"/>
                  </p:cNvSpPr>
                  <p:nvPr/>
                </p:nvSpPr>
                <p:spPr>
                  <a:xfrm>
                    <a:off x="1599040" y="3865055"/>
                    <a:ext cx="560931" cy="535531"/>
                  </a:xfrm>
                  <a:prstGeom prst="rect">
                    <a:avLst/>
                  </a:prstGeom>
                  <a:blipFill>
                    <a:blip r:embed="rId12"/>
                    <a:stretch>
                      <a:fillRect/>
                    </a:stretch>
                  </a:blipFill>
                </p:spPr>
                <p:txBody>
                  <a:bodyPr/>
                  <a:lstStyle/>
                  <a:p>
                    <a:r>
                      <a:rPr lang="zh-CN" altLang="en-US">
                        <a:noFill/>
                      </a:rPr>
                      <a:t> </a:t>
                    </a:r>
                  </a:p>
                </p:txBody>
              </p:sp>
            </mc:Fallback>
          </mc:AlternateContent>
        </p:grpSp>
        <p:grpSp>
          <p:nvGrpSpPr>
            <p:cNvPr id="58" name="组合 57">
              <a:extLst>
                <a:ext uri="{FF2B5EF4-FFF2-40B4-BE49-F238E27FC236}">
                  <a16:creationId xmlns:a16="http://schemas.microsoft.com/office/drawing/2014/main" id="{E3FDB69A-5717-452A-B7DE-6C5B9ACF3580}"/>
                </a:ext>
              </a:extLst>
            </p:cNvPr>
            <p:cNvGrpSpPr/>
            <p:nvPr/>
          </p:nvGrpSpPr>
          <p:grpSpPr>
            <a:xfrm>
              <a:off x="4769004" y="1570691"/>
              <a:ext cx="560931" cy="2864070"/>
              <a:chOff x="6416497" y="1609459"/>
              <a:chExt cx="560931" cy="2864070"/>
            </a:xfrm>
          </p:grpSpPr>
          <p:cxnSp>
            <p:nvCxnSpPr>
              <p:cNvPr id="59" name="直接箭头连接符 58">
                <a:extLst>
                  <a:ext uri="{FF2B5EF4-FFF2-40B4-BE49-F238E27FC236}">
                    <a16:creationId xmlns:a16="http://schemas.microsoft.com/office/drawing/2014/main" id="{C6AB52C0-7926-483F-AC92-14E15355E3AB}"/>
                  </a:ext>
                </a:extLst>
              </p:cNvPr>
              <p:cNvCxnSpPr>
                <a:cxnSpLocks/>
              </p:cNvCxnSpPr>
              <p:nvPr/>
            </p:nvCxnSpPr>
            <p:spPr>
              <a:xfrm flipV="1">
                <a:off x="6416497" y="2015705"/>
                <a:ext cx="239032" cy="2457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8">
                    <a:extLst>
                      <a:ext uri="{FF2B5EF4-FFF2-40B4-BE49-F238E27FC236}">
                        <a16:creationId xmlns:a16="http://schemas.microsoft.com/office/drawing/2014/main" id="{F8CB0965-C2FC-4CB0-8469-066E5F2DAEE7}"/>
                      </a:ext>
                    </a:extLst>
                  </p:cNvPr>
                  <p:cNvSpPr txBox="1"/>
                  <p:nvPr/>
                </p:nvSpPr>
                <p:spPr>
                  <a:xfrm>
                    <a:off x="6416497" y="160945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60" name="TextBox 58">
                    <a:extLst>
                      <a:ext uri="{FF2B5EF4-FFF2-40B4-BE49-F238E27FC236}">
                        <a16:creationId xmlns:a16="http://schemas.microsoft.com/office/drawing/2014/main" id="{F8CB0965-C2FC-4CB0-8469-066E5F2DAEE7}"/>
                      </a:ext>
                    </a:extLst>
                  </p:cNvPr>
                  <p:cNvSpPr txBox="1">
                    <a:spLocks noRot="1" noChangeAspect="1" noMove="1" noResize="1" noEditPoints="1" noAdjustHandles="1" noChangeArrowheads="1" noChangeShapeType="1" noTextEdit="1"/>
                  </p:cNvSpPr>
                  <p:nvPr/>
                </p:nvSpPr>
                <p:spPr>
                  <a:xfrm>
                    <a:off x="6416497" y="1609459"/>
                    <a:ext cx="560931" cy="535531"/>
                  </a:xfrm>
                  <a:prstGeom prst="rect">
                    <a:avLst/>
                  </a:prstGeom>
                  <a:blipFill>
                    <a:blip r:embed="rId13"/>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1" name="TextBox 58">
                  <a:extLst>
                    <a:ext uri="{FF2B5EF4-FFF2-40B4-BE49-F238E27FC236}">
                      <a16:creationId xmlns:a16="http://schemas.microsoft.com/office/drawing/2014/main" id="{5AA76A9E-AB4F-4087-B606-0B5BA2184A14}"/>
                    </a:ext>
                  </a:extLst>
                </p:cNvPr>
                <p:cNvSpPr txBox="1"/>
                <p:nvPr/>
              </p:nvSpPr>
              <p:spPr>
                <a:xfrm>
                  <a:off x="6080794" y="2911055"/>
                  <a:ext cx="1710938" cy="864852"/>
                </a:xfrm>
                <a:prstGeom prst="rect">
                  <a:avLst/>
                </a:prstGeom>
                <a:noFill/>
              </p:spPr>
              <p:txBody>
                <a:bodyPr wrap="square" numCol="1"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&lt;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𝒚</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&gt;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p:txBody>
            </p:sp>
          </mc:Choice>
          <mc:Fallback xmlns="">
            <p:sp>
              <p:nvSpPr>
                <p:cNvPr id="61" name="TextBox 58">
                  <a:extLst>
                    <a:ext uri="{FF2B5EF4-FFF2-40B4-BE49-F238E27FC236}">
                      <a16:creationId xmlns:a16="http://schemas.microsoft.com/office/drawing/2014/main" id="{5AA76A9E-AB4F-4087-B606-0B5BA2184A14}"/>
                    </a:ext>
                  </a:extLst>
                </p:cNvPr>
                <p:cNvSpPr txBox="1">
                  <a:spLocks noRot="1" noChangeAspect="1" noMove="1" noResize="1" noEditPoints="1" noAdjustHandles="1" noChangeArrowheads="1" noChangeShapeType="1" noTextEdit="1"/>
                </p:cNvSpPr>
                <p:nvPr/>
              </p:nvSpPr>
              <p:spPr>
                <a:xfrm>
                  <a:off x="6080794" y="2911055"/>
                  <a:ext cx="1710938" cy="864852"/>
                </a:xfrm>
                <a:prstGeom prst="rect">
                  <a:avLst/>
                </a:prstGeom>
                <a:blipFill>
                  <a:blip r:embed="rId14"/>
                  <a:stretch>
                    <a:fillRect b="-35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3" name="文本框 62">
                  <a:extLst>
                    <a:ext uri="{FF2B5EF4-FFF2-40B4-BE49-F238E27FC236}">
                      <a16:creationId xmlns:a16="http://schemas.microsoft.com/office/drawing/2014/main" id="{EC4E7A52-00B5-45EF-9575-457F74F08290}"/>
                    </a:ext>
                  </a:extLst>
                </p:cNvPr>
                <p:cNvSpPr txBox="1"/>
                <p:nvPr/>
              </p:nvSpPr>
              <p:spPr>
                <a:xfrm>
                  <a:off x="4865010" y="3899103"/>
                  <a:ext cx="3004215" cy="892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𝜽</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func>
                          <m:func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uncPr>
                          <m:fName>
                            <m:sSup>
                              <m:sSup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pPr>
                              <m:e>
                                <m:r>
                                  <m:rPr>
                                    <m:sty m:val="p"/>
                                  </m:rPr>
                                  <a:rPr lang="en-US" altLang="zh-CN" sz="2400" b="0" i="0" smtClean="0">
                                    <a:solidFill>
                                      <a:srgbClr val="FFFF00"/>
                                    </a:solidFill>
                                    <a:latin typeface="Cambria Math" panose="02040503050406030204" pitchFamily="18" charset="0"/>
                                    <a:ea typeface="Cambria Math" panose="02040503050406030204" pitchFamily="18" charset="0"/>
                                    <a:cs typeface="+mn-ea"/>
                                    <a:sym typeface="+mn-lt"/>
                                  </a:rPr>
                                  <m:t>tan</m:t>
                                </m:r>
                              </m:e>
                              <m:sup>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𝟏</m:t>
                                </m:r>
                              </m:sup>
                            </m:sSup>
                          </m:fName>
                          <m:e>
                            <m:f>
                              <m:f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fPr>
                              <m:num>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num>
                              <m:den>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𝒚</m:t>
                                    </m:r>
                                  </m:sub>
                                </m:sSub>
                              </m:den>
                            </m:f>
                          </m:e>
                        </m:func>
                      </m:oMath>
                    </m:oMathPara>
                  </a14:m>
                  <a:endParaRPr lang="zh-CN" altLang="en-US" dirty="0"/>
                </a:p>
              </p:txBody>
            </p:sp>
          </mc:Choice>
          <mc:Fallback xmlns="">
            <p:sp>
              <p:nvSpPr>
                <p:cNvPr id="63" name="文本框 62">
                  <a:extLst>
                    <a:ext uri="{FF2B5EF4-FFF2-40B4-BE49-F238E27FC236}">
                      <a16:creationId xmlns:a16="http://schemas.microsoft.com/office/drawing/2014/main" id="{EC4E7A52-00B5-45EF-9575-457F74F08290}"/>
                    </a:ext>
                  </a:extLst>
                </p:cNvPr>
                <p:cNvSpPr txBox="1">
                  <a:spLocks noRot="1" noChangeAspect="1" noMove="1" noResize="1" noEditPoints="1" noAdjustHandles="1" noChangeArrowheads="1" noChangeShapeType="1" noTextEdit="1"/>
                </p:cNvSpPr>
                <p:nvPr/>
              </p:nvSpPr>
              <p:spPr>
                <a:xfrm>
                  <a:off x="4865010" y="3899103"/>
                  <a:ext cx="3004215" cy="892104"/>
                </a:xfrm>
                <a:prstGeom prst="rect">
                  <a:avLst/>
                </a:prstGeom>
                <a:blipFill>
                  <a:blip r:embed="rId15"/>
                  <a:stretch>
                    <a:fillRect/>
                  </a:stretch>
                </a:blipFill>
              </p:spPr>
              <p:txBody>
                <a:bodyPr/>
                <a:lstStyle/>
                <a:p>
                  <a:r>
                    <a:rPr lang="zh-CN" altLang="en-US">
                      <a:noFill/>
                    </a:rPr>
                    <a:t> </a:t>
                  </a:r>
                </a:p>
              </p:txBody>
            </p:sp>
          </mc:Fallback>
        </mc:AlternateContent>
      </p:grpSp>
      <p:grpSp>
        <p:nvGrpSpPr>
          <p:cNvPr id="66" name="组合 65">
            <a:extLst>
              <a:ext uri="{FF2B5EF4-FFF2-40B4-BE49-F238E27FC236}">
                <a16:creationId xmlns:a16="http://schemas.microsoft.com/office/drawing/2014/main" id="{99C179D6-F072-44DB-99A4-2A7DCA2A4C24}"/>
              </a:ext>
            </a:extLst>
          </p:cNvPr>
          <p:cNvGrpSpPr/>
          <p:nvPr/>
        </p:nvGrpSpPr>
        <p:grpSpPr>
          <a:xfrm rot="7462224">
            <a:off x="8304109" y="3737999"/>
            <a:ext cx="2780207" cy="3366102"/>
            <a:chOff x="1553042" y="1135121"/>
            <a:chExt cx="2780207" cy="3366102"/>
          </a:xfrm>
        </p:grpSpPr>
        <p:cxnSp>
          <p:nvCxnSpPr>
            <p:cNvPr id="72" name="直接箭头连接符 71">
              <a:extLst>
                <a:ext uri="{FF2B5EF4-FFF2-40B4-BE49-F238E27FC236}">
                  <a16:creationId xmlns:a16="http://schemas.microsoft.com/office/drawing/2014/main" id="{6D17BED6-A621-4240-93B4-5E0B9713AFF4}"/>
                </a:ext>
              </a:extLst>
            </p:cNvPr>
            <p:cNvCxnSpPr>
              <a:cxnSpLocks/>
            </p:cNvCxnSpPr>
            <p:nvPr/>
          </p:nvCxnSpPr>
          <p:spPr>
            <a:xfrm>
              <a:off x="1997011" y="4063339"/>
              <a:ext cx="2160000" cy="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接箭头连接符 72">
              <a:extLst>
                <a:ext uri="{FF2B5EF4-FFF2-40B4-BE49-F238E27FC236}">
                  <a16:creationId xmlns:a16="http://schemas.microsoft.com/office/drawing/2014/main" id="{CC0EAE90-A70E-4966-A5CC-C6C598B3156F}"/>
                </a:ext>
              </a:extLst>
            </p:cNvPr>
            <p:cNvCxnSpPr>
              <a:cxnSpLocks/>
            </p:cNvCxnSpPr>
            <p:nvPr/>
          </p:nvCxnSpPr>
          <p:spPr>
            <a:xfrm flipV="1">
              <a:off x="2007644" y="1193971"/>
              <a:ext cx="0" cy="2880000"/>
            </a:xfrm>
            <a:prstGeom prst="straightConnector1">
              <a:avLst/>
            </a:prstGeom>
            <a:ln w="38100">
              <a:solidFill>
                <a:schemeClr val="bg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58">
                  <a:extLst>
                    <a:ext uri="{FF2B5EF4-FFF2-40B4-BE49-F238E27FC236}">
                      <a16:creationId xmlns:a16="http://schemas.microsoft.com/office/drawing/2014/main" id="{AFFDA035-ACA0-4648-AD6E-B1A9E28F0726}"/>
                    </a:ext>
                  </a:extLst>
                </p:cNvPr>
                <p:cNvSpPr txBox="1"/>
                <p:nvPr/>
              </p:nvSpPr>
              <p:spPr>
                <a:xfrm>
                  <a:off x="3772318" y="3965692"/>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𝑥</m:t>
                        </m:r>
                      </m:oMath>
                    </m:oMathPara>
                  </a14:m>
                  <a:endParaRPr lang="en-US" altLang="zh-CN" sz="2400" dirty="0">
                    <a:solidFill>
                      <a:srgbClr val="FFFFFF"/>
                    </a:solidFill>
                    <a:cs typeface="+mn-ea"/>
                    <a:sym typeface="+mn-lt"/>
                  </a:endParaRPr>
                </a:p>
              </p:txBody>
            </p:sp>
          </mc:Choice>
          <mc:Fallback xmlns="">
            <p:sp>
              <p:nvSpPr>
                <p:cNvPr id="74" name="TextBox 58">
                  <a:extLst>
                    <a:ext uri="{FF2B5EF4-FFF2-40B4-BE49-F238E27FC236}">
                      <a16:creationId xmlns:a16="http://schemas.microsoft.com/office/drawing/2014/main" id="{AFFDA035-ACA0-4648-AD6E-B1A9E28F0726}"/>
                    </a:ext>
                  </a:extLst>
                </p:cNvPr>
                <p:cNvSpPr txBox="1">
                  <a:spLocks noRot="1" noChangeAspect="1" noMove="1" noResize="1" noEditPoints="1" noAdjustHandles="1" noChangeArrowheads="1" noChangeShapeType="1" noTextEdit="1"/>
                </p:cNvSpPr>
                <p:nvPr/>
              </p:nvSpPr>
              <p:spPr>
                <a:xfrm>
                  <a:off x="3772318" y="3965692"/>
                  <a:ext cx="560931" cy="535531"/>
                </a:xfrm>
                <a:prstGeom prst="rect">
                  <a:avLst/>
                </a:prstGeom>
                <a:blipFill>
                  <a:blip r:embed="rId1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5" name="TextBox 58">
                  <a:extLst>
                    <a:ext uri="{FF2B5EF4-FFF2-40B4-BE49-F238E27FC236}">
                      <a16:creationId xmlns:a16="http://schemas.microsoft.com/office/drawing/2014/main" id="{51DAE91E-3A68-4137-86AE-5519853A28D9}"/>
                    </a:ext>
                  </a:extLst>
                </p:cNvPr>
                <p:cNvSpPr txBox="1"/>
                <p:nvPr/>
              </p:nvSpPr>
              <p:spPr>
                <a:xfrm>
                  <a:off x="1553042" y="1135121"/>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𝑦</m:t>
                        </m:r>
                      </m:oMath>
                    </m:oMathPara>
                  </a14:m>
                  <a:endParaRPr lang="en-US" altLang="zh-CN" sz="2400" dirty="0">
                    <a:solidFill>
                      <a:srgbClr val="FFFFFF"/>
                    </a:solidFill>
                    <a:cs typeface="+mn-ea"/>
                    <a:sym typeface="+mn-lt"/>
                  </a:endParaRPr>
                </a:p>
              </p:txBody>
            </p:sp>
          </mc:Choice>
          <mc:Fallback xmlns="">
            <p:sp>
              <p:nvSpPr>
                <p:cNvPr id="75" name="TextBox 58">
                  <a:extLst>
                    <a:ext uri="{FF2B5EF4-FFF2-40B4-BE49-F238E27FC236}">
                      <a16:creationId xmlns:a16="http://schemas.microsoft.com/office/drawing/2014/main" id="{51DAE91E-3A68-4137-86AE-5519853A28D9}"/>
                    </a:ext>
                  </a:extLst>
                </p:cNvPr>
                <p:cNvSpPr txBox="1">
                  <a:spLocks noRot="1" noChangeAspect="1" noMove="1" noResize="1" noEditPoints="1" noAdjustHandles="1" noChangeArrowheads="1" noChangeShapeType="1" noTextEdit="1"/>
                </p:cNvSpPr>
                <p:nvPr/>
              </p:nvSpPr>
              <p:spPr>
                <a:xfrm>
                  <a:off x="1553042" y="1135121"/>
                  <a:ext cx="560931" cy="535531"/>
                </a:xfrm>
                <a:prstGeom prst="rect">
                  <a:avLst/>
                </a:prstGeom>
                <a:blipFill>
                  <a:blip r:embed="rId1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6" name="TextBox 58">
                  <a:extLst>
                    <a:ext uri="{FF2B5EF4-FFF2-40B4-BE49-F238E27FC236}">
                      <a16:creationId xmlns:a16="http://schemas.microsoft.com/office/drawing/2014/main" id="{BF0C7534-6F51-4B48-8461-E5D6B1D71FCA}"/>
                    </a:ext>
                  </a:extLst>
                </p:cNvPr>
                <p:cNvSpPr txBox="1"/>
                <p:nvPr/>
              </p:nvSpPr>
              <p:spPr>
                <a:xfrm>
                  <a:off x="1599040" y="3865055"/>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sz="2400" b="0" i="1" smtClean="0">
                            <a:solidFill>
                              <a:srgbClr val="FFFFFF"/>
                            </a:solidFill>
                            <a:latin typeface="Cambria Math" panose="02040503050406030204" pitchFamily="18" charset="0"/>
                            <a:cs typeface="+mn-ea"/>
                            <a:sym typeface="+mn-lt"/>
                          </a:rPr>
                          <m:t>𝑜</m:t>
                        </m:r>
                      </m:oMath>
                    </m:oMathPara>
                  </a14:m>
                  <a:endParaRPr lang="en-US" altLang="zh-CN" sz="2400" dirty="0">
                    <a:solidFill>
                      <a:srgbClr val="FFFFFF"/>
                    </a:solidFill>
                    <a:cs typeface="+mn-ea"/>
                    <a:sym typeface="+mn-lt"/>
                  </a:endParaRPr>
                </a:p>
              </p:txBody>
            </p:sp>
          </mc:Choice>
          <mc:Fallback xmlns="">
            <p:sp>
              <p:nvSpPr>
                <p:cNvPr id="76" name="TextBox 58">
                  <a:extLst>
                    <a:ext uri="{FF2B5EF4-FFF2-40B4-BE49-F238E27FC236}">
                      <a16:creationId xmlns:a16="http://schemas.microsoft.com/office/drawing/2014/main" id="{BF0C7534-6F51-4B48-8461-E5D6B1D71FCA}"/>
                    </a:ext>
                  </a:extLst>
                </p:cNvPr>
                <p:cNvSpPr txBox="1">
                  <a:spLocks noRot="1" noChangeAspect="1" noMove="1" noResize="1" noEditPoints="1" noAdjustHandles="1" noChangeArrowheads="1" noChangeShapeType="1" noTextEdit="1"/>
                </p:cNvSpPr>
                <p:nvPr/>
              </p:nvSpPr>
              <p:spPr>
                <a:xfrm>
                  <a:off x="1599040" y="3865055"/>
                  <a:ext cx="560931" cy="535531"/>
                </a:xfrm>
                <a:prstGeom prst="rect">
                  <a:avLst/>
                </a:prstGeom>
                <a:blipFill>
                  <a:blip r:embed="rId18"/>
                  <a:stretch>
                    <a:fillRect/>
                  </a:stretch>
                </a:blipFill>
              </p:spPr>
              <p:txBody>
                <a:bodyPr/>
                <a:lstStyle/>
                <a:p>
                  <a:r>
                    <a:rPr lang="zh-CN" altLang="en-US">
                      <a:noFill/>
                    </a:rPr>
                    <a:t> </a:t>
                  </a:r>
                </a:p>
              </p:txBody>
            </p:sp>
          </mc:Fallback>
        </mc:AlternateContent>
      </p:grpSp>
      <p:grpSp>
        <p:nvGrpSpPr>
          <p:cNvPr id="67" name="组合 66">
            <a:extLst>
              <a:ext uri="{FF2B5EF4-FFF2-40B4-BE49-F238E27FC236}">
                <a16:creationId xmlns:a16="http://schemas.microsoft.com/office/drawing/2014/main" id="{6E05E889-C8E8-48F7-A067-0E589C88BD3F}"/>
              </a:ext>
            </a:extLst>
          </p:cNvPr>
          <p:cNvGrpSpPr/>
          <p:nvPr/>
        </p:nvGrpSpPr>
        <p:grpSpPr>
          <a:xfrm>
            <a:off x="9195472" y="1070923"/>
            <a:ext cx="560931" cy="2864070"/>
            <a:chOff x="6416497" y="1609459"/>
            <a:chExt cx="560931" cy="2864070"/>
          </a:xfrm>
        </p:grpSpPr>
        <p:cxnSp>
          <p:nvCxnSpPr>
            <p:cNvPr id="70" name="直接箭头连接符 69">
              <a:extLst>
                <a:ext uri="{FF2B5EF4-FFF2-40B4-BE49-F238E27FC236}">
                  <a16:creationId xmlns:a16="http://schemas.microsoft.com/office/drawing/2014/main" id="{033C0705-C68D-43D5-85A0-9606B07F5308}"/>
                </a:ext>
              </a:extLst>
            </p:cNvPr>
            <p:cNvCxnSpPr>
              <a:cxnSpLocks/>
            </p:cNvCxnSpPr>
            <p:nvPr/>
          </p:nvCxnSpPr>
          <p:spPr>
            <a:xfrm flipV="1">
              <a:off x="6416497" y="2015705"/>
              <a:ext cx="239032" cy="24578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1" name="TextBox 58">
                  <a:extLst>
                    <a:ext uri="{FF2B5EF4-FFF2-40B4-BE49-F238E27FC236}">
                      <a16:creationId xmlns:a16="http://schemas.microsoft.com/office/drawing/2014/main" id="{AA06F26F-B38E-4695-8ACF-4B8E4528C07D}"/>
                    </a:ext>
                  </a:extLst>
                </p:cNvPr>
                <p:cNvSpPr txBox="1"/>
                <p:nvPr/>
              </p:nvSpPr>
              <p:spPr>
                <a:xfrm>
                  <a:off x="6416497" y="1609459"/>
                  <a:ext cx="560931" cy="535531"/>
                </a:xfrm>
                <a:prstGeom prst="rect">
                  <a:avLst/>
                </a:prstGeom>
                <a:noFill/>
              </p:spPr>
              <p:txBody>
                <a:bodyPr wrap="square" numCol="1" rtlCol="0">
                  <a:spAutoFit/>
                </a:bodyPr>
                <a:lstStyle/>
                <a:p>
                  <a:pPr>
                    <a:lnSpc>
                      <a:spcPct val="120000"/>
                    </a:lnSpc>
                  </a:pPr>
                  <a14:m>
                    <m:oMathPara xmlns:m="http://schemas.openxmlformats.org/officeDocument/2006/math">
                      <m:oMathParaPr>
                        <m:jc m:val="centerGroup"/>
                      </m:oMathParaPr>
                      <m:oMath xmlns:m="http://schemas.openxmlformats.org/officeDocument/2006/math">
                        <m:sSub>
                          <m:sSubPr>
                            <m:ctrlPr>
                              <a:rPr lang="en-US" altLang="zh-CN" sz="2400" b="1" i="1" smtClean="0">
                                <a:solidFill>
                                  <a:srgbClr val="FF0000"/>
                                </a:solidFill>
                                <a:latin typeface="Cambria Math" panose="02040503050406030204" pitchFamily="18" charset="0"/>
                                <a:cs typeface="+mn-ea"/>
                                <a:sym typeface="+mn-lt"/>
                              </a:rPr>
                            </m:ctrlPr>
                          </m:sSubPr>
                          <m:e>
                            <m:r>
                              <a:rPr lang="en-US" altLang="zh-CN" sz="2400" b="1" i="1" smtClean="0">
                                <a:solidFill>
                                  <a:srgbClr val="FF0000"/>
                                </a:solidFill>
                                <a:latin typeface="Cambria Math" panose="02040503050406030204" pitchFamily="18" charset="0"/>
                                <a:cs typeface="+mn-ea"/>
                                <a:sym typeface="+mn-lt"/>
                              </a:rPr>
                              <m:t>𝑩</m:t>
                            </m:r>
                          </m:e>
                          <m:sub>
                            <m:r>
                              <a:rPr lang="en-US" altLang="zh-CN" sz="2400" b="1" i="1" smtClean="0">
                                <a:solidFill>
                                  <a:srgbClr val="FF0000"/>
                                </a:solidFill>
                                <a:latin typeface="Cambria Math" panose="02040503050406030204" pitchFamily="18" charset="0"/>
                                <a:cs typeface="+mn-ea"/>
                                <a:sym typeface="+mn-lt"/>
                              </a:rPr>
                              <m:t>𝟎</m:t>
                            </m:r>
                          </m:sub>
                        </m:sSub>
                      </m:oMath>
                    </m:oMathPara>
                  </a14:m>
                  <a:endParaRPr lang="en-US" altLang="zh-CN" sz="2400" b="1" dirty="0">
                    <a:solidFill>
                      <a:srgbClr val="FF0000"/>
                    </a:solidFill>
                    <a:cs typeface="+mn-ea"/>
                    <a:sym typeface="+mn-lt"/>
                  </a:endParaRPr>
                </a:p>
              </p:txBody>
            </p:sp>
          </mc:Choice>
          <mc:Fallback xmlns="">
            <p:sp>
              <p:nvSpPr>
                <p:cNvPr id="71" name="TextBox 58">
                  <a:extLst>
                    <a:ext uri="{FF2B5EF4-FFF2-40B4-BE49-F238E27FC236}">
                      <a16:creationId xmlns:a16="http://schemas.microsoft.com/office/drawing/2014/main" id="{AA06F26F-B38E-4695-8ACF-4B8E4528C07D}"/>
                    </a:ext>
                  </a:extLst>
                </p:cNvPr>
                <p:cNvSpPr txBox="1">
                  <a:spLocks noRot="1" noChangeAspect="1" noMove="1" noResize="1" noEditPoints="1" noAdjustHandles="1" noChangeArrowheads="1" noChangeShapeType="1" noTextEdit="1"/>
                </p:cNvSpPr>
                <p:nvPr/>
              </p:nvSpPr>
              <p:spPr>
                <a:xfrm>
                  <a:off x="6416497" y="1609459"/>
                  <a:ext cx="560931" cy="535531"/>
                </a:xfrm>
                <a:prstGeom prst="rect">
                  <a:avLst/>
                </a:prstGeom>
                <a:blipFill>
                  <a:blip r:embed="rId19"/>
                  <a:stretch>
                    <a:fillRect/>
                  </a:stretch>
                </a:blipFill>
              </p:spPr>
              <p:txBody>
                <a:bodyPr/>
                <a:lstStyle/>
                <a:p>
                  <a:r>
                    <a:rPr lang="zh-CN" altLang="en-US">
                      <a:noFill/>
                    </a:rPr>
                    <a:t> </a:t>
                  </a:r>
                </a:p>
              </p:txBody>
            </p:sp>
          </mc:Fallback>
        </mc:AlternateContent>
      </p:grpSp>
      <mc:AlternateContent xmlns:mc="http://schemas.openxmlformats.org/markup-compatibility/2006" xmlns:a14="http://schemas.microsoft.com/office/drawing/2010/main">
        <mc:Choice Requires="a14">
          <p:sp>
            <p:nvSpPr>
              <p:cNvPr id="68" name="TextBox 58">
                <a:extLst>
                  <a:ext uri="{FF2B5EF4-FFF2-40B4-BE49-F238E27FC236}">
                    <a16:creationId xmlns:a16="http://schemas.microsoft.com/office/drawing/2014/main" id="{4CA407D1-F0F2-41B4-8215-058B1182DA19}"/>
                  </a:ext>
                </a:extLst>
              </p:cNvPr>
              <p:cNvSpPr txBox="1"/>
              <p:nvPr/>
            </p:nvSpPr>
            <p:spPr>
              <a:xfrm>
                <a:off x="10193214" y="2076400"/>
                <a:ext cx="1710938" cy="864852"/>
              </a:xfrm>
              <a:prstGeom prst="rect">
                <a:avLst/>
              </a:prstGeom>
              <a:noFill/>
            </p:spPr>
            <p:txBody>
              <a:bodyPr wrap="square" numCol="1" rtlCol="0">
                <a:spAutoFit/>
              </a:bodyPr>
              <a:lstStyle/>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&lt;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a:p>
                <a:pPr algn="ctr"/>
                <a14:m>
                  <m:oMathPara xmlns:m="http://schemas.openxmlformats.org/officeDocument/2006/math">
                    <m:oMathParaPr>
                      <m:jc m:val="center"/>
                    </m:oMathParaPr>
                    <m:oMath xmlns:m="http://schemas.openxmlformats.org/officeDocument/2006/math">
                      <m:sSub>
                        <m:sSub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𝒚</m:t>
                          </m:r>
                        </m:sub>
                      </m:sSub>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&lt;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𝟎</m:t>
                      </m:r>
                    </m:oMath>
                  </m:oMathPara>
                </a14:m>
                <a:endParaRPr lang="en-US" altLang="zh-CN" sz="2400" b="1" dirty="0">
                  <a:solidFill>
                    <a:srgbClr val="FFFF00"/>
                  </a:solidFill>
                  <a:ea typeface="Cambria Math" panose="02040503050406030204" pitchFamily="18" charset="0"/>
                  <a:cs typeface="+mn-ea"/>
                  <a:sym typeface="+mn-lt"/>
                </a:endParaRPr>
              </a:p>
            </p:txBody>
          </p:sp>
        </mc:Choice>
        <mc:Fallback xmlns="">
          <p:sp>
            <p:nvSpPr>
              <p:cNvPr id="68" name="TextBox 58">
                <a:extLst>
                  <a:ext uri="{FF2B5EF4-FFF2-40B4-BE49-F238E27FC236}">
                    <a16:creationId xmlns:a16="http://schemas.microsoft.com/office/drawing/2014/main" id="{4CA407D1-F0F2-41B4-8215-058B1182DA19}"/>
                  </a:ext>
                </a:extLst>
              </p:cNvPr>
              <p:cNvSpPr txBox="1">
                <a:spLocks noRot="1" noChangeAspect="1" noMove="1" noResize="1" noEditPoints="1" noAdjustHandles="1" noChangeArrowheads="1" noChangeShapeType="1" noTextEdit="1"/>
              </p:cNvSpPr>
              <p:nvPr/>
            </p:nvSpPr>
            <p:spPr>
              <a:xfrm>
                <a:off x="10193214" y="2076400"/>
                <a:ext cx="1710938" cy="864852"/>
              </a:xfrm>
              <a:prstGeom prst="rect">
                <a:avLst/>
              </a:prstGeom>
              <a:blipFill>
                <a:blip r:embed="rId20"/>
                <a:stretch>
                  <a:fillRect b="-42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9" name="文本框 68">
                <a:extLst>
                  <a:ext uri="{FF2B5EF4-FFF2-40B4-BE49-F238E27FC236}">
                    <a16:creationId xmlns:a16="http://schemas.microsoft.com/office/drawing/2014/main" id="{C360BD3D-6821-41FB-A596-A4D916842958}"/>
                  </a:ext>
                </a:extLst>
              </p:cNvPr>
              <p:cNvSpPr txBox="1"/>
              <p:nvPr/>
            </p:nvSpPr>
            <p:spPr>
              <a:xfrm>
                <a:off x="9029345" y="3046441"/>
                <a:ext cx="3004215" cy="8921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𝜽</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𝝅</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func>
                        <m:func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funcPr>
                        <m:fName>
                          <m:sSup>
                            <m:sSupPr>
                              <m:ctrlP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ctrlPr>
                            </m:sSupPr>
                            <m:e>
                              <m:r>
                                <m:rPr>
                                  <m:sty m:val="p"/>
                                </m:rPr>
                                <a:rPr lang="en-US" altLang="zh-CN" sz="2400" b="0" i="0" smtClean="0">
                                  <a:solidFill>
                                    <a:srgbClr val="FFFF00"/>
                                  </a:solidFill>
                                  <a:latin typeface="Cambria Math" panose="02040503050406030204" pitchFamily="18" charset="0"/>
                                  <a:ea typeface="Cambria Math" panose="02040503050406030204" pitchFamily="18" charset="0"/>
                                  <a:cs typeface="+mn-ea"/>
                                  <a:sym typeface="+mn-lt"/>
                                </a:rPr>
                                <m:t>tan</m:t>
                              </m:r>
                            </m:e>
                            <m:sup>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m:t>
                              </m:r>
                              <m:r>
                                <a:rPr lang="en-US" altLang="zh-CN" sz="2400" b="1" i="1" smtClean="0">
                                  <a:solidFill>
                                    <a:srgbClr val="FFFF00"/>
                                  </a:solidFill>
                                  <a:latin typeface="Cambria Math" panose="02040503050406030204" pitchFamily="18" charset="0"/>
                                  <a:ea typeface="Cambria Math" panose="02040503050406030204" pitchFamily="18" charset="0"/>
                                  <a:cs typeface="+mn-ea"/>
                                  <a:sym typeface="+mn-lt"/>
                                </a:rPr>
                                <m:t>𝟏</m:t>
                              </m:r>
                            </m:sup>
                          </m:sSup>
                        </m:fName>
                        <m:e>
                          <m:f>
                            <m:f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fPr>
                            <m:num>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𝒙</m:t>
                                  </m:r>
                                </m:sub>
                              </m:sSub>
                            </m:num>
                            <m:den>
                              <m:sSub>
                                <m:sSubPr>
                                  <m:ctrlPr>
                                    <a:rPr lang="en-US" altLang="zh-CN" sz="2400" b="1" i="1">
                                      <a:solidFill>
                                        <a:srgbClr val="FFFF00"/>
                                      </a:solidFill>
                                      <a:latin typeface="Cambria Math" panose="02040503050406030204" pitchFamily="18" charset="0"/>
                                      <a:ea typeface="Cambria Math" panose="02040503050406030204" pitchFamily="18" charset="0"/>
                                      <a:cs typeface="+mn-ea"/>
                                      <a:sym typeface="+mn-lt"/>
                                    </a:rPr>
                                  </m:ctrlPr>
                                </m:sSubPr>
                                <m:e>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𝑩</m:t>
                                  </m:r>
                                </m:e>
                                <m:sub>
                                  <m:r>
                                    <a:rPr lang="en-US" altLang="zh-CN" sz="2400" b="1" i="1">
                                      <a:solidFill>
                                        <a:srgbClr val="FFFF00"/>
                                      </a:solidFill>
                                      <a:latin typeface="Cambria Math" panose="02040503050406030204" pitchFamily="18" charset="0"/>
                                      <a:ea typeface="Cambria Math" panose="02040503050406030204" pitchFamily="18" charset="0"/>
                                      <a:cs typeface="+mn-ea"/>
                                      <a:sym typeface="+mn-lt"/>
                                    </a:rPr>
                                    <m:t>𝒚</m:t>
                                  </m:r>
                                </m:sub>
                              </m:sSub>
                            </m:den>
                          </m:f>
                        </m:e>
                      </m:func>
                    </m:oMath>
                  </m:oMathPara>
                </a14:m>
                <a:endParaRPr lang="zh-CN" altLang="en-US" dirty="0"/>
              </a:p>
            </p:txBody>
          </p:sp>
        </mc:Choice>
        <mc:Fallback xmlns="">
          <p:sp>
            <p:nvSpPr>
              <p:cNvPr id="69" name="文本框 68">
                <a:extLst>
                  <a:ext uri="{FF2B5EF4-FFF2-40B4-BE49-F238E27FC236}">
                    <a16:creationId xmlns:a16="http://schemas.microsoft.com/office/drawing/2014/main" id="{C360BD3D-6821-41FB-A596-A4D916842958}"/>
                  </a:ext>
                </a:extLst>
              </p:cNvPr>
              <p:cNvSpPr txBox="1">
                <a:spLocks noRot="1" noChangeAspect="1" noMove="1" noResize="1" noEditPoints="1" noAdjustHandles="1" noChangeArrowheads="1" noChangeShapeType="1" noTextEdit="1"/>
              </p:cNvSpPr>
              <p:nvPr/>
            </p:nvSpPr>
            <p:spPr>
              <a:xfrm>
                <a:off x="9029345" y="3046441"/>
                <a:ext cx="3004215" cy="892104"/>
              </a:xfrm>
              <a:prstGeom prst="rect">
                <a:avLst/>
              </a:prstGeom>
              <a:blipFill>
                <a:blip r:embed="rId21"/>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07B0C3B7-AA78-4FCB-A6B3-62903897374F}"/>
                  </a:ext>
                </a:extLst>
              </p:cNvPr>
              <p:cNvSpPr txBox="1"/>
              <p:nvPr/>
            </p:nvSpPr>
            <p:spPr>
              <a:xfrm>
                <a:off x="4272473" y="5880749"/>
                <a:ext cx="2980538" cy="461665"/>
              </a:xfrm>
              <a:prstGeom prst="rect">
                <a:avLst/>
              </a:prstGeom>
              <a:noFill/>
            </p:spPr>
            <p:txBody>
              <a:bodyPr wrap="square" rtlCol="0">
                <a:spAutoFit/>
              </a:bodyPr>
              <a:lstStyle/>
              <a:p>
                <a:pPr algn="ctr"/>
                <a14:m>
                  <m:oMath xmlns:m="http://schemas.openxmlformats.org/officeDocument/2006/math">
                    <m:r>
                      <a:rPr lang="zh-CN" altLang="en-US" sz="2400" i="1" dirty="0" smtClean="0">
                        <a:solidFill>
                          <a:schemeClr val="bg1"/>
                        </a:solidFill>
                        <a:latin typeface="Cambria Math" panose="02040503050406030204" pitchFamily="18" charset="0"/>
                      </a:rPr>
                      <m:t>手机</m:t>
                    </m:r>
                  </m:oMath>
                </a14:m>
                <a:r>
                  <a:rPr lang="zh-CN" altLang="en-US" sz="2400" dirty="0">
                    <a:solidFill>
                      <a:schemeClr val="bg1"/>
                    </a:solidFill>
                  </a:rPr>
                  <a:t>朝东北方向</a:t>
                </a:r>
                <a:endParaRPr lang="en-US" altLang="zh-CN" sz="2400" dirty="0">
                  <a:solidFill>
                    <a:schemeClr val="bg1"/>
                  </a:solidFill>
                </a:endParaRPr>
              </a:p>
            </p:txBody>
          </p:sp>
        </mc:Choice>
        <mc:Fallback xmlns="">
          <p:sp>
            <p:nvSpPr>
              <p:cNvPr id="77" name="文本框 76">
                <a:extLst>
                  <a:ext uri="{FF2B5EF4-FFF2-40B4-BE49-F238E27FC236}">
                    <a16:creationId xmlns:a16="http://schemas.microsoft.com/office/drawing/2014/main" id="{07B0C3B7-AA78-4FCB-A6B3-62903897374F}"/>
                  </a:ext>
                </a:extLst>
              </p:cNvPr>
              <p:cNvSpPr txBox="1">
                <a:spLocks noRot="1" noChangeAspect="1" noMove="1" noResize="1" noEditPoints="1" noAdjustHandles="1" noChangeArrowheads="1" noChangeShapeType="1" noTextEdit="1"/>
              </p:cNvSpPr>
              <p:nvPr/>
            </p:nvSpPr>
            <p:spPr>
              <a:xfrm>
                <a:off x="4272473" y="5880749"/>
                <a:ext cx="2980538" cy="461665"/>
              </a:xfrm>
              <a:prstGeom prst="rect">
                <a:avLst/>
              </a:prstGeom>
              <a:blipFill>
                <a:blip r:embed="rId22"/>
                <a:stretch>
                  <a:fillRect t="-12000" b="-29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8" name="文本框 77">
                <a:extLst>
                  <a:ext uri="{FF2B5EF4-FFF2-40B4-BE49-F238E27FC236}">
                    <a16:creationId xmlns:a16="http://schemas.microsoft.com/office/drawing/2014/main" id="{38F1482F-F735-4BBF-9887-E61DA0B00C7A}"/>
                  </a:ext>
                </a:extLst>
              </p:cNvPr>
              <p:cNvSpPr txBox="1"/>
              <p:nvPr/>
            </p:nvSpPr>
            <p:spPr>
              <a:xfrm>
                <a:off x="8135636" y="5829360"/>
                <a:ext cx="2980538" cy="461665"/>
              </a:xfrm>
              <a:prstGeom prst="rect">
                <a:avLst/>
              </a:prstGeom>
              <a:noFill/>
            </p:spPr>
            <p:txBody>
              <a:bodyPr wrap="square" rtlCol="0">
                <a:spAutoFit/>
              </a:bodyPr>
              <a:lstStyle/>
              <a:p>
                <a:pPr algn="ctr"/>
                <a14:m>
                  <m:oMath xmlns:m="http://schemas.openxmlformats.org/officeDocument/2006/math">
                    <m:r>
                      <a:rPr lang="zh-CN" altLang="en-US" sz="2400" i="1" dirty="0" smtClean="0">
                        <a:solidFill>
                          <a:schemeClr val="bg1"/>
                        </a:solidFill>
                        <a:latin typeface="Cambria Math" panose="02040503050406030204" pitchFamily="18" charset="0"/>
                      </a:rPr>
                      <m:t>手机</m:t>
                    </m:r>
                  </m:oMath>
                </a14:m>
                <a:r>
                  <a:rPr lang="zh-CN" altLang="en-US" sz="2400" dirty="0">
                    <a:solidFill>
                      <a:schemeClr val="bg1"/>
                    </a:solidFill>
                  </a:rPr>
                  <a:t>朝东南方向</a:t>
                </a:r>
                <a:endParaRPr lang="en-US" altLang="zh-CN" sz="2400" dirty="0">
                  <a:solidFill>
                    <a:schemeClr val="bg1"/>
                  </a:solidFill>
                </a:endParaRPr>
              </a:p>
            </p:txBody>
          </p:sp>
        </mc:Choice>
        <mc:Fallback xmlns="">
          <p:sp>
            <p:nvSpPr>
              <p:cNvPr id="78" name="文本框 77">
                <a:extLst>
                  <a:ext uri="{FF2B5EF4-FFF2-40B4-BE49-F238E27FC236}">
                    <a16:creationId xmlns:a16="http://schemas.microsoft.com/office/drawing/2014/main" id="{38F1482F-F735-4BBF-9887-E61DA0B00C7A}"/>
                  </a:ext>
                </a:extLst>
              </p:cNvPr>
              <p:cNvSpPr txBox="1">
                <a:spLocks noRot="1" noChangeAspect="1" noMove="1" noResize="1" noEditPoints="1" noAdjustHandles="1" noChangeArrowheads="1" noChangeShapeType="1" noTextEdit="1"/>
              </p:cNvSpPr>
              <p:nvPr/>
            </p:nvSpPr>
            <p:spPr>
              <a:xfrm>
                <a:off x="8135636" y="5829360"/>
                <a:ext cx="2980538" cy="461665"/>
              </a:xfrm>
              <a:prstGeom prst="rect">
                <a:avLst/>
              </a:prstGeom>
              <a:blipFill>
                <a:blip r:embed="rId23"/>
                <a:stretch>
                  <a:fillRect t="-11842" b="-27632"/>
                </a:stretch>
              </a:blipFill>
            </p:spPr>
            <p:txBody>
              <a:bodyPr/>
              <a:lstStyle/>
              <a:p>
                <a:r>
                  <a:rPr lang="zh-CN" altLang="en-US">
                    <a:noFill/>
                  </a:rPr>
                  <a:t> </a:t>
                </a:r>
              </a:p>
            </p:txBody>
          </p:sp>
        </mc:Fallback>
      </mc:AlternateContent>
      <p:sp>
        <p:nvSpPr>
          <p:cNvPr id="79" name="任意多边形: 形状 78">
            <a:extLst>
              <a:ext uri="{FF2B5EF4-FFF2-40B4-BE49-F238E27FC236}">
                <a16:creationId xmlns:a16="http://schemas.microsoft.com/office/drawing/2014/main" id="{7E1A0E52-C98B-416A-9E5B-ED702D9A555D}"/>
              </a:ext>
            </a:extLst>
          </p:cNvPr>
          <p:cNvSpPr/>
          <p:nvPr/>
        </p:nvSpPr>
        <p:spPr>
          <a:xfrm>
            <a:off x="4710223" y="3876601"/>
            <a:ext cx="233917" cy="99976"/>
          </a:xfrm>
          <a:custGeom>
            <a:avLst/>
            <a:gdLst>
              <a:gd name="connsiteX0" fmla="*/ 0 w 233917"/>
              <a:gd name="connsiteY0" fmla="*/ 25548 h 99976"/>
              <a:gd name="connsiteX1" fmla="*/ 180754 w 233917"/>
              <a:gd name="connsiteY1" fmla="*/ 4283 h 99976"/>
              <a:gd name="connsiteX2" fmla="*/ 233917 w 233917"/>
              <a:gd name="connsiteY2" fmla="*/ 99976 h 99976"/>
            </a:gdLst>
            <a:ahLst/>
            <a:cxnLst>
              <a:cxn ang="0">
                <a:pos x="connsiteX0" y="connsiteY0"/>
              </a:cxn>
              <a:cxn ang="0">
                <a:pos x="connsiteX1" y="connsiteY1"/>
              </a:cxn>
              <a:cxn ang="0">
                <a:pos x="connsiteX2" y="connsiteY2"/>
              </a:cxn>
            </a:cxnLst>
            <a:rect l="l" t="t" r="r" b="b"/>
            <a:pathLst>
              <a:path w="233917" h="99976">
                <a:moveTo>
                  <a:pt x="0" y="25548"/>
                </a:moveTo>
                <a:cubicBezTo>
                  <a:pt x="70884" y="8713"/>
                  <a:pt x="141768" y="-8122"/>
                  <a:pt x="180754" y="4283"/>
                </a:cubicBezTo>
                <a:cubicBezTo>
                  <a:pt x="219740" y="16688"/>
                  <a:pt x="233917" y="99976"/>
                  <a:pt x="233917" y="99976"/>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0" name="文本框 79">
                <a:extLst>
                  <a:ext uri="{FF2B5EF4-FFF2-40B4-BE49-F238E27FC236}">
                    <a16:creationId xmlns:a16="http://schemas.microsoft.com/office/drawing/2014/main" id="{26ECA433-B62B-4F3B-8CC9-F2D44B57564A}"/>
                  </a:ext>
                </a:extLst>
              </p:cNvPr>
              <p:cNvSpPr txBox="1"/>
              <p:nvPr/>
            </p:nvSpPr>
            <p:spPr>
              <a:xfrm>
                <a:off x="4665769" y="3468918"/>
                <a:ext cx="45885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2400" b="1" i="1" smtClean="0">
                          <a:solidFill>
                            <a:srgbClr val="FFFF00"/>
                          </a:solidFill>
                          <a:latin typeface="Cambria Math" panose="02040503050406030204" pitchFamily="18" charset="0"/>
                          <a:ea typeface="Cambria Math" panose="02040503050406030204" pitchFamily="18" charset="0"/>
                          <a:cs typeface="+mn-ea"/>
                          <a:sym typeface="+mn-lt"/>
                        </a:rPr>
                        <m:t>𝜽</m:t>
                      </m:r>
                    </m:oMath>
                  </m:oMathPara>
                </a14:m>
                <a:endParaRPr lang="zh-CN" altLang="en-US" dirty="0"/>
              </a:p>
            </p:txBody>
          </p:sp>
        </mc:Choice>
        <mc:Fallback xmlns="">
          <p:sp>
            <p:nvSpPr>
              <p:cNvPr id="80" name="文本框 79">
                <a:extLst>
                  <a:ext uri="{FF2B5EF4-FFF2-40B4-BE49-F238E27FC236}">
                    <a16:creationId xmlns:a16="http://schemas.microsoft.com/office/drawing/2014/main" id="{26ECA433-B62B-4F3B-8CC9-F2D44B57564A}"/>
                  </a:ext>
                </a:extLst>
              </p:cNvPr>
              <p:cNvSpPr txBox="1">
                <a:spLocks noRot="1" noChangeAspect="1" noMove="1" noResize="1" noEditPoints="1" noAdjustHandles="1" noChangeArrowheads="1" noChangeShapeType="1" noTextEdit="1"/>
              </p:cNvSpPr>
              <p:nvPr/>
            </p:nvSpPr>
            <p:spPr>
              <a:xfrm>
                <a:off x="4665769" y="3468918"/>
                <a:ext cx="458855" cy="461665"/>
              </a:xfrm>
              <a:prstGeom prst="rect">
                <a:avLst/>
              </a:prstGeom>
              <a:blipFill>
                <a:blip r:embed="rId24"/>
                <a:stretch>
                  <a:fillRect/>
                </a:stretch>
              </a:blipFill>
            </p:spPr>
            <p:txBody>
              <a:bodyPr/>
              <a:lstStyle/>
              <a:p>
                <a:r>
                  <a:rPr lang="zh-CN" altLang="en-US">
                    <a:noFill/>
                  </a:rPr>
                  <a:t> </a:t>
                </a:r>
              </a:p>
            </p:txBody>
          </p:sp>
        </mc:Fallback>
      </mc:AlternateContent>
      <p:sp>
        <p:nvSpPr>
          <p:cNvPr id="83" name="任意多边形: 形状 82">
            <a:extLst>
              <a:ext uri="{FF2B5EF4-FFF2-40B4-BE49-F238E27FC236}">
                <a16:creationId xmlns:a16="http://schemas.microsoft.com/office/drawing/2014/main" id="{915B4562-ABF5-4EC7-B603-8FE49FD387DE}"/>
              </a:ext>
            </a:extLst>
          </p:cNvPr>
          <p:cNvSpPr/>
          <p:nvPr/>
        </p:nvSpPr>
        <p:spPr>
          <a:xfrm>
            <a:off x="9229060" y="3625702"/>
            <a:ext cx="160101" cy="404038"/>
          </a:xfrm>
          <a:custGeom>
            <a:avLst/>
            <a:gdLst>
              <a:gd name="connsiteX0" fmla="*/ 0 w 160101"/>
              <a:gd name="connsiteY0" fmla="*/ 0 h 404038"/>
              <a:gd name="connsiteX1" fmla="*/ 148856 w 160101"/>
              <a:gd name="connsiteY1" fmla="*/ 159489 h 404038"/>
              <a:gd name="connsiteX2" fmla="*/ 138224 w 160101"/>
              <a:gd name="connsiteY2" fmla="*/ 404038 h 404038"/>
            </a:gdLst>
            <a:ahLst/>
            <a:cxnLst>
              <a:cxn ang="0">
                <a:pos x="connsiteX0" y="connsiteY0"/>
              </a:cxn>
              <a:cxn ang="0">
                <a:pos x="connsiteX1" y="connsiteY1"/>
              </a:cxn>
              <a:cxn ang="0">
                <a:pos x="connsiteX2" y="connsiteY2"/>
              </a:cxn>
            </a:cxnLst>
            <a:rect l="l" t="t" r="r" b="b"/>
            <a:pathLst>
              <a:path w="160101" h="404038">
                <a:moveTo>
                  <a:pt x="0" y="0"/>
                </a:moveTo>
                <a:cubicBezTo>
                  <a:pt x="62909" y="46074"/>
                  <a:pt x="125819" y="92149"/>
                  <a:pt x="148856" y="159489"/>
                </a:cubicBezTo>
                <a:cubicBezTo>
                  <a:pt x="171893" y="226829"/>
                  <a:pt x="155058" y="315433"/>
                  <a:pt x="138224" y="404038"/>
                </a:cubicBezTo>
              </a:path>
            </a:pathLst>
          </a:cu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36444997"/>
      </p:ext>
    </p:extLst>
  </p:cSld>
  <p:clrMapOvr>
    <a:masterClrMapping/>
  </p:clrMapOvr>
  <mc:AlternateContent xmlns:mc="http://schemas.openxmlformats.org/markup-compatibility/2006" xmlns:p14="http://schemas.microsoft.com/office/powerpoint/2010/main">
    <mc:Choice Requires="p14">
      <p:transition spd="med" p14:dur="700" advTm="3000">
        <p:fade/>
      </p:transition>
    </mc:Choice>
    <mc:Fallback xmlns="">
      <p:transition spd="med"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创意黑板风格论文答辩PPT模板"/>
  <p:tag name="ISPRING_FIRST_PUBLISH"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rty1iec">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18837</TotalTime>
  <Words>1180</Words>
  <Application>Microsoft Office PowerPoint</Application>
  <PresentationFormat>宽屏</PresentationFormat>
  <Paragraphs>413</Paragraphs>
  <Slides>19</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微软雅黑</vt:lpstr>
      <vt:lpstr>字魂59号-创粗黑</vt:lpstr>
      <vt:lpstr>Arial</vt:lpstr>
      <vt:lpstr>Calibri</vt:lpstr>
      <vt:lpstr>Cambria Math</vt:lpstr>
      <vt:lpstr>Times New Roman</vt:lpstr>
      <vt:lpstr>Verdana</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普通物理实验绪论</dc:title>
  <dc:creator>翟立朋</dc:creator>
  <cp:lastModifiedBy>翟 立朋</cp:lastModifiedBy>
  <cp:revision>1097</cp:revision>
  <dcterms:created xsi:type="dcterms:W3CDTF">2018-08-08T10:07:00Z</dcterms:created>
  <dcterms:modified xsi:type="dcterms:W3CDTF">2022-10-22T09:37:53Z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2052-10.1.0.7668</vt:lpwstr>
  </property>
  <property fmtid="{D5CDD505-2E9C-101B-9397-08002B2CF9AE}" pid="3" name="KSORubyTemplateID">
    <vt:lpwstr>8</vt:lpwstr>
  </property>
</Properties>
</file>