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4" r:id="rId4"/>
    <p:sldId id="269" r:id="rId5"/>
    <p:sldId id="265" r:id="rId6"/>
    <p:sldId id="271" r:id="rId7"/>
    <p:sldId id="259" r:id="rId8"/>
    <p:sldId id="260" r:id="rId9"/>
    <p:sldId id="257" r:id="rId10"/>
    <p:sldId id="261" r:id="rId11"/>
    <p:sldId id="258" r:id="rId12"/>
    <p:sldId id="262" r:id="rId13"/>
    <p:sldId id="263" r:id="rId14"/>
    <p:sldId id="268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C00"/>
    <a:srgbClr val="E91E63"/>
    <a:srgbClr val="5B9BD5"/>
    <a:srgbClr val="C016DC"/>
    <a:srgbClr val="D220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E0F5-1D07-43FA-8744-9E502804769F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CE57-2DAA-4CD2-B184-F05EDFA3B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11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E0F5-1D07-43FA-8744-9E502804769F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CE57-2DAA-4CD2-B184-F05EDFA3B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60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E0F5-1D07-43FA-8744-9E502804769F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CE57-2DAA-4CD2-B184-F05EDFA3B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6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E0F5-1D07-43FA-8744-9E502804769F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CE57-2DAA-4CD2-B184-F05EDFA3B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01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E0F5-1D07-43FA-8744-9E502804769F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CE57-2DAA-4CD2-B184-F05EDFA3B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90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E0F5-1D07-43FA-8744-9E502804769F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CE57-2DAA-4CD2-B184-F05EDFA3B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E0F5-1D07-43FA-8744-9E502804769F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CE57-2DAA-4CD2-B184-F05EDFA3B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67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E0F5-1D07-43FA-8744-9E502804769F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CE57-2DAA-4CD2-B184-F05EDFA3B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58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E0F5-1D07-43FA-8744-9E502804769F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CE57-2DAA-4CD2-B184-F05EDFA3B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99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E0F5-1D07-43FA-8744-9E502804769F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CE57-2DAA-4CD2-B184-F05EDFA3B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50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E0F5-1D07-43FA-8744-9E502804769F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CE57-2DAA-4CD2-B184-F05EDFA3B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7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8E0F5-1D07-43FA-8744-9E502804769F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ACE57-2DAA-4CD2-B184-F05EDFA3B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99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4" y="-1191208"/>
            <a:ext cx="12073812" cy="804920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부울경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반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조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rgbClr val="FFC000"/>
                </a:solidFill>
              </a:rPr>
              <a:t>Voyage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rgbClr val="00B0F0"/>
                </a:solidFill>
              </a:rPr>
              <a:t>Hub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발표 </a:t>
            </a:r>
            <a:r>
              <a:rPr lang="en-US" altLang="ko-KR" dirty="0">
                <a:solidFill>
                  <a:schemeClr val="bg1"/>
                </a:solidFill>
              </a:rPr>
              <a:t>PPT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583376"/>
            <a:ext cx="9144000" cy="2416377"/>
          </a:xfrm>
        </p:spPr>
        <p:txBody>
          <a:bodyPr anchor="ctr">
            <a:norm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팀장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☆</a:t>
            </a:r>
            <a:r>
              <a:rPr lang="ko-KR" altLang="en-US" dirty="0">
                <a:solidFill>
                  <a:srgbClr val="FFC000"/>
                </a:solidFill>
              </a:rPr>
              <a:t>우</a:t>
            </a:r>
            <a:r>
              <a:rPr lang="ko-KR" altLang="en-US" dirty="0">
                <a:solidFill>
                  <a:srgbClr val="92D050"/>
                </a:solidFill>
              </a:rPr>
              <a:t>미</a:t>
            </a:r>
            <a:r>
              <a:rPr lang="ko-KR" altLang="en-US" dirty="0">
                <a:solidFill>
                  <a:srgbClr val="00B0F0"/>
                </a:solidFill>
              </a:rPr>
              <a:t>경</a:t>
            </a:r>
            <a:r>
              <a:rPr lang="ko-KR" altLang="en-US" dirty="0">
                <a:solidFill>
                  <a:srgbClr val="7030A0"/>
                </a:solidFill>
              </a:rPr>
              <a:t>★</a:t>
            </a:r>
            <a:endParaRPr lang="en-US" altLang="ko-KR" dirty="0">
              <a:solidFill>
                <a:srgbClr val="7030A0"/>
              </a:solidFill>
            </a:endParaRPr>
          </a:p>
          <a:p>
            <a:r>
              <a:rPr lang="ko-KR" altLang="en-US" sz="1800" dirty="0">
                <a:solidFill>
                  <a:schemeClr val="bg1"/>
                </a:solidFill>
              </a:rPr>
              <a:t>그냥 팀원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장수영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68273" y="3200400"/>
            <a:ext cx="3613262" cy="2933717"/>
            <a:chOff x="268273" y="3200400"/>
            <a:chExt cx="3613262" cy="2933717"/>
          </a:xfrm>
        </p:grpSpPr>
        <p:sp>
          <p:nvSpPr>
            <p:cNvPr id="7" name="타원 6"/>
            <p:cNvSpPr/>
            <p:nvPr/>
          </p:nvSpPr>
          <p:spPr>
            <a:xfrm>
              <a:off x="2397967" y="3200400"/>
              <a:ext cx="1483568" cy="26231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1530221" y="3847725"/>
              <a:ext cx="2351314" cy="21321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268273" y="5592941"/>
              <a:ext cx="2494384" cy="541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552026" y="5250238"/>
              <a:ext cx="368178" cy="4665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사각형 설명선 4"/>
          <p:cNvSpPr/>
          <p:nvPr/>
        </p:nvSpPr>
        <p:spPr>
          <a:xfrm>
            <a:off x="4080588" y="2024746"/>
            <a:ext cx="4030824" cy="707265"/>
          </a:xfrm>
          <a:prstGeom prst="wedgeRectCallout">
            <a:avLst>
              <a:gd name="adj1" fmla="val -54166"/>
              <a:gd name="adj2" fmla="val 46646"/>
            </a:avLst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4039206">
            <a:off x="792722" y="4026915"/>
            <a:ext cx="1567543" cy="2758518"/>
          </a:xfrm>
          <a:prstGeom prst="triangle">
            <a:avLst>
              <a:gd name="adj" fmla="val 705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2638"/>
            <a:ext cx="4264090" cy="426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10" y="2944216"/>
            <a:ext cx="4363059" cy="19338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971" y="3827450"/>
            <a:ext cx="5581823" cy="2697436"/>
          </a:xfrm>
          <a:prstGeom prst="rect">
            <a:avLst/>
          </a:prstGeom>
        </p:spPr>
      </p:pic>
      <p:cxnSp>
        <p:nvCxnSpPr>
          <p:cNvPr id="7" name="꺾인 연결선 6"/>
          <p:cNvCxnSpPr>
            <a:endCxn id="5" idx="1"/>
          </p:cNvCxnSpPr>
          <p:nvPr/>
        </p:nvCxnSpPr>
        <p:spPr>
          <a:xfrm>
            <a:off x="4073236" y="4364182"/>
            <a:ext cx="1720735" cy="811986"/>
          </a:xfrm>
          <a:prstGeom prst="bentConnector3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466" y="355839"/>
            <a:ext cx="6146105" cy="2761628"/>
          </a:xfrm>
          <a:prstGeom prst="rect">
            <a:avLst/>
          </a:prstGeom>
        </p:spPr>
      </p:pic>
      <p:cxnSp>
        <p:nvCxnSpPr>
          <p:cNvPr id="9" name="꺾인 연결선 8"/>
          <p:cNvCxnSpPr>
            <a:endCxn id="8" idx="1"/>
          </p:cNvCxnSpPr>
          <p:nvPr/>
        </p:nvCxnSpPr>
        <p:spPr>
          <a:xfrm rot="5400000" flipH="1" flipV="1">
            <a:off x="3800223" y="1939162"/>
            <a:ext cx="2125751" cy="1720735"/>
          </a:xfrm>
          <a:prstGeom prst="bent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122218" y="3911138"/>
            <a:ext cx="3017520" cy="3034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22218" y="4211899"/>
            <a:ext cx="3017520" cy="3034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42288" y="768547"/>
            <a:ext cx="5310673" cy="4351338"/>
          </a:xfrm>
        </p:spPr>
        <p:txBody>
          <a:bodyPr/>
          <a:lstStyle/>
          <a:p>
            <a:r>
              <a:rPr lang="ko-KR" altLang="en-US" dirty="0" smtClean="0"/>
              <a:t>여행지 위치 </a:t>
            </a:r>
            <a:r>
              <a:rPr lang="ko-KR" altLang="en-US" dirty="0" err="1" smtClean="0"/>
              <a:t>맵에서</a:t>
            </a:r>
            <a:r>
              <a:rPr lang="ko-KR" altLang="en-US" dirty="0" smtClean="0"/>
              <a:t> 확인 가능</a:t>
            </a:r>
            <a:endParaRPr lang="en-US" altLang="ko-KR" dirty="0" smtClean="0"/>
          </a:p>
          <a:p>
            <a:r>
              <a:rPr lang="ko-KR" altLang="en-US" dirty="0" smtClean="0"/>
              <a:t>카카오 맵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사</a:t>
            </a:r>
            <a:r>
              <a:rPr lang="ko-KR" altLang="en-US" dirty="0" smtClean="0"/>
              <a:t>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18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1598" b="5772"/>
          <a:stretch/>
        </p:blipFill>
        <p:spPr>
          <a:xfrm>
            <a:off x="3492485" y="1351430"/>
            <a:ext cx="7310040" cy="4722175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3598" y="2120440"/>
            <a:ext cx="3363489" cy="780834"/>
          </a:xfrm>
          <a:ln w="57150">
            <a:solidFill>
              <a:srgbClr val="5B9BD5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2000" dirty="0" smtClean="0"/>
              <a:t>게시물에 </a:t>
            </a:r>
            <a:r>
              <a:rPr lang="ko-KR" altLang="en-US" sz="2000" b="1" dirty="0" smtClean="0">
                <a:solidFill>
                  <a:srgbClr val="00B0F0"/>
                </a:solidFill>
              </a:rPr>
              <a:t>감정 </a:t>
            </a:r>
            <a:r>
              <a:rPr lang="ko-KR" altLang="en-US" sz="2000" b="1" dirty="0" err="1" smtClean="0">
                <a:solidFill>
                  <a:srgbClr val="00B0F0"/>
                </a:solidFill>
              </a:rPr>
              <a:t>이모티콘</a:t>
            </a:r>
            <a:r>
              <a:rPr lang="ko-KR" altLang="en-US" sz="2000" dirty="0" err="1" smtClean="0"/>
              <a:t>을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클릭하여 </a:t>
            </a:r>
            <a:r>
              <a:rPr lang="ko-KR" altLang="en-US" sz="2000" dirty="0" smtClean="0"/>
              <a:t>반응 추가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46" y="5888988"/>
            <a:ext cx="1166387" cy="8478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86" y="4268785"/>
            <a:ext cx="1161901" cy="8478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79" y="3394426"/>
            <a:ext cx="1206763" cy="10856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40" y="5125775"/>
            <a:ext cx="1054235" cy="1031805"/>
          </a:xfrm>
          <a:prstGeom prst="rect">
            <a:avLst/>
          </a:prstGeom>
        </p:spPr>
      </p:pic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728340" y="6302972"/>
            <a:ext cx="4252167" cy="411171"/>
          </a:xfrm>
          <a:prstGeom prst="rect">
            <a:avLst/>
          </a:prstGeom>
          <a:ln w="28575">
            <a:solidFill>
              <a:srgbClr val="E91E63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600" b="1" dirty="0" smtClean="0"/>
              <a:t>본인이 작성</a:t>
            </a:r>
            <a:r>
              <a:rPr lang="ko-KR" altLang="en-US" sz="1600" dirty="0" smtClean="0"/>
              <a:t>한 </a:t>
            </a:r>
            <a:r>
              <a:rPr lang="ko-KR" altLang="en-US" sz="1600" dirty="0" err="1" smtClean="0"/>
              <a:t>게시글만</a:t>
            </a:r>
            <a:r>
              <a:rPr lang="ko-KR" altLang="en-US" sz="1600" dirty="0" smtClean="0"/>
              <a:t> 삭제 및 수정 가능</a:t>
            </a:r>
            <a:endParaRPr lang="ko-KR" altLang="en-US" sz="1600" dirty="0"/>
          </a:p>
        </p:txBody>
      </p:sp>
      <p:cxnSp>
        <p:nvCxnSpPr>
          <p:cNvPr id="12" name="꺾인 연결선 11"/>
          <p:cNvCxnSpPr>
            <a:endCxn id="21" idx="1"/>
          </p:cNvCxnSpPr>
          <p:nvPr/>
        </p:nvCxnSpPr>
        <p:spPr>
          <a:xfrm rot="16200000" flipH="1">
            <a:off x="2056150" y="3355394"/>
            <a:ext cx="2468495" cy="1560251"/>
          </a:xfrm>
          <a:prstGeom prst="bentConnector2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070523" y="5029200"/>
            <a:ext cx="952219" cy="681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/>
          <p:nvPr/>
        </p:nvCxnSpPr>
        <p:spPr>
          <a:xfrm rot="10800000">
            <a:off x="10720874" y="5775656"/>
            <a:ext cx="632927" cy="527315"/>
          </a:xfrm>
          <a:prstGeom prst="bentConnector3">
            <a:avLst>
              <a:gd name="adj1" fmla="val 2826"/>
            </a:avLst>
          </a:prstGeom>
          <a:ln w="57150">
            <a:solidFill>
              <a:srgbClr val="E91E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5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 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5764" y="1896876"/>
            <a:ext cx="6075784" cy="4012164"/>
          </a:xfrm>
          <a:ln w="57150"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회원 가입 시 입력한 개인 정보와 선택한 개인 프로필 출력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개인정보 수정 기능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북마크</a:t>
            </a:r>
            <a:r>
              <a:rPr lang="ko-KR" altLang="en-US" dirty="0" err="1" smtClean="0"/>
              <a:t>한</a:t>
            </a:r>
            <a:r>
              <a:rPr lang="ko-KR" altLang="en-US" dirty="0" smtClean="0"/>
              <a:t> 여행지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개인 페이지에서 </a:t>
            </a:r>
            <a:r>
              <a:rPr lang="ko-KR" altLang="en-US" dirty="0" err="1" smtClean="0"/>
              <a:t>북마크</a:t>
            </a:r>
            <a:r>
              <a:rPr lang="ko-KR" altLang="en-US" dirty="0" smtClean="0"/>
              <a:t> 삭제 가능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112" y="571313"/>
            <a:ext cx="5455115" cy="560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계획 페이지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6893" y="2019406"/>
            <a:ext cx="3995057" cy="936187"/>
          </a:xfrm>
          <a:solidFill>
            <a:schemeClr val="accent4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2400" dirty="0" err="1" smtClean="0"/>
              <a:t>북마크한</a:t>
            </a:r>
            <a:r>
              <a:rPr lang="ko-KR" altLang="en-US" sz="2400" dirty="0" smtClean="0"/>
              <a:t> 여행지 기반</a:t>
            </a:r>
            <a:endParaRPr lang="en-US" altLang="ko-KR" sz="2400" dirty="0" smtClean="0"/>
          </a:p>
          <a:p>
            <a:pPr marL="0" indent="0" algn="ctr">
              <a:buNone/>
            </a:pPr>
            <a:r>
              <a:rPr lang="ko-KR" altLang="en-US" sz="2400" dirty="0" smtClean="0"/>
              <a:t>일정 기록 페이지</a:t>
            </a:r>
            <a:endParaRPr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50507"/>
            <a:ext cx="5859527" cy="58596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430763" y="3091471"/>
            <a:ext cx="5543939" cy="3726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북마크한</a:t>
            </a:r>
            <a:r>
              <a:rPr lang="ko-KR" altLang="en-US" dirty="0" smtClean="0"/>
              <a:t> 여행지 목록이 출력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옆의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버튼을 눌러서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일정 테이블에 추가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일자 별 여행 계획 테이블 출력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sp>
        <p:nvSpPr>
          <p:cNvPr id="6" name="이등변 삼각형 5"/>
          <p:cNvSpPr/>
          <p:nvPr/>
        </p:nvSpPr>
        <p:spPr>
          <a:xfrm>
            <a:off x="1995294" y="1439401"/>
            <a:ext cx="391886" cy="580005"/>
          </a:xfrm>
          <a:prstGeom prst="triangle">
            <a:avLst>
              <a:gd name="adj" fmla="val 52265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87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후기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성과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</a:t>
            </a:r>
            <a:r>
              <a:rPr lang="ko-KR" altLang="en-US" dirty="0"/>
              <a:t>별 </a:t>
            </a:r>
            <a:r>
              <a:rPr lang="ko-KR" altLang="en-US" dirty="0" err="1"/>
              <a:t>북마크</a:t>
            </a:r>
            <a:r>
              <a:rPr lang="ko-KR" altLang="en-US" dirty="0"/>
              <a:t> 기능</a:t>
            </a:r>
            <a:r>
              <a:rPr lang="en-US" altLang="ko-KR" dirty="0"/>
              <a:t>, </a:t>
            </a:r>
            <a:r>
              <a:rPr lang="ko-KR" altLang="en-US" dirty="0"/>
              <a:t>여행 계획 기능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</a:t>
            </a:r>
            <a:r>
              <a:rPr lang="ko-KR" altLang="en-US" dirty="0"/>
              <a:t>간 교류가 가능한 게시판 기능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여행 </a:t>
            </a:r>
            <a:r>
              <a:rPr lang="ko-KR" altLang="en-US" dirty="0"/>
              <a:t>전반을 한 번에 구성할 수 있는 여행 </a:t>
            </a:r>
            <a:r>
              <a:rPr lang="ko-KR" altLang="en-US" dirty="0" smtClean="0"/>
              <a:t>플랫폼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  <a:p>
            <a:r>
              <a:rPr lang="ko-KR" altLang="en-US" dirty="0"/>
              <a:t>개선할 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계획 페이지에 </a:t>
            </a:r>
            <a:r>
              <a:rPr lang="ko-KR" altLang="en-US" dirty="0" err="1" smtClean="0"/>
              <a:t>카카오맵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api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여행지 별 맵 </a:t>
            </a:r>
            <a:r>
              <a:rPr lang="ko-KR" altLang="en-US" dirty="0" err="1" smtClean="0"/>
              <a:t>마커</a:t>
            </a:r>
            <a:r>
              <a:rPr lang="ko-KR" altLang="en-US" dirty="0" smtClean="0"/>
              <a:t> 추가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	UX </a:t>
            </a:r>
            <a:r>
              <a:rPr lang="ko-KR" altLang="en-US" dirty="0" smtClean="0"/>
              <a:t>향상 가능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1530221" y="3051110"/>
            <a:ext cx="307910" cy="401217"/>
          </a:xfrm>
          <a:prstGeom prst="rightArrow">
            <a:avLst/>
          </a:prstGeom>
          <a:solidFill>
            <a:srgbClr val="C016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1530221" y="5078963"/>
            <a:ext cx="307910" cy="401217"/>
          </a:xfrm>
          <a:prstGeom prst="rightArrow">
            <a:avLst/>
          </a:prstGeom>
          <a:solidFill>
            <a:srgbClr val="C016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37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379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 smtClean="0"/>
              <a:t>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16698" y="1690688"/>
            <a:ext cx="3724469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기획 배경 및 목표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일정 및 계획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차별화 전략 기술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개발 결과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기대 효과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개발 후기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525" y="0"/>
            <a:ext cx="6021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1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09" y="3799688"/>
            <a:ext cx="1661547" cy="77527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 및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여행 사이트 제작</a:t>
            </a:r>
            <a:endParaRPr lang="en-US" altLang="ko-KR" dirty="0" smtClean="0"/>
          </a:p>
          <a:p>
            <a:r>
              <a:rPr lang="ko-KR" altLang="en-US" dirty="0" smtClean="0"/>
              <a:t>우리의 목표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돌아가는 사이트 만들</a:t>
            </a:r>
            <a:r>
              <a:rPr lang="ko-KR" altLang="en-US" dirty="0" smtClean="0"/>
              <a:t>기</a:t>
            </a:r>
            <a:endParaRPr lang="ko-KR" altLang="en-US" dirty="0"/>
          </a:p>
        </p:txBody>
      </p:sp>
      <p:sp>
        <p:nvSpPr>
          <p:cNvPr id="4" name="타원형 설명선 3"/>
          <p:cNvSpPr/>
          <p:nvPr/>
        </p:nvSpPr>
        <p:spPr>
          <a:xfrm>
            <a:off x="1886989" y="2876204"/>
            <a:ext cx="2294312" cy="161835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기본적인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기능만이라도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만들어보자</a:t>
            </a:r>
            <a:r>
              <a:rPr lang="en-US" altLang="ko-KR" dirty="0" smtClean="0"/>
              <a:t>!</a:t>
            </a:r>
          </a:p>
        </p:txBody>
      </p:sp>
      <p:sp>
        <p:nvSpPr>
          <p:cNvPr id="5" name="자유형 4"/>
          <p:cNvSpPr/>
          <p:nvPr/>
        </p:nvSpPr>
        <p:spPr>
          <a:xfrm>
            <a:off x="315883" y="4272742"/>
            <a:ext cx="2103131" cy="2128058"/>
          </a:xfrm>
          <a:custGeom>
            <a:avLst/>
            <a:gdLst>
              <a:gd name="connsiteX0" fmla="*/ 0 w 2103131"/>
              <a:gd name="connsiteY0" fmla="*/ 2019993 h 2128058"/>
              <a:gd name="connsiteX1" fmla="*/ 8313 w 2103131"/>
              <a:gd name="connsiteY1" fmla="*/ 1862051 h 2128058"/>
              <a:gd name="connsiteX2" fmla="*/ 58189 w 2103131"/>
              <a:gd name="connsiteY2" fmla="*/ 1762298 h 2128058"/>
              <a:gd name="connsiteX3" fmla="*/ 83127 w 2103131"/>
              <a:gd name="connsiteY3" fmla="*/ 1712422 h 2128058"/>
              <a:gd name="connsiteX4" fmla="*/ 157942 w 2103131"/>
              <a:gd name="connsiteY4" fmla="*/ 1579418 h 2128058"/>
              <a:gd name="connsiteX5" fmla="*/ 174567 w 2103131"/>
              <a:gd name="connsiteY5" fmla="*/ 1529542 h 2128058"/>
              <a:gd name="connsiteX6" fmla="*/ 224444 w 2103131"/>
              <a:gd name="connsiteY6" fmla="*/ 1479666 h 2128058"/>
              <a:gd name="connsiteX7" fmla="*/ 266007 w 2103131"/>
              <a:gd name="connsiteY7" fmla="*/ 1429789 h 2128058"/>
              <a:gd name="connsiteX8" fmla="*/ 315884 w 2103131"/>
              <a:gd name="connsiteY8" fmla="*/ 1388226 h 2128058"/>
              <a:gd name="connsiteX9" fmla="*/ 357447 w 2103131"/>
              <a:gd name="connsiteY9" fmla="*/ 1346662 h 2128058"/>
              <a:gd name="connsiteX10" fmla="*/ 399011 w 2103131"/>
              <a:gd name="connsiteY10" fmla="*/ 1313411 h 2128058"/>
              <a:gd name="connsiteX11" fmla="*/ 415637 w 2103131"/>
              <a:gd name="connsiteY11" fmla="*/ 1296786 h 2128058"/>
              <a:gd name="connsiteX12" fmla="*/ 440575 w 2103131"/>
              <a:gd name="connsiteY12" fmla="*/ 1263535 h 2128058"/>
              <a:gd name="connsiteX13" fmla="*/ 482138 w 2103131"/>
              <a:gd name="connsiteY13" fmla="*/ 1238597 h 2128058"/>
              <a:gd name="connsiteX14" fmla="*/ 581891 w 2103131"/>
              <a:gd name="connsiteY14" fmla="*/ 1180407 h 2128058"/>
              <a:gd name="connsiteX15" fmla="*/ 623455 w 2103131"/>
              <a:gd name="connsiteY15" fmla="*/ 1172095 h 2128058"/>
              <a:gd name="connsiteX16" fmla="*/ 665018 w 2103131"/>
              <a:gd name="connsiteY16" fmla="*/ 1155469 h 2128058"/>
              <a:gd name="connsiteX17" fmla="*/ 689957 w 2103131"/>
              <a:gd name="connsiteY17" fmla="*/ 1138844 h 2128058"/>
              <a:gd name="connsiteX18" fmla="*/ 723207 w 2103131"/>
              <a:gd name="connsiteY18" fmla="*/ 1130531 h 2128058"/>
              <a:gd name="connsiteX19" fmla="*/ 748146 w 2103131"/>
              <a:gd name="connsiteY19" fmla="*/ 1088967 h 2128058"/>
              <a:gd name="connsiteX20" fmla="*/ 756458 w 2103131"/>
              <a:gd name="connsiteY20" fmla="*/ 606829 h 2128058"/>
              <a:gd name="connsiteX21" fmla="*/ 764771 w 2103131"/>
              <a:gd name="connsiteY21" fmla="*/ 532015 h 2128058"/>
              <a:gd name="connsiteX22" fmla="*/ 789709 w 2103131"/>
              <a:gd name="connsiteY22" fmla="*/ 407324 h 2128058"/>
              <a:gd name="connsiteX23" fmla="*/ 806335 w 2103131"/>
              <a:gd name="connsiteY23" fmla="*/ 357447 h 2128058"/>
              <a:gd name="connsiteX24" fmla="*/ 839586 w 2103131"/>
              <a:gd name="connsiteY24" fmla="*/ 241069 h 2128058"/>
              <a:gd name="connsiteX25" fmla="*/ 856211 w 2103131"/>
              <a:gd name="connsiteY25" fmla="*/ 166255 h 2128058"/>
              <a:gd name="connsiteX26" fmla="*/ 881149 w 2103131"/>
              <a:gd name="connsiteY26" fmla="*/ 141317 h 2128058"/>
              <a:gd name="connsiteX27" fmla="*/ 889462 w 2103131"/>
              <a:gd name="connsiteY27" fmla="*/ 99753 h 2128058"/>
              <a:gd name="connsiteX28" fmla="*/ 964277 w 2103131"/>
              <a:gd name="connsiteY28" fmla="*/ 49877 h 2128058"/>
              <a:gd name="connsiteX29" fmla="*/ 1005840 w 2103131"/>
              <a:gd name="connsiteY29" fmla="*/ 24938 h 2128058"/>
              <a:gd name="connsiteX30" fmla="*/ 1088967 w 2103131"/>
              <a:gd name="connsiteY30" fmla="*/ 8313 h 2128058"/>
              <a:gd name="connsiteX31" fmla="*/ 1130531 w 2103131"/>
              <a:gd name="connsiteY31" fmla="*/ 0 h 2128058"/>
              <a:gd name="connsiteX32" fmla="*/ 1271847 w 2103131"/>
              <a:gd name="connsiteY32" fmla="*/ 8313 h 2128058"/>
              <a:gd name="connsiteX33" fmla="*/ 1321724 w 2103131"/>
              <a:gd name="connsiteY33" fmla="*/ 16626 h 2128058"/>
              <a:gd name="connsiteX34" fmla="*/ 1363287 w 2103131"/>
              <a:gd name="connsiteY34" fmla="*/ 41564 h 2128058"/>
              <a:gd name="connsiteX35" fmla="*/ 1463040 w 2103131"/>
              <a:gd name="connsiteY35" fmla="*/ 83127 h 2128058"/>
              <a:gd name="connsiteX36" fmla="*/ 1504604 w 2103131"/>
              <a:gd name="connsiteY36" fmla="*/ 116378 h 2128058"/>
              <a:gd name="connsiteX37" fmla="*/ 1529542 w 2103131"/>
              <a:gd name="connsiteY37" fmla="*/ 133004 h 2128058"/>
              <a:gd name="connsiteX38" fmla="*/ 1554480 w 2103131"/>
              <a:gd name="connsiteY38" fmla="*/ 166255 h 2128058"/>
              <a:gd name="connsiteX39" fmla="*/ 1579418 w 2103131"/>
              <a:gd name="connsiteY39" fmla="*/ 191193 h 2128058"/>
              <a:gd name="connsiteX40" fmla="*/ 1629295 w 2103131"/>
              <a:gd name="connsiteY40" fmla="*/ 266007 h 2128058"/>
              <a:gd name="connsiteX41" fmla="*/ 1670858 w 2103131"/>
              <a:gd name="connsiteY41" fmla="*/ 315884 h 2128058"/>
              <a:gd name="connsiteX42" fmla="*/ 1695797 w 2103131"/>
              <a:gd name="connsiteY42" fmla="*/ 357447 h 2128058"/>
              <a:gd name="connsiteX43" fmla="*/ 1745673 w 2103131"/>
              <a:gd name="connsiteY43" fmla="*/ 407324 h 2128058"/>
              <a:gd name="connsiteX44" fmla="*/ 1770611 w 2103131"/>
              <a:gd name="connsiteY44" fmla="*/ 473826 h 2128058"/>
              <a:gd name="connsiteX45" fmla="*/ 1795549 w 2103131"/>
              <a:gd name="connsiteY45" fmla="*/ 532015 h 2128058"/>
              <a:gd name="connsiteX46" fmla="*/ 1803862 w 2103131"/>
              <a:gd name="connsiteY46" fmla="*/ 565266 h 2128058"/>
              <a:gd name="connsiteX47" fmla="*/ 1795549 w 2103131"/>
              <a:gd name="connsiteY47" fmla="*/ 856211 h 2128058"/>
              <a:gd name="connsiteX48" fmla="*/ 1787237 w 2103131"/>
              <a:gd name="connsiteY48" fmla="*/ 881149 h 2128058"/>
              <a:gd name="connsiteX49" fmla="*/ 1762298 w 2103131"/>
              <a:gd name="connsiteY49" fmla="*/ 939338 h 2128058"/>
              <a:gd name="connsiteX50" fmla="*/ 1712422 w 2103131"/>
              <a:gd name="connsiteY50" fmla="*/ 1030778 h 2128058"/>
              <a:gd name="connsiteX51" fmla="*/ 1687484 w 2103131"/>
              <a:gd name="connsiteY51" fmla="*/ 1064029 h 2128058"/>
              <a:gd name="connsiteX52" fmla="*/ 1679171 w 2103131"/>
              <a:gd name="connsiteY52" fmla="*/ 1088967 h 2128058"/>
              <a:gd name="connsiteX53" fmla="*/ 1645920 w 2103131"/>
              <a:gd name="connsiteY53" fmla="*/ 1130531 h 2128058"/>
              <a:gd name="connsiteX54" fmla="*/ 1629295 w 2103131"/>
              <a:gd name="connsiteY54" fmla="*/ 1155469 h 2128058"/>
              <a:gd name="connsiteX55" fmla="*/ 1662546 w 2103131"/>
              <a:gd name="connsiteY55" fmla="*/ 1213658 h 2128058"/>
              <a:gd name="connsiteX56" fmla="*/ 1687484 w 2103131"/>
              <a:gd name="connsiteY56" fmla="*/ 1263535 h 2128058"/>
              <a:gd name="connsiteX57" fmla="*/ 1695797 w 2103131"/>
              <a:gd name="connsiteY57" fmla="*/ 1288473 h 2128058"/>
              <a:gd name="connsiteX58" fmla="*/ 1712422 w 2103131"/>
              <a:gd name="connsiteY58" fmla="*/ 1346662 h 2128058"/>
              <a:gd name="connsiteX59" fmla="*/ 1729047 w 2103131"/>
              <a:gd name="connsiteY59" fmla="*/ 1371600 h 2128058"/>
              <a:gd name="connsiteX60" fmla="*/ 1795549 w 2103131"/>
              <a:gd name="connsiteY60" fmla="*/ 1479666 h 2128058"/>
              <a:gd name="connsiteX61" fmla="*/ 1828800 w 2103131"/>
              <a:gd name="connsiteY61" fmla="*/ 1529542 h 2128058"/>
              <a:gd name="connsiteX62" fmla="*/ 1862051 w 2103131"/>
              <a:gd name="connsiteY62" fmla="*/ 1571106 h 2128058"/>
              <a:gd name="connsiteX63" fmla="*/ 1920240 w 2103131"/>
              <a:gd name="connsiteY63" fmla="*/ 1662546 h 2128058"/>
              <a:gd name="connsiteX64" fmla="*/ 1936866 w 2103131"/>
              <a:gd name="connsiteY64" fmla="*/ 1720735 h 2128058"/>
              <a:gd name="connsiteX65" fmla="*/ 1961804 w 2103131"/>
              <a:gd name="connsiteY65" fmla="*/ 1753986 h 2128058"/>
              <a:gd name="connsiteX66" fmla="*/ 2003367 w 2103131"/>
              <a:gd name="connsiteY66" fmla="*/ 1870364 h 2128058"/>
              <a:gd name="connsiteX67" fmla="*/ 2019993 w 2103131"/>
              <a:gd name="connsiteY67" fmla="*/ 1895302 h 2128058"/>
              <a:gd name="connsiteX68" fmla="*/ 2036618 w 2103131"/>
              <a:gd name="connsiteY68" fmla="*/ 1945178 h 2128058"/>
              <a:gd name="connsiteX69" fmla="*/ 2044931 w 2103131"/>
              <a:gd name="connsiteY69" fmla="*/ 1978429 h 2128058"/>
              <a:gd name="connsiteX70" fmla="*/ 2069869 w 2103131"/>
              <a:gd name="connsiteY70" fmla="*/ 2019993 h 2128058"/>
              <a:gd name="connsiteX71" fmla="*/ 2078182 w 2103131"/>
              <a:gd name="connsiteY71" fmla="*/ 2053244 h 2128058"/>
              <a:gd name="connsiteX72" fmla="*/ 2094807 w 2103131"/>
              <a:gd name="connsiteY72" fmla="*/ 2086495 h 2128058"/>
              <a:gd name="connsiteX73" fmla="*/ 2103120 w 2103131"/>
              <a:gd name="connsiteY73" fmla="*/ 2128058 h 212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2103131" h="2128058">
                <a:moveTo>
                  <a:pt x="0" y="2019993"/>
                </a:moveTo>
                <a:cubicBezTo>
                  <a:pt x="2771" y="1967346"/>
                  <a:pt x="-3299" y="1913476"/>
                  <a:pt x="8313" y="1862051"/>
                </a:cubicBezTo>
                <a:cubicBezTo>
                  <a:pt x="16501" y="1825788"/>
                  <a:pt x="41564" y="1795549"/>
                  <a:pt x="58189" y="1762298"/>
                </a:cubicBezTo>
                <a:cubicBezTo>
                  <a:pt x="66502" y="1745673"/>
                  <a:pt x="74014" y="1728623"/>
                  <a:pt x="83127" y="1712422"/>
                </a:cubicBezTo>
                <a:cubicBezTo>
                  <a:pt x="108065" y="1668087"/>
                  <a:pt x="141857" y="1627675"/>
                  <a:pt x="157942" y="1579418"/>
                </a:cubicBezTo>
                <a:cubicBezTo>
                  <a:pt x="163484" y="1562793"/>
                  <a:pt x="164846" y="1544123"/>
                  <a:pt x="174567" y="1529542"/>
                </a:cubicBezTo>
                <a:cubicBezTo>
                  <a:pt x="187609" y="1509979"/>
                  <a:pt x="208556" y="1496998"/>
                  <a:pt x="224444" y="1479666"/>
                </a:cubicBezTo>
                <a:cubicBezTo>
                  <a:pt x="239068" y="1463713"/>
                  <a:pt x="250704" y="1445092"/>
                  <a:pt x="266007" y="1429789"/>
                </a:cubicBezTo>
                <a:cubicBezTo>
                  <a:pt x="281310" y="1414486"/>
                  <a:pt x="299871" y="1402784"/>
                  <a:pt x="315884" y="1388226"/>
                </a:cubicBezTo>
                <a:cubicBezTo>
                  <a:pt x="330382" y="1375046"/>
                  <a:pt x="342884" y="1359769"/>
                  <a:pt x="357447" y="1346662"/>
                </a:cubicBezTo>
                <a:cubicBezTo>
                  <a:pt x="370635" y="1334793"/>
                  <a:pt x="385540" y="1324958"/>
                  <a:pt x="399011" y="1313411"/>
                </a:cubicBezTo>
                <a:cubicBezTo>
                  <a:pt x="404962" y="1308311"/>
                  <a:pt x="410620" y="1302807"/>
                  <a:pt x="415637" y="1296786"/>
                </a:cubicBezTo>
                <a:cubicBezTo>
                  <a:pt x="424507" y="1286143"/>
                  <a:pt x="430148" y="1272658"/>
                  <a:pt x="440575" y="1263535"/>
                </a:cubicBezTo>
                <a:cubicBezTo>
                  <a:pt x="452734" y="1252896"/>
                  <a:pt x="468695" y="1247559"/>
                  <a:pt x="482138" y="1238597"/>
                </a:cubicBezTo>
                <a:cubicBezTo>
                  <a:pt x="516342" y="1215794"/>
                  <a:pt x="536759" y="1189433"/>
                  <a:pt x="581891" y="1180407"/>
                </a:cubicBezTo>
                <a:lnTo>
                  <a:pt x="623455" y="1172095"/>
                </a:lnTo>
                <a:cubicBezTo>
                  <a:pt x="637309" y="1166553"/>
                  <a:pt x="651672" y="1162142"/>
                  <a:pt x="665018" y="1155469"/>
                </a:cubicBezTo>
                <a:cubicBezTo>
                  <a:pt x="673954" y="1151001"/>
                  <a:pt x="680774" y="1142780"/>
                  <a:pt x="689957" y="1138844"/>
                </a:cubicBezTo>
                <a:cubicBezTo>
                  <a:pt x="700458" y="1134344"/>
                  <a:pt x="712124" y="1133302"/>
                  <a:pt x="723207" y="1130531"/>
                </a:cubicBezTo>
                <a:cubicBezTo>
                  <a:pt x="737032" y="1116707"/>
                  <a:pt x="747414" y="1111282"/>
                  <a:pt x="748146" y="1088967"/>
                </a:cubicBezTo>
                <a:cubicBezTo>
                  <a:pt x="753413" y="928317"/>
                  <a:pt x="751662" y="767494"/>
                  <a:pt x="756458" y="606829"/>
                </a:cubicBezTo>
                <a:cubicBezTo>
                  <a:pt x="757207" y="581749"/>
                  <a:pt x="761659" y="556913"/>
                  <a:pt x="764771" y="532015"/>
                </a:cubicBezTo>
                <a:cubicBezTo>
                  <a:pt x="771713" y="476483"/>
                  <a:pt x="773700" y="463356"/>
                  <a:pt x="789709" y="407324"/>
                </a:cubicBezTo>
                <a:cubicBezTo>
                  <a:pt x="794523" y="390473"/>
                  <a:pt x="802085" y="374449"/>
                  <a:pt x="806335" y="357447"/>
                </a:cubicBezTo>
                <a:cubicBezTo>
                  <a:pt x="834919" y="243112"/>
                  <a:pt x="806144" y="307951"/>
                  <a:pt x="839586" y="241069"/>
                </a:cubicBezTo>
                <a:cubicBezTo>
                  <a:pt x="840089" y="238554"/>
                  <a:pt x="852597" y="172579"/>
                  <a:pt x="856211" y="166255"/>
                </a:cubicBezTo>
                <a:cubicBezTo>
                  <a:pt x="862044" y="156048"/>
                  <a:pt x="872836" y="149630"/>
                  <a:pt x="881149" y="141317"/>
                </a:cubicBezTo>
                <a:cubicBezTo>
                  <a:pt x="883920" y="127462"/>
                  <a:pt x="882600" y="112104"/>
                  <a:pt x="889462" y="99753"/>
                </a:cubicBezTo>
                <a:cubicBezTo>
                  <a:pt x="910844" y="61265"/>
                  <a:pt x="929502" y="67264"/>
                  <a:pt x="964277" y="49877"/>
                </a:cubicBezTo>
                <a:cubicBezTo>
                  <a:pt x="978728" y="42651"/>
                  <a:pt x="990512" y="30047"/>
                  <a:pt x="1005840" y="24938"/>
                </a:cubicBezTo>
                <a:cubicBezTo>
                  <a:pt x="1032648" y="16002"/>
                  <a:pt x="1061258" y="13855"/>
                  <a:pt x="1088967" y="8313"/>
                </a:cubicBezTo>
                <a:lnTo>
                  <a:pt x="1130531" y="0"/>
                </a:lnTo>
                <a:cubicBezTo>
                  <a:pt x="1177636" y="2771"/>
                  <a:pt x="1224838" y="4225"/>
                  <a:pt x="1271847" y="8313"/>
                </a:cubicBezTo>
                <a:cubicBezTo>
                  <a:pt x="1288639" y="9773"/>
                  <a:pt x="1305884" y="10866"/>
                  <a:pt x="1321724" y="16626"/>
                </a:cubicBezTo>
                <a:cubicBezTo>
                  <a:pt x="1336908" y="22147"/>
                  <a:pt x="1348578" y="34878"/>
                  <a:pt x="1363287" y="41564"/>
                </a:cubicBezTo>
                <a:cubicBezTo>
                  <a:pt x="1477811" y="93620"/>
                  <a:pt x="1347625" y="19007"/>
                  <a:pt x="1463040" y="83127"/>
                </a:cubicBezTo>
                <a:cubicBezTo>
                  <a:pt x="1504900" y="106383"/>
                  <a:pt x="1472754" y="90898"/>
                  <a:pt x="1504604" y="116378"/>
                </a:cubicBezTo>
                <a:cubicBezTo>
                  <a:pt x="1512405" y="122619"/>
                  <a:pt x="1522478" y="125939"/>
                  <a:pt x="1529542" y="133004"/>
                </a:cubicBezTo>
                <a:cubicBezTo>
                  <a:pt x="1539339" y="142801"/>
                  <a:pt x="1545464" y="155736"/>
                  <a:pt x="1554480" y="166255"/>
                </a:cubicBezTo>
                <a:cubicBezTo>
                  <a:pt x="1562131" y="175181"/>
                  <a:pt x="1571767" y="182267"/>
                  <a:pt x="1579418" y="191193"/>
                </a:cubicBezTo>
                <a:cubicBezTo>
                  <a:pt x="1634409" y="255349"/>
                  <a:pt x="1573488" y="191597"/>
                  <a:pt x="1629295" y="266007"/>
                </a:cubicBezTo>
                <a:cubicBezTo>
                  <a:pt x="1691095" y="348408"/>
                  <a:pt x="1622390" y="238336"/>
                  <a:pt x="1670858" y="315884"/>
                </a:cubicBezTo>
                <a:cubicBezTo>
                  <a:pt x="1679421" y="329585"/>
                  <a:pt x="1685566" y="344942"/>
                  <a:pt x="1695797" y="357447"/>
                </a:cubicBezTo>
                <a:cubicBezTo>
                  <a:pt x="1710686" y="375644"/>
                  <a:pt x="1745673" y="407324"/>
                  <a:pt x="1745673" y="407324"/>
                </a:cubicBezTo>
                <a:cubicBezTo>
                  <a:pt x="1766757" y="512737"/>
                  <a:pt x="1738504" y="398909"/>
                  <a:pt x="1770611" y="473826"/>
                </a:cubicBezTo>
                <a:cubicBezTo>
                  <a:pt x="1802817" y="548974"/>
                  <a:pt x="1753813" y="469409"/>
                  <a:pt x="1795549" y="532015"/>
                </a:cubicBezTo>
                <a:cubicBezTo>
                  <a:pt x="1798320" y="543099"/>
                  <a:pt x="1803862" y="553841"/>
                  <a:pt x="1803862" y="565266"/>
                </a:cubicBezTo>
                <a:cubicBezTo>
                  <a:pt x="1803862" y="662287"/>
                  <a:pt x="1800648" y="759324"/>
                  <a:pt x="1795549" y="856211"/>
                </a:cubicBezTo>
                <a:cubicBezTo>
                  <a:pt x="1795088" y="864961"/>
                  <a:pt x="1790491" y="873013"/>
                  <a:pt x="1787237" y="881149"/>
                </a:cubicBezTo>
                <a:cubicBezTo>
                  <a:pt x="1779400" y="900742"/>
                  <a:pt x="1771141" y="920178"/>
                  <a:pt x="1762298" y="939338"/>
                </a:cubicBezTo>
                <a:cubicBezTo>
                  <a:pt x="1748096" y="970110"/>
                  <a:pt x="1731312" y="1002444"/>
                  <a:pt x="1712422" y="1030778"/>
                </a:cubicBezTo>
                <a:cubicBezTo>
                  <a:pt x="1704737" y="1042306"/>
                  <a:pt x="1695797" y="1052945"/>
                  <a:pt x="1687484" y="1064029"/>
                </a:cubicBezTo>
                <a:cubicBezTo>
                  <a:pt x="1684713" y="1072342"/>
                  <a:pt x="1683090" y="1081130"/>
                  <a:pt x="1679171" y="1088967"/>
                </a:cubicBezTo>
                <a:cubicBezTo>
                  <a:pt x="1662110" y="1123089"/>
                  <a:pt x="1666542" y="1104753"/>
                  <a:pt x="1645920" y="1130531"/>
                </a:cubicBezTo>
                <a:cubicBezTo>
                  <a:pt x="1639679" y="1138332"/>
                  <a:pt x="1634837" y="1147156"/>
                  <a:pt x="1629295" y="1155469"/>
                </a:cubicBezTo>
                <a:cubicBezTo>
                  <a:pt x="1659036" y="1185211"/>
                  <a:pt x="1638126" y="1159935"/>
                  <a:pt x="1662546" y="1213658"/>
                </a:cubicBezTo>
                <a:cubicBezTo>
                  <a:pt x="1670238" y="1230580"/>
                  <a:pt x="1679935" y="1246549"/>
                  <a:pt x="1687484" y="1263535"/>
                </a:cubicBezTo>
                <a:cubicBezTo>
                  <a:pt x="1691043" y="1271542"/>
                  <a:pt x="1693279" y="1280080"/>
                  <a:pt x="1695797" y="1288473"/>
                </a:cubicBezTo>
                <a:cubicBezTo>
                  <a:pt x="1701593" y="1307795"/>
                  <a:pt x="1704930" y="1327932"/>
                  <a:pt x="1712422" y="1346662"/>
                </a:cubicBezTo>
                <a:cubicBezTo>
                  <a:pt x="1716132" y="1355938"/>
                  <a:pt x="1723811" y="1363092"/>
                  <a:pt x="1729047" y="1371600"/>
                </a:cubicBezTo>
                <a:cubicBezTo>
                  <a:pt x="1802338" y="1490698"/>
                  <a:pt x="1755350" y="1419367"/>
                  <a:pt x="1795549" y="1479666"/>
                </a:cubicBezTo>
                <a:cubicBezTo>
                  <a:pt x="1806632" y="1496291"/>
                  <a:pt x="1816318" y="1513939"/>
                  <a:pt x="1828800" y="1529542"/>
                </a:cubicBezTo>
                <a:cubicBezTo>
                  <a:pt x="1839884" y="1543397"/>
                  <a:pt x="1851999" y="1556485"/>
                  <a:pt x="1862051" y="1571106"/>
                </a:cubicBezTo>
                <a:cubicBezTo>
                  <a:pt x="1882519" y="1600877"/>
                  <a:pt x="1920240" y="1662546"/>
                  <a:pt x="1920240" y="1662546"/>
                </a:cubicBezTo>
                <a:cubicBezTo>
                  <a:pt x="1925782" y="1681942"/>
                  <a:pt x="1928518" y="1702371"/>
                  <a:pt x="1936866" y="1720735"/>
                </a:cubicBezTo>
                <a:cubicBezTo>
                  <a:pt x="1942599" y="1733348"/>
                  <a:pt x="1955998" y="1741407"/>
                  <a:pt x="1961804" y="1753986"/>
                </a:cubicBezTo>
                <a:cubicBezTo>
                  <a:pt x="2000262" y="1837312"/>
                  <a:pt x="1971984" y="1807597"/>
                  <a:pt x="2003367" y="1870364"/>
                </a:cubicBezTo>
                <a:cubicBezTo>
                  <a:pt x="2007835" y="1879300"/>
                  <a:pt x="2014451" y="1886989"/>
                  <a:pt x="2019993" y="1895302"/>
                </a:cubicBezTo>
                <a:cubicBezTo>
                  <a:pt x="2025535" y="1911927"/>
                  <a:pt x="2031582" y="1928392"/>
                  <a:pt x="2036618" y="1945178"/>
                </a:cubicBezTo>
                <a:cubicBezTo>
                  <a:pt x="2039901" y="1956121"/>
                  <a:pt x="2040291" y="1967989"/>
                  <a:pt x="2044931" y="1978429"/>
                </a:cubicBezTo>
                <a:cubicBezTo>
                  <a:pt x="2051493" y="1993194"/>
                  <a:pt x="2061556" y="2006138"/>
                  <a:pt x="2069869" y="2019993"/>
                </a:cubicBezTo>
                <a:cubicBezTo>
                  <a:pt x="2072640" y="2031077"/>
                  <a:pt x="2074171" y="2042547"/>
                  <a:pt x="2078182" y="2053244"/>
                </a:cubicBezTo>
                <a:cubicBezTo>
                  <a:pt x="2082533" y="2064847"/>
                  <a:pt x="2090456" y="2074892"/>
                  <a:pt x="2094807" y="2086495"/>
                </a:cubicBezTo>
                <a:cubicBezTo>
                  <a:pt x="2103792" y="2110455"/>
                  <a:pt x="2103120" y="2111226"/>
                  <a:pt x="2103120" y="212805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1379912" y="4538749"/>
            <a:ext cx="124691" cy="266008"/>
          </a:xfrm>
          <a:custGeom>
            <a:avLst/>
            <a:gdLst>
              <a:gd name="connsiteX0" fmla="*/ 0 w 124691"/>
              <a:gd name="connsiteY0" fmla="*/ 0 h 266008"/>
              <a:gd name="connsiteX1" fmla="*/ 16626 w 124691"/>
              <a:gd name="connsiteY1" fmla="*/ 41564 h 266008"/>
              <a:gd name="connsiteX2" fmla="*/ 33251 w 124691"/>
              <a:gd name="connsiteY2" fmla="*/ 99753 h 266008"/>
              <a:gd name="connsiteX3" fmla="*/ 58189 w 124691"/>
              <a:gd name="connsiteY3" fmla="*/ 141317 h 266008"/>
              <a:gd name="connsiteX4" fmla="*/ 66502 w 124691"/>
              <a:gd name="connsiteY4" fmla="*/ 166255 h 266008"/>
              <a:gd name="connsiteX5" fmla="*/ 99753 w 124691"/>
              <a:gd name="connsiteY5" fmla="*/ 207819 h 266008"/>
              <a:gd name="connsiteX6" fmla="*/ 116378 w 124691"/>
              <a:gd name="connsiteY6" fmla="*/ 249382 h 266008"/>
              <a:gd name="connsiteX7" fmla="*/ 124691 w 124691"/>
              <a:gd name="connsiteY7" fmla="*/ 266008 h 26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691" h="266008">
                <a:moveTo>
                  <a:pt x="0" y="0"/>
                </a:moveTo>
                <a:cubicBezTo>
                  <a:pt x="5542" y="13855"/>
                  <a:pt x="11907" y="27408"/>
                  <a:pt x="16626" y="41564"/>
                </a:cubicBezTo>
                <a:cubicBezTo>
                  <a:pt x="21956" y="57554"/>
                  <a:pt x="25242" y="83735"/>
                  <a:pt x="33251" y="99753"/>
                </a:cubicBezTo>
                <a:cubicBezTo>
                  <a:pt x="40477" y="114204"/>
                  <a:pt x="50963" y="126866"/>
                  <a:pt x="58189" y="141317"/>
                </a:cubicBezTo>
                <a:cubicBezTo>
                  <a:pt x="62108" y="149154"/>
                  <a:pt x="61994" y="158741"/>
                  <a:pt x="66502" y="166255"/>
                </a:cubicBezTo>
                <a:cubicBezTo>
                  <a:pt x="112887" y="243560"/>
                  <a:pt x="49851" y="108011"/>
                  <a:pt x="99753" y="207819"/>
                </a:cubicBezTo>
                <a:cubicBezTo>
                  <a:pt x="106426" y="221165"/>
                  <a:pt x="110500" y="235667"/>
                  <a:pt x="116378" y="249382"/>
                </a:cubicBezTo>
                <a:cubicBezTo>
                  <a:pt x="118819" y="255077"/>
                  <a:pt x="121920" y="260466"/>
                  <a:pt x="124691" y="26600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1737360" y="4696691"/>
            <a:ext cx="149629" cy="83128"/>
          </a:xfrm>
          <a:custGeom>
            <a:avLst/>
            <a:gdLst>
              <a:gd name="connsiteX0" fmla="*/ 0 w 149629"/>
              <a:gd name="connsiteY0" fmla="*/ 83128 h 83128"/>
              <a:gd name="connsiteX1" fmla="*/ 41563 w 149629"/>
              <a:gd name="connsiteY1" fmla="*/ 66502 h 83128"/>
              <a:gd name="connsiteX2" fmla="*/ 66501 w 149629"/>
              <a:gd name="connsiteY2" fmla="*/ 58189 h 83128"/>
              <a:gd name="connsiteX3" fmla="*/ 108065 w 149629"/>
              <a:gd name="connsiteY3" fmla="*/ 24938 h 83128"/>
              <a:gd name="connsiteX4" fmla="*/ 149629 w 149629"/>
              <a:gd name="connsiteY4" fmla="*/ 0 h 83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29" h="83128">
                <a:moveTo>
                  <a:pt x="0" y="83128"/>
                </a:moveTo>
                <a:cubicBezTo>
                  <a:pt x="13854" y="77586"/>
                  <a:pt x="27591" y="71742"/>
                  <a:pt x="41563" y="66502"/>
                </a:cubicBezTo>
                <a:cubicBezTo>
                  <a:pt x="49767" y="63425"/>
                  <a:pt x="58664" y="62108"/>
                  <a:pt x="66501" y="58189"/>
                </a:cubicBezTo>
                <a:cubicBezTo>
                  <a:pt x="100623" y="41128"/>
                  <a:pt x="82287" y="45560"/>
                  <a:pt x="108065" y="24938"/>
                </a:cubicBezTo>
                <a:cubicBezTo>
                  <a:pt x="124781" y="11565"/>
                  <a:pt x="132364" y="8633"/>
                  <a:pt x="14962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1463040" y="4771506"/>
            <a:ext cx="249381" cy="317932"/>
          </a:xfrm>
          <a:custGeom>
            <a:avLst/>
            <a:gdLst>
              <a:gd name="connsiteX0" fmla="*/ 24938 w 249381"/>
              <a:gd name="connsiteY0" fmla="*/ 207818 h 317932"/>
              <a:gd name="connsiteX1" fmla="*/ 66501 w 249381"/>
              <a:gd name="connsiteY1" fmla="*/ 166254 h 317932"/>
              <a:gd name="connsiteX2" fmla="*/ 74814 w 249381"/>
              <a:gd name="connsiteY2" fmla="*/ 141316 h 317932"/>
              <a:gd name="connsiteX3" fmla="*/ 133003 w 249381"/>
              <a:gd name="connsiteY3" fmla="*/ 74814 h 317932"/>
              <a:gd name="connsiteX4" fmla="*/ 141316 w 249381"/>
              <a:gd name="connsiteY4" fmla="*/ 49876 h 317932"/>
              <a:gd name="connsiteX5" fmla="*/ 166254 w 249381"/>
              <a:gd name="connsiteY5" fmla="*/ 24938 h 317932"/>
              <a:gd name="connsiteX6" fmla="*/ 182880 w 249381"/>
              <a:gd name="connsiteY6" fmla="*/ 0 h 317932"/>
              <a:gd name="connsiteX7" fmla="*/ 207818 w 249381"/>
              <a:gd name="connsiteY7" fmla="*/ 33251 h 317932"/>
              <a:gd name="connsiteX8" fmla="*/ 224443 w 249381"/>
              <a:gd name="connsiteY8" fmla="*/ 58189 h 317932"/>
              <a:gd name="connsiteX9" fmla="*/ 232756 w 249381"/>
              <a:gd name="connsiteY9" fmla="*/ 149629 h 317932"/>
              <a:gd name="connsiteX10" fmla="*/ 249381 w 249381"/>
              <a:gd name="connsiteY10" fmla="*/ 199505 h 317932"/>
              <a:gd name="connsiteX11" fmla="*/ 241069 w 249381"/>
              <a:gd name="connsiteY11" fmla="*/ 282633 h 317932"/>
              <a:gd name="connsiteX12" fmla="*/ 232756 w 249381"/>
              <a:gd name="connsiteY12" fmla="*/ 315883 h 317932"/>
              <a:gd name="connsiteX13" fmla="*/ 174567 w 249381"/>
              <a:gd name="connsiteY13" fmla="*/ 307571 h 317932"/>
              <a:gd name="connsiteX14" fmla="*/ 108065 w 249381"/>
              <a:gd name="connsiteY14" fmla="*/ 282633 h 317932"/>
              <a:gd name="connsiteX15" fmla="*/ 49876 w 249381"/>
              <a:gd name="connsiteY15" fmla="*/ 266007 h 317932"/>
              <a:gd name="connsiteX16" fmla="*/ 0 w 249381"/>
              <a:gd name="connsiteY16" fmla="*/ 266007 h 31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9381" h="317932">
                <a:moveTo>
                  <a:pt x="24938" y="207818"/>
                </a:moveTo>
                <a:cubicBezTo>
                  <a:pt x="38792" y="193963"/>
                  <a:pt x="54745" y="181929"/>
                  <a:pt x="66501" y="166254"/>
                </a:cubicBezTo>
                <a:cubicBezTo>
                  <a:pt x="71758" y="159244"/>
                  <a:pt x="70170" y="148746"/>
                  <a:pt x="74814" y="141316"/>
                </a:cubicBezTo>
                <a:cubicBezTo>
                  <a:pt x="91726" y="114257"/>
                  <a:pt x="111212" y="96606"/>
                  <a:pt x="133003" y="74814"/>
                </a:cubicBezTo>
                <a:cubicBezTo>
                  <a:pt x="135774" y="66501"/>
                  <a:pt x="136455" y="57167"/>
                  <a:pt x="141316" y="49876"/>
                </a:cubicBezTo>
                <a:cubicBezTo>
                  <a:pt x="147837" y="40095"/>
                  <a:pt x="158728" y="33969"/>
                  <a:pt x="166254" y="24938"/>
                </a:cubicBezTo>
                <a:cubicBezTo>
                  <a:pt x="172650" y="17263"/>
                  <a:pt x="177338" y="8313"/>
                  <a:pt x="182880" y="0"/>
                </a:cubicBezTo>
                <a:cubicBezTo>
                  <a:pt x="191193" y="11084"/>
                  <a:pt x="199765" y="21977"/>
                  <a:pt x="207818" y="33251"/>
                </a:cubicBezTo>
                <a:cubicBezTo>
                  <a:pt x="213625" y="41381"/>
                  <a:pt x="222350" y="48420"/>
                  <a:pt x="224443" y="58189"/>
                </a:cubicBezTo>
                <a:cubicBezTo>
                  <a:pt x="230856" y="88115"/>
                  <a:pt x="227437" y="119489"/>
                  <a:pt x="232756" y="149629"/>
                </a:cubicBezTo>
                <a:cubicBezTo>
                  <a:pt x="235802" y="166887"/>
                  <a:pt x="249381" y="199505"/>
                  <a:pt x="249381" y="199505"/>
                </a:cubicBezTo>
                <a:cubicBezTo>
                  <a:pt x="246610" y="227214"/>
                  <a:pt x="245007" y="255065"/>
                  <a:pt x="241069" y="282633"/>
                </a:cubicBezTo>
                <a:cubicBezTo>
                  <a:pt x="239453" y="293943"/>
                  <a:pt x="243453" y="311872"/>
                  <a:pt x="232756" y="315883"/>
                </a:cubicBezTo>
                <a:cubicBezTo>
                  <a:pt x="214410" y="322763"/>
                  <a:pt x="193963" y="310342"/>
                  <a:pt x="174567" y="307571"/>
                </a:cubicBezTo>
                <a:cubicBezTo>
                  <a:pt x="133514" y="280201"/>
                  <a:pt x="165590" y="297014"/>
                  <a:pt x="108065" y="282633"/>
                </a:cubicBezTo>
                <a:cubicBezTo>
                  <a:pt x="84431" y="276725"/>
                  <a:pt x="75795" y="268599"/>
                  <a:pt x="49876" y="266007"/>
                </a:cubicBezTo>
                <a:cubicBezTo>
                  <a:pt x="33333" y="264353"/>
                  <a:pt x="16625" y="266007"/>
                  <a:pt x="0" y="26600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2302625" y="5237019"/>
            <a:ext cx="423956" cy="457500"/>
          </a:xfrm>
          <a:custGeom>
            <a:avLst/>
            <a:gdLst>
              <a:gd name="connsiteX0" fmla="*/ 74815 w 423956"/>
              <a:gd name="connsiteY0" fmla="*/ 49876 h 457500"/>
              <a:gd name="connsiteX1" fmla="*/ 174567 w 423956"/>
              <a:gd name="connsiteY1" fmla="*/ 16625 h 457500"/>
              <a:gd name="connsiteX2" fmla="*/ 241069 w 423956"/>
              <a:gd name="connsiteY2" fmla="*/ 0 h 457500"/>
              <a:gd name="connsiteX3" fmla="*/ 332509 w 423956"/>
              <a:gd name="connsiteY3" fmla="*/ 8312 h 457500"/>
              <a:gd name="connsiteX4" fmla="*/ 374073 w 423956"/>
              <a:gd name="connsiteY4" fmla="*/ 49876 h 457500"/>
              <a:gd name="connsiteX5" fmla="*/ 399011 w 423956"/>
              <a:gd name="connsiteY5" fmla="*/ 74814 h 457500"/>
              <a:gd name="connsiteX6" fmla="*/ 407324 w 423956"/>
              <a:gd name="connsiteY6" fmla="*/ 108065 h 457500"/>
              <a:gd name="connsiteX7" fmla="*/ 423949 w 423956"/>
              <a:gd name="connsiteY7" fmla="*/ 149629 h 457500"/>
              <a:gd name="connsiteX8" fmla="*/ 390698 w 423956"/>
              <a:gd name="connsiteY8" fmla="*/ 332509 h 457500"/>
              <a:gd name="connsiteX9" fmla="*/ 357447 w 423956"/>
              <a:gd name="connsiteY9" fmla="*/ 349134 h 457500"/>
              <a:gd name="connsiteX10" fmla="*/ 274320 w 423956"/>
              <a:gd name="connsiteY10" fmla="*/ 399010 h 457500"/>
              <a:gd name="connsiteX11" fmla="*/ 224444 w 423956"/>
              <a:gd name="connsiteY11" fmla="*/ 432261 h 457500"/>
              <a:gd name="connsiteX12" fmla="*/ 108065 w 423956"/>
              <a:gd name="connsiteY12" fmla="*/ 448887 h 457500"/>
              <a:gd name="connsiteX13" fmla="*/ 74815 w 423956"/>
              <a:gd name="connsiteY13" fmla="*/ 457200 h 457500"/>
              <a:gd name="connsiteX14" fmla="*/ 58189 w 423956"/>
              <a:gd name="connsiteY14" fmla="*/ 440574 h 457500"/>
              <a:gd name="connsiteX15" fmla="*/ 33251 w 423956"/>
              <a:gd name="connsiteY15" fmla="*/ 390698 h 457500"/>
              <a:gd name="connsiteX16" fmla="*/ 16625 w 423956"/>
              <a:gd name="connsiteY16" fmla="*/ 357447 h 457500"/>
              <a:gd name="connsiteX17" fmla="*/ 0 w 423956"/>
              <a:gd name="connsiteY17" fmla="*/ 307570 h 457500"/>
              <a:gd name="connsiteX18" fmla="*/ 8313 w 423956"/>
              <a:gd name="connsiteY18" fmla="*/ 232756 h 457500"/>
              <a:gd name="connsiteX19" fmla="*/ 33251 w 423956"/>
              <a:gd name="connsiteY19" fmla="*/ 224443 h 457500"/>
              <a:gd name="connsiteX20" fmla="*/ 99753 w 423956"/>
              <a:gd name="connsiteY20" fmla="*/ 207818 h 457500"/>
              <a:gd name="connsiteX21" fmla="*/ 91440 w 423956"/>
              <a:gd name="connsiteY21" fmla="*/ 182880 h 457500"/>
              <a:gd name="connsiteX22" fmla="*/ 91440 w 423956"/>
              <a:gd name="connsiteY22" fmla="*/ 41563 h 457500"/>
              <a:gd name="connsiteX23" fmla="*/ 141316 w 423956"/>
              <a:gd name="connsiteY23" fmla="*/ 24938 h 4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23956" h="457500">
                <a:moveTo>
                  <a:pt x="74815" y="49876"/>
                </a:moveTo>
                <a:cubicBezTo>
                  <a:pt x="122336" y="30867"/>
                  <a:pt x="119296" y="30443"/>
                  <a:pt x="174567" y="16625"/>
                </a:cubicBezTo>
                <a:lnTo>
                  <a:pt x="241069" y="0"/>
                </a:lnTo>
                <a:cubicBezTo>
                  <a:pt x="271549" y="2771"/>
                  <a:pt x="303852" y="-2434"/>
                  <a:pt x="332509" y="8312"/>
                </a:cubicBezTo>
                <a:cubicBezTo>
                  <a:pt x="350855" y="15192"/>
                  <a:pt x="360218" y="36021"/>
                  <a:pt x="374073" y="49876"/>
                </a:cubicBezTo>
                <a:lnTo>
                  <a:pt x="399011" y="74814"/>
                </a:lnTo>
                <a:cubicBezTo>
                  <a:pt x="401782" y="85898"/>
                  <a:pt x="403711" y="97226"/>
                  <a:pt x="407324" y="108065"/>
                </a:cubicBezTo>
                <a:cubicBezTo>
                  <a:pt x="412043" y="122221"/>
                  <a:pt x="423121" y="134730"/>
                  <a:pt x="423949" y="149629"/>
                </a:cubicBezTo>
                <a:cubicBezTo>
                  <a:pt x="424174" y="153686"/>
                  <a:pt x="419381" y="318168"/>
                  <a:pt x="390698" y="332509"/>
                </a:cubicBezTo>
                <a:lnTo>
                  <a:pt x="357447" y="349134"/>
                </a:lnTo>
                <a:cubicBezTo>
                  <a:pt x="311675" y="394909"/>
                  <a:pt x="384587" y="325498"/>
                  <a:pt x="274320" y="399010"/>
                </a:cubicBezTo>
                <a:cubicBezTo>
                  <a:pt x="257695" y="410094"/>
                  <a:pt x="244153" y="428976"/>
                  <a:pt x="224444" y="432261"/>
                </a:cubicBezTo>
                <a:cubicBezTo>
                  <a:pt x="152531" y="444247"/>
                  <a:pt x="191292" y="438483"/>
                  <a:pt x="108065" y="448887"/>
                </a:cubicBezTo>
                <a:cubicBezTo>
                  <a:pt x="96982" y="451658"/>
                  <a:pt x="86084" y="459078"/>
                  <a:pt x="74815" y="457200"/>
                </a:cubicBezTo>
                <a:cubicBezTo>
                  <a:pt x="67084" y="455911"/>
                  <a:pt x="63085" y="446694"/>
                  <a:pt x="58189" y="440574"/>
                </a:cubicBezTo>
                <a:cubicBezTo>
                  <a:pt x="33613" y="409854"/>
                  <a:pt x="47434" y="423791"/>
                  <a:pt x="33251" y="390698"/>
                </a:cubicBezTo>
                <a:cubicBezTo>
                  <a:pt x="28369" y="379308"/>
                  <a:pt x="21227" y="368953"/>
                  <a:pt x="16625" y="357447"/>
                </a:cubicBezTo>
                <a:cubicBezTo>
                  <a:pt x="10116" y="341176"/>
                  <a:pt x="0" y="307570"/>
                  <a:pt x="0" y="307570"/>
                </a:cubicBezTo>
                <a:cubicBezTo>
                  <a:pt x="2771" y="282632"/>
                  <a:pt x="-1006" y="256053"/>
                  <a:pt x="8313" y="232756"/>
                </a:cubicBezTo>
                <a:cubicBezTo>
                  <a:pt x="11567" y="224620"/>
                  <a:pt x="24797" y="226749"/>
                  <a:pt x="33251" y="224443"/>
                </a:cubicBezTo>
                <a:cubicBezTo>
                  <a:pt x="55295" y="218431"/>
                  <a:pt x="99753" y="207818"/>
                  <a:pt x="99753" y="207818"/>
                </a:cubicBezTo>
                <a:cubicBezTo>
                  <a:pt x="96982" y="199505"/>
                  <a:pt x="93341" y="191434"/>
                  <a:pt x="91440" y="182880"/>
                </a:cubicBezTo>
                <a:cubicBezTo>
                  <a:pt x="82739" y="143728"/>
                  <a:pt x="73168" y="75496"/>
                  <a:pt x="91440" y="41563"/>
                </a:cubicBezTo>
                <a:cubicBezTo>
                  <a:pt x="99748" y="26133"/>
                  <a:pt x="141316" y="24938"/>
                  <a:pt x="141316" y="2493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2468880" y="5544589"/>
            <a:ext cx="266007" cy="931089"/>
          </a:xfrm>
          <a:custGeom>
            <a:avLst/>
            <a:gdLst>
              <a:gd name="connsiteX0" fmla="*/ 266007 w 266007"/>
              <a:gd name="connsiteY0" fmla="*/ 0 h 931089"/>
              <a:gd name="connsiteX1" fmla="*/ 249381 w 266007"/>
              <a:gd name="connsiteY1" fmla="*/ 656706 h 931089"/>
              <a:gd name="connsiteX2" fmla="*/ 224443 w 266007"/>
              <a:gd name="connsiteY2" fmla="*/ 739833 h 931089"/>
              <a:gd name="connsiteX3" fmla="*/ 216130 w 266007"/>
              <a:gd name="connsiteY3" fmla="*/ 764771 h 931089"/>
              <a:gd name="connsiteX4" fmla="*/ 199505 w 266007"/>
              <a:gd name="connsiteY4" fmla="*/ 781397 h 931089"/>
              <a:gd name="connsiteX5" fmla="*/ 182880 w 266007"/>
              <a:gd name="connsiteY5" fmla="*/ 806335 h 931089"/>
              <a:gd name="connsiteX6" fmla="*/ 133003 w 266007"/>
              <a:gd name="connsiteY6" fmla="*/ 856211 h 931089"/>
              <a:gd name="connsiteX7" fmla="*/ 124690 w 266007"/>
              <a:gd name="connsiteY7" fmla="*/ 881150 h 931089"/>
              <a:gd name="connsiteX8" fmla="*/ 74814 w 266007"/>
              <a:gd name="connsiteY8" fmla="*/ 906088 h 931089"/>
              <a:gd name="connsiteX9" fmla="*/ 49876 w 266007"/>
              <a:gd name="connsiteY9" fmla="*/ 922713 h 931089"/>
              <a:gd name="connsiteX10" fmla="*/ 0 w 266007"/>
              <a:gd name="connsiteY10" fmla="*/ 931026 h 931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6007" h="931089">
                <a:moveTo>
                  <a:pt x="266007" y="0"/>
                </a:moveTo>
                <a:cubicBezTo>
                  <a:pt x="260465" y="218902"/>
                  <a:pt x="257196" y="437873"/>
                  <a:pt x="249381" y="656706"/>
                </a:cubicBezTo>
                <a:cubicBezTo>
                  <a:pt x="248209" y="689511"/>
                  <a:pt x="235685" y="709855"/>
                  <a:pt x="224443" y="739833"/>
                </a:cubicBezTo>
                <a:cubicBezTo>
                  <a:pt x="221366" y="748037"/>
                  <a:pt x="220638" y="757257"/>
                  <a:pt x="216130" y="764771"/>
                </a:cubicBezTo>
                <a:cubicBezTo>
                  <a:pt x="212098" y="771491"/>
                  <a:pt x="204401" y="775277"/>
                  <a:pt x="199505" y="781397"/>
                </a:cubicBezTo>
                <a:cubicBezTo>
                  <a:pt x="193264" y="789198"/>
                  <a:pt x="189517" y="798868"/>
                  <a:pt x="182880" y="806335"/>
                </a:cubicBezTo>
                <a:cubicBezTo>
                  <a:pt x="167259" y="823908"/>
                  <a:pt x="133003" y="856211"/>
                  <a:pt x="133003" y="856211"/>
                </a:cubicBezTo>
                <a:cubicBezTo>
                  <a:pt x="130232" y="864524"/>
                  <a:pt x="130164" y="874307"/>
                  <a:pt x="124690" y="881150"/>
                </a:cubicBezTo>
                <a:cubicBezTo>
                  <a:pt x="108810" y="901001"/>
                  <a:pt x="94891" y="896049"/>
                  <a:pt x="74814" y="906088"/>
                </a:cubicBezTo>
                <a:cubicBezTo>
                  <a:pt x="65878" y="910556"/>
                  <a:pt x="59059" y="918778"/>
                  <a:pt x="49876" y="922713"/>
                </a:cubicBezTo>
                <a:cubicBezTo>
                  <a:pt x="27343" y="932370"/>
                  <a:pt x="20243" y="931026"/>
                  <a:pt x="0" y="93102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3100647" y="4596938"/>
            <a:ext cx="1255222" cy="1363541"/>
          </a:xfrm>
          <a:custGeom>
            <a:avLst/>
            <a:gdLst>
              <a:gd name="connsiteX0" fmla="*/ 191193 w 1255222"/>
              <a:gd name="connsiteY0" fmla="*/ 831273 h 1363541"/>
              <a:gd name="connsiteX1" fmla="*/ 149629 w 1255222"/>
              <a:gd name="connsiteY1" fmla="*/ 789709 h 1363541"/>
              <a:gd name="connsiteX2" fmla="*/ 124691 w 1255222"/>
              <a:gd name="connsiteY2" fmla="*/ 773084 h 1363541"/>
              <a:gd name="connsiteX3" fmla="*/ 108066 w 1255222"/>
              <a:gd name="connsiteY3" fmla="*/ 748146 h 1363541"/>
              <a:gd name="connsiteX4" fmla="*/ 83128 w 1255222"/>
              <a:gd name="connsiteY4" fmla="*/ 714895 h 1363541"/>
              <a:gd name="connsiteX5" fmla="*/ 49877 w 1255222"/>
              <a:gd name="connsiteY5" fmla="*/ 648393 h 1363541"/>
              <a:gd name="connsiteX6" fmla="*/ 16626 w 1255222"/>
              <a:gd name="connsiteY6" fmla="*/ 590204 h 1363541"/>
              <a:gd name="connsiteX7" fmla="*/ 8313 w 1255222"/>
              <a:gd name="connsiteY7" fmla="*/ 548640 h 1363541"/>
              <a:gd name="connsiteX8" fmla="*/ 0 w 1255222"/>
              <a:gd name="connsiteY8" fmla="*/ 523702 h 1363541"/>
              <a:gd name="connsiteX9" fmla="*/ 16626 w 1255222"/>
              <a:gd name="connsiteY9" fmla="*/ 315884 h 1363541"/>
              <a:gd name="connsiteX10" fmla="*/ 24938 w 1255222"/>
              <a:gd name="connsiteY10" fmla="*/ 290946 h 1363541"/>
              <a:gd name="connsiteX11" fmla="*/ 66502 w 1255222"/>
              <a:gd name="connsiteY11" fmla="*/ 224444 h 1363541"/>
              <a:gd name="connsiteX12" fmla="*/ 182880 w 1255222"/>
              <a:gd name="connsiteY12" fmla="*/ 91440 h 1363541"/>
              <a:gd name="connsiteX13" fmla="*/ 232757 w 1255222"/>
              <a:gd name="connsiteY13" fmla="*/ 66502 h 1363541"/>
              <a:gd name="connsiteX14" fmla="*/ 266008 w 1255222"/>
              <a:gd name="connsiteY14" fmla="*/ 49877 h 1363541"/>
              <a:gd name="connsiteX15" fmla="*/ 290946 w 1255222"/>
              <a:gd name="connsiteY15" fmla="*/ 33251 h 1363541"/>
              <a:gd name="connsiteX16" fmla="*/ 382386 w 1255222"/>
              <a:gd name="connsiteY16" fmla="*/ 8313 h 1363541"/>
              <a:gd name="connsiteX17" fmla="*/ 407324 w 1255222"/>
              <a:gd name="connsiteY17" fmla="*/ 0 h 1363541"/>
              <a:gd name="connsiteX18" fmla="*/ 465513 w 1255222"/>
              <a:gd name="connsiteY18" fmla="*/ 8313 h 1363541"/>
              <a:gd name="connsiteX19" fmla="*/ 482138 w 1255222"/>
              <a:gd name="connsiteY19" fmla="*/ 33251 h 1363541"/>
              <a:gd name="connsiteX20" fmla="*/ 540328 w 1255222"/>
              <a:gd name="connsiteY20" fmla="*/ 66502 h 1363541"/>
              <a:gd name="connsiteX21" fmla="*/ 598517 w 1255222"/>
              <a:gd name="connsiteY21" fmla="*/ 116378 h 1363541"/>
              <a:gd name="connsiteX22" fmla="*/ 623455 w 1255222"/>
              <a:gd name="connsiteY22" fmla="*/ 149629 h 1363541"/>
              <a:gd name="connsiteX23" fmla="*/ 648393 w 1255222"/>
              <a:gd name="connsiteY23" fmla="*/ 174567 h 1363541"/>
              <a:gd name="connsiteX24" fmla="*/ 665018 w 1255222"/>
              <a:gd name="connsiteY24" fmla="*/ 199506 h 1363541"/>
              <a:gd name="connsiteX25" fmla="*/ 706582 w 1255222"/>
              <a:gd name="connsiteY25" fmla="*/ 266007 h 1363541"/>
              <a:gd name="connsiteX26" fmla="*/ 723208 w 1255222"/>
              <a:gd name="connsiteY26" fmla="*/ 315884 h 1363541"/>
              <a:gd name="connsiteX27" fmla="*/ 714895 w 1255222"/>
              <a:gd name="connsiteY27" fmla="*/ 490451 h 1363541"/>
              <a:gd name="connsiteX28" fmla="*/ 706582 w 1255222"/>
              <a:gd name="connsiteY28" fmla="*/ 523702 h 1363541"/>
              <a:gd name="connsiteX29" fmla="*/ 689957 w 1255222"/>
              <a:gd name="connsiteY29" fmla="*/ 598517 h 1363541"/>
              <a:gd name="connsiteX30" fmla="*/ 698269 w 1255222"/>
              <a:gd name="connsiteY30" fmla="*/ 623455 h 1363541"/>
              <a:gd name="connsiteX31" fmla="*/ 739833 w 1255222"/>
              <a:gd name="connsiteY31" fmla="*/ 656706 h 1363541"/>
              <a:gd name="connsiteX32" fmla="*/ 773084 w 1255222"/>
              <a:gd name="connsiteY32" fmla="*/ 698269 h 1363541"/>
              <a:gd name="connsiteX33" fmla="*/ 847898 w 1255222"/>
              <a:gd name="connsiteY33" fmla="*/ 748146 h 1363541"/>
              <a:gd name="connsiteX34" fmla="*/ 939338 w 1255222"/>
              <a:gd name="connsiteY34" fmla="*/ 814647 h 1363541"/>
              <a:gd name="connsiteX35" fmla="*/ 964277 w 1255222"/>
              <a:gd name="connsiteY35" fmla="*/ 839586 h 1363541"/>
              <a:gd name="connsiteX36" fmla="*/ 997528 w 1255222"/>
              <a:gd name="connsiteY36" fmla="*/ 856211 h 1363541"/>
              <a:gd name="connsiteX37" fmla="*/ 1005840 w 1255222"/>
              <a:gd name="connsiteY37" fmla="*/ 881149 h 1363541"/>
              <a:gd name="connsiteX38" fmla="*/ 1022466 w 1255222"/>
              <a:gd name="connsiteY38" fmla="*/ 906087 h 1363541"/>
              <a:gd name="connsiteX39" fmla="*/ 1047404 w 1255222"/>
              <a:gd name="connsiteY39" fmla="*/ 931026 h 1363541"/>
              <a:gd name="connsiteX40" fmla="*/ 1064029 w 1255222"/>
              <a:gd name="connsiteY40" fmla="*/ 964277 h 1363541"/>
              <a:gd name="connsiteX41" fmla="*/ 1080655 w 1255222"/>
              <a:gd name="connsiteY41" fmla="*/ 989215 h 1363541"/>
              <a:gd name="connsiteX42" fmla="*/ 1097280 w 1255222"/>
              <a:gd name="connsiteY42" fmla="*/ 1022466 h 1363541"/>
              <a:gd name="connsiteX43" fmla="*/ 1138844 w 1255222"/>
              <a:gd name="connsiteY43" fmla="*/ 1088967 h 1363541"/>
              <a:gd name="connsiteX44" fmla="*/ 1155469 w 1255222"/>
              <a:gd name="connsiteY44" fmla="*/ 1138844 h 1363541"/>
              <a:gd name="connsiteX45" fmla="*/ 1205346 w 1255222"/>
              <a:gd name="connsiteY45" fmla="*/ 1221971 h 1363541"/>
              <a:gd name="connsiteX46" fmla="*/ 1230284 w 1255222"/>
              <a:gd name="connsiteY46" fmla="*/ 1330037 h 1363541"/>
              <a:gd name="connsiteX47" fmla="*/ 1255222 w 1255222"/>
              <a:gd name="connsiteY47" fmla="*/ 1363287 h 1363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55222" h="1363541">
                <a:moveTo>
                  <a:pt x="191193" y="831273"/>
                </a:moveTo>
                <a:cubicBezTo>
                  <a:pt x="177338" y="817418"/>
                  <a:pt x="164375" y="802611"/>
                  <a:pt x="149629" y="789709"/>
                </a:cubicBezTo>
                <a:cubicBezTo>
                  <a:pt x="142110" y="783130"/>
                  <a:pt x="131755" y="780148"/>
                  <a:pt x="124691" y="773084"/>
                </a:cubicBezTo>
                <a:cubicBezTo>
                  <a:pt x="117627" y="766020"/>
                  <a:pt x="113873" y="756276"/>
                  <a:pt x="108066" y="748146"/>
                </a:cubicBezTo>
                <a:cubicBezTo>
                  <a:pt x="100013" y="736872"/>
                  <a:pt x="89856" y="727006"/>
                  <a:pt x="83128" y="714895"/>
                </a:cubicBezTo>
                <a:cubicBezTo>
                  <a:pt x="15338" y="592873"/>
                  <a:pt x="106550" y="733404"/>
                  <a:pt x="49877" y="648393"/>
                </a:cubicBezTo>
                <a:cubicBezTo>
                  <a:pt x="22668" y="539562"/>
                  <a:pt x="66152" y="689256"/>
                  <a:pt x="16626" y="590204"/>
                </a:cubicBezTo>
                <a:cubicBezTo>
                  <a:pt x="10307" y="577567"/>
                  <a:pt x="11740" y="562347"/>
                  <a:pt x="8313" y="548640"/>
                </a:cubicBezTo>
                <a:cubicBezTo>
                  <a:pt x="6188" y="540139"/>
                  <a:pt x="2771" y="532015"/>
                  <a:pt x="0" y="523702"/>
                </a:cubicBezTo>
                <a:cubicBezTo>
                  <a:pt x="5542" y="454429"/>
                  <a:pt x="9223" y="384983"/>
                  <a:pt x="16626" y="315884"/>
                </a:cubicBezTo>
                <a:cubicBezTo>
                  <a:pt x="17559" y="307172"/>
                  <a:pt x="21486" y="299000"/>
                  <a:pt x="24938" y="290946"/>
                </a:cubicBezTo>
                <a:cubicBezTo>
                  <a:pt x="38509" y="259281"/>
                  <a:pt x="44472" y="251981"/>
                  <a:pt x="66502" y="224444"/>
                </a:cubicBezTo>
                <a:cubicBezTo>
                  <a:pt x="100751" y="181633"/>
                  <a:pt x="139825" y="129113"/>
                  <a:pt x="182880" y="91440"/>
                </a:cubicBezTo>
                <a:cubicBezTo>
                  <a:pt x="208438" y="69077"/>
                  <a:pt x="204192" y="78744"/>
                  <a:pt x="232757" y="66502"/>
                </a:cubicBezTo>
                <a:cubicBezTo>
                  <a:pt x="244147" y="61621"/>
                  <a:pt x="255249" y="56025"/>
                  <a:pt x="266008" y="49877"/>
                </a:cubicBezTo>
                <a:cubicBezTo>
                  <a:pt x="274682" y="44920"/>
                  <a:pt x="281816" y="37309"/>
                  <a:pt x="290946" y="33251"/>
                </a:cubicBezTo>
                <a:cubicBezTo>
                  <a:pt x="336800" y="12871"/>
                  <a:pt x="337687" y="19488"/>
                  <a:pt x="382386" y="8313"/>
                </a:cubicBezTo>
                <a:cubicBezTo>
                  <a:pt x="390887" y="6188"/>
                  <a:pt x="399011" y="2771"/>
                  <a:pt x="407324" y="0"/>
                </a:cubicBezTo>
                <a:cubicBezTo>
                  <a:pt x="426720" y="2771"/>
                  <a:pt x="447608" y="355"/>
                  <a:pt x="465513" y="8313"/>
                </a:cubicBezTo>
                <a:cubicBezTo>
                  <a:pt x="474642" y="12371"/>
                  <a:pt x="475074" y="26187"/>
                  <a:pt x="482138" y="33251"/>
                </a:cubicBezTo>
                <a:cubicBezTo>
                  <a:pt x="497394" y="48507"/>
                  <a:pt x="522939" y="55634"/>
                  <a:pt x="540328" y="66502"/>
                </a:cubicBezTo>
                <a:cubicBezTo>
                  <a:pt x="560540" y="79135"/>
                  <a:pt x="582825" y="98071"/>
                  <a:pt x="598517" y="116378"/>
                </a:cubicBezTo>
                <a:cubicBezTo>
                  <a:pt x="607533" y="126897"/>
                  <a:pt x="614439" y="139110"/>
                  <a:pt x="623455" y="149629"/>
                </a:cubicBezTo>
                <a:cubicBezTo>
                  <a:pt x="631106" y="158555"/>
                  <a:pt x="640867" y="165536"/>
                  <a:pt x="648393" y="174567"/>
                </a:cubicBezTo>
                <a:cubicBezTo>
                  <a:pt x="654789" y="182242"/>
                  <a:pt x="659211" y="191376"/>
                  <a:pt x="665018" y="199506"/>
                </a:cubicBezTo>
                <a:cubicBezTo>
                  <a:pt x="687758" y="231342"/>
                  <a:pt x="692378" y="230497"/>
                  <a:pt x="706582" y="266007"/>
                </a:cubicBezTo>
                <a:cubicBezTo>
                  <a:pt x="713091" y="282279"/>
                  <a:pt x="723208" y="315884"/>
                  <a:pt x="723208" y="315884"/>
                </a:cubicBezTo>
                <a:cubicBezTo>
                  <a:pt x="720437" y="374073"/>
                  <a:pt x="719541" y="432382"/>
                  <a:pt x="714895" y="490451"/>
                </a:cubicBezTo>
                <a:cubicBezTo>
                  <a:pt x="713984" y="501839"/>
                  <a:pt x="709060" y="512549"/>
                  <a:pt x="706582" y="523702"/>
                </a:cubicBezTo>
                <a:cubicBezTo>
                  <a:pt x="685465" y="618728"/>
                  <a:pt x="710237" y="517388"/>
                  <a:pt x="689957" y="598517"/>
                </a:cubicBezTo>
                <a:cubicBezTo>
                  <a:pt x="692728" y="606830"/>
                  <a:pt x="693761" y="615941"/>
                  <a:pt x="698269" y="623455"/>
                </a:cubicBezTo>
                <a:cubicBezTo>
                  <a:pt x="710605" y="644015"/>
                  <a:pt x="722848" y="639721"/>
                  <a:pt x="739833" y="656706"/>
                </a:cubicBezTo>
                <a:cubicBezTo>
                  <a:pt x="752379" y="669252"/>
                  <a:pt x="759540" y="686808"/>
                  <a:pt x="773084" y="698269"/>
                </a:cubicBezTo>
                <a:cubicBezTo>
                  <a:pt x="795964" y="717629"/>
                  <a:pt x="829914" y="724169"/>
                  <a:pt x="847898" y="748146"/>
                </a:cubicBezTo>
                <a:cubicBezTo>
                  <a:pt x="887707" y="801223"/>
                  <a:pt x="860445" y="775201"/>
                  <a:pt x="939338" y="814647"/>
                </a:cubicBezTo>
                <a:cubicBezTo>
                  <a:pt x="947651" y="822960"/>
                  <a:pt x="954710" y="832753"/>
                  <a:pt x="964277" y="839586"/>
                </a:cubicBezTo>
                <a:cubicBezTo>
                  <a:pt x="974361" y="846789"/>
                  <a:pt x="988766" y="847449"/>
                  <a:pt x="997528" y="856211"/>
                </a:cubicBezTo>
                <a:cubicBezTo>
                  <a:pt x="1003724" y="862407"/>
                  <a:pt x="1001921" y="873312"/>
                  <a:pt x="1005840" y="881149"/>
                </a:cubicBezTo>
                <a:cubicBezTo>
                  <a:pt x="1010308" y="890085"/>
                  <a:pt x="1016070" y="898412"/>
                  <a:pt x="1022466" y="906087"/>
                </a:cubicBezTo>
                <a:cubicBezTo>
                  <a:pt x="1029992" y="915118"/>
                  <a:pt x="1040571" y="921460"/>
                  <a:pt x="1047404" y="931026"/>
                </a:cubicBezTo>
                <a:cubicBezTo>
                  <a:pt x="1054606" y="941110"/>
                  <a:pt x="1057881" y="953518"/>
                  <a:pt x="1064029" y="964277"/>
                </a:cubicBezTo>
                <a:cubicBezTo>
                  <a:pt x="1068986" y="972951"/>
                  <a:pt x="1075698" y="980541"/>
                  <a:pt x="1080655" y="989215"/>
                </a:cubicBezTo>
                <a:cubicBezTo>
                  <a:pt x="1086803" y="999974"/>
                  <a:pt x="1091132" y="1011707"/>
                  <a:pt x="1097280" y="1022466"/>
                </a:cubicBezTo>
                <a:cubicBezTo>
                  <a:pt x="1115043" y="1053550"/>
                  <a:pt x="1121422" y="1050637"/>
                  <a:pt x="1138844" y="1088967"/>
                </a:cubicBezTo>
                <a:cubicBezTo>
                  <a:pt x="1146096" y="1104921"/>
                  <a:pt x="1147632" y="1123169"/>
                  <a:pt x="1155469" y="1138844"/>
                </a:cubicBezTo>
                <a:cubicBezTo>
                  <a:pt x="1192225" y="1212356"/>
                  <a:pt x="1171195" y="1187822"/>
                  <a:pt x="1205346" y="1221971"/>
                </a:cubicBezTo>
                <a:cubicBezTo>
                  <a:pt x="1218455" y="1313741"/>
                  <a:pt x="1205388" y="1247053"/>
                  <a:pt x="1230284" y="1330037"/>
                </a:cubicBezTo>
                <a:cubicBezTo>
                  <a:pt x="1241872" y="1368663"/>
                  <a:pt x="1226236" y="1363287"/>
                  <a:pt x="1255222" y="136328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2949226" y="5436524"/>
            <a:ext cx="342614" cy="872836"/>
          </a:xfrm>
          <a:custGeom>
            <a:avLst/>
            <a:gdLst>
              <a:gd name="connsiteX0" fmla="*/ 342614 w 342614"/>
              <a:gd name="connsiteY0" fmla="*/ 0 h 872836"/>
              <a:gd name="connsiteX1" fmla="*/ 301050 w 342614"/>
              <a:gd name="connsiteY1" fmla="*/ 8312 h 872836"/>
              <a:gd name="connsiteX2" fmla="*/ 276112 w 342614"/>
              <a:gd name="connsiteY2" fmla="*/ 58189 h 872836"/>
              <a:gd name="connsiteX3" fmla="*/ 242861 w 342614"/>
              <a:gd name="connsiteY3" fmla="*/ 108065 h 872836"/>
              <a:gd name="connsiteX4" fmla="*/ 226236 w 342614"/>
              <a:gd name="connsiteY4" fmla="*/ 149629 h 872836"/>
              <a:gd name="connsiteX5" fmla="*/ 184672 w 342614"/>
              <a:gd name="connsiteY5" fmla="*/ 216131 h 872836"/>
              <a:gd name="connsiteX6" fmla="*/ 159734 w 342614"/>
              <a:gd name="connsiteY6" fmla="*/ 257694 h 872836"/>
              <a:gd name="connsiteX7" fmla="*/ 143109 w 342614"/>
              <a:gd name="connsiteY7" fmla="*/ 324196 h 872836"/>
              <a:gd name="connsiteX8" fmla="*/ 118170 w 342614"/>
              <a:gd name="connsiteY8" fmla="*/ 349134 h 872836"/>
              <a:gd name="connsiteX9" fmla="*/ 109858 w 342614"/>
              <a:gd name="connsiteY9" fmla="*/ 390698 h 872836"/>
              <a:gd name="connsiteX10" fmla="*/ 93232 w 342614"/>
              <a:gd name="connsiteY10" fmla="*/ 415636 h 872836"/>
              <a:gd name="connsiteX11" fmla="*/ 84919 w 342614"/>
              <a:gd name="connsiteY11" fmla="*/ 615141 h 872836"/>
              <a:gd name="connsiteX12" fmla="*/ 76607 w 342614"/>
              <a:gd name="connsiteY12" fmla="*/ 640080 h 872836"/>
              <a:gd name="connsiteX13" fmla="*/ 68294 w 342614"/>
              <a:gd name="connsiteY13" fmla="*/ 681643 h 872836"/>
              <a:gd name="connsiteX14" fmla="*/ 26730 w 342614"/>
              <a:gd name="connsiteY14" fmla="*/ 773083 h 872836"/>
              <a:gd name="connsiteX15" fmla="*/ 18418 w 342614"/>
              <a:gd name="connsiteY15" fmla="*/ 806334 h 872836"/>
              <a:gd name="connsiteX16" fmla="*/ 1792 w 342614"/>
              <a:gd name="connsiteY16" fmla="*/ 822960 h 872836"/>
              <a:gd name="connsiteX17" fmla="*/ 1792 w 342614"/>
              <a:gd name="connsiteY17" fmla="*/ 872836 h 872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42614" h="872836">
                <a:moveTo>
                  <a:pt x="342614" y="0"/>
                </a:moveTo>
                <a:cubicBezTo>
                  <a:pt x="328759" y="2771"/>
                  <a:pt x="313317" y="1302"/>
                  <a:pt x="301050" y="8312"/>
                </a:cubicBezTo>
                <a:cubicBezTo>
                  <a:pt x="285941" y="16946"/>
                  <a:pt x="281993" y="44467"/>
                  <a:pt x="276112" y="58189"/>
                </a:cubicBezTo>
                <a:cubicBezTo>
                  <a:pt x="261014" y="93419"/>
                  <a:pt x="265067" y="85860"/>
                  <a:pt x="242861" y="108065"/>
                </a:cubicBezTo>
                <a:cubicBezTo>
                  <a:pt x="237319" y="121920"/>
                  <a:pt x="233310" y="136491"/>
                  <a:pt x="226236" y="149629"/>
                </a:cubicBezTo>
                <a:cubicBezTo>
                  <a:pt x="213843" y="172645"/>
                  <a:pt x="198121" y="193715"/>
                  <a:pt x="184672" y="216131"/>
                </a:cubicBezTo>
                <a:lnTo>
                  <a:pt x="159734" y="257694"/>
                </a:lnTo>
                <a:cubicBezTo>
                  <a:pt x="158536" y="263684"/>
                  <a:pt x="150411" y="313244"/>
                  <a:pt x="143109" y="324196"/>
                </a:cubicBezTo>
                <a:cubicBezTo>
                  <a:pt x="136588" y="333978"/>
                  <a:pt x="126483" y="340821"/>
                  <a:pt x="118170" y="349134"/>
                </a:cubicBezTo>
                <a:cubicBezTo>
                  <a:pt x="115399" y="362989"/>
                  <a:pt x="114819" y="377469"/>
                  <a:pt x="109858" y="390698"/>
                </a:cubicBezTo>
                <a:cubicBezTo>
                  <a:pt x="106350" y="400053"/>
                  <a:pt x="94335" y="405706"/>
                  <a:pt x="93232" y="415636"/>
                </a:cubicBezTo>
                <a:cubicBezTo>
                  <a:pt x="85881" y="481788"/>
                  <a:pt x="89836" y="548763"/>
                  <a:pt x="84919" y="615141"/>
                </a:cubicBezTo>
                <a:cubicBezTo>
                  <a:pt x="84272" y="623880"/>
                  <a:pt x="78732" y="631579"/>
                  <a:pt x="76607" y="640080"/>
                </a:cubicBezTo>
                <a:cubicBezTo>
                  <a:pt x="73180" y="653787"/>
                  <a:pt x="72354" y="668110"/>
                  <a:pt x="68294" y="681643"/>
                </a:cubicBezTo>
                <a:cubicBezTo>
                  <a:pt x="59469" y="711061"/>
                  <a:pt x="40028" y="746489"/>
                  <a:pt x="26730" y="773083"/>
                </a:cubicBezTo>
                <a:cubicBezTo>
                  <a:pt x="23959" y="784167"/>
                  <a:pt x="23527" y="796115"/>
                  <a:pt x="18418" y="806334"/>
                </a:cubicBezTo>
                <a:cubicBezTo>
                  <a:pt x="14913" y="813344"/>
                  <a:pt x="3693" y="815356"/>
                  <a:pt x="1792" y="822960"/>
                </a:cubicBezTo>
                <a:cubicBezTo>
                  <a:pt x="-2240" y="839089"/>
                  <a:pt x="1792" y="856211"/>
                  <a:pt x="1792" y="87283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3233651" y="4971011"/>
            <a:ext cx="83127" cy="41596"/>
          </a:xfrm>
          <a:custGeom>
            <a:avLst/>
            <a:gdLst>
              <a:gd name="connsiteX0" fmla="*/ 0 w 83127"/>
              <a:gd name="connsiteY0" fmla="*/ 0 h 41596"/>
              <a:gd name="connsiteX1" fmla="*/ 49876 w 83127"/>
              <a:gd name="connsiteY1" fmla="*/ 24938 h 41596"/>
              <a:gd name="connsiteX2" fmla="*/ 83127 w 83127"/>
              <a:gd name="connsiteY2" fmla="*/ 41564 h 41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127" h="41596">
                <a:moveTo>
                  <a:pt x="0" y="0"/>
                </a:moveTo>
                <a:cubicBezTo>
                  <a:pt x="16625" y="8313"/>
                  <a:pt x="33627" y="15911"/>
                  <a:pt x="49876" y="24938"/>
                </a:cubicBezTo>
                <a:cubicBezTo>
                  <a:pt x="82569" y="43101"/>
                  <a:pt x="63312" y="41564"/>
                  <a:pt x="83127" y="4156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3483033" y="4862945"/>
            <a:ext cx="108065" cy="108066"/>
          </a:xfrm>
          <a:custGeom>
            <a:avLst/>
            <a:gdLst>
              <a:gd name="connsiteX0" fmla="*/ 108065 w 108065"/>
              <a:gd name="connsiteY0" fmla="*/ 0 h 108066"/>
              <a:gd name="connsiteX1" fmla="*/ 66502 w 108065"/>
              <a:gd name="connsiteY1" fmla="*/ 24939 h 108066"/>
              <a:gd name="connsiteX2" fmla="*/ 49876 w 108065"/>
              <a:gd name="connsiteY2" fmla="*/ 49877 h 108066"/>
              <a:gd name="connsiteX3" fmla="*/ 24938 w 108065"/>
              <a:gd name="connsiteY3" fmla="*/ 83128 h 108066"/>
              <a:gd name="connsiteX4" fmla="*/ 8312 w 108065"/>
              <a:gd name="connsiteY4" fmla="*/ 99753 h 108066"/>
              <a:gd name="connsiteX5" fmla="*/ 0 w 108065"/>
              <a:gd name="connsiteY5" fmla="*/ 108066 h 108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065" h="108066">
                <a:moveTo>
                  <a:pt x="108065" y="0"/>
                </a:moveTo>
                <a:cubicBezTo>
                  <a:pt x="94211" y="8313"/>
                  <a:pt x="78769" y="14424"/>
                  <a:pt x="66502" y="24939"/>
                </a:cubicBezTo>
                <a:cubicBezTo>
                  <a:pt x="58917" y="31441"/>
                  <a:pt x="55683" y="41747"/>
                  <a:pt x="49876" y="49877"/>
                </a:cubicBezTo>
                <a:cubicBezTo>
                  <a:pt x="41823" y="61151"/>
                  <a:pt x="33808" y="72485"/>
                  <a:pt x="24938" y="83128"/>
                </a:cubicBezTo>
                <a:cubicBezTo>
                  <a:pt x="19921" y="89149"/>
                  <a:pt x="13854" y="94211"/>
                  <a:pt x="8312" y="99753"/>
                </a:cubicBezTo>
                <a:lnTo>
                  <a:pt x="0" y="108066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3375220" y="5026960"/>
            <a:ext cx="153533" cy="192079"/>
          </a:xfrm>
          <a:custGeom>
            <a:avLst/>
            <a:gdLst>
              <a:gd name="connsiteX0" fmla="*/ 3904 w 153533"/>
              <a:gd name="connsiteY0" fmla="*/ 183237 h 192079"/>
              <a:gd name="connsiteX1" fmla="*/ 12216 w 153533"/>
              <a:gd name="connsiteY1" fmla="*/ 16983 h 192079"/>
              <a:gd name="connsiteX2" fmla="*/ 28842 w 153533"/>
              <a:gd name="connsiteY2" fmla="*/ 357 h 192079"/>
              <a:gd name="connsiteX3" fmla="*/ 78718 w 153533"/>
              <a:gd name="connsiteY3" fmla="*/ 8670 h 192079"/>
              <a:gd name="connsiteX4" fmla="*/ 128595 w 153533"/>
              <a:gd name="connsiteY4" fmla="*/ 58547 h 192079"/>
              <a:gd name="connsiteX5" fmla="*/ 153533 w 153533"/>
              <a:gd name="connsiteY5" fmla="*/ 108423 h 192079"/>
              <a:gd name="connsiteX6" fmla="*/ 128595 w 153533"/>
              <a:gd name="connsiteY6" fmla="*/ 133361 h 192079"/>
              <a:gd name="connsiteX7" fmla="*/ 70405 w 153533"/>
              <a:gd name="connsiteY7" fmla="*/ 166612 h 192079"/>
              <a:gd name="connsiteX8" fmla="*/ 3904 w 153533"/>
              <a:gd name="connsiteY8" fmla="*/ 183237 h 19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533" h="192079">
                <a:moveTo>
                  <a:pt x="3904" y="183237"/>
                </a:moveTo>
                <a:cubicBezTo>
                  <a:pt x="-5794" y="158299"/>
                  <a:pt x="4719" y="71961"/>
                  <a:pt x="12216" y="16983"/>
                </a:cubicBezTo>
                <a:cubicBezTo>
                  <a:pt x="13275" y="9217"/>
                  <a:pt x="21065" y="1329"/>
                  <a:pt x="28842" y="357"/>
                </a:cubicBezTo>
                <a:cubicBezTo>
                  <a:pt x="45567" y="-1734"/>
                  <a:pt x="62093" y="5899"/>
                  <a:pt x="78718" y="8670"/>
                </a:cubicBezTo>
                <a:cubicBezTo>
                  <a:pt x="95344" y="25296"/>
                  <a:pt x="121160" y="36241"/>
                  <a:pt x="128595" y="58547"/>
                </a:cubicBezTo>
                <a:cubicBezTo>
                  <a:pt x="140066" y="92963"/>
                  <a:pt x="132046" y="76194"/>
                  <a:pt x="153533" y="108423"/>
                </a:cubicBezTo>
                <a:cubicBezTo>
                  <a:pt x="145220" y="116736"/>
                  <a:pt x="137626" y="125835"/>
                  <a:pt x="128595" y="133361"/>
                </a:cubicBezTo>
                <a:cubicBezTo>
                  <a:pt x="114751" y="144897"/>
                  <a:pt x="86043" y="160357"/>
                  <a:pt x="70405" y="166612"/>
                </a:cubicBezTo>
                <a:cubicBezTo>
                  <a:pt x="54134" y="173120"/>
                  <a:pt x="13602" y="208175"/>
                  <a:pt x="3904" y="183237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2194560" y="5677593"/>
            <a:ext cx="224444" cy="199505"/>
          </a:xfrm>
          <a:custGeom>
            <a:avLst/>
            <a:gdLst>
              <a:gd name="connsiteX0" fmla="*/ 224444 w 224444"/>
              <a:gd name="connsiteY0" fmla="*/ 0 h 199505"/>
              <a:gd name="connsiteX1" fmla="*/ 166255 w 224444"/>
              <a:gd name="connsiteY1" fmla="*/ 83127 h 199505"/>
              <a:gd name="connsiteX2" fmla="*/ 141316 w 224444"/>
              <a:gd name="connsiteY2" fmla="*/ 116378 h 199505"/>
              <a:gd name="connsiteX3" fmla="*/ 108065 w 224444"/>
              <a:gd name="connsiteY3" fmla="*/ 141316 h 199505"/>
              <a:gd name="connsiteX4" fmla="*/ 24938 w 224444"/>
              <a:gd name="connsiteY4" fmla="*/ 191192 h 199505"/>
              <a:gd name="connsiteX5" fmla="*/ 0 w 224444"/>
              <a:gd name="connsiteY5" fmla="*/ 199505 h 19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4" h="199505">
                <a:moveTo>
                  <a:pt x="224444" y="0"/>
                </a:moveTo>
                <a:cubicBezTo>
                  <a:pt x="205048" y="27709"/>
                  <a:pt x="186549" y="56069"/>
                  <a:pt x="166255" y="83127"/>
                </a:cubicBezTo>
                <a:cubicBezTo>
                  <a:pt x="157942" y="94211"/>
                  <a:pt x="151113" y="106581"/>
                  <a:pt x="141316" y="116378"/>
                </a:cubicBezTo>
                <a:cubicBezTo>
                  <a:pt x="131519" y="126175"/>
                  <a:pt x="119415" y="133371"/>
                  <a:pt x="108065" y="141316"/>
                </a:cubicBezTo>
                <a:cubicBezTo>
                  <a:pt x="76957" y="163091"/>
                  <a:pt x="58027" y="177011"/>
                  <a:pt x="24938" y="191192"/>
                </a:cubicBezTo>
                <a:cubicBezTo>
                  <a:pt x="16884" y="194644"/>
                  <a:pt x="0" y="199505"/>
                  <a:pt x="0" y="19950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형 설명선 19"/>
          <p:cNvSpPr/>
          <p:nvPr/>
        </p:nvSpPr>
        <p:spPr>
          <a:xfrm>
            <a:off x="7179332" y="2204063"/>
            <a:ext cx="2318060" cy="1421075"/>
          </a:xfrm>
          <a:prstGeom prst="wedgeEllipse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이런 기능도 넣어볼까</a:t>
            </a:r>
            <a:r>
              <a:rPr lang="en-US" altLang="ko-KR" dirty="0" smtClean="0"/>
              <a:t>??</a:t>
            </a:r>
            <a:endParaRPr lang="ko-KR" altLang="en-US" dirty="0"/>
          </a:p>
        </p:txBody>
      </p:sp>
      <p:sp>
        <p:nvSpPr>
          <p:cNvPr id="21" name="자유형 20"/>
          <p:cNvSpPr/>
          <p:nvPr/>
        </p:nvSpPr>
        <p:spPr>
          <a:xfrm>
            <a:off x="5942219" y="3618839"/>
            <a:ext cx="2310938" cy="3200400"/>
          </a:xfrm>
          <a:custGeom>
            <a:avLst/>
            <a:gdLst>
              <a:gd name="connsiteX0" fmla="*/ 0 w 2310938"/>
              <a:gd name="connsiteY0" fmla="*/ 3067396 h 3200400"/>
              <a:gd name="connsiteX1" fmla="*/ 24938 w 2310938"/>
              <a:gd name="connsiteY1" fmla="*/ 2685011 h 3200400"/>
              <a:gd name="connsiteX2" fmla="*/ 74814 w 2310938"/>
              <a:gd name="connsiteY2" fmla="*/ 2518756 h 3200400"/>
              <a:gd name="connsiteX3" fmla="*/ 116378 w 2310938"/>
              <a:gd name="connsiteY3" fmla="*/ 2369127 h 3200400"/>
              <a:gd name="connsiteX4" fmla="*/ 149629 w 2310938"/>
              <a:gd name="connsiteY4" fmla="*/ 2277687 h 3200400"/>
              <a:gd name="connsiteX5" fmla="*/ 174567 w 2310938"/>
              <a:gd name="connsiteY5" fmla="*/ 2152996 h 3200400"/>
              <a:gd name="connsiteX6" fmla="*/ 199505 w 2310938"/>
              <a:gd name="connsiteY6" fmla="*/ 2086494 h 3200400"/>
              <a:gd name="connsiteX7" fmla="*/ 207818 w 2310938"/>
              <a:gd name="connsiteY7" fmla="*/ 2044931 h 3200400"/>
              <a:gd name="connsiteX8" fmla="*/ 232756 w 2310938"/>
              <a:gd name="connsiteY8" fmla="*/ 1986742 h 3200400"/>
              <a:gd name="connsiteX9" fmla="*/ 266007 w 2310938"/>
              <a:gd name="connsiteY9" fmla="*/ 1895302 h 3200400"/>
              <a:gd name="connsiteX10" fmla="*/ 315884 w 2310938"/>
              <a:gd name="connsiteY10" fmla="*/ 1812174 h 3200400"/>
              <a:gd name="connsiteX11" fmla="*/ 332509 w 2310938"/>
              <a:gd name="connsiteY11" fmla="*/ 1762298 h 3200400"/>
              <a:gd name="connsiteX12" fmla="*/ 349134 w 2310938"/>
              <a:gd name="connsiteY12" fmla="*/ 1737360 h 3200400"/>
              <a:gd name="connsiteX13" fmla="*/ 415636 w 2310938"/>
              <a:gd name="connsiteY13" fmla="*/ 1637607 h 3200400"/>
              <a:gd name="connsiteX14" fmla="*/ 432262 w 2310938"/>
              <a:gd name="connsiteY14" fmla="*/ 1620982 h 3200400"/>
              <a:gd name="connsiteX15" fmla="*/ 457200 w 2310938"/>
              <a:gd name="connsiteY15" fmla="*/ 1587731 h 3200400"/>
              <a:gd name="connsiteX16" fmla="*/ 473825 w 2310938"/>
              <a:gd name="connsiteY16" fmla="*/ 1571105 h 3200400"/>
              <a:gd name="connsiteX17" fmla="*/ 490451 w 2310938"/>
              <a:gd name="connsiteY17" fmla="*/ 1546167 h 3200400"/>
              <a:gd name="connsiteX18" fmla="*/ 548640 w 2310938"/>
              <a:gd name="connsiteY18" fmla="*/ 1487978 h 3200400"/>
              <a:gd name="connsiteX19" fmla="*/ 598516 w 2310938"/>
              <a:gd name="connsiteY19" fmla="*/ 1446414 h 3200400"/>
              <a:gd name="connsiteX20" fmla="*/ 631767 w 2310938"/>
              <a:gd name="connsiteY20" fmla="*/ 1413163 h 3200400"/>
              <a:gd name="connsiteX21" fmla="*/ 615142 w 2310938"/>
              <a:gd name="connsiteY21" fmla="*/ 1271847 h 3200400"/>
              <a:gd name="connsiteX22" fmla="*/ 598516 w 2310938"/>
              <a:gd name="connsiteY22" fmla="*/ 1221971 h 3200400"/>
              <a:gd name="connsiteX23" fmla="*/ 573578 w 2310938"/>
              <a:gd name="connsiteY23" fmla="*/ 1055716 h 3200400"/>
              <a:gd name="connsiteX24" fmla="*/ 565265 w 2310938"/>
              <a:gd name="connsiteY24" fmla="*/ 947651 h 3200400"/>
              <a:gd name="connsiteX25" fmla="*/ 581891 w 2310938"/>
              <a:gd name="connsiteY25" fmla="*/ 473825 h 3200400"/>
              <a:gd name="connsiteX26" fmla="*/ 598516 w 2310938"/>
              <a:gd name="connsiteY26" fmla="*/ 440574 h 3200400"/>
              <a:gd name="connsiteX27" fmla="*/ 640080 w 2310938"/>
              <a:gd name="connsiteY27" fmla="*/ 390698 h 3200400"/>
              <a:gd name="connsiteX28" fmla="*/ 656705 w 2310938"/>
              <a:gd name="connsiteY28" fmla="*/ 349134 h 3200400"/>
              <a:gd name="connsiteX29" fmla="*/ 681644 w 2310938"/>
              <a:gd name="connsiteY29" fmla="*/ 324196 h 3200400"/>
              <a:gd name="connsiteX30" fmla="*/ 731520 w 2310938"/>
              <a:gd name="connsiteY30" fmla="*/ 257694 h 3200400"/>
              <a:gd name="connsiteX31" fmla="*/ 764771 w 2310938"/>
              <a:gd name="connsiteY31" fmla="*/ 216131 h 3200400"/>
              <a:gd name="connsiteX32" fmla="*/ 814647 w 2310938"/>
              <a:gd name="connsiteY32" fmla="*/ 191192 h 3200400"/>
              <a:gd name="connsiteX33" fmla="*/ 889462 w 2310938"/>
              <a:gd name="connsiteY33" fmla="*/ 133003 h 3200400"/>
              <a:gd name="connsiteX34" fmla="*/ 947651 w 2310938"/>
              <a:gd name="connsiteY34" fmla="*/ 91440 h 3200400"/>
              <a:gd name="connsiteX35" fmla="*/ 972589 w 2310938"/>
              <a:gd name="connsiteY35" fmla="*/ 66502 h 3200400"/>
              <a:gd name="connsiteX36" fmla="*/ 1047404 w 2310938"/>
              <a:gd name="connsiteY36" fmla="*/ 49876 h 3200400"/>
              <a:gd name="connsiteX37" fmla="*/ 1080654 w 2310938"/>
              <a:gd name="connsiteY37" fmla="*/ 33251 h 3200400"/>
              <a:gd name="connsiteX38" fmla="*/ 1138844 w 2310938"/>
              <a:gd name="connsiteY38" fmla="*/ 16625 h 3200400"/>
              <a:gd name="connsiteX39" fmla="*/ 1172094 w 2310938"/>
              <a:gd name="connsiteY39" fmla="*/ 0 h 3200400"/>
              <a:gd name="connsiteX40" fmla="*/ 1413164 w 2310938"/>
              <a:gd name="connsiteY40" fmla="*/ 16625 h 3200400"/>
              <a:gd name="connsiteX41" fmla="*/ 1454727 w 2310938"/>
              <a:gd name="connsiteY41" fmla="*/ 41563 h 3200400"/>
              <a:gd name="connsiteX42" fmla="*/ 1496291 w 2310938"/>
              <a:gd name="connsiteY42" fmla="*/ 58189 h 3200400"/>
              <a:gd name="connsiteX43" fmla="*/ 1537854 w 2310938"/>
              <a:gd name="connsiteY43" fmla="*/ 91440 h 3200400"/>
              <a:gd name="connsiteX44" fmla="*/ 1562793 w 2310938"/>
              <a:gd name="connsiteY44" fmla="*/ 99752 h 3200400"/>
              <a:gd name="connsiteX45" fmla="*/ 1629294 w 2310938"/>
              <a:gd name="connsiteY45" fmla="*/ 157942 h 3200400"/>
              <a:gd name="connsiteX46" fmla="*/ 1670858 w 2310938"/>
              <a:gd name="connsiteY46" fmla="*/ 174567 h 3200400"/>
              <a:gd name="connsiteX47" fmla="*/ 1753985 w 2310938"/>
              <a:gd name="connsiteY47" fmla="*/ 241069 h 3200400"/>
              <a:gd name="connsiteX48" fmla="*/ 1770611 w 2310938"/>
              <a:gd name="connsiteY48" fmla="*/ 266007 h 3200400"/>
              <a:gd name="connsiteX49" fmla="*/ 1812174 w 2310938"/>
              <a:gd name="connsiteY49" fmla="*/ 332509 h 3200400"/>
              <a:gd name="connsiteX50" fmla="*/ 1845425 w 2310938"/>
              <a:gd name="connsiteY50" fmla="*/ 374072 h 3200400"/>
              <a:gd name="connsiteX51" fmla="*/ 1862051 w 2310938"/>
              <a:gd name="connsiteY51" fmla="*/ 399011 h 3200400"/>
              <a:gd name="connsiteX52" fmla="*/ 1920240 w 2310938"/>
              <a:gd name="connsiteY52" fmla="*/ 457200 h 3200400"/>
              <a:gd name="connsiteX53" fmla="*/ 1928553 w 2310938"/>
              <a:gd name="connsiteY53" fmla="*/ 482138 h 3200400"/>
              <a:gd name="connsiteX54" fmla="*/ 1961804 w 2310938"/>
              <a:gd name="connsiteY54" fmla="*/ 523702 h 3200400"/>
              <a:gd name="connsiteX55" fmla="*/ 1978429 w 2310938"/>
              <a:gd name="connsiteY55" fmla="*/ 606829 h 3200400"/>
              <a:gd name="connsiteX56" fmla="*/ 1995054 w 2310938"/>
              <a:gd name="connsiteY56" fmla="*/ 673331 h 3200400"/>
              <a:gd name="connsiteX57" fmla="*/ 2003367 w 2310938"/>
              <a:gd name="connsiteY57" fmla="*/ 739832 h 3200400"/>
              <a:gd name="connsiteX58" fmla="*/ 2011680 w 2310938"/>
              <a:gd name="connsiteY58" fmla="*/ 781396 h 3200400"/>
              <a:gd name="connsiteX59" fmla="*/ 2019993 w 2310938"/>
              <a:gd name="connsiteY59" fmla="*/ 831272 h 3200400"/>
              <a:gd name="connsiteX60" fmla="*/ 2011680 w 2310938"/>
              <a:gd name="connsiteY60" fmla="*/ 1105592 h 3200400"/>
              <a:gd name="connsiteX61" fmla="*/ 1995054 w 2310938"/>
              <a:gd name="connsiteY61" fmla="*/ 1163782 h 3200400"/>
              <a:gd name="connsiteX62" fmla="*/ 1970116 w 2310938"/>
              <a:gd name="connsiteY62" fmla="*/ 1197032 h 3200400"/>
              <a:gd name="connsiteX63" fmla="*/ 1953491 w 2310938"/>
              <a:gd name="connsiteY63" fmla="*/ 1238596 h 3200400"/>
              <a:gd name="connsiteX64" fmla="*/ 1911927 w 2310938"/>
              <a:gd name="connsiteY64" fmla="*/ 1338349 h 3200400"/>
              <a:gd name="connsiteX65" fmla="*/ 1878676 w 2310938"/>
              <a:gd name="connsiteY65" fmla="*/ 1371600 h 3200400"/>
              <a:gd name="connsiteX66" fmla="*/ 1870364 w 2310938"/>
              <a:gd name="connsiteY66" fmla="*/ 1404851 h 3200400"/>
              <a:gd name="connsiteX67" fmla="*/ 1853738 w 2310938"/>
              <a:gd name="connsiteY67" fmla="*/ 1421476 h 3200400"/>
              <a:gd name="connsiteX68" fmla="*/ 1837113 w 2310938"/>
              <a:gd name="connsiteY68" fmla="*/ 1446414 h 3200400"/>
              <a:gd name="connsiteX69" fmla="*/ 1795549 w 2310938"/>
              <a:gd name="connsiteY69" fmla="*/ 1479665 h 3200400"/>
              <a:gd name="connsiteX70" fmla="*/ 1812174 w 2310938"/>
              <a:gd name="connsiteY70" fmla="*/ 1512916 h 3200400"/>
              <a:gd name="connsiteX71" fmla="*/ 1862051 w 2310938"/>
              <a:gd name="connsiteY71" fmla="*/ 1546167 h 3200400"/>
              <a:gd name="connsiteX72" fmla="*/ 1878676 w 2310938"/>
              <a:gd name="connsiteY72" fmla="*/ 1571105 h 3200400"/>
              <a:gd name="connsiteX73" fmla="*/ 1928553 w 2310938"/>
              <a:gd name="connsiteY73" fmla="*/ 1620982 h 3200400"/>
              <a:gd name="connsiteX74" fmla="*/ 1953491 w 2310938"/>
              <a:gd name="connsiteY74" fmla="*/ 1654232 h 3200400"/>
              <a:gd name="connsiteX75" fmla="*/ 1970116 w 2310938"/>
              <a:gd name="connsiteY75" fmla="*/ 1687483 h 3200400"/>
              <a:gd name="connsiteX76" fmla="*/ 2003367 w 2310938"/>
              <a:gd name="connsiteY76" fmla="*/ 1729047 h 3200400"/>
              <a:gd name="connsiteX77" fmla="*/ 2019993 w 2310938"/>
              <a:gd name="connsiteY77" fmla="*/ 1770611 h 3200400"/>
              <a:gd name="connsiteX78" fmla="*/ 2044931 w 2310938"/>
              <a:gd name="connsiteY78" fmla="*/ 1803862 h 3200400"/>
              <a:gd name="connsiteX79" fmla="*/ 2061556 w 2310938"/>
              <a:gd name="connsiteY79" fmla="*/ 1837112 h 3200400"/>
              <a:gd name="connsiteX80" fmla="*/ 2069869 w 2310938"/>
              <a:gd name="connsiteY80" fmla="*/ 1862051 h 3200400"/>
              <a:gd name="connsiteX81" fmla="*/ 2094807 w 2310938"/>
              <a:gd name="connsiteY81" fmla="*/ 1886989 h 3200400"/>
              <a:gd name="connsiteX82" fmla="*/ 2128058 w 2310938"/>
              <a:gd name="connsiteY82" fmla="*/ 1928552 h 3200400"/>
              <a:gd name="connsiteX83" fmla="*/ 2144684 w 2310938"/>
              <a:gd name="connsiteY83" fmla="*/ 1961803 h 3200400"/>
              <a:gd name="connsiteX84" fmla="*/ 2186247 w 2310938"/>
              <a:gd name="connsiteY84" fmla="*/ 2011680 h 3200400"/>
              <a:gd name="connsiteX85" fmla="*/ 2202873 w 2310938"/>
              <a:gd name="connsiteY85" fmla="*/ 2069869 h 3200400"/>
              <a:gd name="connsiteX86" fmla="*/ 2211185 w 2310938"/>
              <a:gd name="connsiteY86" fmla="*/ 2103120 h 3200400"/>
              <a:gd name="connsiteX87" fmla="*/ 2236124 w 2310938"/>
              <a:gd name="connsiteY87" fmla="*/ 2244436 h 3200400"/>
              <a:gd name="connsiteX88" fmla="*/ 2277687 w 2310938"/>
              <a:gd name="connsiteY88" fmla="*/ 2601883 h 3200400"/>
              <a:gd name="connsiteX89" fmla="*/ 2294313 w 2310938"/>
              <a:gd name="connsiteY89" fmla="*/ 2668385 h 3200400"/>
              <a:gd name="connsiteX90" fmla="*/ 2302625 w 2310938"/>
              <a:gd name="connsiteY90" fmla="*/ 2784763 h 3200400"/>
              <a:gd name="connsiteX91" fmla="*/ 2310938 w 2310938"/>
              <a:gd name="connsiteY91" fmla="*/ 320040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310938" h="3200400">
                <a:moveTo>
                  <a:pt x="0" y="3067396"/>
                </a:moveTo>
                <a:cubicBezTo>
                  <a:pt x="8313" y="2939934"/>
                  <a:pt x="13374" y="2812219"/>
                  <a:pt x="24938" y="2685011"/>
                </a:cubicBezTo>
                <a:cubicBezTo>
                  <a:pt x="30407" y="2624849"/>
                  <a:pt x="55930" y="2575408"/>
                  <a:pt x="74814" y="2518756"/>
                </a:cubicBezTo>
                <a:cubicBezTo>
                  <a:pt x="192992" y="2164223"/>
                  <a:pt x="24279" y="2660776"/>
                  <a:pt x="116378" y="2369127"/>
                </a:cubicBezTo>
                <a:cubicBezTo>
                  <a:pt x="126144" y="2338200"/>
                  <a:pt x="138545" y="2308167"/>
                  <a:pt x="149629" y="2277687"/>
                </a:cubicBezTo>
                <a:cubicBezTo>
                  <a:pt x="157314" y="2223895"/>
                  <a:pt x="157691" y="2207000"/>
                  <a:pt x="174567" y="2152996"/>
                </a:cubicBezTo>
                <a:cubicBezTo>
                  <a:pt x="181628" y="2130399"/>
                  <a:pt x="192543" y="2109122"/>
                  <a:pt x="199505" y="2086494"/>
                </a:cubicBezTo>
                <a:cubicBezTo>
                  <a:pt x="203660" y="2072990"/>
                  <a:pt x="203350" y="2058335"/>
                  <a:pt x="207818" y="2044931"/>
                </a:cubicBezTo>
                <a:cubicBezTo>
                  <a:pt x="214491" y="2024911"/>
                  <a:pt x="224919" y="2006335"/>
                  <a:pt x="232756" y="1986742"/>
                </a:cubicBezTo>
                <a:cubicBezTo>
                  <a:pt x="250529" y="1942310"/>
                  <a:pt x="232661" y="1961994"/>
                  <a:pt x="266007" y="1895302"/>
                </a:cubicBezTo>
                <a:cubicBezTo>
                  <a:pt x="280459" y="1866399"/>
                  <a:pt x="305665" y="1842830"/>
                  <a:pt x="315884" y="1812174"/>
                </a:cubicBezTo>
                <a:cubicBezTo>
                  <a:pt x="321426" y="1795549"/>
                  <a:pt x="325392" y="1778312"/>
                  <a:pt x="332509" y="1762298"/>
                </a:cubicBezTo>
                <a:cubicBezTo>
                  <a:pt x="336566" y="1753169"/>
                  <a:pt x="343839" y="1745832"/>
                  <a:pt x="349134" y="1737360"/>
                </a:cubicBezTo>
                <a:cubicBezTo>
                  <a:pt x="381662" y="1685315"/>
                  <a:pt x="371578" y="1694252"/>
                  <a:pt x="415636" y="1637607"/>
                </a:cubicBezTo>
                <a:cubicBezTo>
                  <a:pt x="420448" y="1631421"/>
                  <a:pt x="427245" y="1627003"/>
                  <a:pt x="432262" y="1620982"/>
                </a:cubicBezTo>
                <a:cubicBezTo>
                  <a:pt x="441132" y="1610339"/>
                  <a:pt x="448331" y="1598374"/>
                  <a:pt x="457200" y="1587731"/>
                </a:cubicBezTo>
                <a:cubicBezTo>
                  <a:pt x="462217" y="1581710"/>
                  <a:pt x="468929" y="1577225"/>
                  <a:pt x="473825" y="1571105"/>
                </a:cubicBezTo>
                <a:cubicBezTo>
                  <a:pt x="480066" y="1563304"/>
                  <a:pt x="483768" y="1553593"/>
                  <a:pt x="490451" y="1546167"/>
                </a:cubicBezTo>
                <a:cubicBezTo>
                  <a:pt x="508801" y="1525778"/>
                  <a:pt x="529244" y="1507374"/>
                  <a:pt x="548640" y="1487978"/>
                </a:cubicBezTo>
                <a:cubicBezTo>
                  <a:pt x="635115" y="1401503"/>
                  <a:pt x="517504" y="1515854"/>
                  <a:pt x="598516" y="1446414"/>
                </a:cubicBezTo>
                <a:cubicBezTo>
                  <a:pt x="610417" y="1436213"/>
                  <a:pt x="631767" y="1413163"/>
                  <a:pt x="631767" y="1413163"/>
                </a:cubicBezTo>
                <a:cubicBezTo>
                  <a:pt x="627896" y="1366710"/>
                  <a:pt x="627619" y="1317597"/>
                  <a:pt x="615142" y="1271847"/>
                </a:cubicBezTo>
                <a:cubicBezTo>
                  <a:pt x="610531" y="1254940"/>
                  <a:pt x="604058" y="1238596"/>
                  <a:pt x="598516" y="1221971"/>
                </a:cubicBezTo>
                <a:cubicBezTo>
                  <a:pt x="589215" y="1166158"/>
                  <a:pt x="579911" y="1112713"/>
                  <a:pt x="573578" y="1055716"/>
                </a:cubicBezTo>
                <a:cubicBezTo>
                  <a:pt x="569588" y="1019809"/>
                  <a:pt x="568036" y="983673"/>
                  <a:pt x="565265" y="947651"/>
                </a:cubicBezTo>
                <a:cubicBezTo>
                  <a:pt x="570807" y="789709"/>
                  <a:pt x="571550" y="631526"/>
                  <a:pt x="581891" y="473825"/>
                </a:cubicBezTo>
                <a:cubicBezTo>
                  <a:pt x="582702" y="461460"/>
                  <a:pt x="591410" y="450726"/>
                  <a:pt x="598516" y="440574"/>
                </a:cubicBezTo>
                <a:cubicBezTo>
                  <a:pt x="610927" y="422845"/>
                  <a:pt x="626225" y="407323"/>
                  <a:pt x="640080" y="390698"/>
                </a:cubicBezTo>
                <a:cubicBezTo>
                  <a:pt x="645622" y="376843"/>
                  <a:pt x="648796" y="361788"/>
                  <a:pt x="656705" y="349134"/>
                </a:cubicBezTo>
                <a:cubicBezTo>
                  <a:pt x="662936" y="339165"/>
                  <a:pt x="674200" y="333295"/>
                  <a:pt x="681644" y="324196"/>
                </a:cubicBezTo>
                <a:cubicBezTo>
                  <a:pt x="699190" y="302750"/>
                  <a:pt x="716150" y="280749"/>
                  <a:pt x="731520" y="257694"/>
                </a:cubicBezTo>
                <a:cubicBezTo>
                  <a:pt x="739552" y="245645"/>
                  <a:pt x="751231" y="224593"/>
                  <a:pt x="764771" y="216131"/>
                </a:cubicBezTo>
                <a:cubicBezTo>
                  <a:pt x="780533" y="206279"/>
                  <a:pt x="799181" y="201503"/>
                  <a:pt x="814647" y="191192"/>
                </a:cubicBezTo>
                <a:cubicBezTo>
                  <a:pt x="840934" y="173667"/>
                  <a:pt x="864187" y="151959"/>
                  <a:pt x="889462" y="133003"/>
                </a:cubicBezTo>
                <a:cubicBezTo>
                  <a:pt x="908531" y="118701"/>
                  <a:pt x="930796" y="108295"/>
                  <a:pt x="947651" y="91440"/>
                </a:cubicBezTo>
                <a:cubicBezTo>
                  <a:pt x="955964" y="83127"/>
                  <a:pt x="961737" y="71024"/>
                  <a:pt x="972589" y="66502"/>
                </a:cubicBezTo>
                <a:cubicBezTo>
                  <a:pt x="996171" y="56676"/>
                  <a:pt x="1022466" y="55418"/>
                  <a:pt x="1047404" y="49876"/>
                </a:cubicBezTo>
                <a:cubicBezTo>
                  <a:pt x="1058487" y="44334"/>
                  <a:pt x="1069264" y="38132"/>
                  <a:pt x="1080654" y="33251"/>
                </a:cubicBezTo>
                <a:cubicBezTo>
                  <a:pt x="1127547" y="13154"/>
                  <a:pt x="1082599" y="37717"/>
                  <a:pt x="1138844" y="16625"/>
                </a:cubicBezTo>
                <a:cubicBezTo>
                  <a:pt x="1150447" y="12274"/>
                  <a:pt x="1161011" y="5542"/>
                  <a:pt x="1172094" y="0"/>
                </a:cubicBezTo>
                <a:cubicBezTo>
                  <a:pt x="1252451" y="5542"/>
                  <a:pt x="1333474" y="4906"/>
                  <a:pt x="1413164" y="16625"/>
                </a:cubicBezTo>
                <a:cubicBezTo>
                  <a:pt x="1429149" y="18976"/>
                  <a:pt x="1440276" y="34337"/>
                  <a:pt x="1454727" y="41563"/>
                </a:cubicBezTo>
                <a:cubicBezTo>
                  <a:pt x="1468074" y="48236"/>
                  <a:pt x="1482944" y="51516"/>
                  <a:pt x="1496291" y="58189"/>
                </a:cubicBezTo>
                <a:cubicBezTo>
                  <a:pt x="1596140" y="108113"/>
                  <a:pt x="1460515" y="45037"/>
                  <a:pt x="1537854" y="91440"/>
                </a:cubicBezTo>
                <a:cubicBezTo>
                  <a:pt x="1545368" y="95948"/>
                  <a:pt x="1554480" y="96981"/>
                  <a:pt x="1562793" y="99752"/>
                </a:cubicBezTo>
                <a:cubicBezTo>
                  <a:pt x="1583171" y="120130"/>
                  <a:pt x="1603542" y="143635"/>
                  <a:pt x="1629294" y="157942"/>
                </a:cubicBezTo>
                <a:cubicBezTo>
                  <a:pt x="1642338" y="165189"/>
                  <a:pt x="1657003" y="169025"/>
                  <a:pt x="1670858" y="174567"/>
                </a:cubicBezTo>
                <a:cubicBezTo>
                  <a:pt x="1718238" y="221947"/>
                  <a:pt x="1691067" y="199123"/>
                  <a:pt x="1753985" y="241069"/>
                </a:cubicBezTo>
                <a:cubicBezTo>
                  <a:pt x="1759527" y="249382"/>
                  <a:pt x="1765247" y="257578"/>
                  <a:pt x="1770611" y="266007"/>
                </a:cubicBezTo>
                <a:cubicBezTo>
                  <a:pt x="1784645" y="288061"/>
                  <a:pt x="1795844" y="312097"/>
                  <a:pt x="1812174" y="332509"/>
                </a:cubicBezTo>
                <a:cubicBezTo>
                  <a:pt x="1823258" y="346363"/>
                  <a:pt x="1834780" y="359878"/>
                  <a:pt x="1845425" y="374072"/>
                </a:cubicBezTo>
                <a:cubicBezTo>
                  <a:pt x="1851420" y="382065"/>
                  <a:pt x="1855367" y="391585"/>
                  <a:pt x="1862051" y="399011"/>
                </a:cubicBezTo>
                <a:cubicBezTo>
                  <a:pt x="1880401" y="419400"/>
                  <a:pt x="1920240" y="457200"/>
                  <a:pt x="1920240" y="457200"/>
                </a:cubicBezTo>
                <a:cubicBezTo>
                  <a:pt x="1923011" y="465513"/>
                  <a:pt x="1924634" y="474301"/>
                  <a:pt x="1928553" y="482138"/>
                </a:cubicBezTo>
                <a:cubicBezTo>
                  <a:pt x="1939040" y="503112"/>
                  <a:pt x="1946340" y="508238"/>
                  <a:pt x="1961804" y="523702"/>
                </a:cubicBezTo>
                <a:cubicBezTo>
                  <a:pt x="1988021" y="628575"/>
                  <a:pt x="1947853" y="464139"/>
                  <a:pt x="1978429" y="606829"/>
                </a:cubicBezTo>
                <a:cubicBezTo>
                  <a:pt x="1983217" y="629171"/>
                  <a:pt x="1992220" y="650658"/>
                  <a:pt x="1995054" y="673331"/>
                </a:cubicBezTo>
                <a:cubicBezTo>
                  <a:pt x="1997825" y="695498"/>
                  <a:pt x="1999970" y="717752"/>
                  <a:pt x="2003367" y="739832"/>
                </a:cubicBezTo>
                <a:cubicBezTo>
                  <a:pt x="2005516" y="753797"/>
                  <a:pt x="2009152" y="767495"/>
                  <a:pt x="2011680" y="781396"/>
                </a:cubicBezTo>
                <a:cubicBezTo>
                  <a:pt x="2014695" y="797979"/>
                  <a:pt x="2017222" y="814647"/>
                  <a:pt x="2019993" y="831272"/>
                </a:cubicBezTo>
                <a:cubicBezTo>
                  <a:pt x="2017222" y="922712"/>
                  <a:pt x="2016618" y="1014243"/>
                  <a:pt x="2011680" y="1105592"/>
                </a:cubicBezTo>
                <a:cubicBezTo>
                  <a:pt x="2011438" y="1110064"/>
                  <a:pt x="1999159" y="1156598"/>
                  <a:pt x="1995054" y="1163782"/>
                </a:cubicBezTo>
                <a:cubicBezTo>
                  <a:pt x="1988180" y="1175811"/>
                  <a:pt x="1976844" y="1184921"/>
                  <a:pt x="1970116" y="1197032"/>
                </a:cubicBezTo>
                <a:cubicBezTo>
                  <a:pt x="1962869" y="1210076"/>
                  <a:pt x="1958590" y="1224573"/>
                  <a:pt x="1953491" y="1238596"/>
                </a:cubicBezTo>
                <a:cubicBezTo>
                  <a:pt x="1940094" y="1275437"/>
                  <a:pt x="1935042" y="1305327"/>
                  <a:pt x="1911927" y="1338349"/>
                </a:cubicBezTo>
                <a:cubicBezTo>
                  <a:pt x="1902938" y="1351190"/>
                  <a:pt x="1889760" y="1360516"/>
                  <a:pt x="1878676" y="1371600"/>
                </a:cubicBezTo>
                <a:cubicBezTo>
                  <a:pt x="1875905" y="1382684"/>
                  <a:pt x="1875473" y="1394632"/>
                  <a:pt x="1870364" y="1404851"/>
                </a:cubicBezTo>
                <a:cubicBezTo>
                  <a:pt x="1866859" y="1411861"/>
                  <a:pt x="1858634" y="1415356"/>
                  <a:pt x="1853738" y="1421476"/>
                </a:cubicBezTo>
                <a:cubicBezTo>
                  <a:pt x="1847497" y="1429277"/>
                  <a:pt x="1843354" y="1438613"/>
                  <a:pt x="1837113" y="1446414"/>
                </a:cubicBezTo>
                <a:cubicBezTo>
                  <a:pt x="1823576" y="1463336"/>
                  <a:pt x="1814066" y="1467320"/>
                  <a:pt x="1795549" y="1479665"/>
                </a:cubicBezTo>
                <a:cubicBezTo>
                  <a:pt x="1801091" y="1490749"/>
                  <a:pt x="1803412" y="1504154"/>
                  <a:pt x="1812174" y="1512916"/>
                </a:cubicBezTo>
                <a:cubicBezTo>
                  <a:pt x="1826303" y="1527045"/>
                  <a:pt x="1862051" y="1546167"/>
                  <a:pt x="1862051" y="1546167"/>
                </a:cubicBezTo>
                <a:cubicBezTo>
                  <a:pt x="1867593" y="1554480"/>
                  <a:pt x="1872039" y="1563638"/>
                  <a:pt x="1878676" y="1571105"/>
                </a:cubicBezTo>
                <a:cubicBezTo>
                  <a:pt x="1894297" y="1588678"/>
                  <a:pt x="1914445" y="1602172"/>
                  <a:pt x="1928553" y="1620982"/>
                </a:cubicBezTo>
                <a:cubicBezTo>
                  <a:pt x="1936866" y="1632065"/>
                  <a:pt x="1946148" y="1642484"/>
                  <a:pt x="1953491" y="1654232"/>
                </a:cubicBezTo>
                <a:cubicBezTo>
                  <a:pt x="1960059" y="1664740"/>
                  <a:pt x="1963242" y="1677172"/>
                  <a:pt x="1970116" y="1687483"/>
                </a:cubicBezTo>
                <a:cubicBezTo>
                  <a:pt x="2001046" y="1733878"/>
                  <a:pt x="1973167" y="1668646"/>
                  <a:pt x="2003367" y="1729047"/>
                </a:cubicBezTo>
                <a:cubicBezTo>
                  <a:pt x="2010040" y="1742394"/>
                  <a:pt x="2012746" y="1757567"/>
                  <a:pt x="2019993" y="1770611"/>
                </a:cubicBezTo>
                <a:cubicBezTo>
                  <a:pt x="2026721" y="1782722"/>
                  <a:pt x="2037588" y="1792113"/>
                  <a:pt x="2044931" y="1803862"/>
                </a:cubicBezTo>
                <a:cubicBezTo>
                  <a:pt x="2051498" y="1814370"/>
                  <a:pt x="2056675" y="1825722"/>
                  <a:pt x="2061556" y="1837112"/>
                </a:cubicBezTo>
                <a:cubicBezTo>
                  <a:pt x="2065008" y="1845166"/>
                  <a:pt x="2065008" y="1854760"/>
                  <a:pt x="2069869" y="1862051"/>
                </a:cubicBezTo>
                <a:cubicBezTo>
                  <a:pt x="2076390" y="1871833"/>
                  <a:pt x="2087066" y="1878142"/>
                  <a:pt x="2094807" y="1886989"/>
                </a:cubicBezTo>
                <a:cubicBezTo>
                  <a:pt x="2106490" y="1900341"/>
                  <a:pt x="2118216" y="1913790"/>
                  <a:pt x="2128058" y="1928552"/>
                </a:cubicBezTo>
                <a:cubicBezTo>
                  <a:pt x="2134932" y="1938863"/>
                  <a:pt x="2138536" y="1951044"/>
                  <a:pt x="2144684" y="1961803"/>
                </a:cubicBezTo>
                <a:cubicBezTo>
                  <a:pt x="2160117" y="1988811"/>
                  <a:pt x="2163320" y="1988753"/>
                  <a:pt x="2186247" y="2011680"/>
                </a:cubicBezTo>
                <a:cubicBezTo>
                  <a:pt x="2191789" y="2031076"/>
                  <a:pt x="2197565" y="2050407"/>
                  <a:pt x="2202873" y="2069869"/>
                </a:cubicBezTo>
                <a:cubicBezTo>
                  <a:pt x="2205879" y="2080891"/>
                  <a:pt x="2209923" y="2091765"/>
                  <a:pt x="2211185" y="2103120"/>
                </a:cubicBezTo>
                <a:cubicBezTo>
                  <a:pt x="2226225" y="2238486"/>
                  <a:pt x="2196379" y="2184821"/>
                  <a:pt x="2236124" y="2244436"/>
                </a:cubicBezTo>
                <a:cubicBezTo>
                  <a:pt x="2300851" y="2535714"/>
                  <a:pt x="2245028" y="2242641"/>
                  <a:pt x="2277687" y="2601883"/>
                </a:cubicBezTo>
                <a:cubicBezTo>
                  <a:pt x="2279756" y="2624639"/>
                  <a:pt x="2294313" y="2668385"/>
                  <a:pt x="2294313" y="2668385"/>
                </a:cubicBezTo>
                <a:cubicBezTo>
                  <a:pt x="2297084" y="2707178"/>
                  <a:pt x="2301410" y="2745890"/>
                  <a:pt x="2302625" y="2784763"/>
                </a:cubicBezTo>
                <a:cubicBezTo>
                  <a:pt x="2306953" y="2923269"/>
                  <a:pt x="2310938" y="3200400"/>
                  <a:pt x="2310938" y="32004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9508379" y="3573983"/>
            <a:ext cx="2635136" cy="3178754"/>
          </a:xfrm>
          <a:custGeom>
            <a:avLst/>
            <a:gdLst>
              <a:gd name="connsiteX0" fmla="*/ 141316 w 2635136"/>
              <a:gd name="connsiteY0" fmla="*/ 3178754 h 3178754"/>
              <a:gd name="connsiteX1" fmla="*/ 124691 w 2635136"/>
              <a:gd name="connsiteY1" fmla="*/ 3012499 h 3178754"/>
              <a:gd name="connsiteX2" fmla="*/ 91440 w 2635136"/>
              <a:gd name="connsiteY2" fmla="*/ 2887808 h 3178754"/>
              <a:gd name="connsiteX3" fmla="*/ 74814 w 2635136"/>
              <a:gd name="connsiteY3" fmla="*/ 2771430 h 3178754"/>
              <a:gd name="connsiteX4" fmla="*/ 91440 w 2635136"/>
              <a:gd name="connsiteY4" fmla="*/ 2081474 h 3178754"/>
              <a:gd name="connsiteX5" fmla="*/ 99753 w 2635136"/>
              <a:gd name="connsiteY5" fmla="*/ 2048223 h 3178754"/>
              <a:gd name="connsiteX6" fmla="*/ 133004 w 2635136"/>
              <a:gd name="connsiteY6" fmla="*/ 1973408 h 3178754"/>
              <a:gd name="connsiteX7" fmla="*/ 141316 w 2635136"/>
              <a:gd name="connsiteY7" fmla="*/ 1931845 h 3178754"/>
              <a:gd name="connsiteX8" fmla="*/ 182880 w 2635136"/>
              <a:gd name="connsiteY8" fmla="*/ 1848718 h 3178754"/>
              <a:gd name="connsiteX9" fmla="*/ 199505 w 2635136"/>
              <a:gd name="connsiteY9" fmla="*/ 1815467 h 3178754"/>
              <a:gd name="connsiteX10" fmla="*/ 232756 w 2635136"/>
              <a:gd name="connsiteY10" fmla="*/ 1732339 h 3178754"/>
              <a:gd name="connsiteX11" fmla="*/ 274320 w 2635136"/>
              <a:gd name="connsiteY11" fmla="*/ 1674150 h 3178754"/>
              <a:gd name="connsiteX12" fmla="*/ 290945 w 2635136"/>
              <a:gd name="connsiteY12" fmla="*/ 1649212 h 3178754"/>
              <a:gd name="connsiteX13" fmla="*/ 249382 w 2635136"/>
              <a:gd name="connsiteY13" fmla="*/ 1557772 h 3178754"/>
              <a:gd name="connsiteX14" fmla="*/ 216131 w 2635136"/>
              <a:gd name="connsiteY14" fmla="*/ 1507896 h 3178754"/>
              <a:gd name="connsiteX15" fmla="*/ 191193 w 2635136"/>
              <a:gd name="connsiteY15" fmla="*/ 1458019 h 3178754"/>
              <a:gd name="connsiteX16" fmla="*/ 182880 w 2635136"/>
              <a:gd name="connsiteY16" fmla="*/ 1433081 h 3178754"/>
              <a:gd name="connsiteX17" fmla="*/ 141316 w 2635136"/>
              <a:gd name="connsiteY17" fmla="*/ 1383205 h 3178754"/>
              <a:gd name="connsiteX18" fmla="*/ 74814 w 2635136"/>
              <a:gd name="connsiteY18" fmla="*/ 1291765 h 3178754"/>
              <a:gd name="connsiteX19" fmla="*/ 33251 w 2635136"/>
              <a:gd name="connsiteY19" fmla="*/ 1233576 h 3178754"/>
              <a:gd name="connsiteX20" fmla="*/ 0 w 2635136"/>
              <a:gd name="connsiteY20" fmla="*/ 1150448 h 3178754"/>
              <a:gd name="connsiteX21" fmla="*/ 16625 w 2635136"/>
              <a:gd name="connsiteY21" fmla="*/ 626747 h 3178754"/>
              <a:gd name="connsiteX22" fmla="*/ 24938 w 2635136"/>
              <a:gd name="connsiteY22" fmla="*/ 560245 h 3178754"/>
              <a:gd name="connsiteX23" fmla="*/ 58189 w 2635136"/>
              <a:gd name="connsiteY23" fmla="*/ 477118 h 3178754"/>
              <a:gd name="connsiteX24" fmla="*/ 66502 w 2635136"/>
              <a:gd name="connsiteY24" fmla="*/ 427241 h 3178754"/>
              <a:gd name="connsiteX25" fmla="*/ 91440 w 2635136"/>
              <a:gd name="connsiteY25" fmla="*/ 344114 h 3178754"/>
              <a:gd name="connsiteX26" fmla="*/ 99753 w 2635136"/>
              <a:gd name="connsiteY26" fmla="*/ 294238 h 3178754"/>
              <a:gd name="connsiteX27" fmla="*/ 133004 w 2635136"/>
              <a:gd name="connsiteY27" fmla="*/ 227736 h 3178754"/>
              <a:gd name="connsiteX28" fmla="*/ 141316 w 2635136"/>
              <a:gd name="connsiteY28" fmla="*/ 194485 h 3178754"/>
              <a:gd name="connsiteX29" fmla="*/ 191193 w 2635136"/>
              <a:gd name="connsiteY29" fmla="*/ 161234 h 3178754"/>
              <a:gd name="connsiteX30" fmla="*/ 257694 w 2635136"/>
              <a:gd name="connsiteY30" fmla="*/ 127983 h 3178754"/>
              <a:gd name="connsiteX31" fmla="*/ 282633 w 2635136"/>
              <a:gd name="connsiteY31" fmla="*/ 103045 h 3178754"/>
              <a:gd name="connsiteX32" fmla="*/ 324196 w 2635136"/>
              <a:gd name="connsiteY32" fmla="*/ 86419 h 3178754"/>
              <a:gd name="connsiteX33" fmla="*/ 349134 w 2635136"/>
              <a:gd name="connsiteY33" fmla="*/ 69794 h 3178754"/>
              <a:gd name="connsiteX34" fmla="*/ 390698 w 2635136"/>
              <a:gd name="connsiteY34" fmla="*/ 53168 h 3178754"/>
              <a:gd name="connsiteX35" fmla="*/ 407324 w 2635136"/>
              <a:gd name="connsiteY35" fmla="*/ 36543 h 3178754"/>
              <a:gd name="connsiteX36" fmla="*/ 482138 w 2635136"/>
              <a:gd name="connsiteY36" fmla="*/ 19918 h 3178754"/>
              <a:gd name="connsiteX37" fmla="*/ 540327 w 2635136"/>
              <a:gd name="connsiteY37" fmla="*/ 3292 h 3178754"/>
              <a:gd name="connsiteX38" fmla="*/ 798022 w 2635136"/>
              <a:gd name="connsiteY38" fmla="*/ 19918 h 3178754"/>
              <a:gd name="connsiteX39" fmla="*/ 831273 w 2635136"/>
              <a:gd name="connsiteY39" fmla="*/ 36543 h 3178754"/>
              <a:gd name="connsiteX40" fmla="*/ 881149 w 2635136"/>
              <a:gd name="connsiteY40" fmla="*/ 61481 h 3178754"/>
              <a:gd name="connsiteX41" fmla="*/ 931025 w 2635136"/>
              <a:gd name="connsiteY41" fmla="*/ 103045 h 3178754"/>
              <a:gd name="connsiteX42" fmla="*/ 955964 w 2635136"/>
              <a:gd name="connsiteY42" fmla="*/ 136296 h 3178754"/>
              <a:gd name="connsiteX43" fmla="*/ 997527 w 2635136"/>
              <a:gd name="connsiteY43" fmla="*/ 161234 h 3178754"/>
              <a:gd name="connsiteX44" fmla="*/ 1014153 w 2635136"/>
              <a:gd name="connsiteY44" fmla="*/ 177859 h 3178754"/>
              <a:gd name="connsiteX45" fmla="*/ 1047404 w 2635136"/>
              <a:gd name="connsiteY45" fmla="*/ 202798 h 3178754"/>
              <a:gd name="connsiteX46" fmla="*/ 1105593 w 2635136"/>
              <a:gd name="connsiteY46" fmla="*/ 294238 h 3178754"/>
              <a:gd name="connsiteX47" fmla="*/ 1138844 w 2635136"/>
              <a:gd name="connsiteY47" fmla="*/ 360739 h 3178754"/>
              <a:gd name="connsiteX48" fmla="*/ 1155469 w 2635136"/>
              <a:gd name="connsiteY48" fmla="*/ 435554 h 3178754"/>
              <a:gd name="connsiteX49" fmla="*/ 1172094 w 2635136"/>
              <a:gd name="connsiteY49" fmla="*/ 468805 h 3178754"/>
              <a:gd name="connsiteX50" fmla="*/ 1205345 w 2635136"/>
              <a:gd name="connsiteY50" fmla="*/ 593496 h 3178754"/>
              <a:gd name="connsiteX51" fmla="*/ 1221971 w 2635136"/>
              <a:gd name="connsiteY51" fmla="*/ 668310 h 3178754"/>
              <a:gd name="connsiteX52" fmla="*/ 1238596 w 2635136"/>
              <a:gd name="connsiteY52" fmla="*/ 701561 h 3178754"/>
              <a:gd name="connsiteX53" fmla="*/ 1263534 w 2635136"/>
              <a:gd name="connsiteY53" fmla="*/ 826252 h 3178754"/>
              <a:gd name="connsiteX54" fmla="*/ 1271847 w 2635136"/>
              <a:gd name="connsiteY54" fmla="*/ 859503 h 3178754"/>
              <a:gd name="connsiteX55" fmla="*/ 1280160 w 2635136"/>
              <a:gd name="connsiteY55" fmla="*/ 901067 h 3178754"/>
              <a:gd name="connsiteX56" fmla="*/ 1296785 w 2635136"/>
              <a:gd name="connsiteY56" fmla="*/ 950943 h 3178754"/>
              <a:gd name="connsiteX57" fmla="*/ 1280160 w 2635136"/>
              <a:gd name="connsiteY57" fmla="*/ 1233576 h 3178754"/>
              <a:gd name="connsiteX58" fmla="*/ 1271847 w 2635136"/>
              <a:gd name="connsiteY58" fmla="*/ 1316703 h 3178754"/>
              <a:gd name="connsiteX59" fmla="*/ 1371600 w 2635136"/>
              <a:gd name="connsiteY59" fmla="*/ 1374892 h 3178754"/>
              <a:gd name="connsiteX60" fmla="*/ 1421476 w 2635136"/>
              <a:gd name="connsiteY60" fmla="*/ 1391518 h 3178754"/>
              <a:gd name="connsiteX61" fmla="*/ 1496291 w 2635136"/>
              <a:gd name="connsiteY61" fmla="*/ 1408143 h 3178754"/>
              <a:gd name="connsiteX62" fmla="*/ 1529542 w 2635136"/>
              <a:gd name="connsiteY62" fmla="*/ 1416456 h 3178754"/>
              <a:gd name="connsiteX63" fmla="*/ 1571105 w 2635136"/>
              <a:gd name="connsiteY63" fmla="*/ 1424768 h 3178754"/>
              <a:gd name="connsiteX64" fmla="*/ 1645920 w 2635136"/>
              <a:gd name="connsiteY64" fmla="*/ 1441394 h 3178754"/>
              <a:gd name="connsiteX65" fmla="*/ 1720734 w 2635136"/>
              <a:gd name="connsiteY65" fmla="*/ 1516208 h 3178754"/>
              <a:gd name="connsiteX66" fmla="*/ 1753985 w 2635136"/>
              <a:gd name="connsiteY66" fmla="*/ 1549459 h 3178754"/>
              <a:gd name="connsiteX67" fmla="*/ 1862051 w 2635136"/>
              <a:gd name="connsiteY67" fmla="*/ 1632587 h 3178754"/>
              <a:gd name="connsiteX68" fmla="*/ 1978429 w 2635136"/>
              <a:gd name="connsiteY68" fmla="*/ 1699088 h 3178754"/>
              <a:gd name="connsiteX69" fmla="*/ 2069869 w 2635136"/>
              <a:gd name="connsiteY69" fmla="*/ 1773903 h 3178754"/>
              <a:gd name="connsiteX70" fmla="*/ 2152996 w 2635136"/>
              <a:gd name="connsiteY70" fmla="*/ 1832092 h 3178754"/>
              <a:gd name="connsiteX71" fmla="*/ 2211185 w 2635136"/>
              <a:gd name="connsiteY71" fmla="*/ 1915219 h 3178754"/>
              <a:gd name="connsiteX72" fmla="*/ 2244436 w 2635136"/>
              <a:gd name="connsiteY72" fmla="*/ 1990034 h 3178754"/>
              <a:gd name="connsiteX73" fmla="*/ 2335876 w 2635136"/>
              <a:gd name="connsiteY73" fmla="*/ 2189539 h 3178754"/>
              <a:gd name="connsiteX74" fmla="*/ 2419004 w 2635136"/>
              <a:gd name="connsiteY74" fmla="*/ 2397358 h 3178754"/>
              <a:gd name="connsiteX75" fmla="*/ 2468880 w 2635136"/>
              <a:gd name="connsiteY75" fmla="*/ 2530361 h 3178754"/>
              <a:gd name="connsiteX76" fmla="*/ 2502131 w 2635136"/>
              <a:gd name="connsiteY76" fmla="*/ 2679990 h 3178754"/>
              <a:gd name="connsiteX77" fmla="*/ 2527069 w 2635136"/>
              <a:gd name="connsiteY77" fmla="*/ 2729867 h 3178754"/>
              <a:gd name="connsiteX78" fmla="*/ 2552007 w 2635136"/>
              <a:gd name="connsiteY78" fmla="*/ 2788056 h 3178754"/>
              <a:gd name="connsiteX79" fmla="*/ 2568633 w 2635136"/>
              <a:gd name="connsiteY79" fmla="*/ 2854558 h 3178754"/>
              <a:gd name="connsiteX80" fmla="*/ 2610196 w 2635136"/>
              <a:gd name="connsiteY80" fmla="*/ 2954310 h 3178754"/>
              <a:gd name="connsiteX81" fmla="*/ 2635134 w 2635136"/>
              <a:gd name="connsiteY81" fmla="*/ 3054063 h 317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2635136" h="3178754">
                <a:moveTo>
                  <a:pt x="141316" y="3178754"/>
                </a:moveTo>
                <a:cubicBezTo>
                  <a:pt x="140392" y="3168590"/>
                  <a:pt x="128465" y="3030612"/>
                  <a:pt x="124691" y="3012499"/>
                </a:cubicBezTo>
                <a:cubicBezTo>
                  <a:pt x="115918" y="2970387"/>
                  <a:pt x="100155" y="2929932"/>
                  <a:pt x="91440" y="2887808"/>
                </a:cubicBezTo>
                <a:cubicBezTo>
                  <a:pt x="83500" y="2849434"/>
                  <a:pt x="74814" y="2771430"/>
                  <a:pt x="74814" y="2771430"/>
                </a:cubicBezTo>
                <a:cubicBezTo>
                  <a:pt x="80356" y="2541445"/>
                  <a:pt x="83512" y="2311389"/>
                  <a:pt x="91440" y="2081474"/>
                </a:cubicBezTo>
                <a:cubicBezTo>
                  <a:pt x="91834" y="2070056"/>
                  <a:pt x="96470" y="2059166"/>
                  <a:pt x="99753" y="2048223"/>
                </a:cubicBezTo>
                <a:cubicBezTo>
                  <a:pt x="115941" y="1994264"/>
                  <a:pt x="108708" y="2009853"/>
                  <a:pt x="133004" y="1973408"/>
                </a:cubicBezTo>
                <a:cubicBezTo>
                  <a:pt x="135775" y="1959554"/>
                  <a:pt x="136069" y="1944963"/>
                  <a:pt x="141316" y="1931845"/>
                </a:cubicBezTo>
                <a:cubicBezTo>
                  <a:pt x="152822" y="1903081"/>
                  <a:pt x="169025" y="1876427"/>
                  <a:pt x="182880" y="1848718"/>
                </a:cubicBezTo>
                <a:cubicBezTo>
                  <a:pt x="188422" y="1837634"/>
                  <a:pt x="194903" y="1826973"/>
                  <a:pt x="199505" y="1815467"/>
                </a:cubicBezTo>
                <a:cubicBezTo>
                  <a:pt x="210589" y="1787758"/>
                  <a:pt x="216201" y="1757170"/>
                  <a:pt x="232756" y="1732339"/>
                </a:cubicBezTo>
                <a:cubicBezTo>
                  <a:pt x="271951" y="1673549"/>
                  <a:pt x="222748" y="1746352"/>
                  <a:pt x="274320" y="1674150"/>
                </a:cubicBezTo>
                <a:cubicBezTo>
                  <a:pt x="280127" y="1666020"/>
                  <a:pt x="285403" y="1657525"/>
                  <a:pt x="290945" y="1649212"/>
                </a:cubicBezTo>
                <a:cubicBezTo>
                  <a:pt x="279176" y="1613902"/>
                  <a:pt x="274163" y="1594944"/>
                  <a:pt x="249382" y="1557772"/>
                </a:cubicBezTo>
                <a:cubicBezTo>
                  <a:pt x="238298" y="1541147"/>
                  <a:pt x="226199" y="1525155"/>
                  <a:pt x="216131" y="1507896"/>
                </a:cubicBezTo>
                <a:cubicBezTo>
                  <a:pt x="206765" y="1491840"/>
                  <a:pt x="198742" y="1475005"/>
                  <a:pt x="191193" y="1458019"/>
                </a:cubicBezTo>
                <a:cubicBezTo>
                  <a:pt x="187634" y="1450012"/>
                  <a:pt x="187741" y="1440372"/>
                  <a:pt x="182880" y="1433081"/>
                </a:cubicBezTo>
                <a:cubicBezTo>
                  <a:pt x="170875" y="1415074"/>
                  <a:pt x="154045" y="1400707"/>
                  <a:pt x="141316" y="1383205"/>
                </a:cubicBezTo>
                <a:cubicBezTo>
                  <a:pt x="69451" y="1284391"/>
                  <a:pt x="174663" y="1405879"/>
                  <a:pt x="74814" y="1291765"/>
                </a:cubicBezTo>
                <a:cubicBezTo>
                  <a:pt x="49451" y="1262779"/>
                  <a:pt x="56683" y="1283787"/>
                  <a:pt x="33251" y="1233576"/>
                </a:cubicBezTo>
                <a:cubicBezTo>
                  <a:pt x="20630" y="1206532"/>
                  <a:pt x="0" y="1150448"/>
                  <a:pt x="0" y="1150448"/>
                </a:cubicBezTo>
                <a:cubicBezTo>
                  <a:pt x="6088" y="827785"/>
                  <a:pt x="-5780" y="828397"/>
                  <a:pt x="16625" y="626747"/>
                </a:cubicBezTo>
                <a:cubicBezTo>
                  <a:pt x="19092" y="604544"/>
                  <a:pt x="18959" y="581770"/>
                  <a:pt x="24938" y="560245"/>
                </a:cubicBezTo>
                <a:cubicBezTo>
                  <a:pt x="32926" y="531490"/>
                  <a:pt x="47105" y="504827"/>
                  <a:pt x="58189" y="477118"/>
                </a:cubicBezTo>
                <a:cubicBezTo>
                  <a:pt x="60960" y="460492"/>
                  <a:pt x="62414" y="443593"/>
                  <a:pt x="66502" y="427241"/>
                </a:cubicBezTo>
                <a:cubicBezTo>
                  <a:pt x="87707" y="342419"/>
                  <a:pt x="78246" y="410083"/>
                  <a:pt x="91440" y="344114"/>
                </a:cubicBezTo>
                <a:cubicBezTo>
                  <a:pt x="94746" y="327587"/>
                  <a:pt x="94084" y="310111"/>
                  <a:pt x="99753" y="294238"/>
                </a:cubicBezTo>
                <a:cubicBezTo>
                  <a:pt x="108089" y="270898"/>
                  <a:pt x="133004" y="227736"/>
                  <a:pt x="133004" y="227736"/>
                </a:cubicBezTo>
                <a:cubicBezTo>
                  <a:pt x="135775" y="216652"/>
                  <a:pt x="136207" y="204704"/>
                  <a:pt x="141316" y="194485"/>
                </a:cubicBezTo>
                <a:cubicBezTo>
                  <a:pt x="149779" y="177559"/>
                  <a:pt x="177693" y="167984"/>
                  <a:pt x="191193" y="161234"/>
                </a:cubicBezTo>
                <a:cubicBezTo>
                  <a:pt x="226484" y="108297"/>
                  <a:pt x="182246" y="161515"/>
                  <a:pt x="257694" y="127983"/>
                </a:cubicBezTo>
                <a:cubicBezTo>
                  <a:pt x="268437" y="123208"/>
                  <a:pt x="272664" y="109276"/>
                  <a:pt x="282633" y="103045"/>
                </a:cubicBezTo>
                <a:cubicBezTo>
                  <a:pt x="295287" y="95136"/>
                  <a:pt x="310850" y="93092"/>
                  <a:pt x="324196" y="86419"/>
                </a:cubicBezTo>
                <a:cubicBezTo>
                  <a:pt x="333132" y="81951"/>
                  <a:pt x="340198" y="74262"/>
                  <a:pt x="349134" y="69794"/>
                </a:cubicBezTo>
                <a:cubicBezTo>
                  <a:pt x="362481" y="63121"/>
                  <a:pt x="376843" y="58710"/>
                  <a:pt x="390698" y="53168"/>
                </a:cubicBezTo>
                <a:cubicBezTo>
                  <a:pt x="396240" y="47626"/>
                  <a:pt x="400604" y="40575"/>
                  <a:pt x="407324" y="36543"/>
                </a:cubicBezTo>
                <a:cubicBezTo>
                  <a:pt x="423978" y="26551"/>
                  <a:pt x="470311" y="22647"/>
                  <a:pt x="482138" y="19918"/>
                </a:cubicBezTo>
                <a:cubicBezTo>
                  <a:pt x="501794" y="15382"/>
                  <a:pt x="520931" y="8834"/>
                  <a:pt x="540327" y="3292"/>
                </a:cubicBezTo>
                <a:cubicBezTo>
                  <a:pt x="570115" y="4356"/>
                  <a:pt x="723330" y="-12093"/>
                  <a:pt x="798022" y="19918"/>
                </a:cubicBezTo>
                <a:cubicBezTo>
                  <a:pt x="809412" y="24799"/>
                  <a:pt x="819883" y="31662"/>
                  <a:pt x="831273" y="36543"/>
                </a:cubicBezTo>
                <a:cubicBezTo>
                  <a:pt x="866078" y="51459"/>
                  <a:pt x="848477" y="36069"/>
                  <a:pt x="881149" y="61481"/>
                </a:cubicBezTo>
                <a:cubicBezTo>
                  <a:pt x="898232" y="74768"/>
                  <a:pt x="915722" y="87742"/>
                  <a:pt x="931025" y="103045"/>
                </a:cubicBezTo>
                <a:cubicBezTo>
                  <a:pt x="940822" y="112842"/>
                  <a:pt x="945537" y="127173"/>
                  <a:pt x="955964" y="136296"/>
                </a:cubicBezTo>
                <a:cubicBezTo>
                  <a:pt x="968123" y="146935"/>
                  <a:pt x="984380" y="151843"/>
                  <a:pt x="997527" y="161234"/>
                </a:cubicBezTo>
                <a:cubicBezTo>
                  <a:pt x="1003905" y="165789"/>
                  <a:pt x="1008132" y="172842"/>
                  <a:pt x="1014153" y="177859"/>
                </a:cubicBezTo>
                <a:cubicBezTo>
                  <a:pt x="1024797" y="186729"/>
                  <a:pt x="1038200" y="192443"/>
                  <a:pt x="1047404" y="202798"/>
                </a:cubicBezTo>
                <a:cubicBezTo>
                  <a:pt x="1053280" y="209409"/>
                  <a:pt x="1099756" y="281397"/>
                  <a:pt x="1105593" y="294238"/>
                </a:cubicBezTo>
                <a:cubicBezTo>
                  <a:pt x="1137433" y="364285"/>
                  <a:pt x="1104130" y="326027"/>
                  <a:pt x="1138844" y="360739"/>
                </a:cubicBezTo>
                <a:cubicBezTo>
                  <a:pt x="1141103" y="372033"/>
                  <a:pt x="1150436" y="422131"/>
                  <a:pt x="1155469" y="435554"/>
                </a:cubicBezTo>
                <a:cubicBezTo>
                  <a:pt x="1159820" y="447157"/>
                  <a:pt x="1166552" y="457721"/>
                  <a:pt x="1172094" y="468805"/>
                </a:cubicBezTo>
                <a:cubicBezTo>
                  <a:pt x="1190362" y="578413"/>
                  <a:pt x="1170021" y="540510"/>
                  <a:pt x="1205345" y="593496"/>
                </a:cubicBezTo>
                <a:cubicBezTo>
                  <a:pt x="1210887" y="618434"/>
                  <a:pt x="1214458" y="643893"/>
                  <a:pt x="1221971" y="668310"/>
                </a:cubicBezTo>
                <a:cubicBezTo>
                  <a:pt x="1225615" y="680154"/>
                  <a:pt x="1235192" y="689646"/>
                  <a:pt x="1238596" y="701561"/>
                </a:cubicBezTo>
                <a:cubicBezTo>
                  <a:pt x="1255254" y="759863"/>
                  <a:pt x="1251050" y="776319"/>
                  <a:pt x="1263534" y="826252"/>
                </a:cubicBezTo>
                <a:cubicBezTo>
                  <a:pt x="1266305" y="837336"/>
                  <a:pt x="1269369" y="848350"/>
                  <a:pt x="1271847" y="859503"/>
                </a:cubicBezTo>
                <a:cubicBezTo>
                  <a:pt x="1274912" y="873296"/>
                  <a:pt x="1276442" y="887436"/>
                  <a:pt x="1280160" y="901067"/>
                </a:cubicBezTo>
                <a:cubicBezTo>
                  <a:pt x="1284771" y="917974"/>
                  <a:pt x="1296785" y="950943"/>
                  <a:pt x="1296785" y="950943"/>
                </a:cubicBezTo>
                <a:cubicBezTo>
                  <a:pt x="1291243" y="1045154"/>
                  <a:pt x="1286580" y="1139421"/>
                  <a:pt x="1280160" y="1233576"/>
                </a:cubicBezTo>
                <a:cubicBezTo>
                  <a:pt x="1278266" y="1261359"/>
                  <a:pt x="1269711" y="1288938"/>
                  <a:pt x="1271847" y="1316703"/>
                </a:cubicBezTo>
                <a:cubicBezTo>
                  <a:pt x="1274740" y="1354314"/>
                  <a:pt x="1369669" y="1374248"/>
                  <a:pt x="1371600" y="1374892"/>
                </a:cubicBezTo>
                <a:cubicBezTo>
                  <a:pt x="1388225" y="1380434"/>
                  <a:pt x="1404543" y="1387003"/>
                  <a:pt x="1421476" y="1391518"/>
                </a:cubicBezTo>
                <a:cubicBezTo>
                  <a:pt x="1446160" y="1398100"/>
                  <a:pt x="1471399" y="1402399"/>
                  <a:pt x="1496291" y="1408143"/>
                </a:cubicBezTo>
                <a:cubicBezTo>
                  <a:pt x="1507423" y="1410712"/>
                  <a:pt x="1518389" y="1413978"/>
                  <a:pt x="1529542" y="1416456"/>
                </a:cubicBezTo>
                <a:cubicBezTo>
                  <a:pt x="1543334" y="1419521"/>
                  <a:pt x="1557398" y="1421341"/>
                  <a:pt x="1571105" y="1424768"/>
                </a:cubicBezTo>
                <a:cubicBezTo>
                  <a:pt x="1652973" y="1445234"/>
                  <a:pt x="1508655" y="1418516"/>
                  <a:pt x="1645920" y="1441394"/>
                </a:cubicBezTo>
                <a:lnTo>
                  <a:pt x="1720734" y="1516208"/>
                </a:lnTo>
                <a:cubicBezTo>
                  <a:pt x="1731818" y="1527292"/>
                  <a:pt x="1741561" y="1539902"/>
                  <a:pt x="1753985" y="1549459"/>
                </a:cubicBezTo>
                <a:cubicBezTo>
                  <a:pt x="1790007" y="1577168"/>
                  <a:pt x="1824237" y="1607378"/>
                  <a:pt x="1862051" y="1632587"/>
                </a:cubicBezTo>
                <a:cubicBezTo>
                  <a:pt x="1899227" y="1657371"/>
                  <a:pt x="1941482" y="1673964"/>
                  <a:pt x="1978429" y="1699088"/>
                </a:cubicBezTo>
                <a:cubicBezTo>
                  <a:pt x="2010995" y="1721233"/>
                  <a:pt x="2038543" y="1750036"/>
                  <a:pt x="2069869" y="1773903"/>
                </a:cubicBezTo>
                <a:cubicBezTo>
                  <a:pt x="2096773" y="1794401"/>
                  <a:pt x="2125287" y="1812696"/>
                  <a:pt x="2152996" y="1832092"/>
                </a:cubicBezTo>
                <a:cubicBezTo>
                  <a:pt x="2172392" y="1859801"/>
                  <a:pt x="2194238" y="1885948"/>
                  <a:pt x="2211185" y="1915219"/>
                </a:cubicBezTo>
                <a:cubicBezTo>
                  <a:pt x="2224858" y="1938837"/>
                  <a:pt x="2232703" y="1965395"/>
                  <a:pt x="2244436" y="1990034"/>
                </a:cubicBezTo>
                <a:cubicBezTo>
                  <a:pt x="2292598" y="2091173"/>
                  <a:pt x="2297286" y="2085346"/>
                  <a:pt x="2335876" y="2189539"/>
                </a:cubicBezTo>
                <a:cubicBezTo>
                  <a:pt x="2409247" y="2387640"/>
                  <a:pt x="2342283" y="2243916"/>
                  <a:pt x="2419004" y="2397358"/>
                </a:cubicBezTo>
                <a:cubicBezTo>
                  <a:pt x="2460169" y="2582605"/>
                  <a:pt x="2405732" y="2372491"/>
                  <a:pt x="2468880" y="2530361"/>
                </a:cubicBezTo>
                <a:cubicBezTo>
                  <a:pt x="2485928" y="2572981"/>
                  <a:pt x="2488976" y="2637894"/>
                  <a:pt x="2502131" y="2679990"/>
                </a:cubicBezTo>
                <a:cubicBezTo>
                  <a:pt x="2507675" y="2697732"/>
                  <a:pt x="2519280" y="2712990"/>
                  <a:pt x="2527069" y="2729867"/>
                </a:cubicBezTo>
                <a:cubicBezTo>
                  <a:pt x="2535912" y="2749027"/>
                  <a:pt x="2543694" y="2768660"/>
                  <a:pt x="2552007" y="2788056"/>
                </a:cubicBezTo>
                <a:cubicBezTo>
                  <a:pt x="2555169" y="2803865"/>
                  <a:pt x="2560113" y="2837517"/>
                  <a:pt x="2568633" y="2854558"/>
                </a:cubicBezTo>
                <a:cubicBezTo>
                  <a:pt x="2608872" y="2935038"/>
                  <a:pt x="2558331" y="2781427"/>
                  <a:pt x="2610196" y="2954310"/>
                </a:cubicBezTo>
                <a:cubicBezTo>
                  <a:pt x="2635863" y="3039867"/>
                  <a:pt x="2635134" y="3014907"/>
                  <a:pt x="2635134" y="305406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8057807" y="4784134"/>
            <a:ext cx="1312027" cy="281120"/>
            <a:chOff x="3528753" y="1209427"/>
            <a:chExt cx="1312027" cy="281120"/>
          </a:xfrm>
        </p:grpSpPr>
        <p:grpSp>
          <p:nvGrpSpPr>
            <p:cNvPr id="35" name="그룹 34"/>
            <p:cNvGrpSpPr/>
            <p:nvPr/>
          </p:nvGrpSpPr>
          <p:grpSpPr>
            <a:xfrm>
              <a:off x="3528753" y="1214968"/>
              <a:ext cx="561110" cy="93518"/>
              <a:chOff x="3728258" y="806335"/>
              <a:chExt cx="1329426" cy="221571"/>
            </a:xfrm>
            <a:solidFill>
              <a:schemeClr val="bg1"/>
            </a:solidFill>
          </p:grpSpPr>
          <p:sp>
            <p:nvSpPr>
              <p:cNvPr id="29" name="직사각형 28"/>
              <p:cNvSpPr/>
              <p:nvPr/>
            </p:nvSpPr>
            <p:spPr>
              <a:xfrm>
                <a:off x="3728258" y="806335"/>
                <a:ext cx="221571" cy="2215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3949829" y="806335"/>
                <a:ext cx="221571" cy="2215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171400" y="806335"/>
                <a:ext cx="221571" cy="2215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4392971" y="806335"/>
                <a:ext cx="221571" cy="2215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4614542" y="806335"/>
                <a:ext cx="221571" cy="2215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836113" y="806335"/>
                <a:ext cx="221571" cy="2215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3528753" y="1303574"/>
              <a:ext cx="561110" cy="93518"/>
              <a:chOff x="3728258" y="806335"/>
              <a:chExt cx="1329426" cy="221571"/>
            </a:xfrm>
            <a:solidFill>
              <a:schemeClr val="bg1"/>
            </a:solidFill>
          </p:grpSpPr>
          <p:sp>
            <p:nvSpPr>
              <p:cNvPr id="37" name="직사각형 36"/>
              <p:cNvSpPr/>
              <p:nvPr/>
            </p:nvSpPr>
            <p:spPr>
              <a:xfrm>
                <a:off x="3728258" y="806335"/>
                <a:ext cx="221571" cy="2215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3949829" y="806335"/>
                <a:ext cx="221571" cy="2215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4171400" y="806335"/>
                <a:ext cx="221571" cy="2215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4392971" y="806335"/>
                <a:ext cx="221571" cy="2215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4614542" y="806335"/>
                <a:ext cx="221571" cy="2215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836113" y="806335"/>
                <a:ext cx="221571" cy="2215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3528753" y="1397029"/>
              <a:ext cx="561110" cy="93518"/>
              <a:chOff x="3728258" y="806335"/>
              <a:chExt cx="1329426" cy="221571"/>
            </a:xfrm>
            <a:solidFill>
              <a:schemeClr val="bg1"/>
            </a:solidFill>
          </p:grpSpPr>
          <p:sp>
            <p:nvSpPr>
              <p:cNvPr id="44" name="직사각형 43"/>
              <p:cNvSpPr/>
              <p:nvPr/>
            </p:nvSpPr>
            <p:spPr>
              <a:xfrm>
                <a:off x="3728258" y="806335"/>
                <a:ext cx="221571" cy="2215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3949829" y="806335"/>
                <a:ext cx="221571" cy="2215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4171400" y="806335"/>
                <a:ext cx="221571" cy="2215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392971" y="806335"/>
                <a:ext cx="221571" cy="2215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614542" y="806335"/>
                <a:ext cx="221571" cy="2215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836113" y="806335"/>
                <a:ext cx="221571" cy="2215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4094018" y="1214968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187536" y="1214968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281055" y="1214968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374573" y="1214968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468091" y="1214968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561610" y="1214968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094018" y="1303574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187536" y="1303574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281055" y="1303574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374573" y="1303574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468091" y="1303574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561610" y="1303574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094018" y="1397029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187536" y="1397029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281055" y="1397029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374573" y="1397029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468091" y="1397029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561610" y="1397029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653743" y="1209427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747262" y="1209427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653743" y="1298033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747262" y="1298033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653743" y="1391488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747262" y="1391488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8057807" y="5056454"/>
            <a:ext cx="1312027" cy="281120"/>
            <a:chOff x="3528753" y="1209427"/>
            <a:chExt cx="1312027" cy="281120"/>
          </a:xfrm>
        </p:grpSpPr>
        <p:grpSp>
          <p:nvGrpSpPr>
            <p:cNvPr id="81" name="그룹 80"/>
            <p:cNvGrpSpPr/>
            <p:nvPr/>
          </p:nvGrpSpPr>
          <p:grpSpPr>
            <a:xfrm>
              <a:off x="3528753" y="1214968"/>
              <a:ext cx="561110" cy="93518"/>
              <a:chOff x="3728258" y="806335"/>
              <a:chExt cx="1329426" cy="221571"/>
            </a:xfrm>
            <a:solidFill>
              <a:schemeClr val="bg1"/>
            </a:solidFill>
          </p:grpSpPr>
          <p:sp>
            <p:nvSpPr>
              <p:cNvPr id="120" name="직사각형 119"/>
              <p:cNvSpPr/>
              <p:nvPr/>
            </p:nvSpPr>
            <p:spPr>
              <a:xfrm>
                <a:off x="3728258" y="806335"/>
                <a:ext cx="221571" cy="2215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3949829" y="806335"/>
                <a:ext cx="221571" cy="2215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4171400" y="806335"/>
                <a:ext cx="221571" cy="2215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4392971" y="806335"/>
                <a:ext cx="221571" cy="2215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4614542" y="806335"/>
                <a:ext cx="221571" cy="2215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4836113" y="806335"/>
                <a:ext cx="221571" cy="2215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3528753" y="1303574"/>
              <a:ext cx="561110" cy="93518"/>
              <a:chOff x="3728258" y="806335"/>
              <a:chExt cx="1329426" cy="221571"/>
            </a:xfrm>
            <a:solidFill>
              <a:schemeClr val="bg1"/>
            </a:solidFill>
          </p:grpSpPr>
          <p:sp>
            <p:nvSpPr>
              <p:cNvPr id="114" name="직사각형 113"/>
              <p:cNvSpPr/>
              <p:nvPr/>
            </p:nvSpPr>
            <p:spPr>
              <a:xfrm>
                <a:off x="3728258" y="806335"/>
                <a:ext cx="221571" cy="2215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3949829" y="806335"/>
                <a:ext cx="221571" cy="2215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4171400" y="806335"/>
                <a:ext cx="221571" cy="2215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4392971" y="806335"/>
                <a:ext cx="221571" cy="2215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4614542" y="806335"/>
                <a:ext cx="221571" cy="2215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4836113" y="806335"/>
                <a:ext cx="221571" cy="2215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3528753" y="1397029"/>
              <a:ext cx="561110" cy="93518"/>
              <a:chOff x="3728258" y="806335"/>
              <a:chExt cx="1329426" cy="221571"/>
            </a:xfrm>
            <a:solidFill>
              <a:schemeClr val="bg1"/>
            </a:solidFill>
          </p:grpSpPr>
          <p:sp>
            <p:nvSpPr>
              <p:cNvPr id="108" name="직사각형 107"/>
              <p:cNvSpPr/>
              <p:nvPr/>
            </p:nvSpPr>
            <p:spPr>
              <a:xfrm>
                <a:off x="3728258" y="806335"/>
                <a:ext cx="221571" cy="2215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3949829" y="806335"/>
                <a:ext cx="221571" cy="2215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4171400" y="806335"/>
                <a:ext cx="221571" cy="2215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4392971" y="806335"/>
                <a:ext cx="221571" cy="2215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4614542" y="806335"/>
                <a:ext cx="221571" cy="2215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4836113" y="806335"/>
                <a:ext cx="221571" cy="2215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4" name="직사각형 83"/>
            <p:cNvSpPr/>
            <p:nvPr/>
          </p:nvSpPr>
          <p:spPr>
            <a:xfrm>
              <a:off x="4094018" y="1214968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187536" y="1214968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281055" y="1214968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374573" y="1214968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68091" y="1214968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561610" y="1214968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094018" y="1303574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187536" y="1303574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281055" y="1303574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374573" y="1303574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68091" y="1303574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561610" y="1303574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094018" y="1397029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187536" y="1397029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281055" y="1397029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374573" y="1397029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468091" y="1397029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561610" y="1397029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4653743" y="1209427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747262" y="1209427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653743" y="1298033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747262" y="1298033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653743" y="1391488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747262" y="1391488"/>
              <a:ext cx="93518" cy="93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자유형 22"/>
          <p:cNvSpPr/>
          <p:nvPr/>
        </p:nvSpPr>
        <p:spPr>
          <a:xfrm>
            <a:off x="8194968" y="5223195"/>
            <a:ext cx="525547" cy="1105713"/>
          </a:xfrm>
          <a:custGeom>
            <a:avLst/>
            <a:gdLst>
              <a:gd name="connsiteX0" fmla="*/ 0 w 525547"/>
              <a:gd name="connsiteY0" fmla="*/ 615142 h 1105713"/>
              <a:gd name="connsiteX1" fmla="*/ 16625 w 525547"/>
              <a:gd name="connsiteY1" fmla="*/ 523702 h 1105713"/>
              <a:gd name="connsiteX2" fmla="*/ 33251 w 525547"/>
              <a:gd name="connsiteY2" fmla="*/ 473826 h 1105713"/>
              <a:gd name="connsiteX3" fmla="*/ 41564 w 525547"/>
              <a:gd name="connsiteY3" fmla="*/ 440575 h 1105713"/>
              <a:gd name="connsiteX4" fmla="*/ 58189 w 525547"/>
              <a:gd name="connsiteY4" fmla="*/ 174567 h 1105713"/>
              <a:gd name="connsiteX5" fmla="*/ 74815 w 525547"/>
              <a:gd name="connsiteY5" fmla="*/ 91440 h 1105713"/>
              <a:gd name="connsiteX6" fmla="*/ 83127 w 525547"/>
              <a:gd name="connsiteY6" fmla="*/ 66502 h 1105713"/>
              <a:gd name="connsiteX7" fmla="*/ 108065 w 525547"/>
              <a:gd name="connsiteY7" fmla="*/ 41564 h 1105713"/>
              <a:gd name="connsiteX8" fmla="*/ 141316 w 525547"/>
              <a:gd name="connsiteY8" fmla="*/ 0 h 1105713"/>
              <a:gd name="connsiteX9" fmla="*/ 324196 w 525547"/>
              <a:gd name="connsiteY9" fmla="*/ 8313 h 1105713"/>
              <a:gd name="connsiteX10" fmla="*/ 332509 w 525547"/>
              <a:gd name="connsiteY10" fmla="*/ 33251 h 1105713"/>
              <a:gd name="connsiteX11" fmla="*/ 315884 w 525547"/>
              <a:gd name="connsiteY11" fmla="*/ 66502 h 1105713"/>
              <a:gd name="connsiteX12" fmla="*/ 332509 w 525547"/>
              <a:gd name="connsiteY12" fmla="*/ 124691 h 1105713"/>
              <a:gd name="connsiteX13" fmla="*/ 382385 w 525547"/>
              <a:gd name="connsiteY13" fmla="*/ 133004 h 1105713"/>
              <a:gd name="connsiteX14" fmla="*/ 423949 w 525547"/>
              <a:gd name="connsiteY14" fmla="*/ 141316 h 1105713"/>
              <a:gd name="connsiteX15" fmla="*/ 448887 w 525547"/>
              <a:gd name="connsiteY15" fmla="*/ 157942 h 1105713"/>
              <a:gd name="connsiteX16" fmla="*/ 457200 w 525547"/>
              <a:gd name="connsiteY16" fmla="*/ 191193 h 1105713"/>
              <a:gd name="connsiteX17" fmla="*/ 507076 w 525547"/>
              <a:gd name="connsiteY17" fmla="*/ 224444 h 1105713"/>
              <a:gd name="connsiteX18" fmla="*/ 498764 w 525547"/>
              <a:gd name="connsiteY18" fmla="*/ 290946 h 1105713"/>
              <a:gd name="connsiteX19" fmla="*/ 448887 w 525547"/>
              <a:gd name="connsiteY19" fmla="*/ 307571 h 1105713"/>
              <a:gd name="connsiteX20" fmla="*/ 415636 w 525547"/>
              <a:gd name="connsiteY20" fmla="*/ 365760 h 1105713"/>
              <a:gd name="connsiteX21" fmla="*/ 407324 w 525547"/>
              <a:gd name="connsiteY21" fmla="*/ 399011 h 1105713"/>
              <a:gd name="connsiteX22" fmla="*/ 399011 w 525547"/>
              <a:gd name="connsiteY22" fmla="*/ 423949 h 1105713"/>
              <a:gd name="connsiteX23" fmla="*/ 374073 w 525547"/>
              <a:gd name="connsiteY23" fmla="*/ 515389 h 1105713"/>
              <a:gd name="connsiteX24" fmla="*/ 349135 w 525547"/>
              <a:gd name="connsiteY24" fmla="*/ 681644 h 1105713"/>
              <a:gd name="connsiteX25" fmla="*/ 324196 w 525547"/>
              <a:gd name="connsiteY25" fmla="*/ 789709 h 1105713"/>
              <a:gd name="connsiteX26" fmla="*/ 307571 w 525547"/>
              <a:gd name="connsiteY26" fmla="*/ 822960 h 1105713"/>
              <a:gd name="connsiteX27" fmla="*/ 299258 w 525547"/>
              <a:gd name="connsiteY27" fmla="*/ 847898 h 1105713"/>
              <a:gd name="connsiteX28" fmla="*/ 282633 w 525547"/>
              <a:gd name="connsiteY28" fmla="*/ 872836 h 1105713"/>
              <a:gd name="connsiteX29" fmla="*/ 266007 w 525547"/>
              <a:gd name="connsiteY29" fmla="*/ 906087 h 1105713"/>
              <a:gd name="connsiteX30" fmla="*/ 241069 w 525547"/>
              <a:gd name="connsiteY30" fmla="*/ 947651 h 1105713"/>
              <a:gd name="connsiteX31" fmla="*/ 232756 w 525547"/>
              <a:gd name="connsiteY31" fmla="*/ 972589 h 1105713"/>
              <a:gd name="connsiteX32" fmla="*/ 166255 w 525547"/>
              <a:gd name="connsiteY32" fmla="*/ 1030778 h 1105713"/>
              <a:gd name="connsiteX33" fmla="*/ 149629 w 525547"/>
              <a:gd name="connsiteY33" fmla="*/ 1047404 h 1105713"/>
              <a:gd name="connsiteX34" fmla="*/ 99753 w 525547"/>
              <a:gd name="connsiteY34" fmla="*/ 1080655 h 1105713"/>
              <a:gd name="connsiteX35" fmla="*/ 49876 w 525547"/>
              <a:gd name="connsiteY35" fmla="*/ 1105593 h 110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25547" h="1105713">
                <a:moveTo>
                  <a:pt x="0" y="615142"/>
                </a:moveTo>
                <a:cubicBezTo>
                  <a:pt x="5542" y="584662"/>
                  <a:pt x="9529" y="553858"/>
                  <a:pt x="16625" y="523702"/>
                </a:cubicBezTo>
                <a:cubicBezTo>
                  <a:pt x="20639" y="506643"/>
                  <a:pt x="29001" y="490827"/>
                  <a:pt x="33251" y="473826"/>
                </a:cubicBezTo>
                <a:lnTo>
                  <a:pt x="41564" y="440575"/>
                </a:lnTo>
                <a:cubicBezTo>
                  <a:pt x="45133" y="372756"/>
                  <a:pt x="50384" y="248714"/>
                  <a:pt x="58189" y="174567"/>
                </a:cubicBezTo>
                <a:cubicBezTo>
                  <a:pt x="60911" y="148708"/>
                  <a:pt x="67477" y="117124"/>
                  <a:pt x="74815" y="91440"/>
                </a:cubicBezTo>
                <a:cubicBezTo>
                  <a:pt x="77222" y="83015"/>
                  <a:pt x="78267" y="73793"/>
                  <a:pt x="83127" y="66502"/>
                </a:cubicBezTo>
                <a:cubicBezTo>
                  <a:pt x="89648" y="56720"/>
                  <a:pt x="100539" y="50595"/>
                  <a:pt x="108065" y="41564"/>
                </a:cubicBezTo>
                <a:cubicBezTo>
                  <a:pt x="160507" y="-21365"/>
                  <a:pt x="92941" y="48378"/>
                  <a:pt x="141316" y="0"/>
                </a:cubicBezTo>
                <a:cubicBezTo>
                  <a:pt x="202276" y="2771"/>
                  <a:pt x="263367" y="3447"/>
                  <a:pt x="324196" y="8313"/>
                </a:cubicBezTo>
                <a:cubicBezTo>
                  <a:pt x="364164" y="11511"/>
                  <a:pt x="348539" y="17222"/>
                  <a:pt x="332509" y="33251"/>
                </a:cubicBezTo>
                <a:cubicBezTo>
                  <a:pt x="326967" y="44335"/>
                  <a:pt x="315884" y="54110"/>
                  <a:pt x="315884" y="66502"/>
                </a:cubicBezTo>
                <a:cubicBezTo>
                  <a:pt x="315884" y="86674"/>
                  <a:pt x="318245" y="110427"/>
                  <a:pt x="332509" y="124691"/>
                </a:cubicBezTo>
                <a:cubicBezTo>
                  <a:pt x="344427" y="136609"/>
                  <a:pt x="365802" y="129989"/>
                  <a:pt x="382385" y="133004"/>
                </a:cubicBezTo>
                <a:cubicBezTo>
                  <a:pt x="396286" y="135531"/>
                  <a:pt x="410094" y="138545"/>
                  <a:pt x="423949" y="141316"/>
                </a:cubicBezTo>
                <a:cubicBezTo>
                  <a:pt x="432262" y="146858"/>
                  <a:pt x="443345" y="149629"/>
                  <a:pt x="448887" y="157942"/>
                </a:cubicBezTo>
                <a:cubicBezTo>
                  <a:pt x="455224" y="167448"/>
                  <a:pt x="449677" y="182595"/>
                  <a:pt x="457200" y="191193"/>
                </a:cubicBezTo>
                <a:cubicBezTo>
                  <a:pt x="470358" y="206230"/>
                  <a:pt x="507076" y="224444"/>
                  <a:pt x="507076" y="224444"/>
                </a:cubicBezTo>
                <a:cubicBezTo>
                  <a:pt x="525406" y="251938"/>
                  <a:pt x="540581" y="258422"/>
                  <a:pt x="498764" y="290946"/>
                </a:cubicBezTo>
                <a:cubicBezTo>
                  <a:pt x="484931" y="301705"/>
                  <a:pt x="448887" y="307571"/>
                  <a:pt x="448887" y="307571"/>
                </a:cubicBezTo>
                <a:cubicBezTo>
                  <a:pt x="435107" y="328241"/>
                  <a:pt x="424675" y="341657"/>
                  <a:pt x="415636" y="365760"/>
                </a:cubicBezTo>
                <a:cubicBezTo>
                  <a:pt x="411625" y="376457"/>
                  <a:pt x="410463" y="388026"/>
                  <a:pt x="407324" y="399011"/>
                </a:cubicBezTo>
                <a:cubicBezTo>
                  <a:pt x="404917" y="407436"/>
                  <a:pt x="401317" y="415495"/>
                  <a:pt x="399011" y="423949"/>
                </a:cubicBezTo>
                <a:cubicBezTo>
                  <a:pt x="370879" y="527096"/>
                  <a:pt x="393207" y="457981"/>
                  <a:pt x="374073" y="515389"/>
                </a:cubicBezTo>
                <a:cubicBezTo>
                  <a:pt x="362294" y="656738"/>
                  <a:pt x="374927" y="569880"/>
                  <a:pt x="349135" y="681644"/>
                </a:cubicBezTo>
                <a:cubicBezTo>
                  <a:pt x="343314" y="706870"/>
                  <a:pt x="332972" y="772157"/>
                  <a:pt x="324196" y="789709"/>
                </a:cubicBezTo>
                <a:cubicBezTo>
                  <a:pt x="318654" y="800793"/>
                  <a:pt x="312452" y="811570"/>
                  <a:pt x="307571" y="822960"/>
                </a:cubicBezTo>
                <a:cubicBezTo>
                  <a:pt x="304119" y="831014"/>
                  <a:pt x="303177" y="840061"/>
                  <a:pt x="299258" y="847898"/>
                </a:cubicBezTo>
                <a:cubicBezTo>
                  <a:pt x="294790" y="856834"/>
                  <a:pt x="287590" y="864162"/>
                  <a:pt x="282633" y="872836"/>
                </a:cubicBezTo>
                <a:cubicBezTo>
                  <a:pt x="276485" y="883595"/>
                  <a:pt x="272025" y="895254"/>
                  <a:pt x="266007" y="906087"/>
                </a:cubicBezTo>
                <a:cubicBezTo>
                  <a:pt x="258160" y="920211"/>
                  <a:pt x="248295" y="933200"/>
                  <a:pt x="241069" y="947651"/>
                </a:cubicBezTo>
                <a:cubicBezTo>
                  <a:pt x="237150" y="955488"/>
                  <a:pt x="238013" y="965579"/>
                  <a:pt x="232756" y="972589"/>
                </a:cubicBezTo>
                <a:cubicBezTo>
                  <a:pt x="194298" y="1023867"/>
                  <a:pt x="202310" y="1001934"/>
                  <a:pt x="166255" y="1030778"/>
                </a:cubicBezTo>
                <a:cubicBezTo>
                  <a:pt x="160135" y="1035674"/>
                  <a:pt x="155899" y="1042701"/>
                  <a:pt x="149629" y="1047404"/>
                </a:cubicBezTo>
                <a:cubicBezTo>
                  <a:pt x="133644" y="1059393"/>
                  <a:pt x="115738" y="1068666"/>
                  <a:pt x="99753" y="1080655"/>
                </a:cubicBezTo>
                <a:cubicBezTo>
                  <a:pt x="62068" y="1108918"/>
                  <a:pt x="80357" y="1105593"/>
                  <a:pt x="49876" y="110559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자유형 125"/>
          <p:cNvSpPr/>
          <p:nvPr/>
        </p:nvSpPr>
        <p:spPr>
          <a:xfrm>
            <a:off x="8933610" y="5455951"/>
            <a:ext cx="666209" cy="1014153"/>
          </a:xfrm>
          <a:custGeom>
            <a:avLst/>
            <a:gdLst>
              <a:gd name="connsiteX0" fmla="*/ 666209 w 666209"/>
              <a:gd name="connsiteY0" fmla="*/ 307571 h 1014153"/>
              <a:gd name="connsiteX1" fmla="*/ 599707 w 666209"/>
              <a:gd name="connsiteY1" fmla="*/ 274320 h 1014153"/>
              <a:gd name="connsiteX2" fmla="*/ 566456 w 666209"/>
              <a:gd name="connsiteY2" fmla="*/ 174568 h 1014153"/>
              <a:gd name="connsiteX3" fmla="*/ 516580 w 666209"/>
              <a:gd name="connsiteY3" fmla="*/ 141317 h 1014153"/>
              <a:gd name="connsiteX4" fmla="*/ 491642 w 666209"/>
              <a:gd name="connsiteY4" fmla="*/ 124691 h 1014153"/>
              <a:gd name="connsiteX5" fmla="*/ 458391 w 666209"/>
              <a:gd name="connsiteY5" fmla="*/ 108066 h 1014153"/>
              <a:gd name="connsiteX6" fmla="*/ 408514 w 666209"/>
              <a:gd name="connsiteY6" fmla="*/ 66502 h 1014153"/>
              <a:gd name="connsiteX7" fmla="*/ 383576 w 666209"/>
              <a:gd name="connsiteY7" fmla="*/ 49877 h 1014153"/>
              <a:gd name="connsiteX8" fmla="*/ 317074 w 666209"/>
              <a:gd name="connsiteY8" fmla="*/ 0 h 1014153"/>
              <a:gd name="connsiteX9" fmla="*/ 242260 w 666209"/>
              <a:gd name="connsiteY9" fmla="*/ 16626 h 1014153"/>
              <a:gd name="connsiteX10" fmla="*/ 233947 w 666209"/>
              <a:gd name="connsiteY10" fmla="*/ 83128 h 1014153"/>
              <a:gd name="connsiteX11" fmla="*/ 217322 w 666209"/>
              <a:gd name="connsiteY11" fmla="*/ 166255 h 1014153"/>
              <a:gd name="connsiteX12" fmla="*/ 200696 w 666209"/>
              <a:gd name="connsiteY12" fmla="*/ 199506 h 1014153"/>
              <a:gd name="connsiteX13" fmla="*/ 175758 w 666209"/>
              <a:gd name="connsiteY13" fmla="*/ 207819 h 1014153"/>
              <a:gd name="connsiteX14" fmla="*/ 134194 w 666209"/>
              <a:gd name="connsiteY14" fmla="*/ 199506 h 1014153"/>
              <a:gd name="connsiteX15" fmla="*/ 100943 w 666209"/>
              <a:gd name="connsiteY15" fmla="*/ 166255 h 1014153"/>
              <a:gd name="connsiteX16" fmla="*/ 59380 w 666209"/>
              <a:gd name="connsiteY16" fmla="*/ 241070 h 1014153"/>
              <a:gd name="connsiteX17" fmla="*/ 51067 w 666209"/>
              <a:gd name="connsiteY17" fmla="*/ 266008 h 1014153"/>
              <a:gd name="connsiteX18" fmla="*/ 34442 w 666209"/>
              <a:gd name="connsiteY18" fmla="*/ 365760 h 1014153"/>
              <a:gd name="connsiteX19" fmla="*/ 26129 w 666209"/>
              <a:gd name="connsiteY19" fmla="*/ 399011 h 1014153"/>
              <a:gd name="connsiteX20" fmla="*/ 9503 w 666209"/>
              <a:gd name="connsiteY20" fmla="*/ 440575 h 1014153"/>
              <a:gd name="connsiteX21" fmla="*/ 1191 w 666209"/>
              <a:gd name="connsiteY21" fmla="*/ 490451 h 1014153"/>
              <a:gd name="connsiteX22" fmla="*/ 26129 w 666209"/>
              <a:gd name="connsiteY22" fmla="*/ 498764 h 1014153"/>
              <a:gd name="connsiteX23" fmla="*/ 76005 w 666209"/>
              <a:gd name="connsiteY23" fmla="*/ 507077 h 1014153"/>
              <a:gd name="connsiteX24" fmla="*/ 92631 w 666209"/>
              <a:gd name="connsiteY24" fmla="*/ 523702 h 1014153"/>
              <a:gd name="connsiteX25" fmla="*/ 109256 w 666209"/>
              <a:gd name="connsiteY25" fmla="*/ 556953 h 1014153"/>
              <a:gd name="connsiteX26" fmla="*/ 125882 w 666209"/>
              <a:gd name="connsiteY26" fmla="*/ 581891 h 1014153"/>
              <a:gd name="connsiteX27" fmla="*/ 150820 w 666209"/>
              <a:gd name="connsiteY27" fmla="*/ 631768 h 1014153"/>
              <a:gd name="connsiteX28" fmla="*/ 167445 w 666209"/>
              <a:gd name="connsiteY28" fmla="*/ 673331 h 1014153"/>
              <a:gd name="connsiteX29" fmla="*/ 175758 w 666209"/>
              <a:gd name="connsiteY29" fmla="*/ 698270 h 1014153"/>
              <a:gd name="connsiteX30" fmla="*/ 217322 w 666209"/>
              <a:gd name="connsiteY30" fmla="*/ 739833 h 1014153"/>
              <a:gd name="connsiteX31" fmla="*/ 283823 w 666209"/>
              <a:gd name="connsiteY31" fmla="*/ 764771 h 1014153"/>
              <a:gd name="connsiteX32" fmla="*/ 308762 w 666209"/>
              <a:gd name="connsiteY32" fmla="*/ 789710 h 1014153"/>
              <a:gd name="connsiteX33" fmla="*/ 366951 w 666209"/>
              <a:gd name="connsiteY33" fmla="*/ 806335 h 1014153"/>
              <a:gd name="connsiteX34" fmla="*/ 441765 w 666209"/>
              <a:gd name="connsiteY34" fmla="*/ 847899 h 1014153"/>
              <a:gd name="connsiteX35" fmla="*/ 466703 w 666209"/>
              <a:gd name="connsiteY35" fmla="*/ 856211 h 1014153"/>
              <a:gd name="connsiteX36" fmla="*/ 483329 w 666209"/>
              <a:gd name="connsiteY36" fmla="*/ 881150 h 1014153"/>
              <a:gd name="connsiteX37" fmla="*/ 499954 w 666209"/>
              <a:gd name="connsiteY37" fmla="*/ 922713 h 1014153"/>
              <a:gd name="connsiteX38" fmla="*/ 541518 w 666209"/>
              <a:gd name="connsiteY38" fmla="*/ 947651 h 1014153"/>
              <a:gd name="connsiteX39" fmla="*/ 599707 w 666209"/>
              <a:gd name="connsiteY39" fmla="*/ 972590 h 1014153"/>
              <a:gd name="connsiteX40" fmla="*/ 641271 w 666209"/>
              <a:gd name="connsiteY40" fmla="*/ 1014153 h 101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66209" h="1014153">
                <a:moveTo>
                  <a:pt x="666209" y="307571"/>
                </a:moveTo>
                <a:cubicBezTo>
                  <a:pt x="661860" y="305831"/>
                  <a:pt x="605933" y="286773"/>
                  <a:pt x="599707" y="274320"/>
                </a:cubicBezTo>
                <a:cubicBezTo>
                  <a:pt x="564136" y="203177"/>
                  <a:pt x="601946" y="224253"/>
                  <a:pt x="566456" y="174568"/>
                </a:cubicBezTo>
                <a:cubicBezTo>
                  <a:pt x="540192" y="137799"/>
                  <a:pt x="549041" y="157548"/>
                  <a:pt x="516580" y="141317"/>
                </a:cubicBezTo>
                <a:cubicBezTo>
                  <a:pt x="507644" y="136849"/>
                  <a:pt x="500316" y="129648"/>
                  <a:pt x="491642" y="124691"/>
                </a:cubicBezTo>
                <a:cubicBezTo>
                  <a:pt x="480883" y="118543"/>
                  <a:pt x="469475" y="113608"/>
                  <a:pt x="458391" y="108066"/>
                </a:cubicBezTo>
                <a:cubicBezTo>
                  <a:pt x="434763" y="84438"/>
                  <a:pt x="443095" y="91202"/>
                  <a:pt x="408514" y="66502"/>
                </a:cubicBezTo>
                <a:cubicBezTo>
                  <a:pt x="400384" y="60695"/>
                  <a:pt x="391095" y="56456"/>
                  <a:pt x="383576" y="49877"/>
                </a:cubicBezTo>
                <a:cubicBezTo>
                  <a:pt x="324795" y="-1557"/>
                  <a:pt x="365530" y="16152"/>
                  <a:pt x="317074" y="0"/>
                </a:cubicBezTo>
                <a:cubicBezTo>
                  <a:pt x="292136" y="5542"/>
                  <a:pt x="260324" y="-1438"/>
                  <a:pt x="242260" y="16626"/>
                </a:cubicBezTo>
                <a:cubicBezTo>
                  <a:pt x="226463" y="32423"/>
                  <a:pt x="237106" y="61013"/>
                  <a:pt x="233947" y="83128"/>
                </a:cubicBezTo>
                <a:cubicBezTo>
                  <a:pt x="231738" y="98590"/>
                  <a:pt x="224311" y="147618"/>
                  <a:pt x="217322" y="166255"/>
                </a:cubicBezTo>
                <a:cubicBezTo>
                  <a:pt x="212971" y="177858"/>
                  <a:pt x="209458" y="190744"/>
                  <a:pt x="200696" y="199506"/>
                </a:cubicBezTo>
                <a:cubicBezTo>
                  <a:pt x="194500" y="205702"/>
                  <a:pt x="184071" y="205048"/>
                  <a:pt x="175758" y="207819"/>
                </a:cubicBezTo>
                <a:cubicBezTo>
                  <a:pt x="161903" y="205048"/>
                  <a:pt x="146545" y="206368"/>
                  <a:pt x="134194" y="199506"/>
                </a:cubicBezTo>
                <a:cubicBezTo>
                  <a:pt x="120492" y="191894"/>
                  <a:pt x="100943" y="166255"/>
                  <a:pt x="100943" y="166255"/>
                </a:cubicBezTo>
                <a:cubicBezTo>
                  <a:pt x="63612" y="203586"/>
                  <a:pt x="79723" y="180040"/>
                  <a:pt x="59380" y="241070"/>
                </a:cubicBezTo>
                <a:lnTo>
                  <a:pt x="51067" y="266008"/>
                </a:lnTo>
                <a:cubicBezTo>
                  <a:pt x="44129" y="314571"/>
                  <a:pt x="44164" y="322011"/>
                  <a:pt x="34442" y="365760"/>
                </a:cubicBezTo>
                <a:cubicBezTo>
                  <a:pt x="31964" y="376913"/>
                  <a:pt x="29742" y="388173"/>
                  <a:pt x="26129" y="399011"/>
                </a:cubicBezTo>
                <a:cubicBezTo>
                  <a:pt x="21410" y="413167"/>
                  <a:pt x="15045" y="426720"/>
                  <a:pt x="9503" y="440575"/>
                </a:cubicBezTo>
                <a:cubicBezTo>
                  <a:pt x="6732" y="457200"/>
                  <a:pt x="-3439" y="474245"/>
                  <a:pt x="1191" y="490451"/>
                </a:cubicBezTo>
                <a:cubicBezTo>
                  <a:pt x="3598" y="498876"/>
                  <a:pt x="17575" y="496863"/>
                  <a:pt x="26129" y="498764"/>
                </a:cubicBezTo>
                <a:cubicBezTo>
                  <a:pt x="42582" y="502420"/>
                  <a:pt x="59380" y="504306"/>
                  <a:pt x="76005" y="507077"/>
                </a:cubicBezTo>
                <a:cubicBezTo>
                  <a:pt x="81547" y="512619"/>
                  <a:pt x="88284" y="517181"/>
                  <a:pt x="92631" y="523702"/>
                </a:cubicBezTo>
                <a:cubicBezTo>
                  <a:pt x="99505" y="534013"/>
                  <a:pt x="103108" y="546194"/>
                  <a:pt x="109256" y="556953"/>
                </a:cubicBezTo>
                <a:cubicBezTo>
                  <a:pt x="114213" y="565627"/>
                  <a:pt x="120340" y="573578"/>
                  <a:pt x="125882" y="581891"/>
                </a:cubicBezTo>
                <a:cubicBezTo>
                  <a:pt x="146773" y="644570"/>
                  <a:pt x="118593" y="567316"/>
                  <a:pt x="150820" y="631768"/>
                </a:cubicBezTo>
                <a:cubicBezTo>
                  <a:pt x="157493" y="645114"/>
                  <a:pt x="162206" y="659360"/>
                  <a:pt x="167445" y="673331"/>
                </a:cubicBezTo>
                <a:cubicBezTo>
                  <a:pt x="170522" y="681536"/>
                  <a:pt x="170500" y="691260"/>
                  <a:pt x="175758" y="698270"/>
                </a:cubicBezTo>
                <a:cubicBezTo>
                  <a:pt x="187514" y="713945"/>
                  <a:pt x="198314" y="735081"/>
                  <a:pt x="217322" y="739833"/>
                </a:cubicBezTo>
                <a:cubicBezTo>
                  <a:pt x="244097" y="746527"/>
                  <a:pt x="260417" y="748053"/>
                  <a:pt x="283823" y="764771"/>
                </a:cubicBezTo>
                <a:cubicBezTo>
                  <a:pt x="293390" y="771604"/>
                  <a:pt x="298980" y="783189"/>
                  <a:pt x="308762" y="789710"/>
                </a:cubicBezTo>
                <a:cubicBezTo>
                  <a:pt x="315915" y="794478"/>
                  <a:pt x="362521" y="805228"/>
                  <a:pt x="366951" y="806335"/>
                </a:cubicBezTo>
                <a:cubicBezTo>
                  <a:pt x="399450" y="828000"/>
                  <a:pt x="397662" y="828297"/>
                  <a:pt x="441765" y="847899"/>
                </a:cubicBezTo>
                <a:cubicBezTo>
                  <a:pt x="449772" y="851458"/>
                  <a:pt x="458390" y="853440"/>
                  <a:pt x="466703" y="856211"/>
                </a:cubicBezTo>
                <a:cubicBezTo>
                  <a:pt x="472245" y="864524"/>
                  <a:pt x="478861" y="872214"/>
                  <a:pt x="483329" y="881150"/>
                </a:cubicBezTo>
                <a:cubicBezTo>
                  <a:pt x="490002" y="894496"/>
                  <a:pt x="492551" y="909757"/>
                  <a:pt x="499954" y="922713"/>
                </a:cubicBezTo>
                <a:cubicBezTo>
                  <a:pt x="511911" y="943637"/>
                  <a:pt x="521292" y="938983"/>
                  <a:pt x="541518" y="947651"/>
                </a:cubicBezTo>
                <a:cubicBezTo>
                  <a:pt x="613435" y="978472"/>
                  <a:pt x="541214" y="953092"/>
                  <a:pt x="599707" y="972590"/>
                </a:cubicBezTo>
                <a:lnTo>
                  <a:pt x="641271" y="101415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오른쪽 화살표 126"/>
          <p:cNvSpPr/>
          <p:nvPr/>
        </p:nvSpPr>
        <p:spPr>
          <a:xfrm>
            <a:off x="4563688" y="3229495"/>
            <a:ext cx="962198" cy="2643447"/>
          </a:xfrm>
          <a:prstGeom prst="rightArrow">
            <a:avLst/>
          </a:prstGeom>
          <a:gradFill flip="none" rotWithShape="1">
            <a:gsLst>
              <a:gs pos="26000">
                <a:srgbClr val="00B0F0"/>
              </a:gs>
              <a:gs pos="62374">
                <a:srgbClr val="FFFF00"/>
              </a:gs>
              <a:gs pos="85336">
                <a:srgbClr val="FFC000"/>
              </a:gs>
              <a:gs pos="0">
                <a:srgbClr val="7030A0"/>
              </a:gs>
              <a:gs pos="48000">
                <a:srgbClr val="00B050"/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8" name="타원형 설명선 2047"/>
          <p:cNvSpPr/>
          <p:nvPr/>
        </p:nvSpPr>
        <p:spPr>
          <a:xfrm>
            <a:off x="10121764" y="2212825"/>
            <a:ext cx="1830181" cy="1226221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좋아요</a:t>
            </a:r>
            <a:r>
              <a:rPr lang="en-US" altLang="ko-KR" dirty="0" smtClean="0"/>
              <a:t>^^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45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 배경 및 목표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배경 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여행 </a:t>
            </a:r>
            <a:r>
              <a:rPr lang="ko-KR" altLang="en-US" dirty="0"/>
              <a:t>수요가 증가하면서 신뢰성 있는 여행 정보를 필요로 함 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소셜 </a:t>
            </a:r>
            <a:r>
              <a:rPr lang="ko-KR" altLang="en-US" dirty="0"/>
              <a:t>미디어를 통해 자신의 여행 경험을 공유하는 </a:t>
            </a:r>
            <a:r>
              <a:rPr lang="ko-KR" altLang="en-US" dirty="0" smtClean="0"/>
              <a:t>문화</a:t>
            </a:r>
            <a:endParaRPr lang="en-US" altLang="ko-KR" dirty="0" smtClean="0"/>
          </a:p>
          <a:p>
            <a:pPr marL="457200" lvl="1" indent="0">
              <a:lnSpc>
                <a:spcPct val="130000"/>
              </a:lnSpc>
              <a:buNone/>
            </a:pPr>
            <a:endParaRPr lang="ko-KR" altLang="en-US" dirty="0"/>
          </a:p>
          <a:p>
            <a:pPr>
              <a:lnSpc>
                <a:spcPct val="130000"/>
              </a:lnSpc>
            </a:pPr>
            <a:r>
              <a:rPr lang="ko-KR" altLang="en-US" dirty="0" smtClean="0"/>
              <a:t>목표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한 </a:t>
            </a:r>
            <a:r>
              <a:rPr lang="ko-KR" altLang="en-US" dirty="0"/>
              <a:t>번에 필요한 신뢰성 있는 정보를 찾을 수 있는 여행 정보 사이트 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사이트 </a:t>
            </a:r>
            <a:r>
              <a:rPr lang="ko-KR" altLang="en-US" dirty="0"/>
              <a:t>이용자들이 경험을 공유할 수 있는 여행 플랫폼 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한 </a:t>
            </a:r>
            <a:r>
              <a:rPr lang="ko-KR" altLang="en-US" dirty="0"/>
              <a:t>사이트만으로 여행지 추천부터 계획까지 가능한 플랫폼</a:t>
            </a:r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dirty="0" smtClean="0"/>
              <a:t>여행의 </a:t>
            </a:r>
            <a:r>
              <a:rPr lang="ko-KR" altLang="en-US" dirty="0"/>
              <a:t>모든 정보를 가지고 있는 서비스라는 의미 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b="1" dirty="0" smtClean="0"/>
              <a:t>-&gt; </a:t>
            </a:r>
            <a:r>
              <a:rPr lang="en-US" altLang="ko-KR" sz="3000" b="1" dirty="0">
                <a:solidFill>
                  <a:srgbClr val="FFC000"/>
                </a:solidFill>
              </a:rPr>
              <a:t>Voyage Hub</a:t>
            </a:r>
            <a:r>
              <a:rPr lang="ko-KR" altLang="en-US" sz="3000" b="1" dirty="0"/>
              <a:t>로 명명</a:t>
            </a:r>
          </a:p>
          <a:p>
            <a:endParaRPr lang="ko-KR" altLang="en-US" dirty="0"/>
          </a:p>
        </p:txBody>
      </p:sp>
      <p:sp>
        <p:nvSpPr>
          <p:cNvPr id="128" name="오른쪽 화살표 127"/>
          <p:cNvSpPr/>
          <p:nvPr/>
        </p:nvSpPr>
        <p:spPr>
          <a:xfrm>
            <a:off x="4469364" y="5775746"/>
            <a:ext cx="391887" cy="401217"/>
          </a:xfrm>
          <a:prstGeom prst="rightArrow">
            <a:avLst/>
          </a:prstGeom>
          <a:solidFill>
            <a:srgbClr val="C016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47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41030" y="3174055"/>
            <a:ext cx="4167673" cy="2012116"/>
          </a:xfrm>
          <a:ln w="19050"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 smtClean="0"/>
              <a:t>1</a:t>
            </a:r>
            <a:r>
              <a:rPr lang="ko-KR" altLang="en-US" sz="2400" dirty="0" smtClean="0"/>
              <a:t>주차 </a:t>
            </a:r>
            <a:r>
              <a:rPr lang="en-US" altLang="ko-KR" sz="2400" dirty="0" smtClean="0"/>
              <a:t>: </a:t>
            </a:r>
            <a:r>
              <a:rPr lang="ko-KR" altLang="en-US" sz="2400" b="1" dirty="0" smtClean="0"/>
              <a:t>로그인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게시판 </a:t>
            </a:r>
            <a:r>
              <a:rPr lang="ko-KR" altLang="en-US" sz="2400" dirty="0" smtClean="0"/>
              <a:t>등</a:t>
            </a:r>
            <a:r>
              <a:rPr lang="en-US" altLang="ko-KR" sz="2400" b="1" dirty="0" smtClean="0">
                <a:solidFill>
                  <a:schemeClr val="accent3">
                    <a:lumMod val="75000"/>
                  </a:schemeClr>
                </a:solidFill>
              </a:rPr>
              <a:t>CRUD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개발에 집중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000" dirty="0" smtClean="0"/>
          </a:p>
          <a:p>
            <a:pPr>
              <a:lnSpc>
                <a:spcPct val="100000"/>
              </a:lnSpc>
            </a:pPr>
            <a:r>
              <a:rPr lang="en-US" altLang="ko-KR" sz="2400" dirty="0" smtClean="0"/>
              <a:t>2</a:t>
            </a:r>
            <a:r>
              <a:rPr lang="ko-KR" altLang="en-US" sz="2400" dirty="0" smtClean="0"/>
              <a:t>주차 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 </a:t>
            </a:r>
            <a:r>
              <a:rPr lang="ko-KR" altLang="en-US" sz="2400" b="1" dirty="0" smtClean="0"/>
              <a:t>차별화</a:t>
            </a:r>
            <a:r>
              <a:rPr lang="ko-KR" altLang="en-US" sz="2400" dirty="0" smtClean="0"/>
              <a:t>를</a:t>
            </a:r>
            <a:r>
              <a:rPr lang="ko-KR" altLang="en-US" sz="2400" b="1" dirty="0" smtClean="0"/>
              <a:t> </a:t>
            </a:r>
            <a:r>
              <a:rPr lang="ko-KR" altLang="en-US" sz="2400" dirty="0" smtClean="0"/>
              <a:t>위한</a:t>
            </a:r>
            <a:r>
              <a:rPr lang="ko-KR" altLang="en-US" sz="2400" b="1" dirty="0" smtClean="0"/>
              <a:t> </a:t>
            </a:r>
            <a:r>
              <a:rPr lang="ko-KR" altLang="en-US" sz="2400" dirty="0" smtClean="0">
                <a:solidFill>
                  <a:srgbClr val="FFC000"/>
                </a:solidFill>
              </a:rPr>
              <a:t>추가 기능</a:t>
            </a:r>
            <a:r>
              <a:rPr lang="ko-KR" altLang="en-US" sz="2400" dirty="0" smtClean="0"/>
              <a:t> 구상 및 구현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18261"/>
          <a:stretch/>
        </p:blipFill>
        <p:spPr>
          <a:xfrm>
            <a:off x="747381" y="1975687"/>
            <a:ext cx="5721844" cy="44088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일정 및 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11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7999"/>
          </a:xfrm>
        </p:spPr>
        <p:txBody>
          <a:bodyPr anchor="ctr"/>
          <a:lstStyle/>
          <a:p>
            <a:r>
              <a:rPr lang="ko-KR" altLang="en-US" dirty="0" smtClean="0"/>
              <a:t>차별</a:t>
            </a:r>
            <a:r>
              <a:rPr lang="ko-KR" altLang="en-US" dirty="0" smtClean="0"/>
              <a:t>화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8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회원 별 </a:t>
            </a:r>
            <a:r>
              <a:rPr lang="ko-KR" altLang="en-US" b="1" dirty="0">
                <a:solidFill>
                  <a:srgbClr val="00B0F0"/>
                </a:solidFill>
              </a:rPr>
              <a:t>프로필</a:t>
            </a:r>
            <a:r>
              <a:rPr lang="ko-KR" altLang="en-US" b="1" dirty="0"/>
              <a:t> 선택</a:t>
            </a:r>
            <a:r>
              <a:rPr lang="ko-KR" altLang="en-US" dirty="0"/>
              <a:t> 기능</a:t>
            </a:r>
            <a:endParaRPr lang="en-US" altLang="ko-KR" dirty="0"/>
          </a:p>
          <a:p>
            <a:r>
              <a:rPr lang="ko-KR" altLang="en-US" dirty="0"/>
              <a:t>회원 수정 페이지에서 수정 가능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143" y="2740815"/>
            <a:ext cx="3943611" cy="41171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211" y="2852294"/>
            <a:ext cx="4250972" cy="3854448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 rot="1800000">
            <a:off x="10957745" y="2321515"/>
            <a:ext cx="1005889" cy="1182991"/>
            <a:chOff x="10773294" y="1689749"/>
            <a:chExt cx="1005889" cy="1182991"/>
          </a:xfrm>
        </p:grpSpPr>
        <p:grpSp>
          <p:nvGrpSpPr>
            <p:cNvPr id="8" name="그룹 7"/>
            <p:cNvGrpSpPr/>
            <p:nvPr/>
          </p:nvGrpSpPr>
          <p:grpSpPr>
            <a:xfrm>
              <a:off x="10773294" y="1689749"/>
              <a:ext cx="242137" cy="1182991"/>
              <a:chOff x="7938654" y="423949"/>
              <a:chExt cx="340822" cy="1665129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7955280" y="423949"/>
                <a:ext cx="307571" cy="126673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7938654" y="1748256"/>
                <a:ext cx="340822" cy="34082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1145823" y="1689749"/>
              <a:ext cx="242137" cy="1182991"/>
              <a:chOff x="7938654" y="423949"/>
              <a:chExt cx="340822" cy="1665129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7955280" y="423949"/>
                <a:ext cx="307571" cy="126673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938654" y="1748256"/>
                <a:ext cx="340822" cy="34082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11537046" y="1689749"/>
              <a:ext cx="242137" cy="1182991"/>
              <a:chOff x="7938654" y="423949"/>
              <a:chExt cx="340822" cy="1665129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955280" y="423949"/>
                <a:ext cx="307571" cy="126673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7938654" y="1748256"/>
                <a:ext cx="340822" cy="34082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순서도: 연결자 15"/>
          <p:cNvSpPr/>
          <p:nvPr/>
        </p:nvSpPr>
        <p:spPr>
          <a:xfrm>
            <a:off x="955964" y="2013822"/>
            <a:ext cx="66502" cy="665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>
            <a:stCxn id="16" idx="2"/>
          </p:cNvCxnSpPr>
          <p:nvPr/>
        </p:nvCxnSpPr>
        <p:spPr>
          <a:xfrm rot="10800000" flipH="1" flipV="1">
            <a:off x="955964" y="2047072"/>
            <a:ext cx="2427316" cy="2391923"/>
          </a:xfrm>
          <a:prstGeom prst="bentConnector3">
            <a:avLst>
              <a:gd name="adj1" fmla="val -941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endCxn id="5" idx="0"/>
          </p:cNvCxnSpPr>
          <p:nvPr/>
        </p:nvCxnSpPr>
        <p:spPr>
          <a:xfrm>
            <a:off x="6425738" y="2537070"/>
            <a:ext cx="3227959" cy="315224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68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58374"/>
            <a:ext cx="5066523" cy="38846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텍스트로 여행지 검색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입력된 텍스트를 기반으로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여행지 출력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여행지 목록 클릭 시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b="1" dirty="0" err="1" smtClean="0"/>
              <a:t>맵에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마커로</a:t>
            </a:r>
            <a:r>
              <a:rPr lang="ko-KR" altLang="en-US" b="1" dirty="0" smtClean="0"/>
              <a:t> </a:t>
            </a:r>
            <a:r>
              <a:rPr lang="ko-KR" altLang="en-US" dirty="0" smtClean="0"/>
              <a:t>여행지 표시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352" y="718321"/>
            <a:ext cx="5750506" cy="5192387"/>
          </a:xfrm>
          <a:prstGeom prst="rect">
            <a:avLst/>
          </a:prstGeom>
        </p:spPr>
      </p:pic>
      <p:sp>
        <p:nvSpPr>
          <p:cNvPr id="7" name="포인트가 7개인 별 6"/>
          <p:cNvSpPr/>
          <p:nvPr/>
        </p:nvSpPr>
        <p:spPr>
          <a:xfrm>
            <a:off x="10961717" y="43811"/>
            <a:ext cx="1230283" cy="1181070"/>
          </a:xfrm>
          <a:prstGeom prst="star7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wow!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28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635" y="1351412"/>
            <a:ext cx="4096322" cy="50965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060" y="1351412"/>
            <a:ext cx="3962953" cy="50489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오른쪽 화살표 8"/>
          <p:cNvSpPr/>
          <p:nvPr/>
        </p:nvSpPr>
        <p:spPr>
          <a:xfrm>
            <a:off x="5104402" y="3575310"/>
            <a:ext cx="1213658" cy="60115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가로로 말린 두루마리 모양 10"/>
          <p:cNvSpPr/>
          <p:nvPr/>
        </p:nvSpPr>
        <p:spPr>
          <a:xfrm>
            <a:off x="154039" y="129441"/>
            <a:ext cx="4669888" cy="1221971"/>
          </a:xfrm>
          <a:prstGeom prst="horizontalScroll">
            <a:avLst/>
          </a:prstGeom>
          <a:solidFill>
            <a:schemeClr val="bg1"/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여행지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찾기 </a:t>
            </a:r>
            <a:r>
              <a:rPr lang="ko-KR" altLang="en-US" sz="3200" dirty="0" smtClean="0">
                <a:solidFill>
                  <a:schemeClr val="tx1"/>
                </a:solidFill>
              </a:rPr>
              <a:t>기</a:t>
            </a:r>
            <a:r>
              <a:rPr lang="ko-KR" altLang="en-US" sz="3200" dirty="0">
                <a:solidFill>
                  <a:schemeClr val="tx1"/>
                </a:solidFill>
              </a:rPr>
              <a:t>능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 rot="5400000">
            <a:off x="7647709" y="4763193"/>
            <a:ext cx="332509" cy="241069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019042" y="804686"/>
            <a:ext cx="276550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B0F0"/>
                </a:solidFill>
              </a:rPr>
              <a:t> </a:t>
            </a:r>
            <a:r>
              <a:rPr lang="ko-KR" altLang="en-US" b="1" dirty="0" err="1">
                <a:solidFill>
                  <a:srgbClr val="00B0F0"/>
                </a:solidFill>
              </a:rPr>
              <a:t>북마크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b="1" dirty="0"/>
              <a:t>회원 전용 기능</a:t>
            </a:r>
            <a:endParaRPr lang="en-US" altLang="ko-KR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925" y="856308"/>
            <a:ext cx="469997" cy="40458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180611" y="3621973"/>
            <a:ext cx="877163" cy="5078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로그인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498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249</Words>
  <Application>Microsoft Office PowerPoint</Application>
  <PresentationFormat>와이드스크린</PresentationFormat>
  <Paragraphs>76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부울경 3반 1조 Voyage Hub 발표 PPT</vt:lpstr>
      <vt:lpstr>목차</vt:lpstr>
      <vt:lpstr>기획 및 목표</vt:lpstr>
      <vt:lpstr>기획 배경 및 목표</vt:lpstr>
      <vt:lpstr>일정 및 계획</vt:lpstr>
      <vt:lpstr>차별화 기능</vt:lpstr>
      <vt:lpstr>회원가입</vt:lpstr>
      <vt:lpstr>맵</vt:lpstr>
      <vt:lpstr>PowerPoint 프레젠테이션</vt:lpstr>
      <vt:lpstr>PowerPoint 프레젠테이션</vt:lpstr>
      <vt:lpstr>게시판</vt:lpstr>
      <vt:lpstr>개인 페이지</vt:lpstr>
      <vt:lpstr>계획 페이지</vt:lpstr>
      <vt:lpstr>개발 후기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27</cp:revision>
  <dcterms:created xsi:type="dcterms:W3CDTF">2023-11-23T00:25:02Z</dcterms:created>
  <dcterms:modified xsi:type="dcterms:W3CDTF">2023-11-24T02:18:58Z</dcterms:modified>
</cp:coreProperties>
</file>