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6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1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0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7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0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E0F5-1D07-43FA-8744-9E502804769F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CE57-2DAA-4CD2-B184-F05EDFA3B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부울경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관통 프로젝트 </a:t>
            </a:r>
            <a:r>
              <a:rPr lang="en-US" altLang="ko-KR" dirty="0" smtClean="0"/>
              <a:t>FINAL</a:t>
            </a:r>
            <a:br>
              <a:rPr lang="en-US" altLang="ko-KR" dirty="0" smtClean="0"/>
            </a:br>
            <a:r>
              <a:rPr lang="ko-KR" altLang="en-US" dirty="0" smtClean="0"/>
              <a:t>발표 </a:t>
            </a:r>
            <a:r>
              <a:rPr lang="en-US" altLang="ko-KR" dirty="0" smtClean="0"/>
              <a:t>PPT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16377"/>
          </a:xfrm>
        </p:spPr>
        <p:txBody>
          <a:bodyPr anchor="ctr">
            <a:normAutofit/>
          </a:bodyPr>
          <a:lstStyle/>
          <a:p>
            <a:r>
              <a:rPr lang="ko-KR" altLang="en-US" b="1" dirty="0" smtClean="0"/>
              <a:t>팀장</a:t>
            </a:r>
            <a:endParaRPr lang="en-US" altLang="ko-KR" b="1" dirty="0" smtClean="0"/>
          </a:p>
          <a:p>
            <a:r>
              <a:rPr lang="ko-KR" altLang="en-US" dirty="0" smtClean="0">
                <a:solidFill>
                  <a:srgbClr val="FF0000"/>
                </a:solidFill>
              </a:rPr>
              <a:t>☆</a:t>
            </a:r>
            <a:r>
              <a:rPr lang="ko-KR" altLang="en-US" dirty="0" smtClean="0">
                <a:solidFill>
                  <a:srgbClr val="FFC000"/>
                </a:solidFill>
              </a:rPr>
              <a:t>우</a:t>
            </a:r>
            <a:r>
              <a:rPr lang="ko-KR" altLang="en-US" dirty="0" smtClean="0">
                <a:solidFill>
                  <a:srgbClr val="92D050"/>
                </a:solidFill>
              </a:rPr>
              <a:t>미</a:t>
            </a:r>
            <a:r>
              <a:rPr lang="ko-KR" altLang="en-US" dirty="0" smtClean="0">
                <a:solidFill>
                  <a:srgbClr val="00B0F0"/>
                </a:solidFill>
              </a:rPr>
              <a:t>경</a:t>
            </a:r>
            <a:r>
              <a:rPr lang="ko-KR" altLang="en-US" dirty="0" smtClean="0">
                <a:solidFill>
                  <a:srgbClr val="7030A0"/>
                </a:solidFill>
              </a:rPr>
              <a:t>★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r>
              <a:rPr lang="ko-KR" altLang="en-US" sz="1800" dirty="0" smtClean="0"/>
              <a:t>그냥 팀원</a:t>
            </a:r>
            <a:endParaRPr lang="en-US" altLang="ko-KR" sz="1800" dirty="0" smtClean="0"/>
          </a:p>
          <a:p>
            <a:r>
              <a:rPr lang="ko-KR" altLang="en-US" dirty="0" smtClean="0"/>
              <a:t>장수영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3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프로필 선택 기능</a:t>
            </a:r>
            <a:endParaRPr lang="en-US" altLang="ko-KR" dirty="0" smtClean="0"/>
          </a:p>
          <a:p>
            <a:r>
              <a:rPr lang="ko-KR" altLang="en-US" dirty="0" smtClean="0"/>
              <a:t>회원 수정 페이지에서 수정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43" y="2740815"/>
            <a:ext cx="3943611" cy="41171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211" y="2852294"/>
            <a:ext cx="4250972" cy="3854448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 rot="1800000">
            <a:off x="10957745" y="2321515"/>
            <a:ext cx="1005889" cy="1182991"/>
            <a:chOff x="10773294" y="1689749"/>
            <a:chExt cx="1005889" cy="1182991"/>
          </a:xfrm>
        </p:grpSpPr>
        <p:grpSp>
          <p:nvGrpSpPr>
            <p:cNvPr id="8" name="그룹 7"/>
            <p:cNvGrpSpPr/>
            <p:nvPr/>
          </p:nvGrpSpPr>
          <p:grpSpPr>
            <a:xfrm>
              <a:off x="10773294" y="1689749"/>
              <a:ext cx="242137" cy="1182991"/>
              <a:chOff x="7938654" y="423949"/>
              <a:chExt cx="340822" cy="1665129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955280" y="423949"/>
                <a:ext cx="307571" cy="12667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7938654" y="1748256"/>
                <a:ext cx="340822" cy="3408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11145823" y="1689749"/>
              <a:ext cx="242137" cy="1182991"/>
              <a:chOff x="7938654" y="423949"/>
              <a:chExt cx="340822" cy="1665129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7955280" y="423949"/>
                <a:ext cx="307571" cy="12667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938654" y="1748256"/>
                <a:ext cx="340822" cy="3408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1537046" y="1689749"/>
              <a:ext cx="242137" cy="1182991"/>
              <a:chOff x="7938654" y="423949"/>
              <a:chExt cx="340822" cy="166512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7955280" y="423949"/>
                <a:ext cx="307571" cy="12667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7938654" y="1748256"/>
                <a:ext cx="340822" cy="340822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순서도: 연결자 15"/>
          <p:cNvSpPr/>
          <p:nvPr/>
        </p:nvSpPr>
        <p:spPr>
          <a:xfrm>
            <a:off x="955964" y="2013822"/>
            <a:ext cx="66502" cy="66502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16" idx="2"/>
          </p:cNvCxnSpPr>
          <p:nvPr/>
        </p:nvCxnSpPr>
        <p:spPr>
          <a:xfrm rot="10800000" flipH="1" flipV="1">
            <a:off x="955964" y="2047072"/>
            <a:ext cx="2427316" cy="2391923"/>
          </a:xfrm>
          <a:prstGeom prst="bentConnector3">
            <a:avLst>
              <a:gd name="adj1" fmla="val -941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endCxn id="5" idx="0"/>
          </p:cNvCxnSpPr>
          <p:nvPr/>
        </p:nvCxnSpPr>
        <p:spPr>
          <a:xfrm>
            <a:off x="6425738" y="2537070"/>
            <a:ext cx="3227959" cy="315224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68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맵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여행지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모두 가능</a:t>
            </a:r>
            <a:endParaRPr lang="en-US" altLang="ko-KR" dirty="0" smtClean="0"/>
          </a:p>
          <a:p>
            <a:r>
              <a:rPr lang="ko-KR" altLang="en-US" dirty="0" err="1" smtClean="0"/>
              <a:t>북마크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 해야 가능</a:t>
            </a:r>
            <a:endParaRPr lang="en-US" altLang="ko-KR" dirty="0" smtClean="0"/>
          </a:p>
          <a:p>
            <a:r>
              <a:rPr lang="ko-KR" altLang="en-US" dirty="0" smtClean="0"/>
              <a:t>디테</a:t>
            </a:r>
            <a:r>
              <a:rPr lang="ko-KR" altLang="en-US" dirty="0" smtClean="0"/>
              <a:t>일 확인을 위한 </a:t>
            </a:r>
            <a:r>
              <a:rPr lang="ko-KR" altLang="en-US" dirty="0" err="1" smtClean="0"/>
              <a:t>드롭다운</a:t>
            </a:r>
            <a:endParaRPr lang="en-US" altLang="ko-KR" dirty="0" smtClean="0"/>
          </a:p>
          <a:p>
            <a:r>
              <a:rPr lang="ko-KR" altLang="en-US" dirty="0" smtClean="0"/>
              <a:t>여행지를 지도에 표시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34346"/>
            <a:ext cx="5750506" cy="5192387"/>
          </a:xfrm>
          <a:prstGeom prst="rect">
            <a:avLst/>
          </a:prstGeom>
        </p:spPr>
      </p:pic>
      <p:sp>
        <p:nvSpPr>
          <p:cNvPr id="7" name="포인트가 7개인 별 6"/>
          <p:cNvSpPr/>
          <p:nvPr/>
        </p:nvSpPr>
        <p:spPr>
          <a:xfrm>
            <a:off x="10961717" y="43811"/>
            <a:ext cx="1230283" cy="1181070"/>
          </a:xfrm>
          <a:prstGeom prst="star7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wow!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28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35" y="898454"/>
            <a:ext cx="4096322" cy="509658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60" y="898454"/>
            <a:ext cx="3962953" cy="504895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" name="오른쪽 화살표 8"/>
          <p:cNvSpPr/>
          <p:nvPr/>
        </p:nvSpPr>
        <p:spPr>
          <a:xfrm>
            <a:off x="5104402" y="3122352"/>
            <a:ext cx="1213658" cy="60115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가로로 말린 두루마리 모양 10"/>
          <p:cNvSpPr/>
          <p:nvPr/>
        </p:nvSpPr>
        <p:spPr>
          <a:xfrm>
            <a:off x="266007" y="-66502"/>
            <a:ext cx="3956858" cy="1221971"/>
          </a:xfrm>
          <a:prstGeom prst="horizontalScroll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전 후의 여행지 찾기 기능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5400000">
            <a:off x="7647709" y="4763193"/>
            <a:ext cx="332509" cy="241069"/>
          </a:xfrm>
          <a:prstGeom prst="rightArrow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8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0" y="2944216"/>
            <a:ext cx="4363059" cy="1933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971" y="3827450"/>
            <a:ext cx="5581823" cy="2697436"/>
          </a:xfrm>
          <a:prstGeom prst="rect">
            <a:avLst/>
          </a:prstGeom>
        </p:spPr>
      </p:pic>
      <p:cxnSp>
        <p:nvCxnSpPr>
          <p:cNvPr id="7" name="꺾인 연결선 6"/>
          <p:cNvCxnSpPr>
            <a:endCxn id="5" idx="1"/>
          </p:cNvCxnSpPr>
          <p:nvPr/>
        </p:nvCxnSpPr>
        <p:spPr>
          <a:xfrm>
            <a:off x="4073236" y="4364182"/>
            <a:ext cx="1720735" cy="811986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466" y="355839"/>
            <a:ext cx="6146105" cy="2761628"/>
          </a:xfrm>
          <a:prstGeom prst="rect">
            <a:avLst/>
          </a:prstGeom>
        </p:spPr>
      </p:pic>
      <p:cxnSp>
        <p:nvCxnSpPr>
          <p:cNvPr id="9" name="꺾인 연결선 8"/>
          <p:cNvCxnSpPr>
            <a:endCxn id="8" idx="1"/>
          </p:cNvCxnSpPr>
          <p:nvPr/>
        </p:nvCxnSpPr>
        <p:spPr>
          <a:xfrm rot="5400000" flipH="1" flipV="1">
            <a:off x="3800223" y="1939162"/>
            <a:ext cx="2125751" cy="1720735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22218" y="3911138"/>
            <a:ext cx="3017520" cy="303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2218" y="4211899"/>
            <a:ext cx="3017520" cy="303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8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반응 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05" y="736233"/>
            <a:ext cx="840222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9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개인페이지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112" y="571313"/>
            <a:ext cx="5455115" cy="560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3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계획 페이지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5416"/>
            <a:ext cx="5455098" cy="44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7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55</Words>
  <Application>Microsoft Office PowerPoint</Application>
  <PresentationFormat>와이드스크린</PresentationFormat>
  <Paragraphs>19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부울경 3반 1조 관통 프로젝트 FINAL 발표 PPT</vt:lpstr>
      <vt:lpstr>회원가입</vt:lpstr>
      <vt:lpstr>맵 &amp; 여행지</vt:lpstr>
      <vt:lpstr>PowerPoint 프레젠테이션</vt:lpstr>
      <vt:lpstr>PowerPoint 프레젠테이션</vt:lpstr>
      <vt:lpstr>게시판</vt:lpstr>
      <vt:lpstr>개인페이지</vt:lpstr>
      <vt:lpstr>계획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7</cp:revision>
  <dcterms:created xsi:type="dcterms:W3CDTF">2023-11-23T00:25:02Z</dcterms:created>
  <dcterms:modified xsi:type="dcterms:W3CDTF">2023-11-23T08:58:48Z</dcterms:modified>
</cp:coreProperties>
</file>