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57" r:id="rId9"/>
    <p:sldId id="258" r:id="rId10"/>
    <p:sldId id="260" r:id="rId11"/>
    <p:sldId id="259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8C55-0527-4D83-8ED4-158B864C391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2042776">
            <a:off x="572842" y="-539091"/>
            <a:ext cx="1557867" cy="7720771"/>
          </a:xfrm>
          <a:prstGeom prst="triangl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3007143">
            <a:off x="1955869" y="-1318354"/>
            <a:ext cx="1557867" cy="91424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2600000">
            <a:off x="7171552" y="-2407263"/>
            <a:ext cx="2940894" cy="9142469"/>
            <a:chOff x="5144842" y="-1318354"/>
            <a:chExt cx="2940894" cy="9142469"/>
          </a:xfrm>
        </p:grpSpPr>
        <p:sp>
          <p:nvSpPr>
            <p:cNvPr id="10" name="이등변 삼각형 9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5908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ko-KR" sz="200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Game</a:t>
            </a:r>
            <a:endParaRPr lang="ko-KR" altLang="en-US" sz="200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 rot="17100000">
            <a:off x="7710242" y="-657954"/>
            <a:ext cx="2940894" cy="9142469"/>
            <a:chOff x="5144842" y="-1318354"/>
            <a:chExt cx="2940894" cy="9142469"/>
          </a:xfrm>
        </p:grpSpPr>
        <p:sp>
          <p:nvSpPr>
            <p:cNvPr id="6" name="이등변 삼각형 5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6300000">
            <a:off x="3789994" y="-2729083"/>
            <a:ext cx="2115922" cy="13321320"/>
            <a:chOff x="6046285" y="-5471778"/>
            <a:chExt cx="2115922" cy="13321320"/>
          </a:xfrm>
        </p:grpSpPr>
        <p:sp>
          <p:nvSpPr>
            <p:cNvPr id="13" name="이등변 삼각형 12"/>
            <p:cNvSpPr/>
            <p:nvPr/>
          </p:nvSpPr>
          <p:spPr>
            <a:xfrm rot="12042776">
              <a:off x="6046285" y="-5471778"/>
              <a:ext cx="1557867" cy="1281819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3007143">
              <a:off x="6604340" y="-1548326"/>
              <a:ext cx="1557867" cy="939786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포인트가 5개인 별 14"/>
          <p:cNvSpPr/>
          <p:nvPr/>
        </p:nvSpPr>
        <p:spPr>
          <a:xfrm>
            <a:off x="10197054" y="1640275"/>
            <a:ext cx="1824302" cy="1824302"/>
          </a:xfrm>
          <a:prstGeom prst="star5">
            <a:avLst>
              <a:gd name="adj" fmla="val 31580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371898" y="4800968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4596989" y="208246"/>
            <a:ext cx="1824302" cy="1824302"/>
          </a:xfrm>
          <a:prstGeom prst="star5">
            <a:avLst>
              <a:gd name="adj" fmla="val 23394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144437" y="1722669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8865342" y="4314817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3847" y="3877289"/>
            <a:ext cx="1203612" cy="27983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포인트가 7개인 별 49"/>
          <p:cNvSpPr/>
          <p:nvPr/>
        </p:nvSpPr>
        <p:spPr>
          <a:xfrm>
            <a:off x="6431091" y="1988215"/>
            <a:ext cx="1726484" cy="1726484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8198" y="1451413"/>
            <a:ext cx="2872408" cy="2497962"/>
            <a:chOff x="838198" y="1451413"/>
            <a:chExt cx="2872408" cy="2497962"/>
          </a:xfrm>
        </p:grpSpPr>
        <p:sp>
          <p:nvSpPr>
            <p:cNvPr id="41" name="포인트가 7개인 별 40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58" name="그룹 57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60" name="사다리꼴 59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사다리꼴 60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사다리꼴 61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포인트가 7개인 별 58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포인트가 7개인 별 62"/>
          <p:cNvSpPr/>
          <p:nvPr/>
        </p:nvSpPr>
        <p:spPr>
          <a:xfrm>
            <a:off x="9360496" y="1076775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9392446" y="-374265"/>
            <a:ext cx="2840458" cy="2493809"/>
            <a:chOff x="1277654" y="334213"/>
            <a:chExt cx="2840458" cy="2493809"/>
          </a:xfrm>
        </p:grpSpPr>
        <p:grpSp>
          <p:nvGrpSpPr>
            <p:cNvPr id="65" name="그룹 64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67" name="사다리꼴 66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다리꼴 67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다리꼴 68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포인트가 7개인 별 65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431091" y="-372025"/>
            <a:ext cx="4684213" cy="4112552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96482" y="3877289"/>
            <a:ext cx="1396234" cy="1079769"/>
            <a:chOff x="4128266" y="3142504"/>
            <a:chExt cx="2741789" cy="2120346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128266" y="3142504"/>
              <a:ext cx="2496833" cy="154487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20250621">
              <a:off x="4373222" y="4446306"/>
              <a:ext cx="2496833" cy="8165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6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11298" y="-2740146"/>
            <a:ext cx="6535284" cy="5683347"/>
            <a:chOff x="5926303" y="15087"/>
            <a:chExt cx="2872408" cy="2497962"/>
          </a:xfrm>
        </p:grpSpPr>
        <p:sp>
          <p:nvSpPr>
            <p:cNvPr id="50" name="포인트가 7개인 별 49"/>
            <p:cNvSpPr/>
            <p:nvPr/>
          </p:nvSpPr>
          <p:spPr>
            <a:xfrm>
              <a:off x="5926303" y="1466127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58253" y="15087"/>
              <a:ext cx="2840458" cy="2493809"/>
              <a:chOff x="1277654" y="334213"/>
              <a:chExt cx="2840458" cy="2493809"/>
            </a:xfrm>
          </p:grpSpPr>
          <p:grpSp>
            <p:nvGrpSpPr>
              <p:cNvPr id="52" name="그룹 51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54" name="사다리꼴 53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다리꼴 54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포인트가 7개인 별 52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2667470" y="2278471"/>
            <a:ext cx="2841883" cy="4318571"/>
            <a:chOff x="4911132" y="874643"/>
            <a:chExt cx="2841883" cy="364434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132" y="874643"/>
              <a:ext cx="2496833" cy="130368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20250621">
              <a:off x="5156088" y="1974893"/>
              <a:ext cx="2496833" cy="689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58682" y="874643"/>
              <a:ext cx="1694333" cy="36443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타원 34"/>
          <p:cNvSpPr/>
          <p:nvPr/>
        </p:nvSpPr>
        <p:spPr>
          <a:xfrm>
            <a:off x="3359795" y="2872366"/>
            <a:ext cx="119553" cy="1416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713291" y="4082059"/>
            <a:ext cx="1075546" cy="935338"/>
            <a:chOff x="838198" y="1451413"/>
            <a:chExt cx="2872408" cy="2497962"/>
          </a:xfrm>
        </p:grpSpPr>
        <p:sp>
          <p:nvSpPr>
            <p:cNvPr id="60" name="포인트가 7개인 별 59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62" name="그룹 61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64" name="사다리꼴 63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사다리꼴 64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포인트가 7개인 별 62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881798" y="779174"/>
            <a:ext cx="1075546" cy="935338"/>
            <a:chOff x="838198" y="1451413"/>
            <a:chExt cx="2872408" cy="2497962"/>
          </a:xfrm>
        </p:grpSpPr>
        <p:sp>
          <p:nvSpPr>
            <p:cNvPr id="68" name="포인트가 7개인 별 67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70" name="그룹 69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72" name="사다리꼴 71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사다리꼴 72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사다리꼴 73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포인트가 7개인 별 70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8441550" y="3812948"/>
            <a:ext cx="1075546" cy="935338"/>
            <a:chOff x="838198" y="1451413"/>
            <a:chExt cx="2872408" cy="2497962"/>
          </a:xfrm>
        </p:grpSpPr>
        <p:sp>
          <p:nvSpPr>
            <p:cNvPr id="76" name="포인트가 7개인 별 75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78" name="그룹 77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80" name="사다리꼴 79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다리꼴 80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다리꼴 81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포인트가 7개인 별 78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10433614" y="1373735"/>
            <a:ext cx="1075546" cy="935338"/>
            <a:chOff x="838198" y="1451413"/>
            <a:chExt cx="2872408" cy="2497962"/>
          </a:xfrm>
        </p:grpSpPr>
        <p:sp>
          <p:nvSpPr>
            <p:cNvPr id="84" name="포인트가 7개인 별 83"/>
            <p:cNvSpPr/>
            <p:nvPr/>
          </p:nvSpPr>
          <p:spPr>
            <a:xfrm>
              <a:off x="838198" y="2902453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70148" y="1451413"/>
              <a:ext cx="2840458" cy="2493809"/>
              <a:chOff x="1277654" y="334213"/>
              <a:chExt cx="2840458" cy="2493809"/>
            </a:xfrm>
          </p:grpSpPr>
          <p:grpSp>
            <p:nvGrpSpPr>
              <p:cNvPr id="86" name="그룹 85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88" name="사다리꼴 87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다리꼴 88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다리꼴 89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포인트가 7개인 별 86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98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2942902" y="-2391100"/>
            <a:ext cx="6306198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489095" y="1556008"/>
            <a:ext cx="606905" cy="591268"/>
            <a:chOff x="5926303" y="1461974"/>
            <a:chExt cx="1078872" cy="1051075"/>
          </a:xfrm>
        </p:grpSpPr>
        <p:sp>
          <p:nvSpPr>
            <p:cNvPr id="50" name="포인트가 7개인 별 49"/>
            <p:cNvSpPr/>
            <p:nvPr/>
          </p:nvSpPr>
          <p:spPr>
            <a:xfrm>
              <a:off x="5926303" y="1466127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7개인 별 52"/>
            <p:cNvSpPr/>
            <p:nvPr/>
          </p:nvSpPr>
          <p:spPr>
            <a:xfrm>
              <a:off x="5958253" y="1461974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000000">
            <a:off x="2819871" y="2430805"/>
            <a:ext cx="2841883" cy="4318571"/>
            <a:chOff x="4911132" y="874643"/>
            <a:chExt cx="2841883" cy="364434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11132" y="874643"/>
              <a:ext cx="2496833" cy="130368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20250621">
              <a:off x="5156088" y="1974893"/>
              <a:ext cx="2496833" cy="689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58682" y="874643"/>
              <a:ext cx="1694333" cy="364434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 rot="19800000">
            <a:off x="2984500" y="3111500"/>
            <a:ext cx="49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x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9184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[0, 0]</a:t>
            </a:r>
            <a:r>
              <a:rPr lang="ko-KR" altLang="en-US" dirty="0"/>
              <a:t>에서 시작</a:t>
            </a:r>
            <a:endParaRPr lang="en-US" altLang="ko-KR" dirty="0"/>
          </a:p>
          <a:p>
            <a:r>
              <a:rPr lang="ko-KR" altLang="en-US" dirty="0"/>
              <a:t>무한정 돌아가기 시작</a:t>
            </a:r>
            <a:endParaRPr lang="en-US" altLang="ko-KR" dirty="0"/>
          </a:p>
          <a:p>
            <a:r>
              <a:rPr lang="ko-KR" altLang="en-US" dirty="0"/>
              <a:t>벗어나는 것까지 게임이므로 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13" y="660201"/>
            <a:ext cx="4929187" cy="42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-1</a:t>
            </a:r>
            <a:r>
              <a:rPr lang="ko-KR" altLang="en-US" dirty="0"/>
              <a:t>이 나와야 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맵을</a:t>
            </a:r>
            <a:r>
              <a:rPr lang="ko-KR" altLang="en-US" dirty="0"/>
              <a:t> 돌다가 같은 수가 나오면 </a:t>
            </a:r>
            <a:br>
              <a:rPr lang="en-US" altLang="ko-KR" dirty="0"/>
            </a:br>
            <a:r>
              <a:rPr lang="ko-KR" altLang="en-US" dirty="0"/>
              <a:t>사이클이 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3" y="919441"/>
            <a:ext cx="4491037" cy="52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BFS? DFS?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</a:t>
            </a:r>
            <a:r>
              <a:rPr lang="en-US" altLang="ko-KR" dirty="0"/>
              <a:t> </a:t>
            </a:r>
            <a:r>
              <a:rPr lang="ko-KR" altLang="en-US" dirty="0"/>
              <a:t>사이클 체크를 위해서 </a:t>
            </a:r>
            <a:r>
              <a:rPr lang="ko-KR" altLang="en-US" dirty="0" err="1"/>
              <a:t>방문체크를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BFS</a:t>
            </a:r>
            <a:r>
              <a:rPr lang="ko-KR" altLang="en-US" dirty="0"/>
              <a:t>의 경우 방문 체크를 해제하기 힘들다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28" y="507999"/>
            <a:ext cx="3972009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백트래킹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수치로 올라가기 때문에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06" y="3374984"/>
            <a:ext cx="10140494" cy="20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7개인 별 6"/>
          <p:cNvSpPr/>
          <p:nvPr/>
        </p:nvSpPr>
        <p:spPr>
          <a:xfrm>
            <a:off x="838198" y="2902453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0148" y="1451413"/>
            <a:ext cx="2840458" cy="2493809"/>
            <a:chOff x="1277654" y="334213"/>
            <a:chExt cx="2840458" cy="2493809"/>
          </a:xfrm>
        </p:grpSpPr>
        <p:grpSp>
          <p:nvGrpSpPr>
            <p:cNvPr id="29" name="그룹 28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9" name="사다리꼴 8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포인트가 7개인 별 1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202016" y="3279871"/>
            <a:ext cx="1108870" cy="964318"/>
            <a:chOff x="5539408" y="2548026"/>
            <a:chExt cx="2872408" cy="2497962"/>
          </a:xfrm>
        </p:grpSpPr>
        <p:sp>
          <p:nvSpPr>
            <p:cNvPr id="43" name="포인트가 7개인 별 42"/>
            <p:cNvSpPr/>
            <p:nvPr/>
          </p:nvSpPr>
          <p:spPr>
            <a:xfrm>
              <a:off x="5539408" y="3999066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571358" y="2548026"/>
              <a:ext cx="2840458" cy="2493809"/>
              <a:chOff x="1277654" y="334213"/>
              <a:chExt cx="2840458" cy="2493809"/>
            </a:xfrm>
          </p:grpSpPr>
          <p:grpSp>
            <p:nvGrpSpPr>
              <p:cNvPr id="45" name="그룹 44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47" name="사다리꼴 46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다리꼴 47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다리꼴 48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포인트가 7개인 별 45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포인트가 7개인 별 49"/>
          <p:cNvSpPr/>
          <p:nvPr/>
        </p:nvSpPr>
        <p:spPr>
          <a:xfrm>
            <a:off x="9360496" y="1076775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9392446" y="-374265"/>
            <a:ext cx="2840458" cy="2493809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5659655" y="5177413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659655" y="5685359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15123" y="5289912"/>
            <a:ext cx="125408" cy="264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57">
            <a:extLst>
              <a:ext uri="{FF2B5EF4-FFF2-40B4-BE49-F238E27FC236}">
                <a16:creationId xmlns:a16="http://schemas.microsoft.com/office/drawing/2014/main" id="{A687C363-B1ED-FD6D-FCE6-DB276463EF35}"/>
              </a:ext>
            </a:extLst>
          </p:cNvPr>
          <p:cNvSpPr/>
          <p:nvPr/>
        </p:nvSpPr>
        <p:spPr>
          <a:xfrm>
            <a:off x="2456187" y="5585935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58">
            <a:extLst>
              <a:ext uri="{FF2B5EF4-FFF2-40B4-BE49-F238E27FC236}">
                <a16:creationId xmlns:a16="http://schemas.microsoft.com/office/drawing/2014/main" id="{E955169D-012C-02AB-042C-F78CF8A8F125}"/>
              </a:ext>
            </a:extLst>
          </p:cNvPr>
          <p:cNvSpPr/>
          <p:nvPr/>
        </p:nvSpPr>
        <p:spPr>
          <a:xfrm>
            <a:off x="2456187" y="6093881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59">
            <a:extLst>
              <a:ext uri="{FF2B5EF4-FFF2-40B4-BE49-F238E27FC236}">
                <a16:creationId xmlns:a16="http://schemas.microsoft.com/office/drawing/2014/main" id="{2FF1FBA4-4214-7F36-29FF-EB09213C734B}"/>
              </a:ext>
            </a:extLst>
          </p:cNvPr>
          <p:cNvSpPr/>
          <p:nvPr/>
        </p:nvSpPr>
        <p:spPr>
          <a:xfrm>
            <a:off x="2624667" y="5698434"/>
            <a:ext cx="112396" cy="1518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57">
            <a:extLst>
              <a:ext uri="{FF2B5EF4-FFF2-40B4-BE49-F238E27FC236}">
                <a16:creationId xmlns:a16="http://schemas.microsoft.com/office/drawing/2014/main" id="{8F46175A-603D-F724-7225-7FE1013B0812}"/>
              </a:ext>
            </a:extLst>
          </p:cNvPr>
          <p:cNvSpPr/>
          <p:nvPr/>
        </p:nvSpPr>
        <p:spPr>
          <a:xfrm>
            <a:off x="9738143" y="5338198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58">
            <a:extLst>
              <a:ext uri="{FF2B5EF4-FFF2-40B4-BE49-F238E27FC236}">
                <a16:creationId xmlns:a16="http://schemas.microsoft.com/office/drawing/2014/main" id="{206F512C-C7F4-062B-48DB-FF3CF0EF920B}"/>
              </a:ext>
            </a:extLst>
          </p:cNvPr>
          <p:cNvSpPr/>
          <p:nvPr/>
        </p:nvSpPr>
        <p:spPr>
          <a:xfrm>
            <a:off x="9738143" y="5846144"/>
            <a:ext cx="436345" cy="5120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59">
            <a:extLst>
              <a:ext uri="{FF2B5EF4-FFF2-40B4-BE49-F238E27FC236}">
                <a16:creationId xmlns:a16="http://schemas.microsoft.com/office/drawing/2014/main" id="{D2B2C04A-1220-406D-F3F4-F3EF6A504635}"/>
              </a:ext>
            </a:extLst>
          </p:cNvPr>
          <p:cNvSpPr/>
          <p:nvPr/>
        </p:nvSpPr>
        <p:spPr>
          <a:xfrm>
            <a:off x="9893611" y="5450697"/>
            <a:ext cx="125408" cy="2649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B4C635-E88E-C70A-C3B3-0D3B4DCC4B50}"/>
              </a:ext>
            </a:extLst>
          </p:cNvPr>
          <p:cNvGrpSpPr/>
          <p:nvPr/>
        </p:nvGrpSpPr>
        <p:grpSpPr>
          <a:xfrm>
            <a:off x="8340658" y="5467160"/>
            <a:ext cx="522465" cy="1221346"/>
            <a:chOff x="8340658" y="5668478"/>
            <a:chExt cx="436345" cy="1020027"/>
          </a:xfrm>
        </p:grpSpPr>
        <p:sp>
          <p:nvSpPr>
            <p:cNvPr id="19" name="모서리가 둥근 직사각형 57">
              <a:extLst>
                <a:ext uri="{FF2B5EF4-FFF2-40B4-BE49-F238E27FC236}">
                  <a16:creationId xmlns:a16="http://schemas.microsoft.com/office/drawing/2014/main" id="{EB0A7C9D-D6D4-1358-6456-9E0B56A3CF42}"/>
                </a:ext>
              </a:extLst>
            </p:cNvPr>
            <p:cNvSpPr/>
            <p:nvPr/>
          </p:nvSpPr>
          <p:spPr>
            <a:xfrm>
              <a:off x="8340658" y="5668478"/>
              <a:ext cx="436345" cy="5120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58">
              <a:extLst>
                <a:ext uri="{FF2B5EF4-FFF2-40B4-BE49-F238E27FC236}">
                  <a16:creationId xmlns:a16="http://schemas.microsoft.com/office/drawing/2014/main" id="{385DF6EB-E052-65EF-911A-92EBEF4387CA}"/>
                </a:ext>
              </a:extLst>
            </p:cNvPr>
            <p:cNvSpPr/>
            <p:nvPr/>
          </p:nvSpPr>
          <p:spPr>
            <a:xfrm>
              <a:off x="8340658" y="6176424"/>
              <a:ext cx="436345" cy="5120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59">
              <a:extLst>
                <a:ext uri="{FF2B5EF4-FFF2-40B4-BE49-F238E27FC236}">
                  <a16:creationId xmlns:a16="http://schemas.microsoft.com/office/drawing/2014/main" id="{84B9326D-50A5-A622-909B-798722323F36}"/>
                </a:ext>
              </a:extLst>
            </p:cNvPr>
            <p:cNvSpPr/>
            <p:nvPr/>
          </p:nvSpPr>
          <p:spPr>
            <a:xfrm>
              <a:off x="8496126" y="5780977"/>
              <a:ext cx="125408" cy="26498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모서리가 둥근 직사각형 59">
            <a:extLst>
              <a:ext uri="{FF2B5EF4-FFF2-40B4-BE49-F238E27FC236}">
                <a16:creationId xmlns:a16="http://schemas.microsoft.com/office/drawing/2014/main" id="{E338FFCF-60E0-E445-C1C4-7BAE9DAD353B}"/>
              </a:ext>
            </a:extLst>
          </p:cNvPr>
          <p:cNvSpPr/>
          <p:nvPr/>
        </p:nvSpPr>
        <p:spPr>
          <a:xfrm>
            <a:off x="2624667" y="5909722"/>
            <a:ext cx="112396" cy="1518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59">
            <a:extLst>
              <a:ext uri="{FF2B5EF4-FFF2-40B4-BE49-F238E27FC236}">
                <a16:creationId xmlns:a16="http://schemas.microsoft.com/office/drawing/2014/main" id="{C9F095CF-0838-D712-BE3F-E153EAF2E288}"/>
              </a:ext>
            </a:extLst>
          </p:cNvPr>
          <p:cNvSpPr/>
          <p:nvPr/>
        </p:nvSpPr>
        <p:spPr>
          <a:xfrm>
            <a:off x="2624667" y="6163940"/>
            <a:ext cx="112396" cy="1518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2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/>
          <p:cNvSpPr/>
          <p:nvPr/>
        </p:nvSpPr>
        <p:spPr>
          <a:xfrm rot="16200000">
            <a:off x="5516218" y="182216"/>
            <a:ext cx="1159565" cy="12192002"/>
          </a:xfrm>
          <a:prstGeom prst="flowChartDela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7개인 별 6"/>
          <p:cNvSpPr/>
          <p:nvPr/>
        </p:nvSpPr>
        <p:spPr>
          <a:xfrm>
            <a:off x="-123201" y="3865176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-91251" y="2414136"/>
            <a:ext cx="2840458" cy="2493809"/>
            <a:chOff x="1277654" y="334213"/>
            <a:chExt cx="2840458" cy="2493809"/>
          </a:xfrm>
        </p:grpSpPr>
        <p:grpSp>
          <p:nvGrpSpPr>
            <p:cNvPr id="29" name="그룹 28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9" name="사다리꼴 8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포인트가 7개인 별 1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202016" y="3279871"/>
            <a:ext cx="1108870" cy="964318"/>
            <a:chOff x="5539408" y="2548026"/>
            <a:chExt cx="2872408" cy="2497962"/>
          </a:xfrm>
        </p:grpSpPr>
        <p:sp>
          <p:nvSpPr>
            <p:cNvPr id="43" name="포인트가 7개인 별 42"/>
            <p:cNvSpPr/>
            <p:nvPr/>
          </p:nvSpPr>
          <p:spPr>
            <a:xfrm>
              <a:off x="5539408" y="3999066"/>
              <a:ext cx="1046922" cy="1046922"/>
            </a:xfrm>
            <a:prstGeom prst="star7">
              <a:avLst>
                <a:gd name="adj" fmla="val 41820"/>
                <a:gd name="hf" fmla="val 102572"/>
                <a:gd name="vf" fmla="val 105210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571358" y="2548026"/>
              <a:ext cx="2840458" cy="2493809"/>
              <a:chOff x="1277654" y="334213"/>
              <a:chExt cx="2840458" cy="2493809"/>
            </a:xfrm>
          </p:grpSpPr>
          <p:grpSp>
            <p:nvGrpSpPr>
              <p:cNvPr id="45" name="그룹 44"/>
              <p:cNvGrpSpPr/>
              <p:nvPr/>
            </p:nvGrpSpPr>
            <p:grpSpPr>
              <a:xfrm rot="523735">
                <a:off x="1679712" y="334213"/>
                <a:ext cx="2438400" cy="2182383"/>
                <a:chOff x="1570972" y="963183"/>
                <a:chExt cx="1588164" cy="1444487"/>
              </a:xfrm>
            </p:grpSpPr>
            <p:sp>
              <p:nvSpPr>
                <p:cNvPr id="47" name="사다리꼴 46"/>
                <p:cNvSpPr/>
                <p:nvPr/>
              </p:nvSpPr>
              <p:spPr>
                <a:xfrm rot="13105639">
                  <a:off x="2001626" y="963183"/>
                  <a:ext cx="318436" cy="1444487"/>
                </a:xfrm>
                <a:prstGeom prst="trapezoid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다리꼴 47"/>
                <p:cNvSpPr/>
                <p:nvPr/>
              </p:nvSpPr>
              <p:spPr>
                <a:xfrm rot="13500000">
                  <a:off x="2133998" y="1066194"/>
                  <a:ext cx="318436" cy="1444487"/>
                </a:xfrm>
                <a:prstGeom prst="trapezoid">
                  <a:avLst/>
                </a:prstGeom>
                <a:solidFill>
                  <a:srgbClr val="92D05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다리꼴 48"/>
                <p:cNvSpPr/>
                <p:nvPr/>
              </p:nvSpPr>
              <p:spPr>
                <a:xfrm rot="13974070">
                  <a:off x="2277675" y="1202616"/>
                  <a:ext cx="318436" cy="1444487"/>
                </a:xfrm>
                <a:prstGeom prst="trapezoid">
                  <a:avLst/>
                </a:prstGeom>
                <a:solidFill>
                  <a:srgbClr val="FFFF00">
                    <a:alpha val="6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포인트가 7개인 별 45"/>
              <p:cNvSpPr/>
              <p:nvPr/>
            </p:nvSpPr>
            <p:spPr>
              <a:xfrm>
                <a:off x="1277654" y="1781100"/>
                <a:ext cx="1046922" cy="1046922"/>
              </a:xfrm>
              <a:prstGeom prst="star7">
                <a:avLst>
                  <a:gd name="adj" fmla="val 20164"/>
                  <a:gd name="hf" fmla="val 102572"/>
                  <a:gd name="vf" fmla="val 10521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포인트가 7개인 별 49"/>
          <p:cNvSpPr/>
          <p:nvPr/>
        </p:nvSpPr>
        <p:spPr>
          <a:xfrm>
            <a:off x="7213847" y="1332691"/>
            <a:ext cx="1046922" cy="1046922"/>
          </a:xfrm>
          <a:prstGeom prst="star7">
            <a:avLst>
              <a:gd name="adj" fmla="val 41820"/>
              <a:gd name="hf" fmla="val 102572"/>
              <a:gd name="vf" fmla="val 105210"/>
            </a:avLst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245797" y="-118349"/>
            <a:ext cx="2840458" cy="2493809"/>
            <a:chOff x="1277654" y="334213"/>
            <a:chExt cx="2840458" cy="2493809"/>
          </a:xfrm>
        </p:grpSpPr>
        <p:grpSp>
          <p:nvGrpSpPr>
            <p:cNvPr id="52" name="그룹 51"/>
            <p:cNvGrpSpPr/>
            <p:nvPr/>
          </p:nvGrpSpPr>
          <p:grpSpPr>
            <a:xfrm rot="523735">
              <a:off x="1679712" y="334213"/>
              <a:ext cx="2438400" cy="2182383"/>
              <a:chOff x="1570972" y="963183"/>
              <a:chExt cx="1588164" cy="1444487"/>
            </a:xfrm>
          </p:grpSpPr>
          <p:sp>
            <p:nvSpPr>
              <p:cNvPr id="54" name="사다리꼴 53"/>
              <p:cNvSpPr/>
              <p:nvPr/>
            </p:nvSpPr>
            <p:spPr>
              <a:xfrm rot="13105639">
                <a:off x="2001626" y="963183"/>
                <a:ext cx="318436" cy="1444487"/>
              </a:xfrm>
              <a:prstGeom prst="trapezoid">
                <a:avLst/>
              </a:prstGeom>
              <a:solidFill>
                <a:srgbClr val="FF00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다리꼴 54"/>
              <p:cNvSpPr/>
              <p:nvPr/>
            </p:nvSpPr>
            <p:spPr>
              <a:xfrm rot="13500000">
                <a:off x="2133998" y="1066194"/>
                <a:ext cx="318436" cy="1444487"/>
              </a:xfrm>
              <a:prstGeom prst="trapezoid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3974070">
                <a:off x="2277675" y="1202616"/>
                <a:ext cx="318436" cy="1444487"/>
              </a:xfrm>
              <a:prstGeom prst="trapezoid">
                <a:avLst/>
              </a:prstGeom>
              <a:solidFill>
                <a:srgbClr val="FFFF00">
                  <a:alpha val="6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포인트가 7개인 별 52"/>
            <p:cNvSpPr/>
            <p:nvPr/>
          </p:nvSpPr>
          <p:spPr>
            <a:xfrm>
              <a:off x="1277654" y="1781100"/>
              <a:ext cx="1046922" cy="1046922"/>
            </a:xfrm>
            <a:prstGeom prst="star7">
              <a:avLst>
                <a:gd name="adj" fmla="val 20164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29200" y="3025548"/>
            <a:ext cx="2841883" cy="4318571"/>
            <a:chOff x="4911132" y="874643"/>
            <a:chExt cx="2841883" cy="3644349"/>
          </a:xfrm>
        </p:grpSpPr>
        <p:grpSp>
          <p:nvGrpSpPr>
            <p:cNvPr id="12" name="그룹 11"/>
            <p:cNvGrpSpPr/>
            <p:nvPr/>
          </p:nvGrpSpPr>
          <p:grpSpPr>
            <a:xfrm>
              <a:off x="4911132" y="874643"/>
              <a:ext cx="2841883" cy="3644349"/>
              <a:chOff x="4911132" y="874643"/>
              <a:chExt cx="2841883" cy="3644349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911132" y="874643"/>
                <a:ext cx="2496833" cy="130368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20250621">
                <a:off x="5156088" y="1974893"/>
                <a:ext cx="2496833" cy="68906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058682" y="874643"/>
                <a:ext cx="1694333" cy="3644349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781727" y="1377694"/>
              <a:ext cx="119553" cy="1195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96582" y="1818810"/>
            <a:ext cx="349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FF00"/>
                </a:solidFill>
              </a:rPr>
              <a:t>???????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60</Words>
  <Application>Microsoft Office PowerPoint</Application>
  <PresentationFormat>와이드스크린</PresentationFormat>
  <Paragraphs>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Game</vt:lpstr>
      <vt:lpstr>INFO</vt:lpstr>
      <vt:lpstr>-1이 나와야 하는 경우</vt:lpstr>
      <vt:lpstr>BFS? DFS?</vt:lpstr>
      <vt:lpstr>DFS</vt:lpstr>
      <vt:lpstr>백트래킹</vt:lpstr>
      <vt:lpstr>Thank you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SSAFY</dc:creator>
  <cp:lastModifiedBy>Su</cp:lastModifiedBy>
  <cp:revision>15</cp:revision>
  <dcterms:created xsi:type="dcterms:W3CDTF">2023-09-19T00:49:08Z</dcterms:created>
  <dcterms:modified xsi:type="dcterms:W3CDTF">2023-09-20T15:44:14Z</dcterms:modified>
</cp:coreProperties>
</file>