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6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5E91-25BE-46F4-90EB-12DDD956CB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1889-0B5B-40BC-9A86-FEF15BCDC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유튜버 커뮤니티에 B유튜버가 댓글다니까 B 팬들이 우루루 댓달더라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506413"/>
            <a:ext cx="9525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가로로 말린 두루마리 모양 4"/>
          <p:cNvSpPr/>
          <p:nvPr/>
        </p:nvSpPr>
        <p:spPr>
          <a:xfrm>
            <a:off x="300625" y="0"/>
            <a:ext cx="9619989" cy="4784942"/>
          </a:xfrm>
          <a:prstGeom prst="horizontalScroll">
            <a:avLst/>
          </a:prstGeom>
          <a:solidFill>
            <a:srgbClr val="39E0F7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7803" y="1377863"/>
            <a:ext cx="9144000" cy="124275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백</a:t>
            </a:r>
            <a:r>
              <a:rPr lang="ko-KR" altLang="en-US" dirty="0" smtClean="0">
                <a:solidFill>
                  <a:srgbClr val="FFC000"/>
                </a:solidFill>
              </a:rPr>
              <a:t>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2</a:t>
            </a:r>
            <a:r>
              <a:rPr lang="en-US" altLang="ko-KR" dirty="0" smtClean="0">
                <a:solidFill>
                  <a:srgbClr val="92D050"/>
                </a:solidFill>
              </a:rPr>
              <a:t>6</a:t>
            </a:r>
            <a:r>
              <a:rPr lang="en-US" altLang="ko-KR" dirty="0" smtClean="0">
                <a:solidFill>
                  <a:srgbClr val="00B050"/>
                </a:solidFill>
              </a:rPr>
              <a:t>6</a:t>
            </a:r>
            <a:r>
              <a:rPr lang="en-US" altLang="ko-KR" dirty="0" smtClean="0">
                <a:solidFill>
                  <a:srgbClr val="00B0F0"/>
                </a:solidFill>
              </a:rPr>
              <a:t>7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문</a:t>
            </a:r>
            <a:r>
              <a:rPr lang="ko-KR" altLang="en-US" dirty="0" smtClean="0">
                <a:solidFill>
                  <a:srgbClr val="002060"/>
                </a:solidFill>
              </a:rPr>
              <a:t>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풀</a:t>
            </a:r>
            <a:r>
              <a:rPr lang="ko-KR" altLang="en-US" dirty="0" smtClean="0">
                <a:solidFill>
                  <a:schemeClr val="bg1"/>
                </a:solidFill>
              </a:rPr>
              <a:t>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시행착오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</a:t>
            </a:r>
            <a:r>
              <a:rPr lang="ko-KR" altLang="en-US" dirty="0" smtClean="0"/>
              <a:t>일 월요일에 했던 </a:t>
            </a:r>
            <a:r>
              <a:rPr lang="en-US" altLang="ko-KR" dirty="0" smtClean="0"/>
              <a:t>Flood Fill </a:t>
            </a:r>
            <a:r>
              <a:rPr lang="ko-KR" altLang="en-US" dirty="0" smtClean="0"/>
              <a:t>알고리즘을 사용해보고 싶었다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55" y="2865329"/>
            <a:ext cx="137160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55" y="28653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백준 2667 문제 풀이</vt:lpstr>
      <vt:lpstr>시행착오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2667 문제 풀이</dc:title>
  <dc:creator>SSAFY</dc:creator>
  <cp:lastModifiedBy>SSAFY</cp:lastModifiedBy>
  <cp:revision>2</cp:revision>
  <dcterms:created xsi:type="dcterms:W3CDTF">2023-08-22T08:16:39Z</dcterms:created>
  <dcterms:modified xsi:type="dcterms:W3CDTF">2023-08-22T08:55:13Z</dcterms:modified>
</cp:coreProperties>
</file>