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E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5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6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2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6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62" y="666750"/>
            <a:ext cx="9525000" cy="6191250"/>
          </a:xfrm>
          <a:prstGeom prst="rect">
            <a:avLst/>
          </a:prstGeom>
        </p:spPr>
      </p:pic>
      <p:sp>
        <p:nvSpPr>
          <p:cNvPr id="5" name="가로로 말린 두루마리 모양 4"/>
          <p:cNvSpPr/>
          <p:nvPr/>
        </p:nvSpPr>
        <p:spPr>
          <a:xfrm>
            <a:off x="300626" y="0"/>
            <a:ext cx="5081272" cy="3879670"/>
          </a:xfrm>
          <a:prstGeom prst="horizontalScroll">
            <a:avLst/>
          </a:prstGeom>
          <a:solidFill>
            <a:srgbClr val="39E0F7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31403" y="4126083"/>
            <a:ext cx="6145329" cy="1242752"/>
          </a:xfrm>
        </p:spPr>
        <p:txBody>
          <a:bodyPr>
            <a:noAutofit/>
          </a:bodyPr>
          <a:lstStyle/>
          <a:p>
            <a:r>
              <a:rPr lang="ko-KR" altLang="en-US" sz="8800" dirty="0" smtClean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백준 </a:t>
            </a:r>
            <a:r>
              <a:rPr lang="en-US" altLang="ko-KR" sz="8800" dirty="0" smtClean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2667 </a:t>
            </a:r>
            <a:r>
              <a:rPr lang="ko-KR" altLang="en-US" sz="8800" dirty="0" smtClean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문제 풀</a:t>
            </a:r>
            <a:r>
              <a:rPr lang="en-US" altLang="ko-KR" sz="8800" dirty="0" smtClean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/>
            </a:r>
            <a:br>
              <a:rPr lang="en-US" altLang="ko-KR" sz="8800" dirty="0" smtClean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</a:br>
            <a:r>
              <a:rPr lang="en-US" altLang="ko-KR" sz="8800" dirty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 </a:t>
            </a:r>
            <a:r>
              <a:rPr lang="en-US" altLang="ko-KR" sz="8800" dirty="0" smtClean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                    </a:t>
            </a:r>
            <a:r>
              <a:rPr lang="ko-KR" altLang="en-US" sz="8800" dirty="0" smtClean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이</a:t>
            </a:r>
            <a:endParaRPr lang="ko-KR" altLang="en-US" sz="8800" dirty="0">
              <a:gradFill flip="none" rotWithShape="1">
                <a:gsLst>
                  <a:gs pos="0">
                    <a:srgbClr val="FF0000"/>
                  </a:gs>
                  <a:gs pos="18000">
                    <a:srgbClr val="FFC000"/>
                  </a:gs>
                  <a:gs pos="78895">
                    <a:srgbClr val="0070C0"/>
                  </a:gs>
                  <a:gs pos="65000">
                    <a:srgbClr val="92D050"/>
                  </a:gs>
                  <a:gs pos="39000">
                    <a:srgbClr val="FFFF00"/>
                  </a:gs>
                  <a:gs pos="100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2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시행착오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21</a:t>
            </a:r>
            <a:r>
              <a:rPr lang="ko-KR" altLang="en-US" dirty="0" smtClean="0"/>
              <a:t>일 월요일에 했던 </a:t>
            </a:r>
            <a:r>
              <a:rPr lang="en-US" altLang="ko-KR" dirty="0" smtClean="0"/>
              <a:t>Flood Fill </a:t>
            </a:r>
            <a:r>
              <a:rPr lang="ko-KR" altLang="en-US" dirty="0" smtClean="0"/>
              <a:t>알고리즘을 사용해보고 싶었다</a:t>
            </a:r>
            <a:endParaRPr lang="en-US" altLang="ko-KR" dirty="0" smtClean="0"/>
          </a:p>
          <a:p>
            <a:r>
              <a:rPr lang="en-US" altLang="ko-KR" dirty="0" err="1" smtClean="0"/>
              <a:t>FloodFill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하던중에</a:t>
            </a:r>
            <a:endParaRPr lang="en-US" altLang="ko-KR" dirty="0" smtClean="0"/>
          </a:p>
          <a:p>
            <a:r>
              <a:rPr lang="ko-KR" altLang="en-US" dirty="0" smtClean="0"/>
              <a:t>도저히 어떻게 짜는지 몰라서 패스</a:t>
            </a:r>
            <a:endParaRPr lang="en-US" altLang="ko-KR" dirty="0" smtClean="0"/>
          </a:p>
          <a:p>
            <a:r>
              <a:rPr lang="ko-KR" altLang="en-US" dirty="0" smtClean="0"/>
              <a:t>그냥 맨날 하는 방식으로 </a:t>
            </a:r>
            <a:r>
              <a:rPr lang="ko-KR" altLang="en-US" dirty="0" smtClean="0"/>
              <a:t>풀었다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55" y="2865329"/>
            <a:ext cx="1371600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55" y="28653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우선순위 큐로 넣고 돌렸다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4836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nn-NO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== 1 &amp;&amp; !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visit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.offer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34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96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백준 2667 문제 풀                      이</vt:lpstr>
      <vt:lpstr>시행착오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2667 문제 풀이</dc:title>
  <dc:creator>SSAFY</dc:creator>
  <cp:lastModifiedBy>SSAFY</cp:lastModifiedBy>
  <cp:revision>7</cp:revision>
  <dcterms:created xsi:type="dcterms:W3CDTF">2023-08-22T08:16:39Z</dcterms:created>
  <dcterms:modified xsi:type="dcterms:W3CDTF">2023-08-23T08:59:12Z</dcterms:modified>
</cp:coreProperties>
</file>