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9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2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8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3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8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7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5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4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2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1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2042776">
            <a:off x="572842" y="-539091"/>
            <a:ext cx="1557867" cy="7720771"/>
          </a:xfrm>
          <a:prstGeom prst="triangl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3007143">
            <a:off x="1955869" y="-1318354"/>
            <a:ext cx="1557867" cy="914246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12600000">
            <a:off x="7171552" y="-2407263"/>
            <a:ext cx="2940894" cy="9142469"/>
            <a:chOff x="5144842" y="-1318354"/>
            <a:chExt cx="2940894" cy="9142469"/>
          </a:xfrm>
        </p:grpSpPr>
        <p:sp>
          <p:nvSpPr>
            <p:cNvPr id="10" name="이등변 삼각형 9"/>
            <p:cNvSpPr/>
            <p:nvPr/>
          </p:nvSpPr>
          <p:spPr>
            <a:xfrm rot="12042776">
              <a:off x="5144842" y="-539091"/>
              <a:ext cx="1557867" cy="772077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3007143">
              <a:off x="6527869" y="-1318354"/>
              <a:ext cx="1557867" cy="914246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59080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US" altLang="ko-KR" sz="20000" b="1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Game</a:t>
            </a:r>
            <a:endParaRPr lang="ko-KR" altLang="en-US" sz="20000" b="1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grpSp>
        <p:nvGrpSpPr>
          <p:cNvPr id="8" name="그룹 7"/>
          <p:cNvGrpSpPr/>
          <p:nvPr/>
        </p:nvGrpSpPr>
        <p:grpSpPr>
          <a:xfrm rot="17100000">
            <a:off x="7710242" y="-657954"/>
            <a:ext cx="2940894" cy="9142469"/>
            <a:chOff x="5144842" y="-1318354"/>
            <a:chExt cx="2940894" cy="9142469"/>
          </a:xfrm>
        </p:grpSpPr>
        <p:sp>
          <p:nvSpPr>
            <p:cNvPr id="6" name="이등변 삼각형 5"/>
            <p:cNvSpPr/>
            <p:nvPr/>
          </p:nvSpPr>
          <p:spPr>
            <a:xfrm rot="12042776">
              <a:off x="5144842" y="-539091"/>
              <a:ext cx="1557867" cy="7720771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3007143">
              <a:off x="6527869" y="-1318354"/>
              <a:ext cx="1557867" cy="9142469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6300000">
            <a:off x="3789994" y="-2729083"/>
            <a:ext cx="2115922" cy="13321320"/>
            <a:chOff x="6046285" y="-5471778"/>
            <a:chExt cx="2115922" cy="13321320"/>
          </a:xfrm>
        </p:grpSpPr>
        <p:sp>
          <p:nvSpPr>
            <p:cNvPr id="13" name="이등변 삼각형 12"/>
            <p:cNvSpPr/>
            <p:nvPr/>
          </p:nvSpPr>
          <p:spPr>
            <a:xfrm rot="12042776">
              <a:off x="6046285" y="-5471778"/>
              <a:ext cx="1557867" cy="12818196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3007143">
              <a:off x="6604340" y="-1548326"/>
              <a:ext cx="1557867" cy="939786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포인트가 5개인 별 14"/>
          <p:cNvSpPr/>
          <p:nvPr/>
        </p:nvSpPr>
        <p:spPr>
          <a:xfrm>
            <a:off x="10197054" y="1640275"/>
            <a:ext cx="1824302" cy="1824302"/>
          </a:xfrm>
          <a:prstGeom prst="star5">
            <a:avLst>
              <a:gd name="adj" fmla="val 31580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1371898" y="4800968"/>
            <a:ext cx="1824302" cy="1824302"/>
          </a:xfrm>
          <a:prstGeom prst="star5">
            <a:avLst>
              <a:gd name="adj" fmla="val 1583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4596989" y="208246"/>
            <a:ext cx="1824302" cy="1824302"/>
          </a:xfrm>
          <a:prstGeom prst="star5">
            <a:avLst>
              <a:gd name="adj" fmla="val 23394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144437" y="1722669"/>
            <a:ext cx="1824302" cy="1824302"/>
          </a:xfrm>
          <a:prstGeom prst="star5">
            <a:avLst>
              <a:gd name="adj" fmla="val 1583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8865342" y="4314817"/>
            <a:ext cx="1824302" cy="1824302"/>
          </a:xfrm>
          <a:prstGeom prst="star5">
            <a:avLst>
              <a:gd name="adj" fmla="val 1583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앞의</a:t>
            </a:r>
            <a:r>
              <a:rPr lang="en-US" altLang="ko-KR" dirty="0"/>
              <a:t> </a:t>
            </a:r>
            <a:r>
              <a:rPr lang="ko-KR" altLang="en-US" dirty="0" smtClean="0"/>
              <a:t>사이클 체크를 위해서 </a:t>
            </a:r>
            <a:r>
              <a:rPr lang="ko-KR" altLang="en-US" dirty="0" err="1" smtClean="0"/>
              <a:t>방문체크를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BFS</a:t>
            </a:r>
            <a:r>
              <a:rPr lang="ko-KR" altLang="en-US" dirty="0" smtClean="0"/>
              <a:t>의 경우 방문 체크를 해제하기 힘들다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328" y="507999"/>
            <a:ext cx="3972009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9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백트래킹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06" y="3374984"/>
            <a:ext cx="10140494" cy="20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4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42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/>
          <p:cNvSpPr/>
          <p:nvPr/>
        </p:nvSpPr>
        <p:spPr>
          <a:xfrm rot="16200000">
            <a:off x="5516218" y="182216"/>
            <a:ext cx="1159565" cy="12192002"/>
          </a:xfrm>
          <a:prstGeom prst="flowChartDelay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7개인 별 6"/>
          <p:cNvSpPr/>
          <p:nvPr/>
        </p:nvSpPr>
        <p:spPr>
          <a:xfrm>
            <a:off x="838198" y="2902453"/>
            <a:ext cx="1046922" cy="1046922"/>
          </a:xfrm>
          <a:prstGeom prst="star7">
            <a:avLst>
              <a:gd name="adj" fmla="val 41820"/>
              <a:gd name="hf" fmla="val 102572"/>
              <a:gd name="vf" fmla="val 105210"/>
            </a:avLst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70148" y="1451413"/>
            <a:ext cx="2840458" cy="2493809"/>
            <a:chOff x="1277654" y="334213"/>
            <a:chExt cx="2840458" cy="2493809"/>
          </a:xfrm>
        </p:grpSpPr>
        <p:grpSp>
          <p:nvGrpSpPr>
            <p:cNvPr id="29" name="그룹 28"/>
            <p:cNvGrpSpPr/>
            <p:nvPr/>
          </p:nvGrpSpPr>
          <p:grpSpPr>
            <a:xfrm rot="523735">
              <a:off x="1679712" y="334213"/>
              <a:ext cx="2438400" cy="2182383"/>
              <a:chOff x="1570972" y="963183"/>
              <a:chExt cx="1588164" cy="1444487"/>
            </a:xfrm>
          </p:grpSpPr>
          <p:sp>
            <p:nvSpPr>
              <p:cNvPr id="9" name="사다리꼴 8"/>
              <p:cNvSpPr/>
              <p:nvPr/>
            </p:nvSpPr>
            <p:spPr>
              <a:xfrm rot="13105639">
                <a:off x="2001626" y="963183"/>
                <a:ext cx="318436" cy="1444487"/>
              </a:xfrm>
              <a:prstGeom prst="trapezoid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다리꼴 9"/>
              <p:cNvSpPr/>
              <p:nvPr/>
            </p:nvSpPr>
            <p:spPr>
              <a:xfrm rot="13500000">
                <a:off x="2133998" y="1066194"/>
                <a:ext cx="318436" cy="1444487"/>
              </a:xfrm>
              <a:prstGeom prst="trapezoid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다리꼴 10"/>
              <p:cNvSpPr/>
              <p:nvPr/>
            </p:nvSpPr>
            <p:spPr>
              <a:xfrm rot="13974070">
                <a:off x="2277675" y="1202616"/>
                <a:ext cx="318436" cy="1444487"/>
              </a:xfrm>
              <a:prstGeom prst="trapezoid">
                <a:avLst/>
              </a:prstGeom>
              <a:solidFill>
                <a:srgbClr val="FFFF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포인트가 7개인 별 12"/>
            <p:cNvSpPr/>
            <p:nvPr/>
          </p:nvSpPr>
          <p:spPr>
            <a:xfrm>
              <a:off x="1277654" y="1781100"/>
              <a:ext cx="1046922" cy="1046922"/>
            </a:xfrm>
            <a:prstGeom prst="star7">
              <a:avLst>
                <a:gd name="adj" fmla="val 20164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202016" y="3279871"/>
            <a:ext cx="1108870" cy="964318"/>
            <a:chOff x="5539408" y="2548026"/>
            <a:chExt cx="2872408" cy="2497962"/>
          </a:xfrm>
        </p:grpSpPr>
        <p:sp>
          <p:nvSpPr>
            <p:cNvPr id="43" name="포인트가 7개인 별 42"/>
            <p:cNvSpPr/>
            <p:nvPr/>
          </p:nvSpPr>
          <p:spPr>
            <a:xfrm>
              <a:off x="5539408" y="3999066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5571358" y="2548026"/>
              <a:ext cx="2840458" cy="2493809"/>
              <a:chOff x="1277654" y="334213"/>
              <a:chExt cx="2840458" cy="2493809"/>
            </a:xfrm>
          </p:grpSpPr>
          <p:grpSp>
            <p:nvGrpSpPr>
              <p:cNvPr id="45" name="그룹 44"/>
              <p:cNvGrpSpPr/>
              <p:nvPr/>
            </p:nvGrpSpPr>
            <p:grpSpPr>
              <a:xfrm rot="523735">
                <a:off x="1679712" y="334213"/>
                <a:ext cx="2438400" cy="2182383"/>
                <a:chOff x="1570972" y="963183"/>
                <a:chExt cx="1588164" cy="1444487"/>
              </a:xfrm>
            </p:grpSpPr>
            <p:sp>
              <p:nvSpPr>
                <p:cNvPr id="47" name="사다리꼴 46"/>
                <p:cNvSpPr/>
                <p:nvPr/>
              </p:nvSpPr>
              <p:spPr>
                <a:xfrm rot="13105639">
                  <a:off x="2001626" y="963183"/>
                  <a:ext cx="318436" cy="1444487"/>
                </a:xfrm>
                <a:prstGeom prst="trapezoid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사다리꼴 47"/>
                <p:cNvSpPr/>
                <p:nvPr/>
              </p:nvSpPr>
              <p:spPr>
                <a:xfrm rot="13500000">
                  <a:off x="2133998" y="1066194"/>
                  <a:ext cx="318436" cy="1444487"/>
                </a:xfrm>
                <a:prstGeom prst="trapezoid">
                  <a:avLst/>
                </a:prstGeom>
                <a:solidFill>
                  <a:srgbClr val="92D05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사다리꼴 48"/>
                <p:cNvSpPr/>
                <p:nvPr/>
              </p:nvSpPr>
              <p:spPr>
                <a:xfrm rot="13974070">
                  <a:off x="2277675" y="1202616"/>
                  <a:ext cx="318436" cy="1444487"/>
                </a:xfrm>
                <a:prstGeom prst="trapezoid">
                  <a:avLst/>
                </a:prstGeom>
                <a:solidFill>
                  <a:srgbClr val="FFFF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포인트가 7개인 별 45"/>
              <p:cNvSpPr/>
              <p:nvPr/>
            </p:nvSpPr>
            <p:spPr>
              <a:xfrm>
                <a:off x="1277654" y="1781100"/>
                <a:ext cx="1046922" cy="1046922"/>
              </a:xfrm>
              <a:prstGeom prst="star7">
                <a:avLst>
                  <a:gd name="adj" fmla="val 20164"/>
                  <a:gd name="hf" fmla="val 102572"/>
                  <a:gd name="vf" fmla="val 10521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0" name="포인트가 7개인 별 49"/>
          <p:cNvSpPr/>
          <p:nvPr/>
        </p:nvSpPr>
        <p:spPr>
          <a:xfrm>
            <a:off x="9360496" y="1076775"/>
            <a:ext cx="1046922" cy="1046922"/>
          </a:xfrm>
          <a:prstGeom prst="star7">
            <a:avLst>
              <a:gd name="adj" fmla="val 41820"/>
              <a:gd name="hf" fmla="val 102572"/>
              <a:gd name="vf" fmla="val 105210"/>
            </a:avLst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9392446" y="-374265"/>
            <a:ext cx="2840458" cy="2493809"/>
            <a:chOff x="1277654" y="334213"/>
            <a:chExt cx="2840458" cy="2493809"/>
          </a:xfrm>
        </p:grpSpPr>
        <p:grpSp>
          <p:nvGrpSpPr>
            <p:cNvPr id="52" name="그룹 51"/>
            <p:cNvGrpSpPr/>
            <p:nvPr/>
          </p:nvGrpSpPr>
          <p:grpSpPr>
            <a:xfrm rot="523735">
              <a:off x="1679712" y="334213"/>
              <a:ext cx="2438400" cy="2182383"/>
              <a:chOff x="1570972" y="963183"/>
              <a:chExt cx="1588164" cy="1444487"/>
            </a:xfrm>
          </p:grpSpPr>
          <p:sp>
            <p:nvSpPr>
              <p:cNvPr id="54" name="사다리꼴 53"/>
              <p:cNvSpPr/>
              <p:nvPr/>
            </p:nvSpPr>
            <p:spPr>
              <a:xfrm rot="13105639">
                <a:off x="2001626" y="963183"/>
                <a:ext cx="318436" cy="1444487"/>
              </a:xfrm>
              <a:prstGeom prst="trapezoid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다리꼴 54"/>
              <p:cNvSpPr/>
              <p:nvPr/>
            </p:nvSpPr>
            <p:spPr>
              <a:xfrm rot="13500000">
                <a:off x="2133998" y="1066194"/>
                <a:ext cx="318436" cy="1444487"/>
              </a:xfrm>
              <a:prstGeom prst="trapezoid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다리꼴 55"/>
              <p:cNvSpPr/>
              <p:nvPr/>
            </p:nvSpPr>
            <p:spPr>
              <a:xfrm rot="13974070">
                <a:off x="2277675" y="1202616"/>
                <a:ext cx="318436" cy="1444487"/>
              </a:xfrm>
              <a:prstGeom prst="trapezoid">
                <a:avLst/>
              </a:prstGeom>
              <a:solidFill>
                <a:srgbClr val="FFFF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포인트가 7개인 별 52"/>
            <p:cNvSpPr/>
            <p:nvPr/>
          </p:nvSpPr>
          <p:spPr>
            <a:xfrm>
              <a:off x="1277654" y="1781100"/>
              <a:ext cx="1046922" cy="1046922"/>
            </a:xfrm>
            <a:prstGeom prst="star7">
              <a:avLst>
                <a:gd name="adj" fmla="val 20164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5659655" y="5177413"/>
            <a:ext cx="436345" cy="5120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659655" y="5685359"/>
            <a:ext cx="436345" cy="5120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815123" y="5289912"/>
            <a:ext cx="125408" cy="2649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42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/>
          <p:cNvSpPr/>
          <p:nvPr/>
        </p:nvSpPr>
        <p:spPr>
          <a:xfrm rot="16200000">
            <a:off x="5516218" y="182216"/>
            <a:ext cx="1159565" cy="12192002"/>
          </a:xfrm>
          <a:prstGeom prst="flowChartDelay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7개인 별 6"/>
          <p:cNvSpPr/>
          <p:nvPr/>
        </p:nvSpPr>
        <p:spPr>
          <a:xfrm>
            <a:off x="-123201" y="3865176"/>
            <a:ext cx="1046922" cy="1046922"/>
          </a:xfrm>
          <a:prstGeom prst="star7">
            <a:avLst>
              <a:gd name="adj" fmla="val 41820"/>
              <a:gd name="hf" fmla="val 102572"/>
              <a:gd name="vf" fmla="val 105210"/>
            </a:avLst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-91251" y="2414136"/>
            <a:ext cx="2840458" cy="2493809"/>
            <a:chOff x="1277654" y="334213"/>
            <a:chExt cx="2840458" cy="2493809"/>
          </a:xfrm>
        </p:grpSpPr>
        <p:grpSp>
          <p:nvGrpSpPr>
            <p:cNvPr id="29" name="그룹 28"/>
            <p:cNvGrpSpPr/>
            <p:nvPr/>
          </p:nvGrpSpPr>
          <p:grpSpPr>
            <a:xfrm rot="523735">
              <a:off x="1679712" y="334213"/>
              <a:ext cx="2438400" cy="2182383"/>
              <a:chOff x="1570972" y="963183"/>
              <a:chExt cx="1588164" cy="1444487"/>
            </a:xfrm>
          </p:grpSpPr>
          <p:sp>
            <p:nvSpPr>
              <p:cNvPr id="9" name="사다리꼴 8"/>
              <p:cNvSpPr/>
              <p:nvPr/>
            </p:nvSpPr>
            <p:spPr>
              <a:xfrm rot="13105639">
                <a:off x="2001626" y="963183"/>
                <a:ext cx="318436" cy="1444487"/>
              </a:xfrm>
              <a:prstGeom prst="trapezoid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다리꼴 9"/>
              <p:cNvSpPr/>
              <p:nvPr/>
            </p:nvSpPr>
            <p:spPr>
              <a:xfrm rot="13500000">
                <a:off x="2133998" y="1066194"/>
                <a:ext cx="318436" cy="1444487"/>
              </a:xfrm>
              <a:prstGeom prst="trapezoid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다리꼴 10"/>
              <p:cNvSpPr/>
              <p:nvPr/>
            </p:nvSpPr>
            <p:spPr>
              <a:xfrm rot="13974070">
                <a:off x="2277675" y="1202616"/>
                <a:ext cx="318436" cy="1444487"/>
              </a:xfrm>
              <a:prstGeom prst="trapezoid">
                <a:avLst/>
              </a:prstGeom>
              <a:solidFill>
                <a:srgbClr val="FFFF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포인트가 7개인 별 12"/>
            <p:cNvSpPr/>
            <p:nvPr/>
          </p:nvSpPr>
          <p:spPr>
            <a:xfrm>
              <a:off x="1277654" y="1781100"/>
              <a:ext cx="1046922" cy="1046922"/>
            </a:xfrm>
            <a:prstGeom prst="star7">
              <a:avLst>
                <a:gd name="adj" fmla="val 20164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202016" y="3279871"/>
            <a:ext cx="1108870" cy="964318"/>
            <a:chOff x="5539408" y="2548026"/>
            <a:chExt cx="2872408" cy="2497962"/>
          </a:xfrm>
        </p:grpSpPr>
        <p:sp>
          <p:nvSpPr>
            <p:cNvPr id="43" name="포인트가 7개인 별 42"/>
            <p:cNvSpPr/>
            <p:nvPr/>
          </p:nvSpPr>
          <p:spPr>
            <a:xfrm>
              <a:off x="5539408" y="3999066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5571358" y="2548026"/>
              <a:ext cx="2840458" cy="2493809"/>
              <a:chOff x="1277654" y="334213"/>
              <a:chExt cx="2840458" cy="2493809"/>
            </a:xfrm>
          </p:grpSpPr>
          <p:grpSp>
            <p:nvGrpSpPr>
              <p:cNvPr id="45" name="그룹 44"/>
              <p:cNvGrpSpPr/>
              <p:nvPr/>
            </p:nvGrpSpPr>
            <p:grpSpPr>
              <a:xfrm rot="523735">
                <a:off x="1679712" y="334213"/>
                <a:ext cx="2438400" cy="2182383"/>
                <a:chOff x="1570972" y="963183"/>
                <a:chExt cx="1588164" cy="1444487"/>
              </a:xfrm>
            </p:grpSpPr>
            <p:sp>
              <p:nvSpPr>
                <p:cNvPr id="47" name="사다리꼴 46"/>
                <p:cNvSpPr/>
                <p:nvPr/>
              </p:nvSpPr>
              <p:spPr>
                <a:xfrm rot="13105639">
                  <a:off x="2001626" y="963183"/>
                  <a:ext cx="318436" cy="1444487"/>
                </a:xfrm>
                <a:prstGeom prst="trapezoid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사다리꼴 47"/>
                <p:cNvSpPr/>
                <p:nvPr/>
              </p:nvSpPr>
              <p:spPr>
                <a:xfrm rot="13500000">
                  <a:off x="2133998" y="1066194"/>
                  <a:ext cx="318436" cy="1444487"/>
                </a:xfrm>
                <a:prstGeom prst="trapezoid">
                  <a:avLst/>
                </a:prstGeom>
                <a:solidFill>
                  <a:srgbClr val="92D05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사다리꼴 48"/>
                <p:cNvSpPr/>
                <p:nvPr/>
              </p:nvSpPr>
              <p:spPr>
                <a:xfrm rot="13974070">
                  <a:off x="2277675" y="1202616"/>
                  <a:ext cx="318436" cy="1444487"/>
                </a:xfrm>
                <a:prstGeom prst="trapezoid">
                  <a:avLst/>
                </a:prstGeom>
                <a:solidFill>
                  <a:srgbClr val="FFFF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포인트가 7개인 별 45"/>
              <p:cNvSpPr/>
              <p:nvPr/>
            </p:nvSpPr>
            <p:spPr>
              <a:xfrm>
                <a:off x="1277654" y="1781100"/>
                <a:ext cx="1046922" cy="1046922"/>
              </a:xfrm>
              <a:prstGeom prst="star7">
                <a:avLst>
                  <a:gd name="adj" fmla="val 20164"/>
                  <a:gd name="hf" fmla="val 102572"/>
                  <a:gd name="vf" fmla="val 10521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0" name="포인트가 7개인 별 49"/>
          <p:cNvSpPr/>
          <p:nvPr/>
        </p:nvSpPr>
        <p:spPr>
          <a:xfrm>
            <a:off x="7213847" y="1332691"/>
            <a:ext cx="1046922" cy="1046922"/>
          </a:xfrm>
          <a:prstGeom prst="star7">
            <a:avLst>
              <a:gd name="adj" fmla="val 41820"/>
              <a:gd name="hf" fmla="val 102572"/>
              <a:gd name="vf" fmla="val 105210"/>
            </a:avLst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7245797" y="-118349"/>
            <a:ext cx="2840458" cy="2493809"/>
            <a:chOff x="1277654" y="334213"/>
            <a:chExt cx="2840458" cy="2493809"/>
          </a:xfrm>
        </p:grpSpPr>
        <p:grpSp>
          <p:nvGrpSpPr>
            <p:cNvPr id="52" name="그룹 51"/>
            <p:cNvGrpSpPr/>
            <p:nvPr/>
          </p:nvGrpSpPr>
          <p:grpSpPr>
            <a:xfrm rot="523735">
              <a:off x="1679712" y="334213"/>
              <a:ext cx="2438400" cy="2182383"/>
              <a:chOff x="1570972" y="963183"/>
              <a:chExt cx="1588164" cy="1444487"/>
            </a:xfrm>
          </p:grpSpPr>
          <p:sp>
            <p:nvSpPr>
              <p:cNvPr id="54" name="사다리꼴 53"/>
              <p:cNvSpPr/>
              <p:nvPr/>
            </p:nvSpPr>
            <p:spPr>
              <a:xfrm rot="13105639">
                <a:off x="2001626" y="963183"/>
                <a:ext cx="318436" cy="1444487"/>
              </a:xfrm>
              <a:prstGeom prst="trapezoid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다리꼴 54"/>
              <p:cNvSpPr/>
              <p:nvPr/>
            </p:nvSpPr>
            <p:spPr>
              <a:xfrm rot="13500000">
                <a:off x="2133998" y="1066194"/>
                <a:ext cx="318436" cy="1444487"/>
              </a:xfrm>
              <a:prstGeom prst="trapezoid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다리꼴 55"/>
              <p:cNvSpPr/>
              <p:nvPr/>
            </p:nvSpPr>
            <p:spPr>
              <a:xfrm rot="13974070">
                <a:off x="2277675" y="1202616"/>
                <a:ext cx="318436" cy="1444487"/>
              </a:xfrm>
              <a:prstGeom prst="trapezoid">
                <a:avLst/>
              </a:prstGeom>
              <a:solidFill>
                <a:srgbClr val="FFFF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포인트가 7개인 별 52"/>
            <p:cNvSpPr/>
            <p:nvPr/>
          </p:nvSpPr>
          <p:spPr>
            <a:xfrm>
              <a:off x="1277654" y="1781100"/>
              <a:ext cx="1046922" cy="1046922"/>
            </a:xfrm>
            <a:prstGeom prst="star7">
              <a:avLst>
                <a:gd name="adj" fmla="val 20164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029200" y="3025548"/>
            <a:ext cx="2841883" cy="4318571"/>
            <a:chOff x="4911132" y="874643"/>
            <a:chExt cx="2841883" cy="3644349"/>
          </a:xfrm>
        </p:grpSpPr>
        <p:grpSp>
          <p:nvGrpSpPr>
            <p:cNvPr id="12" name="그룹 11"/>
            <p:cNvGrpSpPr/>
            <p:nvPr/>
          </p:nvGrpSpPr>
          <p:grpSpPr>
            <a:xfrm>
              <a:off x="4911132" y="874643"/>
              <a:ext cx="2841883" cy="3644349"/>
              <a:chOff x="4911132" y="874643"/>
              <a:chExt cx="2841883" cy="3644349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4911132" y="874643"/>
                <a:ext cx="2496833" cy="1303683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 rot="20250621">
                <a:off x="5156088" y="1974893"/>
                <a:ext cx="2496833" cy="68906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058682" y="874643"/>
                <a:ext cx="1694333" cy="3644349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5781727" y="1377694"/>
              <a:ext cx="119553" cy="1195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96582" y="1818810"/>
            <a:ext cx="3495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FFFF00"/>
                </a:solidFill>
              </a:rPr>
              <a:t>???????</a:t>
            </a:r>
            <a:endParaRPr lang="ko-KR" altLang="en-US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42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/>
          <p:cNvSpPr/>
          <p:nvPr/>
        </p:nvSpPr>
        <p:spPr>
          <a:xfrm rot="16200000">
            <a:off x="5516218" y="182216"/>
            <a:ext cx="1159565" cy="12192002"/>
          </a:xfrm>
          <a:prstGeom prst="flowChartDelay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13847" y="3877289"/>
            <a:ext cx="1203612" cy="27983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포인트가 7개인 별 49"/>
          <p:cNvSpPr/>
          <p:nvPr/>
        </p:nvSpPr>
        <p:spPr>
          <a:xfrm>
            <a:off x="6431091" y="1988215"/>
            <a:ext cx="1726484" cy="1726484"/>
          </a:xfrm>
          <a:prstGeom prst="star7">
            <a:avLst>
              <a:gd name="adj" fmla="val 41820"/>
              <a:gd name="hf" fmla="val 102572"/>
              <a:gd name="vf" fmla="val 105210"/>
            </a:avLst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38198" y="1451413"/>
            <a:ext cx="2872408" cy="2497962"/>
            <a:chOff x="838198" y="1451413"/>
            <a:chExt cx="2872408" cy="2497962"/>
          </a:xfrm>
        </p:grpSpPr>
        <p:sp>
          <p:nvSpPr>
            <p:cNvPr id="41" name="포인트가 7개인 별 40"/>
            <p:cNvSpPr/>
            <p:nvPr/>
          </p:nvSpPr>
          <p:spPr>
            <a:xfrm>
              <a:off x="838198" y="2902453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870148" y="1451413"/>
              <a:ext cx="2840458" cy="2493809"/>
              <a:chOff x="1277654" y="334213"/>
              <a:chExt cx="2840458" cy="2493809"/>
            </a:xfrm>
          </p:grpSpPr>
          <p:grpSp>
            <p:nvGrpSpPr>
              <p:cNvPr id="58" name="그룹 57"/>
              <p:cNvGrpSpPr/>
              <p:nvPr/>
            </p:nvGrpSpPr>
            <p:grpSpPr>
              <a:xfrm rot="523735">
                <a:off x="1679712" y="334213"/>
                <a:ext cx="2438400" cy="2182383"/>
                <a:chOff x="1570972" y="963183"/>
                <a:chExt cx="1588164" cy="1444487"/>
              </a:xfrm>
            </p:grpSpPr>
            <p:sp>
              <p:nvSpPr>
                <p:cNvPr id="60" name="사다리꼴 59"/>
                <p:cNvSpPr/>
                <p:nvPr/>
              </p:nvSpPr>
              <p:spPr>
                <a:xfrm rot="13105639">
                  <a:off x="2001626" y="963183"/>
                  <a:ext cx="318436" cy="1444487"/>
                </a:xfrm>
                <a:prstGeom prst="trapezoid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사다리꼴 60"/>
                <p:cNvSpPr/>
                <p:nvPr/>
              </p:nvSpPr>
              <p:spPr>
                <a:xfrm rot="13500000">
                  <a:off x="2133998" y="1066194"/>
                  <a:ext cx="318436" cy="1444487"/>
                </a:xfrm>
                <a:prstGeom prst="trapezoid">
                  <a:avLst/>
                </a:prstGeom>
                <a:solidFill>
                  <a:srgbClr val="92D05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사다리꼴 61"/>
                <p:cNvSpPr/>
                <p:nvPr/>
              </p:nvSpPr>
              <p:spPr>
                <a:xfrm rot="13974070">
                  <a:off x="2277675" y="1202616"/>
                  <a:ext cx="318436" cy="1444487"/>
                </a:xfrm>
                <a:prstGeom prst="trapezoid">
                  <a:avLst/>
                </a:prstGeom>
                <a:solidFill>
                  <a:srgbClr val="FFFF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9" name="포인트가 7개인 별 58"/>
              <p:cNvSpPr/>
              <p:nvPr/>
            </p:nvSpPr>
            <p:spPr>
              <a:xfrm>
                <a:off x="1277654" y="1781100"/>
                <a:ext cx="1046922" cy="1046922"/>
              </a:xfrm>
              <a:prstGeom prst="star7">
                <a:avLst>
                  <a:gd name="adj" fmla="val 20164"/>
                  <a:gd name="hf" fmla="val 102572"/>
                  <a:gd name="vf" fmla="val 10521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3" name="포인트가 7개인 별 62"/>
          <p:cNvSpPr/>
          <p:nvPr/>
        </p:nvSpPr>
        <p:spPr>
          <a:xfrm>
            <a:off x="9360496" y="1076775"/>
            <a:ext cx="1046922" cy="1046922"/>
          </a:xfrm>
          <a:prstGeom prst="star7">
            <a:avLst>
              <a:gd name="adj" fmla="val 41820"/>
              <a:gd name="hf" fmla="val 102572"/>
              <a:gd name="vf" fmla="val 105210"/>
            </a:avLst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9392446" y="-374265"/>
            <a:ext cx="2840458" cy="2493809"/>
            <a:chOff x="1277654" y="334213"/>
            <a:chExt cx="2840458" cy="2493809"/>
          </a:xfrm>
        </p:grpSpPr>
        <p:grpSp>
          <p:nvGrpSpPr>
            <p:cNvPr id="65" name="그룹 64"/>
            <p:cNvGrpSpPr/>
            <p:nvPr/>
          </p:nvGrpSpPr>
          <p:grpSpPr>
            <a:xfrm rot="523735">
              <a:off x="1679712" y="334213"/>
              <a:ext cx="2438400" cy="2182383"/>
              <a:chOff x="1570972" y="963183"/>
              <a:chExt cx="1588164" cy="1444487"/>
            </a:xfrm>
          </p:grpSpPr>
          <p:sp>
            <p:nvSpPr>
              <p:cNvPr id="67" name="사다리꼴 66"/>
              <p:cNvSpPr/>
              <p:nvPr/>
            </p:nvSpPr>
            <p:spPr>
              <a:xfrm rot="13105639">
                <a:off x="2001626" y="963183"/>
                <a:ext cx="318436" cy="1444487"/>
              </a:xfrm>
              <a:prstGeom prst="trapezoid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사다리꼴 67"/>
              <p:cNvSpPr/>
              <p:nvPr/>
            </p:nvSpPr>
            <p:spPr>
              <a:xfrm rot="13500000">
                <a:off x="2133998" y="1066194"/>
                <a:ext cx="318436" cy="1444487"/>
              </a:xfrm>
              <a:prstGeom prst="trapezoid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다리꼴 68"/>
              <p:cNvSpPr/>
              <p:nvPr/>
            </p:nvSpPr>
            <p:spPr>
              <a:xfrm rot="13974070">
                <a:off x="2277675" y="1202616"/>
                <a:ext cx="318436" cy="1444487"/>
              </a:xfrm>
              <a:prstGeom prst="trapezoid">
                <a:avLst/>
              </a:prstGeom>
              <a:solidFill>
                <a:srgbClr val="FFFF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포인트가 7개인 별 65"/>
            <p:cNvSpPr/>
            <p:nvPr/>
          </p:nvSpPr>
          <p:spPr>
            <a:xfrm>
              <a:off x="1277654" y="1781100"/>
              <a:ext cx="1046922" cy="1046922"/>
            </a:xfrm>
            <a:prstGeom prst="star7">
              <a:avLst>
                <a:gd name="adj" fmla="val 20164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431091" y="-372025"/>
            <a:ext cx="4684213" cy="4112552"/>
            <a:chOff x="1277654" y="334213"/>
            <a:chExt cx="2840458" cy="2493809"/>
          </a:xfrm>
        </p:grpSpPr>
        <p:grpSp>
          <p:nvGrpSpPr>
            <p:cNvPr id="52" name="그룹 51"/>
            <p:cNvGrpSpPr/>
            <p:nvPr/>
          </p:nvGrpSpPr>
          <p:grpSpPr>
            <a:xfrm rot="523735">
              <a:off x="1679712" y="334213"/>
              <a:ext cx="2438400" cy="2182383"/>
              <a:chOff x="1570972" y="963183"/>
              <a:chExt cx="1588164" cy="1444487"/>
            </a:xfrm>
          </p:grpSpPr>
          <p:sp>
            <p:nvSpPr>
              <p:cNvPr id="54" name="사다리꼴 53"/>
              <p:cNvSpPr/>
              <p:nvPr/>
            </p:nvSpPr>
            <p:spPr>
              <a:xfrm rot="13105639">
                <a:off x="2001626" y="963183"/>
                <a:ext cx="318436" cy="1444487"/>
              </a:xfrm>
              <a:prstGeom prst="trapezoid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다리꼴 54"/>
              <p:cNvSpPr/>
              <p:nvPr/>
            </p:nvSpPr>
            <p:spPr>
              <a:xfrm rot="13500000">
                <a:off x="2133998" y="1066194"/>
                <a:ext cx="318436" cy="1444487"/>
              </a:xfrm>
              <a:prstGeom prst="trapezoid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다리꼴 55"/>
              <p:cNvSpPr/>
              <p:nvPr/>
            </p:nvSpPr>
            <p:spPr>
              <a:xfrm rot="13974070">
                <a:off x="2277675" y="1202616"/>
                <a:ext cx="318436" cy="1444487"/>
              </a:xfrm>
              <a:prstGeom prst="trapezoid">
                <a:avLst/>
              </a:prstGeom>
              <a:solidFill>
                <a:srgbClr val="FFFF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포인트가 7개인 별 52"/>
            <p:cNvSpPr/>
            <p:nvPr/>
          </p:nvSpPr>
          <p:spPr>
            <a:xfrm>
              <a:off x="1277654" y="1781100"/>
              <a:ext cx="1046922" cy="1046922"/>
            </a:xfrm>
            <a:prstGeom prst="star7">
              <a:avLst>
                <a:gd name="adj" fmla="val 20164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796482" y="3877289"/>
            <a:ext cx="1396234" cy="1079769"/>
            <a:chOff x="4128266" y="3142504"/>
            <a:chExt cx="2741789" cy="2120346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4128266" y="3142504"/>
              <a:ext cx="2496833" cy="154487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20250621">
              <a:off x="4373222" y="4446306"/>
              <a:ext cx="2496833" cy="81654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6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42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/>
          <p:cNvSpPr/>
          <p:nvPr/>
        </p:nvSpPr>
        <p:spPr>
          <a:xfrm rot="16200000">
            <a:off x="5516218" y="182216"/>
            <a:ext cx="1159565" cy="12192002"/>
          </a:xfrm>
          <a:prstGeom prst="flowChartDelay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311298" y="-2740146"/>
            <a:ext cx="6535284" cy="5683347"/>
            <a:chOff x="5926303" y="15087"/>
            <a:chExt cx="2872408" cy="2497962"/>
          </a:xfrm>
        </p:grpSpPr>
        <p:sp>
          <p:nvSpPr>
            <p:cNvPr id="50" name="포인트가 7개인 별 49"/>
            <p:cNvSpPr/>
            <p:nvPr/>
          </p:nvSpPr>
          <p:spPr>
            <a:xfrm>
              <a:off x="5926303" y="1466127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5958253" y="15087"/>
              <a:ext cx="2840458" cy="2493809"/>
              <a:chOff x="1277654" y="334213"/>
              <a:chExt cx="2840458" cy="2493809"/>
            </a:xfrm>
          </p:grpSpPr>
          <p:grpSp>
            <p:nvGrpSpPr>
              <p:cNvPr id="52" name="그룹 51"/>
              <p:cNvGrpSpPr/>
              <p:nvPr/>
            </p:nvGrpSpPr>
            <p:grpSpPr>
              <a:xfrm rot="523735">
                <a:off x="1679712" y="334213"/>
                <a:ext cx="2438400" cy="2182383"/>
                <a:chOff x="1570972" y="963183"/>
                <a:chExt cx="1588164" cy="1444487"/>
              </a:xfrm>
            </p:grpSpPr>
            <p:sp>
              <p:nvSpPr>
                <p:cNvPr id="54" name="사다리꼴 53"/>
                <p:cNvSpPr/>
                <p:nvPr/>
              </p:nvSpPr>
              <p:spPr>
                <a:xfrm rot="13105639">
                  <a:off x="2001626" y="963183"/>
                  <a:ext cx="318436" cy="1444487"/>
                </a:xfrm>
                <a:prstGeom prst="trapezoid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사다리꼴 54"/>
                <p:cNvSpPr/>
                <p:nvPr/>
              </p:nvSpPr>
              <p:spPr>
                <a:xfrm rot="13500000">
                  <a:off x="2133998" y="1066194"/>
                  <a:ext cx="318436" cy="1444487"/>
                </a:xfrm>
                <a:prstGeom prst="trapezoid">
                  <a:avLst/>
                </a:prstGeom>
                <a:solidFill>
                  <a:srgbClr val="92D05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 rot="13974070">
                  <a:off x="2277675" y="1202616"/>
                  <a:ext cx="318436" cy="1444487"/>
                </a:xfrm>
                <a:prstGeom prst="trapezoid">
                  <a:avLst/>
                </a:prstGeom>
                <a:solidFill>
                  <a:srgbClr val="FFFF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포인트가 7개인 별 52"/>
              <p:cNvSpPr/>
              <p:nvPr/>
            </p:nvSpPr>
            <p:spPr>
              <a:xfrm>
                <a:off x="1277654" y="1781100"/>
                <a:ext cx="1046922" cy="1046922"/>
              </a:xfrm>
              <a:prstGeom prst="star7">
                <a:avLst>
                  <a:gd name="adj" fmla="val 20164"/>
                  <a:gd name="hf" fmla="val 102572"/>
                  <a:gd name="vf" fmla="val 10521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2667470" y="2278471"/>
            <a:ext cx="2841883" cy="4318571"/>
            <a:chOff x="4911132" y="874643"/>
            <a:chExt cx="2841883" cy="364434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911132" y="874643"/>
              <a:ext cx="2496833" cy="1303683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20250621">
              <a:off x="5156088" y="1974893"/>
              <a:ext cx="2496833" cy="68906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058682" y="874643"/>
              <a:ext cx="1694333" cy="364434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/>
          <p:cNvSpPr/>
          <p:nvPr/>
        </p:nvSpPr>
        <p:spPr>
          <a:xfrm>
            <a:off x="3359795" y="2872366"/>
            <a:ext cx="119553" cy="1416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713291" y="4082059"/>
            <a:ext cx="1075546" cy="935338"/>
            <a:chOff x="838198" y="1451413"/>
            <a:chExt cx="2872408" cy="2497962"/>
          </a:xfrm>
        </p:grpSpPr>
        <p:sp>
          <p:nvSpPr>
            <p:cNvPr id="60" name="포인트가 7개인 별 59"/>
            <p:cNvSpPr/>
            <p:nvPr/>
          </p:nvSpPr>
          <p:spPr>
            <a:xfrm>
              <a:off x="838198" y="2902453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870148" y="1451413"/>
              <a:ext cx="2840458" cy="2493809"/>
              <a:chOff x="1277654" y="334213"/>
              <a:chExt cx="2840458" cy="2493809"/>
            </a:xfrm>
          </p:grpSpPr>
          <p:grpSp>
            <p:nvGrpSpPr>
              <p:cNvPr id="62" name="그룹 61"/>
              <p:cNvGrpSpPr/>
              <p:nvPr/>
            </p:nvGrpSpPr>
            <p:grpSpPr>
              <a:xfrm rot="523735">
                <a:off x="1679712" y="334213"/>
                <a:ext cx="2438400" cy="2182383"/>
                <a:chOff x="1570972" y="963183"/>
                <a:chExt cx="1588164" cy="1444487"/>
              </a:xfrm>
            </p:grpSpPr>
            <p:sp>
              <p:nvSpPr>
                <p:cNvPr id="64" name="사다리꼴 63"/>
                <p:cNvSpPr/>
                <p:nvPr/>
              </p:nvSpPr>
              <p:spPr>
                <a:xfrm rot="13105639">
                  <a:off x="2001626" y="963183"/>
                  <a:ext cx="318436" cy="1444487"/>
                </a:xfrm>
                <a:prstGeom prst="trapezoid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사다리꼴 64"/>
                <p:cNvSpPr/>
                <p:nvPr/>
              </p:nvSpPr>
              <p:spPr>
                <a:xfrm rot="13500000">
                  <a:off x="2133998" y="1066194"/>
                  <a:ext cx="318436" cy="1444487"/>
                </a:xfrm>
                <a:prstGeom prst="trapezoid">
                  <a:avLst/>
                </a:prstGeom>
                <a:solidFill>
                  <a:srgbClr val="92D05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 rot="13974070">
                  <a:off x="2277675" y="1202616"/>
                  <a:ext cx="318436" cy="1444487"/>
                </a:xfrm>
                <a:prstGeom prst="trapezoid">
                  <a:avLst/>
                </a:prstGeom>
                <a:solidFill>
                  <a:srgbClr val="FFFF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포인트가 7개인 별 62"/>
              <p:cNvSpPr/>
              <p:nvPr/>
            </p:nvSpPr>
            <p:spPr>
              <a:xfrm>
                <a:off x="1277654" y="1781100"/>
                <a:ext cx="1046922" cy="1046922"/>
              </a:xfrm>
              <a:prstGeom prst="star7">
                <a:avLst>
                  <a:gd name="adj" fmla="val 20164"/>
                  <a:gd name="hf" fmla="val 102572"/>
                  <a:gd name="vf" fmla="val 10521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2881798" y="779174"/>
            <a:ext cx="1075546" cy="935338"/>
            <a:chOff x="838198" y="1451413"/>
            <a:chExt cx="2872408" cy="2497962"/>
          </a:xfrm>
        </p:grpSpPr>
        <p:sp>
          <p:nvSpPr>
            <p:cNvPr id="68" name="포인트가 7개인 별 67"/>
            <p:cNvSpPr/>
            <p:nvPr/>
          </p:nvSpPr>
          <p:spPr>
            <a:xfrm>
              <a:off x="838198" y="2902453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870148" y="1451413"/>
              <a:ext cx="2840458" cy="2493809"/>
              <a:chOff x="1277654" y="334213"/>
              <a:chExt cx="2840458" cy="2493809"/>
            </a:xfrm>
          </p:grpSpPr>
          <p:grpSp>
            <p:nvGrpSpPr>
              <p:cNvPr id="70" name="그룹 69"/>
              <p:cNvGrpSpPr/>
              <p:nvPr/>
            </p:nvGrpSpPr>
            <p:grpSpPr>
              <a:xfrm rot="523735">
                <a:off x="1679712" y="334213"/>
                <a:ext cx="2438400" cy="2182383"/>
                <a:chOff x="1570972" y="963183"/>
                <a:chExt cx="1588164" cy="1444487"/>
              </a:xfrm>
            </p:grpSpPr>
            <p:sp>
              <p:nvSpPr>
                <p:cNvPr id="72" name="사다리꼴 71"/>
                <p:cNvSpPr/>
                <p:nvPr/>
              </p:nvSpPr>
              <p:spPr>
                <a:xfrm rot="13105639">
                  <a:off x="2001626" y="963183"/>
                  <a:ext cx="318436" cy="1444487"/>
                </a:xfrm>
                <a:prstGeom prst="trapezoid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사다리꼴 72"/>
                <p:cNvSpPr/>
                <p:nvPr/>
              </p:nvSpPr>
              <p:spPr>
                <a:xfrm rot="13500000">
                  <a:off x="2133998" y="1066194"/>
                  <a:ext cx="318436" cy="1444487"/>
                </a:xfrm>
                <a:prstGeom prst="trapezoid">
                  <a:avLst/>
                </a:prstGeom>
                <a:solidFill>
                  <a:srgbClr val="92D05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사다리꼴 73"/>
                <p:cNvSpPr/>
                <p:nvPr/>
              </p:nvSpPr>
              <p:spPr>
                <a:xfrm rot="13974070">
                  <a:off x="2277675" y="1202616"/>
                  <a:ext cx="318436" cy="1444487"/>
                </a:xfrm>
                <a:prstGeom prst="trapezoid">
                  <a:avLst/>
                </a:prstGeom>
                <a:solidFill>
                  <a:srgbClr val="FFFF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1" name="포인트가 7개인 별 70"/>
              <p:cNvSpPr/>
              <p:nvPr/>
            </p:nvSpPr>
            <p:spPr>
              <a:xfrm>
                <a:off x="1277654" y="1781100"/>
                <a:ext cx="1046922" cy="1046922"/>
              </a:xfrm>
              <a:prstGeom prst="star7">
                <a:avLst>
                  <a:gd name="adj" fmla="val 20164"/>
                  <a:gd name="hf" fmla="val 102572"/>
                  <a:gd name="vf" fmla="val 10521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8441550" y="3812948"/>
            <a:ext cx="1075546" cy="935338"/>
            <a:chOff x="838198" y="1451413"/>
            <a:chExt cx="2872408" cy="2497962"/>
          </a:xfrm>
        </p:grpSpPr>
        <p:sp>
          <p:nvSpPr>
            <p:cNvPr id="76" name="포인트가 7개인 별 75"/>
            <p:cNvSpPr/>
            <p:nvPr/>
          </p:nvSpPr>
          <p:spPr>
            <a:xfrm>
              <a:off x="838198" y="2902453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870148" y="1451413"/>
              <a:ext cx="2840458" cy="2493809"/>
              <a:chOff x="1277654" y="334213"/>
              <a:chExt cx="2840458" cy="2493809"/>
            </a:xfrm>
          </p:grpSpPr>
          <p:grpSp>
            <p:nvGrpSpPr>
              <p:cNvPr id="78" name="그룹 77"/>
              <p:cNvGrpSpPr/>
              <p:nvPr/>
            </p:nvGrpSpPr>
            <p:grpSpPr>
              <a:xfrm rot="523735">
                <a:off x="1679712" y="334213"/>
                <a:ext cx="2438400" cy="2182383"/>
                <a:chOff x="1570972" y="963183"/>
                <a:chExt cx="1588164" cy="1444487"/>
              </a:xfrm>
            </p:grpSpPr>
            <p:sp>
              <p:nvSpPr>
                <p:cNvPr id="80" name="사다리꼴 79"/>
                <p:cNvSpPr/>
                <p:nvPr/>
              </p:nvSpPr>
              <p:spPr>
                <a:xfrm rot="13105639">
                  <a:off x="2001626" y="963183"/>
                  <a:ext cx="318436" cy="1444487"/>
                </a:xfrm>
                <a:prstGeom prst="trapezoid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사다리꼴 80"/>
                <p:cNvSpPr/>
                <p:nvPr/>
              </p:nvSpPr>
              <p:spPr>
                <a:xfrm rot="13500000">
                  <a:off x="2133998" y="1066194"/>
                  <a:ext cx="318436" cy="1444487"/>
                </a:xfrm>
                <a:prstGeom prst="trapezoid">
                  <a:avLst/>
                </a:prstGeom>
                <a:solidFill>
                  <a:srgbClr val="92D05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사다리꼴 81"/>
                <p:cNvSpPr/>
                <p:nvPr/>
              </p:nvSpPr>
              <p:spPr>
                <a:xfrm rot="13974070">
                  <a:off x="2277675" y="1202616"/>
                  <a:ext cx="318436" cy="1444487"/>
                </a:xfrm>
                <a:prstGeom prst="trapezoid">
                  <a:avLst/>
                </a:prstGeom>
                <a:solidFill>
                  <a:srgbClr val="FFFF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포인트가 7개인 별 78"/>
              <p:cNvSpPr/>
              <p:nvPr/>
            </p:nvSpPr>
            <p:spPr>
              <a:xfrm>
                <a:off x="1277654" y="1781100"/>
                <a:ext cx="1046922" cy="1046922"/>
              </a:xfrm>
              <a:prstGeom prst="star7">
                <a:avLst>
                  <a:gd name="adj" fmla="val 20164"/>
                  <a:gd name="hf" fmla="val 102572"/>
                  <a:gd name="vf" fmla="val 10521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10433614" y="1373735"/>
            <a:ext cx="1075546" cy="935338"/>
            <a:chOff x="838198" y="1451413"/>
            <a:chExt cx="2872408" cy="2497962"/>
          </a:xfrm>
        </p:grpSpPr>
        <p:sp>
          <p:nvSpPr>
            <p:cNvPr id="84" name="포인트가 7개인 별 83"/>
            <p:cNvSpPr/>
            <p:nvPr/>
          </p:nvSpPr>
          <p:spPr>
            <a:xfrm>
              <a:off x="838198" y="2902453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70148" y="1451413"/>
              <a:ext cx="2840458" cy="2493809"/>
              <a:chOff x="1277654" y="334213"/>
              <a:chExt cx="2840458" cy="2493809"/>
            </a:xfrm>
          </p:grpSpPr>
          <p:grpSp>
            <p:nvGrpSpPr>
              <p:cNvPr id="86" name="그룹 85"/>
              <p:cNvGrpSpPr/>
              <p:nvPr/>
            </p:nvGrpSpPr>
            <p:grpSpPr>
              <a:xfrm rot="523735">
                <a:off x="1679712" y="334213"/>
                <a:ext cx="2438400" cy="2182383"/>
                <a:chOff x="1570972" y="963183"/>
                <a:chExt cx="1588164" cy="1444487"/>
              </a:xfrm>
            </p:grpSpPr>
            <p:sp>
              <p:nvSpPr>
                <p:cNvPr id="88" name="사다리꼴 87"/>
                <p:cNvSpPr/>
                <p:nvPr/>
              </p:nvSpPr>
              <p:spPr>
                <a:xfrm rot="13105639">
                  <a:off x="2001626" y="963183"/>
                  <a:ext cx="318436" cy="1444487"/>
                </a:xfrm>
                <a:prstGeom prst="trapezoid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사다리꼴 88"/>
                <p:cNvSpPr/>
                <p:nvPr/>
              </p:nvSpPr>
              <p:spPr>
                <a:xfrm rot="13500000">
                  <a:off x="2133998" y="1066194"/>
                  <a:ext cx="318436" cy="1444487"/>
                </a:xfrm>
                <a:prstGeom prst="trapezoid">
                  <a:avLst/>
                </a:prstGeom>
                <a:solidFill>
                  <a:srgbClr val="92D05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사다리꼴 89"/>
                <p:cNvSpPr/>
                <p:nvPr/>
              </p:nvSpPr>
              <p:spPr>
                <a:xfrm rot="13974070">
                  <a:off x="2277675" y="1202616"/>
                  <a:ext cx="318436" cy="1444487"/>
                </a:xfrm>
                <a:prstGeom prst="trapezoid">
                  <a:avLst/>
                </a:prstGeom>
                <a:solidFill>
                  <a:srgbClr val="FFFF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포인트가 7개인 별 86"/>
              <p:cNvSpPr/>
              <p:nvPr/>
            </p:nvSpPr>
            <p:spPr>
              <a:xfrm>
                <a:off x="1277654" y="1781100"/>
                <a:ext cx="1046922" cy="1046922"/>
              </a:xfrm>
              <a:prstGeom prst="star7">
                <a:avLst>
                  <a:gd name="adj" fmla="val 20164"/>
                  <a:gd name="hf" fmla="val 102572"/>
                  <a:gd name="vf" fmla="val 10521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9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42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/>
          <p:cNvSpPr/>
          <p:nvPr/>
        </p:nvSpPr>
        <p:spPr>
          <a:xfrm rot="16200000">
            <a:off x="2942902" y="-2391100"/>
            <a:ext cx="6306198" cy="12192002"/>
          </a:xfrm>
          <a:prstGeom prst="flowChartDelay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489095" y="1556008"/>
            <a:ext cx="606905" cy="591268"/>
            <a:chOff x="5926303" y="1461974"/>
            <a:chExt cx="1078872" cy="1051075"/>
          </a:xfrm>
        </p:grpSpPr>
        <p:sp>
          <p:nvSpPr>
            <p:cNvPr id="50" name="포인트가 7개인 별 49"/>
            <p:cNvSpPr/>
            <p:nvPr/>
          </p:nvSpPr>
          <p:spPr>
            <a:xfrm>
              <a:off x="5926303" y="1466127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포인트가 7개인 별 52"/>
            <p:cNvSpPr/>
            <p:nvPr/>
          </p:nvSpPr>
          <p:spPr>
            <a:xfrm>
              <a:off x="5958253" y="1461974"/>
              <a:ext cx="1046922" cy="1046922"/>
            </a:xfrm>
            <a:prstGeom prst="star7">
              <a:avLst>
                <a:gd name="adj" fmla="val 20164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18000000">
            <a:off x="2819871" y="2430805"/>
            <a:ext cx="2841883" cy="4318571"/>
            <a:chOff x="4911132" y="874643"/>
            <a:chExt cx="2841883" cy="364434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911132" y="874643"/>
              <a:ext cx="2496833" cy="1303683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20250621">
              <a:off x="5156088" y="1974893"/>
              <a:ext cx="2496833" cy="68906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058682" y="874643"/>
              <a:ext cx="1694333" cy="364434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 rot="19800000">
            <a:off x="2984500" y="3111500"/>
            <a:ext cx="495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x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918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[0, 0]</a:t>
            </a:r>
            <a:r>
              <a:rPr lang="ko-KR" altLang="en-US" dirty="0" smtClean="0"/>
              <a:t>에서 시작</a:t>
            </a:r>
            <a:endParaRPr lang="en-US" altLang="ko-KR" dirty="0" smtClean="0"/>
          </a:p>
          <a:p>
            <a:r>
              <a:rPr lang="ko-KR" altLang="en-US" dirty="0" smtClean="0"/>
              <a:t>무한정 돌아가기 시작</a:t>
            </a:r>
            <a:endParaRPr lang="en-US" altLang="ko-KR" dirty="0" smtClean="0"/>
          </a:p>
          <a:p>
            <a:r>
              <a:rPr lang="ko-KR" altLang="en-US" dirty="0" smtClean="0"/>
              <a:t>벗어나는 것까지 게임이므로 </a:t>
            </a:r>
            <a:r>
              <a:rPr lang="en-US" altLang="ko-KR" dirty="0" smtClean="0"/>
              <a:t>+1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13" y="660201"/>
            <a:ext cx="4929187" cy="42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-1</a:t>
            </a:r>
            <a:r>
              <a:rPr lang="ko-KR" altLang="en-US" dirty="0" smtClean="0"/>
              <a:t>이 나와야 하는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맵을</a:t>
            </a:r>
            <a:r>
              <a:rPr lang="ko-KR" altLang="en-US" dirty="0" smtClean="0"/>
              <a:t> 돌다가 같은 수가 나오면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사이클이 된다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63" y="919441"/>
            <a:ext cx="4491037" cy="525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2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BFS? DFS?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61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41</Words>
  <Application>Microsoft Office PowerPoint</Application>
  <PresentationFormat>와이드스크린</PresentationFormat>
  <Paragraphs>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Game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INFO</vt:lpstr>
      <vt:lpstr>-1이 나와야 하는 경우</vt:lpstr>
      <vt:lpstr>BFS? DFS?</vt:lpstr>
      <vt:lpstr>DFS</vt:lpstr>
      <vt:lpstr>백트래킹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</dc:title>
  <dc:creator>SSAFY</dc:creator>
  <cp:lastModifiedBy>SSAFY</cp:lastModifiedBy>
  <cp:revision>14</cp:revision>
  <dcterms:created xsi:type="dcterms:W3CDTF">2023-09-19T00:49:08Z</dcterms:created>
  <dcterms:modified xsi:type="dcterms:W3CDTF">2023-09-20T07:39:42Z</dcterms:modified>
</cp:coreProperties>
</file>