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2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8C55-0527-4D83-8ED4-158B864C3913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4B30-53E9-45EC-85A4-E077D469C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12042776">
            <a:off x="572842" y="-539091"/>
            <a:ext cx="1557867" cy="7720771"/>
          </a:xfrm>
          <a:prstGeom prst="triangl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3007143">
            <a:off x="1955869" y="-1318354"/>
            <a:ext cx="1557867" cy="914246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12600000">
            <a:off x="7171552" y="-2407263"/>
            <a:ext cx="2940894" cy="9142469"/>
            <a:chOff x="5144842" y="-1318354"/>
            <a:chExt cx="2940894" cy="9142469"/>
          </a:xfrm>
        </p:grpSpPr>
        <p:sp>
          <p:nvSpPr>
            <p:cNvPr id="10" name="이등변 삼각형 9"/>
            <p:cNvSpPr/>
            <p:nvPr/>
          </p:nvSpPr>
          <p:spPr>
            <a:xfrm rot="12042776">
              <a:off x="5144842" y="-539091"/>
              <a:ext cx="1557867" cy="772077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3007143">
              <a:off x="6527869" y="-1318354"/>
              <a:ext cx="1557867" cy="914246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5908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altLang="ko-KR" sz="200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Game</a:t>
            </a:r>
            <a:endParaRPr lang="ko-KR" altLang="en-US" sz="200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8" name="그룹 7"/>
          <p:cNvGrpSpPr/>
          <p:nvPr/>
        </p:nvGrpSpPr>
        <p:grpSpPr>
          <a:xfrm rot="17100000">
            <a:off x="7710242" y="-657954"/>
            <a:ext cx="2940894" cy="9142469"/>
            <a:chOff x="5144842" y="-1318354"/>
            <a:chExt cx="2940894" cy="9142469"/>
          </a:xfrm>
        </p:grpSpPr>
        <p:sp>
          <p:nvSpPr>
            <p:cNvPr id="6" name="이등변 삼각형 5"/>
            <p:cNvSpPr/>
            <p:nvPr/>
          </p:nvSpPr>
          <p:spPr>
            <a:xfrm rot="12042776">
              <a:off x="5144842" y="-539091"/>
              <a:ext cx="1557867" cy="7720771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3007143">
              <a:off x="6527869" y="-1318354"/>
              <a:ext cx="1557867" cy="9142469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6300000">
            <a:off x="3789994" y="-2729083"/>
            <a:ext cx="2115922" cy="13321320"/>
            <a:chOff x="6046285" y="-5471778"/>
            <a:chExt cx="2115922" cy="13321320"/>
          </a:xfrm>
        </p:grpSpPr>
        <p:sp>
          <p:nvSpPr>
            <p:cNvPr id="13" name="이등변 삼각형 12"/>
            <p:cNvSpPr/>
            <p:nvPr/>
          </p:nvSpPr>
          <p:spPr>
            <a:xfrm rot="12042776">
              <a:off x="6046285" y="-5471778"/>
              <a:ext cx="1557867" cy="12818196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3007143">
              <a:off x="6604340" y="-1548326"/>
              <a:ext cx="1557867" cy="939786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포인트가 5개인 별 14"/>
          <p:cNvSpPr/>
          <p:nvPr/>
        </p:nvSpPr>
        <p:spPr>
          <a:xfrm>
            <a:off x="10197054" y="1640275"/>
            <a:ext cx="1824302" cy="1824302"/>
          </a:xfrm>
          <a:prstGeom prst="star5">
            <a:avLst>
              <a:gd name="adj" fmla="val 31580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1371898" y="4800968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4596989" y="208246"/>
            <a:ext cx="1824302" cy="1824302"/>
          </a:xfrm>
          <a:prstGeom prst="star5">
            <a:avLst>
              <a:gd name="adj" fmla="val 23394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144437" y="1722669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8865342" y="4314817"/>
            <a:ext cx="1824302" cy="1824302"/>
          </a:xfrm>
          <a:prstGeom prst="star5">
            <a:avLst>
              <a:gd name="adj" fmla="val 1583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Game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SSAFY</dc:creator>
  <cp:lastModifiedBy>SSAFY</cp:lastModifiedBy>
  <cp:revision>3</cp:revision>
  <dcterms:created xsi:type="dcterms:W3CDTF">2023-09-19T00:49:08Z</dcterms:created>
  <dcterms:modified xsi:type="dcterms:W3CDTF">2023-09-19T08:47:02Z</dcterms:modified>
</cp:coreProperties>
</file>