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E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39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5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6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2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6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5E91-25BE-46F4-90EB-12DDD956CB49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62" y="666750"/>
            <a:ext cx="9525000" cy="6191250"/>
          </a:xfrm>
          <a:prstGeom prst="rect">
            <a:avLst/>
          </a:prstGeom>
        </p:spPr>
      </p:pic>
      <p:sp>
        <p:nvSpPr>
          <p:cNvPr id="5" name="가로로 말린 두루마리 모양 4"/>
          <p:cNvSpPr/>
          <p:nvPr/>
        </p:nvSpPr>
        <p:spPr>
          <a:xfrm>
            <a:off x="300626" y="0"/>
            <a:ext cx="5081272" cy="3879670"/>
          </a:xfrm>
          <a:prstGeom prst="horizontalScroll">
            <a:avLst/>
          </a:prstGeom>
          <a:solidFill>
            <a:srgbClr val="39E0F7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31403" y="4126083"/>
            <a:ext cx="6145329" cy="1242752"/>
          </a:xfrm>
        </p:spPr>
        <p:txBody>
          <a:bodyPr>
            <a:noAutofit/>
          </a:bodyPr>
          <a:lstStyle/>
          <a:p>
            <a:r>
              <a:rPr lang="ko-KR" altLang="en-US" sz="8800" dirty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백준 </a:t>
            </a:r>
            <a:r>
              <a:rPr lang="en-US" altLang="ko-KR" sz="8800" dirty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2667 </a:t>
            </a:r>
            <a:r>
              <a:rPr lang="ko-KR" altLang="en-US" sz="8800" dirty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문제 풀</a:t>
            </a:r>
            <a:br>
              <a:rPr lang="en-US" altLang="ko-KR" sz="8800" dirty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</a:br>
            <a:r>
              <a:rPr lang="en-US" altLang="ko-KR" sz="8800" dirty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                     </a:t>
            </a:r>
            <a:r>
              <a:rPr lang="ko-KR" altLang="en-US" sz="8800" dirty="0">
                <a:gradFill flip="none" rotWithShape="1">
                  <a:gsLst>
                    <a:gs pos="0">
                      <a:srgbClr val="FF0000"/>
                    </a:gs>
                    <a:gs pos="18000">
                      <a:srgbClr val="FFC000"/>
                    </a:gs>
                    <a:gs pos="78895">
                      <a:srgbClr val="0070C0"/>
                    </a:gs>
                    <a:gs pos="65000">
                      <a:srgbClr val="92D050"/>
                    </a:gs>
                    <a:gs pos="39000">
                      <a:srgbClr val="FFFF00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이</a:t>
            </a:r>
          </a:p>
        </p:txBody>
      </p:sp>
    </p:spTree>
    <p:extLst>
      <p:ext uri="{BB962C8B-B14F-4D97-AF65-F5344CB8AC3E}">
        <p14:creationId xmlns:p14="http://schemas.microsoft.com/office/powerpoint/2010/main" val="41962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B64394-2E0A-DBCD-889F-9F8A8407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311133"/>
            <a:ext cx="38957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BCB57-8723-5103-D48D-487368BB049F}"/>
              </a:ext>
            </a:extLst>
          </p:cNvPr>
          <p:cNvSpPr txBox="1"/>
          <p:nvPr/>
        </p:nvSpPr>
        <p:spPr>
          <a:xfrm>
            <a:off x="190500" y="145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https://www.acmicpc.net/problem/2667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E8CA-2BA4-0000-6606-71781D5E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5" y="945945"/>
            <a:ext cx="1124106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시행착오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r>
              <a:rPr lang="ko-KR" altLang="en-US" dirty="0"/>
              <a:t>일 월요일에 했던 </a:t>
            </a:r>
            <a:r>
              <a:rPr lang="en-US" altLang="ko-KR" dirty="0"/>
              <a:t>Flood Fill </a:t>
            </a:r>
            <a:r>
              <a:rPr lang="ko-KR" altLang="en-US" dirty="0"/>
              <a:t>알고리즘을 사용해보고 싶었다</a:t>
            </a:r>
            <a:endParaRPr lang="en-US" altLang="ko-KR" dirty="0"/>
          </a:p>
          <a:p>
            <a:r>
              <a:rPr lang="en-US" altLang="ko-KR" dirty="0" err="1"/>
              <a:t>FloodFill</a:t>
            </a:r>
            <a:r>
              <a:rPr lang="en-US" altLang="ko-KR" dirty="0"/>
              <a:t> </a:t>
            </a:r>
            <a:r>
              <a:rPr lang="ko-KR" altLang="en-US" dirty="0" err="1"/>
              <a:t>하던중에</a:t>
            </a:r>
            <a:endParaRPr lang="en-US" altLang="ko-KR" dirty="0"/>
          </a:p>
          <a:p>
            <a:r>
              <a:rPr lang="ko-KR" altLang="en-US" dirty="0"/>
              <a:t>도저히 어떻게 짜는지 몰라서 패스</a:t>
            </a:r>
            <a:endParaRPr lang="en-US" altLang="ko-KR" dirty="0"/>
          </a:p>
          <a:p>
            <a:r>
              <a:rPr lang="ko-KR" altLang="en-US" dirty="0"/>
              <a:t>그냥 맨날 하는 방식으로 풀었다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55" y="2865329"/>
            <a:ext cx="1371600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55" y="28653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1CB002-04B0-8315-EF60-2DAC38834027}"/>
              </a:ext>
            </a:extLst>
          </p:cNvPr>
          <p:cNvSpPr txBox="1"/>
          <p:nvPr/>
        </p:nvSpPr>
        <p:spPr>
          <a:xfrm>
            <a:off x="3048000" y="199747"/>
            <a:ext cx="6096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BOJ_2667_num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0, 0, 1, -1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8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1, -1, 0, 0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StringBuilder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StringBuilder();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(System.</a:t>
            </a:r>
            <a:r>
              <a:rPr lang="en-US" altLang="ko-KR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lang="en-US" altLang="ko-K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94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5C4658-CD25-E924-4A68-5EE7A7CF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2704999"/>
            <a:ext cx="10983858" cy="1448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098D0F-8F41-EF4F-F30B-24B8FCEA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05" y="7136266"/>
            <a:ext cx="781159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2625"/>
            <a:ext cx="10515600" cy="4351338"/>
          </a:xfrm>
        </p:spPr>
        <p:txBody>
          <a:bodyPr/>
          <a:lstStyle/>
          <a:p>
            <a:r>
              <a:rPr lang="ko-KR" altLang="en-US" dirty="0"/>
              <a:t>우선순위 큐로 넣고 순서를 뽑아냈다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3406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nn-NO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== 1 &amp;&amp; !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visit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.offer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34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6A952-DF85-72BA-C521-82BF92CD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808AF-A2AB-8678-B3FE-A91FC95C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133" y="1825625"/>
            <a:ext cx="5545666" cy="4351338"/>
          </a:xfrm>
        </p:spPr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로 풀었다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4CCAB-E007-3C7F-7421-5F6DACA59EB5}"/>
              </a:ext>
            </a:extLst>
          </p:cNvPr>
          <p:cNvSpPr txBox="1"/>
          <p:nvPr/>
        </p:nvSpPr>
        <p:spPr>
          <a:xfrm>
            <a:off x="838200" y="192964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0 ||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범위 벗어났으니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빈 공간이면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4;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8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8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98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402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백준 2667 문제 풀                      이</vt:lpstr>
      <vt:lpstr>PowerPoint 프레젠테이션</vt:lpstr>
      <vt:lpstr>시행착오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2667 문제 풀이</dc:title>
  <dc:creator>SSAFY</dc:creator>
  <cp:lastModifiedBy>Su</cp:lastModifiedBy>
  <cp:revision>8</cp:revision>
  <dcterms:created xsi:type="dcterms:W3CDTF">2023-08-22T08:16:39Z</dcterms:created>
  <dcterms:modified xsi:type="dcterms:W3CDTF">2023-08-23T14:40:54Z</dcterms:modified>
</cp:coreProperties>
</file>