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AF4"/>
          </a:solidFill>
        </a:fill>
      </a:tcStyle>
    </a:wholeTbl>
    <a:band2H>
      <a:tcTxStyle b="def" i="def"/>
      <a:tcStyle>
        <a:tcBdr/>
        <a:fill>
          <a:solidFill>
            <a:srgbClr val="E7F5FA"/>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F4D4"/>
          </a:solidFill>
        </a:fill>
      </a:tcStyle>
    </a:wholeTbl>
    <a:band2H>
      <a:tcTxStyle b="def" i="def"/>
      <a:tcStyle>
        <a:tcBdr/>
        <a:fill>
          <a:solidFill>
            <a:srgbClr val="F1FAEB"/>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ECA"/>
          </a:solidFill>
        </a:fill>
      </a:tcStyle>
    </a:wholeTbl>
    <a:band2H>
      <a:tcTxStyle b="def" i="def"/>
      <a:tcStyle>
        <a:tcBdr/>
        <a:fill>
          <a:solidFill>
            <a:srgbClr val="FFE8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ndara"/>
          <a:ea typeface="Candara"/>
          <a:cs typeface="Candar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ndara"/>
          <a:ea typeface="Candara"/>
          <a:cs typeface="Candar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dara"/>
          <a:ea typeface="Candara"/>
          <a:cs typeface="Candar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dara"/>
          <a:ea typeface="Candara"/>
          <a:cs typeface="Candar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404040"/>
                </a:solidFill>
                <a:latin typeface="Candara"/>
              </a:defRPr>
            </a:pPr>
            <a:r>
              <a:rPr b="0" i="0" strike="noStrike" sz="1800" u="none">
                <a:solidFill>
                  <a:srgbClr val="404040"/>
                </a:solidFill>
                <a:latin typeface="Candara"/>
              </a:rPr>
              <a:t>Gross Revenue</a:t>
            </a:r>
          </a:p>
        </c:rich>
      </c:tx>
      <c:layout>
        <c:manualLayout>
          <c:xMode val="edge"/>
          <c:yMode val="edge"/>
          <c:x val="0.238412"/>
          <c:y val="0"/>
          <c:w val="0.523177"/>
          <c:h val="0.108984"/>
        </c:manualLayout>
      </c:layout>
      <c:overlay val="1"/>
      <c:spPr>
        <a:noFill/>
        <a:effectLst/>
      </c:spPr>
    </c:title>
    <c:autoTitleDeleted val="1"/>
    <c:plotArea>
      <c:layout>
        <c:manualLayout>
          <c:layoutTarget val="inner"/>
          <c:xMode val="edge"/>
          <c:yMode val="edge"/>
          <c:x val="0.315329"/>
          <c:y val="0.108984"/>
          <c:w val="0.669869"/>
          <c:h val="0.797137"/>
        </c:manualLayout>
      </c:layout>
      <c:barChart>
        <c:barDir val="col"/>
        <c:grouping val="clustered"/>
        <c:varyColors val="0"/>
        <c:ser>
          <c:idx val="0"/>
          <c:order val="0"/>
          <c:tx>
            <c:v>Series 1</c:v>
          </c:tx>
          <c:spPr>
            <a:solidFill>
              <a:schemeClr val="accent3"/>
            </a:solidFill>
            <a:ln w="12700" cap="flat">
              <a:noFill/>
              <a:miter lim="400000"/>
            </a:ln>
            <a:effectLst/>
          </c:spPr>
          <c:invertIfNegative val="0"/>
          <c:dPt>
            <c:idx val="0"/>
            <c:spPr>
              <a:solidFill>
                <a:schemeClr val="accent3"/>
              </a:solidFill>
              <a:ln w="12700" cap="flat">
                <a:noFill/>
                <a:miter lim="400000"/>
              </a:ln>
              <a:effectLst/>
            </c:spPr>
          </c:dPt>
          <c:dPt>
            <c:idx val="1"/>
            <c:spPr>
              <a:solidFill>
                <a:schemeClr val="accent2"/>
              </a:solidFill>
              <a:ln w="12700" cap="flat">
                <a:noFill/>
                <a:miter lim="400000"/>
              </a:ln>
              <a:effectLst/>
            </c:spPr>
          </c:dPt>
          <c:dPt>
            <c:idx val="2"/>
            <c:spPr>
              <a:solidFill>
                <a:schemeClr val="accent3"/>
              </a:solidFill>
              <a:ln w="12700" cap="flat">
                <a:noFill/>
                <a:miter lim="400000"/>
              </a:ln>
              <a:effectLst/>
            </c:spPr>
          </c:dPt>
          <c:dPt>
            <c:idx val="3"/>
            <c:spPr>
              <a:solidFill>
                <a:schemeClr val="accent1"/>
              </a:solidFill>
              <a:ln w="12700" cap="flat">
                <a:noFill/>
                <a:miter lim="400000"/>
              </a:ln>
              <a:effectLst/>
            </c:spPr>
          </c:dPt>
          <c:dPt>
            <c:idx val="4"/>
            <c:spPr>
              <a:solidFill>
                <a:schemeClr val="accent4"/>
              </a:solidFill>
              <a:ln w="12700" cap="flat">
                <a:noFill/>
                <a:miter lim="400000"/>
              </a:ln>
              <a:effectLst/>
            </c:spPr>
          </c:dPt>
          <c:dLbls>
            <c:dLbl>
              <c:idx val="0"/>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dLbl>
              <c:idx val="1"/>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dLbl>
              <c:idx val="2"/>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dLbl>
              <c:idx val="3"/>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dLbl>
              <c:idx val="4"/>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showLeaderLines val="0"/>
          </c:dLbls>
          <c:cat>
            <c:strLit>
              <c:ptCount val="5"/>
              <c:pt idx="0">
                <c:v>20YY</c:v>
              </c:pt>
              <c:pt idx="1">
                <c:v>20YY</c:v>
              </c:pt>
              <c:pt idx="2">
                <c:v>20YY</c:v>
              </c:pt>
              <c:pt idx="3">
                <c:v>20YY</c:v>
              </c:pt>
              <c:pt idx="4">
                <c:v>20YY</c:v>
              </c:pt>
            </c:strLit>
          </c:cat>
          <c:val>
            <c:numLit>
              <c:ptCount val="5"/>
              <c:pt idx="0">
                <c:v>0.000000</c:v>
              </c:pt>
              <c:pt idx="1">
                <c:v>6750.000000</c:v>
              </c:pt>
              <c:pt idx="2">
                <c:v>33750.000000</c:v>
              </c:pt>
              <c:pt idx="3">
                <c:v>135000.000000</c:v>
              </c:pt>
              <c:pt idx="4">
                <c:v>270000.000000</c:v>
              </c:pt>
            </c:numLit>
          </c:val>
        </c:ser>
        <c:gapWidth val="25"/>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b="0" i="0" strike="noStrike" sz="1400" u="none">
                <a:solidFill>
                  <a:srgbClr val="595959"/>
                </a:solidFill>
                <a:latin typeface="Candar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9D9D9"/>
              </a:solidFill>
              <a:prstDash val="solid"/>
              <a:round/>
            </a:ln>
          </c:spPr>
        </c:majorGridlines>
        <c:numFmt formatCode="&quot;$&quot;#,##0" sourceLinked="0"/>
        <c:majorTickMark val="none"/>
        <c:minorTickMark val="none"/>
        <c:tickLblPos val="nextTo"/>
        <c:spPr>
          <a:ln w="12700" cap="flat">
            <a:noFill/>
            <a:prstDash val="solid"/>
            <a:round/>
          </a:ln>
        </c:spPr>
        <c:txPr>
          <a:bodyPr rot="0"/>
          <a:lstStyle/>
          <a:p>
            <a:pPr>
              <a:defRPr b="0" i="0" strike="noStrike" sz="1400" u="none">
                <a:solidFill>
                  <a:srgbClr val="595959"/>
                </a:solidFill>
                <a:latin typeface="Candara"/>
              </a:defRPr>
            </a:pPr>
          </a:p>
        </c:txPr>
        <c:crossAx val="2094734552"/>
        <c:crosses val="autoZero"/>
        <c:crossBetween val="between"/>
        <c:majorUnit val="75000"/>
        <c:minorUnit val="3750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404040"/>
                </a:solidFill>
                <a:latin typeface="Candara"/>
              </a:defRPr>
            </a:pPr>
            <a:r>
              <a:rPr b="0" i="0" strike="noStrike" sz="1800" u="none">
                <a:solidFill>
                  <a:srgbClr val="404040"/>
                </a:solidFill>
                <a:latin typeface="Candara"/>
              </a:rPr>
              <a:t>Company Sales</a:t>
            </a:r>
          </a:p>
        </c:rich>
      </c:tx>
      <c:layout>
        <c:manualLayout>
          <c:xMode val="edge"/>
          <c:yMode val="edge"/>
          <c:x val="0.359247"/>
          <c:y val="0"/>
          <c:w val="0.281506"/>
          <c:h val="0.216318"/>
        </c:manualLayout>
      </c:layout>
      <c:overlay val="1"/>
      <c:spPr>
        <a:noFill/>
        <a:effectLst/>
      </c:spPr>
    </c:title>
    <c:autoTitleDeleted val="1"/>
    <c:plotArea>
      <c:layout>
        <c:manualLayout>
          <c:layoutTarget val="inner"/>
          <c:xMode val="edge"/>
          <c:yMode val="edge"/>
          <c:x val="0.216318"/>
          <c:y val="0.216318"/>
          <c:w val="0.567364"/>
          <c:h val="0.554864"/>
        </c:manualLayout>
      </c:layout>
      <c:doughnutChart>
        <c:varyColors val="0"/>
        <c:ser>
          <c:idx val="0"/>
          <c:order val="0"/>
          <c:tx>
            <c:strRef>
              <c:f>Sheet1!$A$2</c:f>
              <c:strCache>
                <c:ptCount val="1"/>
                <c:pt idx="0">
                  <c:v>Series 1</c:v>
                </c:pt>
              </c:strCache>
            </c:strRef>
          </c:tx>
          <c:spPr>
            <a:solidFill>
              <a:schemeClr val="accent3"/>
            </a:solidFill>
            <a:ln w="12700" cap="flat">
              <a:noFill/>
              <a:miter lim="400000"/>
            </a:ln>
            <a:effectLst/>
          </c:spPr>
          <c:explosion val="0"/>
          <c:dPt>
            <c:idx val="0"/>
            <c:explosion val="0"/>
            <c:spPr>
              <a:solidFill>
                <a:schemeClr val="accent3"/>
              </a:solidFill>
              <a:ln w="12700" cap="flat">
                <a:noFill/>
                <a:miter lim="400000"/>
              </a:ln>
              <a:effectLst/>
            </c:spPr>
          </c:dPt>
          <c:dPt>
            <c:idx val="1"/>
            <c:explosion val="0"/>
            <c:spPr>
              <a:solidFill>
                <a:schemeClr val="accent2"/>
              </a:solidFill>
              <a:ln w="12700" cap="flat">
                <a:noFill/>
                <a:miter lim="400000"/>
              </a:ln>
              <a:effectLst/>
            </c:spPr>
          </c:dPt>
          <c:dPt>
            <c:idx val="2"/>
            <c:explosion val="0"/>
            <c:spPr>
              <a:solidFill>
                <a:schemeClr val="accent3"/>
              </a:solidFill>
              <a:ln w="12700" cap="flat">
                <a:noFill/>
                <a:miter lim="400000"/>
              </a:ln>
              <a:effectLst/>
            </c:spPr>
          </c:dPt>
          <c:dPt>
            <c:idx val="3"/>
            <c:explosion val="0"/>
            <c:spPr>
              <a:solidFill>
                <a:schemeClr val="accent1"/>
              </a:solidFill>
              <a:ln w="12700" cap="flat">
                <a:noFill/>
                <a:miter lim="400000"/>
              </a:ln>
              <a:effectLst/>
            </c:spPr>
          </c:dPt>
          <c:dPt>
            <c:idx val="4"/>
            <c:explosion val="0"/>
            <c:spPr>
              <a:solidFill>
                <a:schemeClr val="accent4"/>
              </a:solidFill>
              <a:ln w="12700" cap="flat">
                <a:noFill/>
                <a:miter lim="400000"/>
              </a:ln>
              <a:effectLst/>
            </c:spPr>
          </c:dPt>
          <c:dLbls>
            <c:dLbl>
              <c:idx val="0"/>
              <c:numFmt formatCode="&quot;$&quot;#,##0" sourceLinked="0"/>
              <c:txPr>
                <a:bodyPr/>
                <a:lstStyle/>
                <a:p>
                  <a:pPr>
                    <a:defRPr b="0" i="0" strike="noStrike" sz="1100" u="none">
                      <a:solidFill>
                        <a:srgbClr val="404040"/>
                      </a:solidFill>
                      <a:latin typeface="Candara"/>
                    </a:defRPr>
                  </a:pPr>
                </a:p>
              </c:txPr>
              <c:showLegendKey val="0"/>
              <c:showVal val="0"/>
              <c:showCatName val="0"/>
              <c:showSerName val="0"/>
              <c:showPercent val="0"/>
              <c:showBubbleSize val="0"/>
            </c:dLbl>
            <c:dLbl>
              <c:idx val="1"/>
              <c:numFmt formatCode="&quot;$&quot;#,##0" sourceLinked="0"/>
              <c:txPr>
                <a:bodyPr/>
                <a:lstStyle/>
                <a:p>
                  <a:pPr>
                    <a:defRPr b="0" i="0" strike="noStrike" sz="1100" u="none">
                      <a:solidFill>
                        <a:srgbClr val="404040"/>
                      </a:solidFill>
                      <a:latin typeface="Candara"/>
                    </a:defRPr>
                  </a:pPr>
                </a:p>
              </c:txPr>
              <c:showLegendKey val="0"/>
              <c:showVal val="1"/>
              <c:showCatName val="0"/>
              <c:showSerName val="0"/>
              <c:showPercent val="0"/>
              <c:showBubbleSize val="0"/>
            </c:dLbl>
            <c:dLbl>
              <c:idx val="2"/>
              <c:numFmt formatCode="&quot;$&quot;#,##0" sourceLinked="0"/>
              <c:txPr>
                <a:bodyPr/>
                <a:lstStyle/>
                <a:p>
                  <a:pPr>
                    <a:defRPr b="0" i="0" strike="noStrike" sz="1100" u="none">
                      <a:solidFill>
                        <a:srgbClr val="404040"/>
                      </a:solidFill>
                      <a:latin typeface="Candara"/>
                    </a:defRPr>
                  </a:pPr>
                </a:p>
              </c:txPr>
              <c:showLegendKey val="0"/>
              <c:showVal val="1"/>
              <c:showCatName val="0"/>
              <c:showSerName val="0"/>
              <c:showPercent val="0"/>
              <c:showBubbleSize val="0"/>
            </c:dLbl>
            <c:dLbl>
              <c:idx val="3"/>
              <c:numFmt formatCode="&quot;$&quot;#,##0" sourceLinked="0"/>
              <c:txPr>
                <a:bodyPr/>
                <a:lstStyle/>
                <a:p>
                  <a:pPr>
                    <a:defRPr b="0" i="0" strike="noStrike" sz="1100" u="none">
                      <a:solidFill>
                        <a:srgbClr val="404040"/>
                      </a:solidFill>
                      <a:latin typeface="Candara"/>
                    </a:defRPr>
                  </a:pPr>
                </a:p>
              </c:txPr>
              <c:showLegendKey val="0"/>
              <c:showVal val="1"/>
              <c:showCatName val="0"/>
              <c:showSerName val="0"/>
              <c:showPercent val="0"/>
              <c:showBubbleSize val="0"/>
            </c:dLbl>
            <c:dLbl>
              <c:idx val="4"/>
              <c:numFmt formatCode="&quot;$&quot;#,##0" sourceLinked="0"/>
              <c:txPr>
                <a:bodyPr/>
                <a:lstStyle/>
                <a:p>
                  <a:pPr>
                    <a:defRPr b="0" i="0" strike="noStrike" sz="1100" u="none">
                      <a:solidFill>
                        <a:srgbClr val="404040"/>
                      </a:solidFill>
                      <a:latin typeface="Candara"/>
                    </a:defRPr>
                  </a:pPr>
                </a:p>
              </c:txPr>
              <c:showLegendKey val="0"/>
              <c:showVal val="1"/>
              <c:showCatName val="0"/>
              <c:showSerName val="0"/>
              <c:showPercent val="0"/>
              <c:showBubbleSize val="0"/>
            </c:dLbl>
            <c:numFmt formatCode="&quot;$&quot;#,##0" sourceLinked="0"/>
            <c:txPr>
              <a:bodyPr/>
              <a:lstStyle/>
              <a:p>
                <a:pPr>
                  <a:defRPr b="0" i="0" strike="noStrike" sz="1100" u="none">
                    <a:solidFill>
                      <a:srgbClr val="404040"/>
                    </a:solidFill>
                    <a:latin typeface="Candara"/>
                  </a:defRPr>
                </a:pPr>
              </a:p>
            </c:txP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Sheet1!$B$1:$F$1</c:f>
              <c:strCache>
                <c:ptCount val="5"/>
                <c:pt idx="0">
                  <c:v>20YY</c:v>
                </c:pt>
                <c:pt idx="1">
                  <c:v>20YY</c:v>
                </c:pt>
                <c:pt idx="2">
                  <c:v>20YY</c:v>
                </c:pt>
                <c:pt idx="3">
                  <c:v>20YY</c:v>
                </c:pt>
                <c:pt idx="4">
                  <c:v>20YY</c:v>
                </c:pt>
              </c:strCache>
            </c:strRef>
          </c:cat>
          <c:val>
            <c:numRef>
              <c:f>Sheet1!$B$2:$F$2</c:f>
              <c:numCache>
                <c:ptCount val="5"/>
                <c:pt idx="0">
                  <c:v>0.000000</c:v>
                </c:pt>
                <c:pt idx="1">
                  <c:v>6750.000000</c:v>
                </c:pt>
                <c:pt idx="2">
                  <c:v>33750.000000</c:v>
                </c:pt>
                <c:pt idx="3">
                  <c:v>135000.000000</c:v>
                </c:pt>
                <c:pt idx="4">
                  <c:v>270000.000000</c:v>
                </c:pt>
              </c:numCache>
            </c:numRef>
          </c:val>
        </c:ser>
        <c:firstSliceAng val="0"/>
        <c:holeSize val="50"/>
      </c:doughnut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404040"/>
                </a:solidFill>
                <a:latin typeface="Candara"/>
              </a:defRPr>
            </a:pPr>
            <a:r>
              <a:rPr b="0" i="0" strike="noStrike" sz="1800" u="none">
                <a:solidFill>
                  <a:srgbClr val="404040"/>
                </a:solidFill>
                <a:latin typeface="Candara"/>
              </a:rPr>
              <a:t>Revenue Over Time</a:t>
            </a:r>
          </a:p>
        </c:rich>
      </c:tx>
      <c:layout>
        <c:manualLayout>
          <c:xMode val="edge"/>
          <c:yMode val="edge"/>
          <c:x val="0.145779"/>
          <c:y val="0"/>
          <c:w val="0.708442"/>
          <c:h val="0.163151"/>
        </c:manualLayout>
      </c:layout>
      <c:overlay val="1"/>
      <c:spPr>
        <a:noFill/>
        <a:effectLst/>
      </c:spPr>
    </c:title>
    <c:autoTitleDeleted val="1"/>
    <c:plotArea>
      <c:layout>
        <c:manualLayout>
          <c:layoutTarget val="inner"/>
          <c:xMode val="edge"/>
          <c:yMode val="edge"/>
          <c:x val="0.318121"/>
          <c:y val="0.163151"/>
          <c:w val="0.675801"/>
          <c:h val="0.760697"/>
        </c:manualLayout>
      </c:layout>
      <c:lineChart>
        <c:grouping val="standard"/>
        <c:varyColors val="0"/>
        <c:ser>
          <c:idx val="0"/>
          <c:order val="0"/>
          <c:tx>
            <c:strRef>
              <c:f>Sheet1!$B$1</c:f>
              <c:strCache>
                <c:ptCount val="1"/>
                <c:pt idx="0">
                  <c:v>Series 1</c:v>
                </c:pt>
              </c:strCache>
            </c:strRef>
          </c:tx>
          <c:spPr>
            <a:solidFill>
              <a:schemeClr val="accent1"/>
            </a:solidFill>
            <a:ln w="28575" cap="rnd">
              <a:solidFill>
                <a:schemeClr val="accent1"/>
              </a:solidFill>
              <a:prstDash val="solid"/>
              <a:round/>
            </a:ln>
            <a:effectLst/>
          </c:spPr>
          <c:marker>
            <c:symbol val="circle"/>
            <c:size val="4"/>
            <c:spPr>
              <a:solidFill>
                <a:schemeClr val="accent1"/>
              </a:solidFill>
              <a:ln w="9525" cap="flat">
                <a:solidFill>
                  <a:schemeClr val="accent1"/>
                </a:solidFill>
                <a:prstDash val="solid"/>
                <a:miter lim="800000"/>
              </a:ln>
              <a:effectLst/>
            </c:spPr>
          </c:marker>
          <c:dLbls>
            <c:numFmt formatCode="&quot;$&quot;#,##0" sourceLinked="0"/>
            <c:txPr>
              <a:bodyPr/>
              <a:lstStyle/>
              <a:p>
                <a:pPr>
                  <a:defRPr b="0" i="0" strike="noStrike" sz="1000" u="none">
                    <a:solidFill>
                      <a:srgbClr val="000000"/>
                    </a:solidFill>
                    <a:latin typeface="Candara"/>
                  </a:defRPr>
                </a:pPr>
              </a:p>
            </c:txPr>
            <c:dLblPos val="t"/>
            <c:showLegendKey val="0"/>
            <c:showVal val="0"/>
            <c:showCatName val="0"/>
            <c:showSerName val="0"/>
            <c:showPercent val="0"/>
            <c:showBubbleSize val="0"/>
            <c:showLeaderLines val="0"/>
          </c:dLbls>
          <c:cat>
            <c:strRef>
              <c:f>Sheet1!$A$2:$A$6</c:f>
              <c:strCache>
                <c:ptCount val="5"/>
                <c:pt idx="0">
                  <c:v>20YY</c:v>
                </c:pt>
                <c:pt idx="1">
                  <c:v>20YY</c:v>
                </c:pt>
                <c:pt idx="2">
                  <c:v>20YY</c:v>
                </c:pt>
                <c:pt idx="3">
                  <c:v>20YY</c:v>
                </c:pt>
                <c:pt idx="4">
                  <c:v>20YY</c:v>
                </c:pt>
              </c:strCache>
            </c:strRef>
          </c:cat>
          <c:val>
            <c:numRef>
              <c:f>Sheet1!$B$2:$B$6</c:f>
              <c:numCache>
                <c:ptCount val="5"/>
                <c:pt idx="0">
                  <c:v>0.000000</c:v>
                </c:pt>
                <c:pt idx="1">
                  <c:v>6750.000000</c:v>
                </c:pt>
                <c:pt idx="2">
                  <c:v>33750.000000</c:v>
                </c:pt>
                <c:pt idx="3">
                  <c:v>135000.000000</c:v>
                </c:pt>
                <c:pt idx="4">
                  <c:v>270000.000000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b="0" i="0" strike="noStrike" sz="1400" u="none">
                <a:solidFill>
                  <a:srgbClr val="595959"/>
                </a:solidFill>
                <a:latin typeface="Candar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9D9D9"/>
              </a:solidFill>
              <a:prstDash val="solid"/>
              <a:round/>
            </a:ln>
          </c:spPr>
        </c:majorGridlines>
        <c:numFmt formatCode="&quot;$&quot;#,##0" sourceLinked="0"/>
        <c:majorTickMark val="none"/>
        <c:minorTickMark val="none"/>
        <c:tickLblPos val="nextTo"/>
        <c:spPr>
          <a:ln w="12700" cap="flat">
            <a:noFill/>
            <a:prstDash val="solid"/>
            <a:round/>
          </a:ln>
        </c:spPr>
        <c:txPr>
          <a:bodyPr rot="0"/>
          <a:lstStyle/>
          <a:p>
            <a:pPr>
              <a:defRPr b="0" i="0" strike="noStrike" sz="1400" u="none">
                <a:solidFill>
                  <a:srgbClr val="595959"/>
                </a:solidFill>
                <a:latin typeface="Candara"/>
              </a:defRPr>
            </a:pPr>
          </a:p>
        </c:txPr>
        <c:crossAx val="2094734552"/>
        <c:crosses val="autoZero"/>
        <c:crossBetween val="between"/>
        <c:majorUnit val="75000"/>
        <c:minorUnit val="3750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7" name="Shape 297"/>
          <p:cNvSpPr/>
          <p:nvPr>
            <p:ph type="sldImg"/>
          </p:nvPr>
        </p:nvSpPr>
        <p:spPr>
          <a:xfrm>
            <a:off x="1143000" y="685800"/>
            <a:ext cx="4572000" cy="3429000"/>
          </a:xfrm>
          <a:prstGeom prst="rect">
            <a:avLst/>
          </a:prstGeom>
        </p:spPr>
        <p:txBody>
          <a:bodyPr/>
          <a:lstStyle/>
          <a:p>
            <a:pPr/>
          </a:p>
        </p:txBody>
      </p:sp>
      <p:sp>
        <p:nvSpPr>
          <p:cNvPr id="298" name="Shape 2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with Image">
    <p:bg>
      <p:bgPr>
        <a:solidFill>
          <a:srgbClr val="F2F2F2"/>
        </a:solidFill>
      </p:bgPr>
    </p:bg>
    <p:spTree>
      <p:nvGrpSpPr>
        <p:cNvPr id="1" name=""/>
        <p:cNvGrpSpPr/>
        <p:nvPr/>
      </p:nvGrpSpPr>
      <p:grpSpPr>
        <a:xfrm>
          <a:off x="0" y="0"/>
          <a:ext cx="0" cy="0"/>
          <a:chOff x="0" y="0"/>
          <a:chExt cx="0" cy="0"/>
        </a:xfrm>
      </p:grpSpPr>
      <p:sp>
        <p:nvSpPr>
          <p:cNvPr id="17" name="Picture Placeholder 40"/>
          <p:cNvSpPr/>
          <p:nvPr>
            <p:ph type="pic" idx="21"/>
          </p:nvPr>
        </p:nvSpPr>
        <p:spPr>
          <a:xfrm>
            <a:off x="0" y="0"/>
            <a:ext cx="9780589" cy="6804025"/>
          </a:xfrm>
          <a:prstGeom prst="rect">
            <a:avLst/>
          </a:prstGeom>
        </p:spPr>
        <p:txBody>
          <a:bodyPr lIns="91439" tIns="45719" rIns="91439" bIns="45719">
            <a:noAutofit/>
          </a:bodyPr>
          <a:lstStyle/>
          <a:p>
            <a:pPr/>
          </a:p>
        </p:txBody>
      </p:sp>
      <p:sp>
        <p:nvSpPr>
          <p:cNvPr id="18" name="Click to edit presentation title"/>
          <p:cNvSpPr txBox="1"/>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9" name="Body Level One…"/>
          <p:cNvSpPr txBox="1"/>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algn="ctr">
              <a:buSzTx/>
              <a:buFontTx/>
              <a:buNone/>
              <a:defRPr>
                <a:solidFill>
                  <a:srgbClr val="FFFFFF"/>
                </a:solidFill>
              </a:defRPr>
            </a:lvl1pPr>
            <a:lvl2pPr algn="ctr">
              <a:buFontTx/>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0"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21"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2"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3" name="Rectangle 7"/>
          <p:cNvSpPr/>
          <p:nvPr/>
        </p:nvSpPr>
        <p:spPr>
          <a:xfrm>
            <a:off x="9780588" y="269861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4" name="Slide Number"/>
          <p:cNvSpPr txBox="1"/>
          <p:nvPr>
            <p:ph type="sldNum" sz="quarter" idx="2"/>
          </p:nvPr>
        </p:nvSpPr>
        <p:spPr>
          <a:xfrm>
            <a:off x="87376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ank You">
    <p:bg>
      <p:bgPr>
        <a:solidFill>
          <a:srgbClr val="F2F2F2"/>
        </a:solidFill>
      </p:bgPr>
    </p:bg>
    <p:spTree>
      <p:nvGrpSpPr>
        <p:cNvPr id="1" name=""/>
        <p:cNvGrpSpPr/>
        <p:nvPr/>
      </p:nvGrpSpPr>
      <p:grpSpPr>
        <a:xfrm>
          <a:off x="0" y="0"/>
          <a:ext cx="0" cy="0"/>
          <a:chOff x="0" y="0"/>
          <a:chExt cx="0" cy="0"/>
        </a:xfrm>
      </p:grpSpPr>
      <p:sp>
        <p:nvSpPr>
          <p:cNvPr id="124" name="Picture Placeholder 40"/>
          <p:cNvSpPr/>
          <p:nvPr>
            <p:ph type="pic" idx="21"/>
          </p:nvPr>
        </p:nvSpPr>
        <p:spPr>
          <a:xfrm>
            <a:off x="0" y="0"/>
            <a:ext cx="9780103" cy="6804025"/>
          </a:xfrm>
          <a:prstGeom prst="rect">
            <a:avLst/>
          </a:prstGeom>
        </p:spPr>
        <p:txBody>
          <a:bodyPr lIns="91439" tIns="45719" rIns="91439" bIns="45719">
            <a:noAutofit/>
          </a:bodyPr>
          <a:lstStyle/>
          <a:p>
            <a:pPr/>
          </a:p>
        </p:txBody>
      </p:sp>
      <p:sp>
        <p:nvSpPr>
          <p:cNvPr id="125" name="Thank You"/>
          <p:cNvSpPr txBox="1"/>
          <p:nvPr>
            <p:ph type="title" hasCustomPrompt="1"/>
          </p:nvPr>
        </p:nvSpPr>
        <p:spPr>
          <a:xfrm>
            <a:off x="8458200" y="2798353"/>
            <a:ext cx="3733800" cy="1013685"/>
          </a:xfrm>
          <a:prstGeom prst="rect">
            <a:avLst/>
          </a:prstGeom>
          <a:solidFill>
            <a:srgbClr val="FFFFFF"/>
          </a:solidFill>
        </p:spPr>
        <p:txBody>
          <a:bodyPr lIns="179999" tIns="179999" rIns="179999" bIns="179999" anchor="t"/>
          <a:lstStyle>
            <a:lvl1pPr algn="r">
              <a:defRPr spc="-300" sz="6000"/>
            </a:lvl1pPr>
          </a:lstStyle>
          <a:p>
            <a:pPr/>
            <a:r>
              <a:t>Thank You</a:t>
            </a:r>
          </a:p>
        </p:txBody>
      </p:sp>
      <p:sp>
        <p:nvSpPr>
          <p:cNvPr id="126" name="Body Level One…"/>
          <p:cNvSpPr txBox="1"/>
          <p:nvPr>
            <p:ph type="body" sz="quarter" idx="1" hasCustomPrompt="1"/>
          </p:nvPr>
        </p:nvSpPr>
        <p:spPr>
          <a:xfrm>
            <a:off x="8458200" y="3957704"/>
            <a:ext cx="2910342" cy="316801"/>
          </a:xfrm>
          <a:prstGeom prst="rect">
            <a:avLst/>
          </a:prstGeom>
          <a:solidFill>
            <a:srgbClr val="404040"/>
          </a:solidFill>
        </p:spPr>
        <p:txBody>
          <a:bodyPr anchor="ctr"/>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Full Name</a:t>
            </a:r>
          </a:p>
          <a:p>
            <a:pPr lvl="1"/>
            <a:r>
              <a:t/>
            </a:r>
          </a:p>
          <a:p>
            <a:pPr lvl="2"/>
            <a:r>
              <a:t/>
            </a:r>
          </a:p>
          <a:p>
            <a:pPr lvl="3"/>
            <a:r>
              <a:t/>
            </a:r>
          </a:p>
          <a:p>
            <a:pPr lvl="4"/>
            <a:r>
              <a:t/>
            </a:r>
          </a:p>
        </p:txBody>
      </p:sp>
      <p:sp>
        <p:nvSpPr>
          <p:cNvPr id="127" name="Text Placeholder 6"/>
          <p:cNvSpPr/>
          <p:nvPr>
            <p:ph type="body" sz="quarter" idx="22" hasCustomPrompt="1"/>
          </p:nvPr>
        </p:nvSpPr>
        <p:spPr>
          <a:xfrm>
            <a:off x="8458200" y="4306722"/>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pPr/>
            <a:r>
              <a:t>Phone Number</a:t>
            </a:r>
          </a:p>
        </p:txBody>
      </p:sp>
      <p:sp>
        <p:nvSpPr>
          <p:cNvPr id="128" name="Text Placeholder 7"/>
          <p:cNvSpPr/>
          <p:nvPr>
            <p:ph type="body" sz="quarter" idx="23" hasCustomPrompt="1"/>
          </p:nvPr>
        </p:nvSpPr>
        <p:spPr>
          <a:xfrm>
            <a:off x="8458200" y="4655739"/>
            <a:ext cx="2910343" cy="316801"/>
          </a:xfrm>
          <a:prstGeom prst="rect">
            <a:avLst/>
          </a:prstGeom>
          <a:solidFill>
            <a:srgbClr val="404040"/>
          </a:solidFill>
        </p:spPr>
        <p:txBody>
          <a:bodyPr anchor="ctr"/>
          <a:lstStyle>
            <a:lvl1pPr marL="0" indent="0" algn="r" defTabSz="896111">
              <a:spcBef>
                <a:spcPts val="900"/>
              </a:spcBef>
              <a:buSzTx/>
              <a:buFontTx/>
              <a:buNone/>
              <a:defRPr sz="1764">
                <a:solidFill>
                  <a:srgbClr val="FFFFFF"/>
                </a:solidFill>
              </a:defRPr>
            </a:lvl1pPr>
          </a:lstStyle>
          <a:p>
            <a:pPr/>
            <a:r>
              <a:t>Email or Social Media Handle</a:t>
            </a:r>
          </a:p>
        </p:txBody>
      </p:sp>
      <p:sp>
        <p:nvSpPr>
          <p:cNvPr id="129" name="Text Placeholder 8"/>
          <p:cNvSpPr/>
          <p:nvPr>
            <p:ph type="body" sz="quarter" idx="24" hasCustomPrompt="1"/>
          </p:nvPr>
        </p:nvSpPr>
        <p:spPr>
          <a:xfrm>
            <a:off x="8458200" y="5004756"/>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pPr/>
            <a:r>
              <a:t>Company Website</a:t>
            </a:r>
          </a:p>
        </p:txBody>
      </p:sp>
      <p:sp>
        <p:nvSpPr>
          <p:cNvPr id="130"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31"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32"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33" name="Rectangle 7"/>
          <p:cNvSpPr/>
          <p:nvPr/>
        </p:nvSpPr>
        <p:spPr>
          <a:xfrm>
            <a:off x="8458200" y="2685912"/>
            <a:ext cx="3733800"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ubtitle, and Content">
    <p:spTree>
      <p:nvGrpSpPr>
        <p:cNvPr id="1" name=""/>
        <p:cNvGrpSpPr/>
        <p:nvPr/>
      </p:nvGrpSpPr>
      <p:grpSpPr>
        <a:xfrm>
          <a:off x="0" y="0"/>
          <a:ext cx="0" cy="0"/>
          <a:chOff x="0" y="0"/>
          <a:chExt cx="0" cy="0"/>
        </a:xfrm>
      </p:grpSpPr>
      <p:sp>
        <p:nvSpPr>
          <p:cNvPr id="141" name="Click to edit page title"/>
          <p:cNvSpPr txBox="1"/>
          <p:nvPr>
            <p:ph type="title" hasCustomPrompt="1"/>
          </p:nvPr>
        </p:nvSpPr>
        <p:spPr>
          <a:prstGeom prst="rect">
            <a:avLst/>
          </a:prstGeom>
        </p:spPr>
        <p:txBody>
          <a:bodyPr/>
          <a:lstStyle/>
          <a:p>
            <a:pPr/>
            <a:r>
              <a:t>Click to edit page title</a:t>
            </a:r>
          </a:p>
        </p:txBody>
      </p:sp>
      <p:sp>
        <p:nvSpPr>
          <p:cNvPr id="142"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with Subtitle">
    <p:spTree>
      <p:nvGrpSpPr>
        <p:cNvPr id="1" name=""/>
        <p:cNvGrpSpPr/>
        <p:nvPr/>
      </p:nvGrpSpPr>
      <p:grpSpPr>
        <a:xfrm>
          <a:off x="0" y="0"/>
          <a:ext cx="0" cy="0"/>
          <a:chOff x="0" y="0"/>
          <a:chExt cx="0" cy="0"/>
        </a:xfrm>
      </p:grpSpPr>
      <p:sp>
        <p:nvSpPr>
          <p:cNvPr id="150"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51"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52" name="Text Placeholder 4"/>
          <p:cNvSpPr/>
          <p:nvPr>
            <p:ph type="body" sz="half" idx="21"/>
          </p:nvPr>
        </p:nvSpPr>
        <p:spPr>
          <a:xfrm>
            <a:off x="6299887" y="1511250"/>
            <a:ext cx="5472114" cy="4680000"/>
          </a:xfrm>
          <a:prstGeom prst="rect">
            <a:avLst/>
          </a:prstGeom>
        </p:spPr>
        <p:txBody>
          <a:bodyPr/>
          <a:lstStyle/>
          <a:p>
            <a:pP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60"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61"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62" name="Text Placeholder 4"/>
          <p:cNvSpPr/>
          <p:nvPr>
            <p:ph type="body" sz="half" idx="21"/>
          </p:nvPr>
        </p:nvSpPr>
        <p:spPr>
          <a:xfrm>
            <a:off x="4301549" y="1511476"/>
            <a:ext cx="3600451" cy="4679249"/>
          </a:xfrm>
          <a:prstGeom prst="rect">
            <a:avLst/>
          </a:prstGeom>
        </p:spPr>
        <p:txBody>
          <a:bodyPr/>
          <a:lstStyle/>
          <a:p>
            <a:pPr/>
          </a:p>
        </p:txBody>
      </p:sp>
      <p:sp>
        <p:nvSpPr>
          <p:cNvPr id="163" name="Text Placeholder 5"/>
          <p:cNvSpPr/>
          <p:nvPr>
            <p:ph type="body" sz="half" idx="22"/>
          </p:nvPr>
        </p:nvSpPr>
        <p:spPr>
          <a:xfrm>
            <a:off x="8171550" y="1511474"/>
            <a:ext cx="3600451" cy="4679252"/>
          </a:xfrm>
          <a:prstGeom prst="rect">
            <a:avLst/>
          </a:prstGeom>
        </p:spPr>
        <p:txBody>
          <a:bodyPr/>
          <a:lstStyle/>
          <a:p>
            <a:pP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 Column">
    <p:spTree>
      <p:nvGrpSpPr>
        <p:cNvPr id="1" name=""/>
        <p:cNvGrpSpPr/>
        <p:nvPr/>
      </p:nvGrpSpPr>
      <p:grpSpPr>
        <a:xfrm>
          <a:off x="0" y="0"/>
          <a:ext cx="0" cy="0"/>
          <a:chOff x="0" y="0"/>
          <a:chExt cx="0" cy="0"/>
        </a:xfrm>
      </p:grpSpPr>
      <p:sp>
        <p:nvSpPr>
          <p:cNvPr id="171"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72"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73" name="Text Placeholder 4"/>
          <p:cNvSpPr/>
          <p:nvPr>
            <p:ph type="body" sz="quarter" idx="21"/>
          </p:nvPr>
        </p:nvSpPr>
        <p:spPr>
          <a:xfrm>
            <a:off x="2726412" y="1511999"/>
            <a:ext cx="2160589" cy="4679251"/>
          </a:xfrm>
          <a:prstGeom prst="rect">
            <a:avLst/>
          </a:prstGeom>
        </p:spPr>
        <p:txBody>
          <a:bodyPr/>
          <a:lstStyle/>
          <a:p>
            <a:pPr/>
          </a:p>
        </p:txBody>
      </p:sp>
      <p:sp>
        <p:nvSpPr>
          <p:cNvPr id="174" name="Text Placeholder 5"/>
          <p:cNvSpPr/>
          <p:nvPr>
            <p:ph type="body" sz="quarter" idx="22"/>
          </p:nvPr>
        </p:nvSpPr>
        <p:spPr>
          <a:xfrm>
            <a:off x="5021412" y="1511999"/>
            <a:ext cx="2160589" cy="4679251"/>
          </a:xfrm>
          <a:prstGeom prst="rect">
            <a:avLst/>
          </a:prstGeom>
        </p:spPr>
        <p:txBody>
          <a:bodyPr/>
          <a:lstStyle/>
          <a:p>
            <a:pPr/>
          </a:p>
        </p:txBody>
      </p:sp>
      <p:sp>
        <p:nvSpPr>
          <p:cNvPr id="175" name="Text Placeholder 6"/>
          <p:cNvSpPr/>
          <p:nvPr>
            <p:ph type="body" sz="quarter" idx="23"/>
          </p:nvPr>
        </p:nvSpPr>
        <p:spPr>
          <a:xfrm>
            <a:off x="7316412" y="1507535"/>
            <a:ext cx="2160589" cy="4679251"/>
          </a:xfrm>
          <a:prstGeom prst="rect">
            <a:avLst/>
          </a:prstGeom>
        </p:spPr>
        <p:txBody>
          <a:bodyPr/>
          <a:lstStyle/>
          <a:p>
            <a:pPr/>
          </a:p>
        </p:txBody>
      </p:sp>
      <p:sp>
        <p:nvSpPr>
          <p:cNvPr id="176" name="Text Placeholder 7"/>
          <p:cNvSpPr/>
          <p:nvPr>
            <p:ph type="body" sz="quarter" idx="24"/>
          </p:nvPr>
        </p:nvSpPr>
        <p:spPr>
          <a:xfrm>
            <a:off x="9611411" y="1507535"/>
            <a:ext cx="2160589" cy="4683715"/>
          </a:xfrm>
          <a:prstGeom prst="rect">
            <a:avLst/>
          </a:prstGeom>
        </p:spPr>
        <p:txBody>
          <a:bodyPr/>
          <a:lstStyle/>
          <a:p>
            <a:pP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2F2F2"/>
        </a:solidFill>
      </p:bgPr>
    </p:bg>
    <p:spTree>
      <p:nvGrpSpPr>
        <p:cNvPr id="1" name=""/>
        <p:cNvGrpSpPr/>
        <p:nvPr/>
      </p:nvGrpSpPr>
      <p:grpSpPr>
        <a:xfrm>
          <a:off x="0" y="0"/>
          <a:ext cx="0" cy="0"/>
          <a:chOff x="0" y="0"/>
          <a:chExt cx="0" cy="0"/>
        </a:xfrm>
      </p:grpSpPr>
      <p:sp>
        <p:nvSpPr>
          <p:cNvPr id="184" name="Click to edit presentation title"/>
          <p:cNvSpPr txBox="1"/>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85" name="Body Level One…"/>
          <p:cNvSpPr txBox="1"/>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algn="ctr">
              <a:buSzTx/>
              <a:buFontTx/>
              <a:buNone/>
              <a:defRPr>
                <a:solidFill>
                  <a:srgbClr val="FFFFFF"/>
                </a:solidFill>
              </a:defRPr>
            </a:lvl1pPr>
            <a:lvl2pPr algn="ctr">
              <a:buFontTx/>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6"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87"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88"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89" name="Rectangle 7"/>
          <p:cNvSpPr/>
          <p:nvPr/>
        </p:nvSpPr>
        <p:spPr>
          <a:xfrm>
            <a:off x="9780588" y="269861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90" name="Slide Number"/>
          <p:cNvSpPr txBox="1"/>
          <p:nvPr>
            <p:ph type="sldNum" sz="quarter" idx="2"/>
          </p:nvPr>
        </p:nvSpPr>
        <p:spPr>
          <a:xfrm>
            <a:off x="87376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404040"/>
        </a:solidFill>
      </p:bgPr>
    </p:bg>
    <p:spTree>
      <p:nvGrpSpPr>
        <p:cNvPr id="1" name=""/>
        <p:cNvGrpSpPr/>
        <p:nvPr/>
      </p:nvGrpSpPr>
      <p:grpSpPr>
        <a:xfrm>
          <a:off x="0" y="0"/>
          <a:ext cx="0" cy="0"/>
          <a:chOff x="0" y="0"/>
          <a:chExt cx="0" cy="0"/>
        </a:xfrm>
      </p:grpSpPr>
      <p:sp>
        <p:nvSpPr>
          <p:cNvPr id="197" name="Click to edit section divider"/>
          <p:cNvSpPr txBox="1"/>
          <p:nvPr>
            <p:ph type="title" hasCustomPrompt="1"/>
          </p:nvPr>
        </p:nvSpPr>
        <p:spPr>
          <a:xfrm>
            <a:off x="-1700" y="2156225"/>
            <a:ext cx="5958000" cy="1958401"/>
          </a:xfrm>
          <a:prstGeom prst="rect">
            <a:avLst/>
          </a:prstGeom>
          <a:solidFill>
            <a:srgbClr val="FFFFFF"/>
          </a:solidFill>
        </p:spPr>
        <p:txBody>
          <a:bodyPr lIns="179999" tIns="179999" rIns="179999" bIns="179999"/>
          <a:lstStyle>
            <a:lvl1pPr>
              <a:defRPr spc="-300" sz="6000"/>
            </a:lvl1pPr>
          </a:lstStyle>
          <a:p>
            <a:pPr/>
            <a:r>
              <a:t>Click to edit section divider</a:t>
            </a:r>
          </a:p>
        </p:txBody>
      </p:sp>
      <p:sp>
        <p:nvSpPr>
          <p:cNvPr id="198"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199"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200"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01"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02" name="Slide Number"/>
          <p:cNvSpPr txBox="1"/>
          <p:nvPr>
            <p:ph type="sldNum" sz="quarter" idx="2"/>
          </p:nvPr>
        </p:nvSpPr>
        <p:spPr>
          <a:prstGeom prst="rect">
            <a:avLst/>
          </a:prstGeom>
        </p:spPr>
        <p:txBody>
          <a:bodyPr/>
          <a:lstStyle/>
          <a:p>
            <a:pPr/>
            <a:fld id="{86CB4B4D-7CA3-9044-876B-883B54F8677D}" type="slidenum"/>
          </a:p>
        </p:txBody>
      </p:sp>
      <p:sp>
        <p:nvSpPr>
          <p:cNvPr id="203" name="Body Level One…"/>
          <p:cNvSpPr txBox="1"/>
          <p:nvPr>
            <p:ph type="body" sz="quarter" idx="1"/>
          </p:nvPr>
        </p:nvSpPr>
        <p:spPr>
          <a:xfrm>
            <a:off x="0" y="4114627"/>
            <a:ext cx="5956300" cy="1095057"/>
          </a:xfrm>
          <a:prstGeom prst="rect">
            <a:avLst/>
          </a:prstGeom>
          <a:solidFill>
            <a:srgbClr val="000000">
              <a:alpha val="80000"/>
            </a:srgbClr>
          </a:solidFill>
        </p:spPr>
        <p:txBody>
          <a:bodyPr lIns="179999" tIns="179999" rIns="179999" bIns="179999"/>
          <a:lstStyle>
            <a:lvl1pPr>
              <a:buSzTx/>
              <a:buFontTx/>
              <a:buNone/>
              <a:defRPr>
                <a:solidFill>
                  <a:srgbClr val="FFFFFF"/>
                </a:solidFill>
              </a:defRPr>
            </a:lvl1pPr>
            <a:lvl2pPr>
              <a:buFontTx/>
              <a:defRPr>
                <a:solidFill>
                  <a:srgbClr val="FFFFFF"/>
                </a:solidFill>
              </a:defRPr>
            </a:lvl2pPr>
            <a:lvl3pPr>
              <a:buFontTx/>
              <a:defRPr>
                <a:solidFill>
                  <a:srgbClr val="FFFFFF"/>
                </a:solidFill>
              </a:defRPr>
            </a:lvl3pPr>
            <a:lvl4pPr>
              <a:buFontTx/>
              <a:defRPr>
                <a:solidFill>
                  <a:srgbClr val="FFFFFF"/>
                </a:solidFill>
              </a:defRPr>
            </a:lvl4pPr>
            <a:lvl5pP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0" name="Click to edit page title"/>
          <p:cNvSpPr txBox="1"/>
          <p:nvPr>
            <p:ph type="title" hasCustomPrompt="1"/>
          </p:nvPr>
        </p:nvSpPr>
        <p:spPr>
          <a:prstGeom prst="rect">
            <a:avLst/>
          </a:prstGeom>
        </p:spPr>
        <p:txBody>
          <a:bodyPr/>
          <a:lstStyle/>
          <a:p>
            <a:pPr/>
            <a:r>
              <a:t>Click to edit page title</a:t>
            </a:r>
          </a:p>
        </p:txBody>
      </p:sp>
      <p:sp>
        <p:nvSpPr>
          <p:cNvPr id="21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19"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220" name="Slide Number"/>
          <p:cNvSpPr txBox="1"/>
          <p:nvPr>
            <p:ph type="sldNum" sz="quarter" idx="2"/>
          </p:nvPr>
        </p:nvSpPr>
        <p:spPr>
          <a:prstGeom prst="rect">
            <a:avLst/>
          </a:prstGeom>
        </p:spPr>
        <p:txBody>
          <a:bodyPr/>
          <a:lstStyle/>
          <a:p>
            <a:pPr/>
            <a:fld id="{86CB4B4D-7CA3-9044-876B-883B54F8677D}" type="slidenum"/>
          </a:p>
        </p:txBody>
      </p:sp>
      <p:sp>
        <p:nvSpPr>
          <p:cNvPr id="221" name="Body Level One…"/>
          <p:cNvSpPr txBox="1"/>
          <p:nvPr>
            <p:ph type="body" sz="half" idx="1"/>
          </p:nvPr>
        </p:nvSpPr>
        <p:spPr>
          <a:xfrm>
            <a:off x="6311886" y="1007249"/>
            <a:ext cx="5460115" cy="5169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28"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229" name="Slide Number"/>
          <p:cNvSpPr txBox="1"/>
          <p:nvPr>
            <p:ph type="sldNum" sz="quarter" idx="2"/>
          </p:nvPr>
        </p:nvSpPr>
        <p:spPr>
          <a:prstGeom prst="rect">
            <a:avLst/>
          </a:prstGeom>
        </p:spPr>
        <p:txBody>
          <a:bodyPr/>
          <a:lstStyle/>
          <a:p>
            <a:pPr/>
            <a:fld id="{86CB4B4D-7CA3-9044-876B-883B54F8677D}" type="slidenum"/>
          </a:p>
        </p:txBody>
      </p:sp>
      <p:sp>
        <p:nvSpPr>
          <p:cNvPr id="230" name="Rectangle 10"/>
          <p:cNvSpPr/>
          <p:nvPr/>
        </p:nvSpPr>
        <p:spPr>
          <a:xfrm>
            <a:off x="431800" y="1016230"/>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31" name="Rectangle 11"/>
          <p:cNvSpPr/>
          <p:nvPr/>
        </p:nvSpPr>
        <p:spPr>
          <a:xfrm>
            <a:off x="6299887" y="1016230"/>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232" name="Body Level One…"/>
          <p:cNvSpPr txBox="1"/>
          <p:nvPr>
            <p:ph type="body" sz="quarter" idx="1"/>
          </p:nvPr>
        </p:nvSpPr>
        <p:spPr>
          <a:xfrm>
            <a:off x="431800" y="1224127"/>
            <a:ext cx="5448116" cy="358776"/>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33" name="Text Placeholder 4"/>
          <p:cNvSpPr/>
          <p:nvPr>
            <p:ph type="body" sz="quarter" idx="21"/>
          </p:nvPr>
        </p:nvSpPr>
        <p:spPr>
          <a:xfrm>
            <a:off x="6312086" y="1224127"/>
            <a:ext cx="5447915" cy="358776"/>
          </a:xfrm>
          <a:prstGeom prst="rect">
            <a:avLst/>
          </a:prstGeom>
        </p:spPr>
        <p:txBody>
          <a:bodyPr anchor="b"/>
          <a:lstStyle/>
          <a:p>
            <a:pPr marL="0" indent="0">
              <a:buSzTx/>
              <a:buFontTx/>
              <a:buNone/>
              <a:defRPr b="1" sz="2400"/>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1">
    <p:spTree>
      <p:nvGrpSpPr>
        <p:cNvPr id="1" name=""/>
        <p:cNvGrpSpPr/>
        <p:nvPr/>
      </p:nvGrpSpPr>
      <p:grpSpPr>
        <a:xfrm>
          <a:off x="0" y="0"/>
          <a:ext cx="0" cy="0"/>
          <a:chOff x="0" y="0"/>
          <a:chExt cx="0" cy="0"/>
        </a:xfrm>
      </p:grpSpPr>
      <p:sp>
        <p:nvSpPr>
          <p:cNvPr id="31" name="Picture Placeholder 6"/>
          <p:cNvSpPr/>
          <p:nvPr>
            <p:ph type="pic" idx="21"/>
          </p:nvPr>
        </p:nvSpPr>
        <p:spPr>
          <a:xfrm>
            <a:off x="6096000" y="-2"/>
            <a:ext cx="6096000" cy="6371353"/>
          </a:xfrm>
          <a:prstGeom prst="rect">
            <a:avLst/>
          </a:prstGeom>
        </p:spPr>
        <p:txBody>
          <a:bodyPr lIns="91439" tIns="45719" rIns="91439" bIns="45719">
            <a:noAutofit/>
          </a:bodyPr>
          <a:lstStyle/>
          <a:p>
            <a:pPr/>
          </a:p>
        </p:txBody>
      </p:sp>
      <p:sp>
        <p:nvSpPr>
          <p:cNvPr id="32" name="Edit page title"/>
          <p:cNvSpPr txBox="1"/>
          <p:nvPr>
            <p:ph type="title" hasCustomPrompt="1"/>
          </p:nvPr>
        </p:nvSpPr>
        <p:spPr>
          <a:xfrm>
            <a:off x="7111800" y="3802898"/>
            <a:ext cx="4648201" cy="985001"/>
          </a:xfrm>
          <a:prstGeom prst="rect">
            <a:avLst/>
          </a:prstGeom>
          <a:solidFill>
            <a:srgbClr val="FFFFFF"/>
          </a:solidFill>
        </p:spPr>
        <p:txBody>
          <a:bodyPr lIns="179999" tIns="179999" rIns="179999" bIns="179999"/>
          <a:lstStyle>
            <a:lvl1pPr algn="r">
              <a:defRPr spc="-300" sz="6000"/>
            </a:lvl1pPr>
          </a:lstStyle>
          <a:p>
            <a:pPr/>
            <a:r>
              <a:t>Edit page title</a:t>
            </a:r>
          </a:p>
        </p:txBody>
      </p:sp>
      <p:sp>
        <p:nvSpPr>
          <p:cNvPr id="33" name="Body Level One…"/>
          <p:cNvSpPr txBox="1"/>
          <p:nvPr>
            <p:ph type="body" sz="quarter" idx="1" hasCustomPrompt="1"/>
          </p:nvPr>
        </p:nvSpPr>
        <p:spPr>
          <a:xfrm>
            <a:off x="7111800" y="4787900"/>
            <a:ext cx="4648201" cy="1162800"/>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Subtitle</a:t>
            </a:r>
          </a:p>
          <a:p>
            <a:pPr lvl="1"/>
            <a:r>
              <a:t/>
            </a:r>
          </a:p>
          <a:p>
            <a:pPr lvl="2"/>
            <a:r>
              <a:t/>
            </a:r>
          </a:p>
          <a:p>
            <a:pPr lvl="3"/>
            <a:r>
              <a:t/>
            </a:r>
          </a:p>
          <a:p>
            <a:pPr lvl="4"/>
            <a:r>
              <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
        <p:nvSpPr>
          <p:cNvPr id="35" name="Rectangle 7"/>
          <p:cNvSpPr/>
          <p:nvPr/>
        </p:nvSpPr>
        <p:spPr>
          <a:xfrm>
            <a:off x="9348588" y="3700774"/>
            <a:ext cx="2411413" cy="114825"/>
          </a:xfrm>
          <a:prstGeom prst="rect">
            <a:avLst/>
          </a:prstGeom>
          <a:solidFill>
            <a:schemeClr val="accent2"/>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40" name="Click to edit page title"/>
          <p:cNvSpPr txBox="1"/>
          <p:nvPr>
            <p:ph type="title" hasCustomPrompt="1"/>
          </p:nvPr>
        </p:nvSpPr>
        <p:spPr>
          <a:xfrm>
            <a:off x="431999" y="431999"/>
            <a:ext cx="3932039" cy="1411277"/>
          </a:xfrm>
          <a:prstGeom prst="rect">
            <a:avLst/>
          </a:prstGeom>
        </p:spPr>
        <p:txBody>
          <a:bodyPr anchor="b"/>
          <a:lstStyle/>
          <a:p>
            <a:pPr/>
            <a:r>
              <a:t>Click to edit page title</a:t>
            </a:r>
          </a:p>
        </p:txBody>
      </p:sp>
      <p:sp>
        <p:nvSpPr>
          <p:cNvPr id="241" name="Slide Number"/>
          <p:cNvSpPr txBox="1"/>
          <p:nvPr>
            <p:ph type="sldNum" sz="quarter" idx="2"/>
          </p:nvPr>
        </p:nvSpPr>
        <p:spPr>
          <a:prstGeom prst="rect">
            <a:avLst/>
          </a:prstGeom>
        </p:spPr>
        <p:txBody>
          <a:bodyPr/>
          <a:lstStyle/>
          <a:p>
            <a:pPr/>
            <a:fld id="{86CB4B4D-7CA3-9044-876B-883B54F8677D}" type="slidenum"/>
          </a:p>
        </p:txBody>
      </p:sp>
      <p:sp>
        <p:nvSpPr>
          <p:cNvPr id="242" name="Rectangle 10"/>
          <p:cNvSpPr/>
          <p:nvPr/>
        </p:nvSpPr>
        <p:spPr>
          <a:xfrm>
            <a:off x="431800" y="1892925"/>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43" name="Body Level One…"/>
          <p:cNvSpPr txBox="1"/>
          <p:nvPr>
            <p:ph type="body" idx="1"/>
          </p:nvPr>
        </p:nvSpPr>
        <p:spPr>
          <a:xfrm>
            <a:off x="4788815" y="432001"/>
            <a:ext cx="6971185" cy="5429051"/>
          </a:xfrm>
          <a:prstGeom prst="rect">
            <a:avLst/>
          </a:prstGeom>
        </p:spPr>
        <p:txBody>
          <a:bodyPr/>
          <a:lstStyle>
            <a:lvl1pPr>
              <a:defRPr sz="2000"/>
            </a:lvl1pPr>
            <a:lvl2pPr marL="573616" indent="-306916">
              <a:defRPr sz="2000"/>
            </a:lvl2pPr>
            <a:lvl3pPr marL="876300" indent="-333375">
              <a:defRPr sz="2000"/>
            </a:lvl3pPr>
            <a:lvl4pPr marL="1190625" indent="-381000">
              <a:defRPr sz="2000"/>
            </a:lvl4pPr>
            <a:lvl5pPr marL="1457325" indent="-381000">
              <a:defRPr sz="2000"/>
            </a:lvl5pPr>
          </a:lstStyle>
          <a:p>
            <a:pPr/>
            <a:r>
              <a:t>Body Level One</a:t>
            </a:r>
          </a:p>
          <a:p>
            <a:pPr lvl="1"/>
            <a:r>
              <a:t>Body Level Two</a:t>
            </a:r>
          </a:p>
          <a:p>
            <a:pPr lvl="2"/>
            <a:r>
              <a:t>Body Level Three</a:t>
            </a:r>
          </a:p>
          <a:p>
            <a:pPr lvl="3"/>
            <a:r>
              <a:t>Body Level Four</a:t>
            </a:r>
          </a:p>
          <a:p>
            <a:pPr lvl="4"/>
            <a:r>
              <a:t>Body Level Five</a:t>
            </a:r>
          </a:p>
        </p:txBody>
      </p:sp>
      <p:sp>
        <p:nvSpPr>
          <p:cNvPr id="244" name="Text Placeholder 3"/>
          <p:cNvSpPr/>
          <p:nvPr>
            <p:ph type="body" sz="quarter" idx="21"/>
          </p:nvPr>
        </p:nvSpPr>
        <p:spPr>
          <a:xfrm>
            <a:off x="431999" y="2057400"/>
            <a:ext cx="3932239" cy="3811588"/>
          </a:xfrm>
          <a:prstGeom prst="rect">
            <a:avLst/>
          </a:prstGeom>
        </p:spPr>
        <p:txBody>
          <a:bodyPr/>
          <a:lstStyle/>
          <a:p>
            <a:pPr marL="0" indent="0">
              <a:buSzTx/>
              <a:buFontTx/>
              <a:buNone/>
              <a:defRPr sz="1600"/>
            </a:pP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51" name="Click to edit page title"/>
          <p:cNvSpPr txBox="1"/>
          <p:nvPr>
            <p:ph type="title" hasCustomPrompt="1"/>
          </p:nvPr>
        </p:nvSpPr>
        <p:spPr>
          <a:xfrm>
            <a:off x="431999" y="431999"/>
            <a:ext cx="3932039" cy="1411277"/>
          </a:xfrm>
          <a:prstGeom prst="rect">
            <a:avLst/>
          </a:prstGeom>
        </p:spPr>
        <p:txBody>
          <a:bodyPr anchor="b"/>
          <a:lstStyle/>
          <a:p>
            <a:pPr/>
            <a:r>
              <a:t>Click to edit page title</a:t>
            </a:r>
          </a:p>
        </p:txBody>
      </p:sp>
      <p:sp>
        <p:nvSpPr>
          <p:cNvPr id="252" name="Slide Number"/>
          <p:cNvSpPr txBox="1"/>
          <p:nvPr>
            <p:ph type="sldNum" sz="quarter" idx="2"/>
          </p:nvPr>
        </p:nvSpPr>
        <p:spPr>
          <a:prstGeom prst="rect">
            <a:avLst/>
          </a:prstGeom>
        </p:spPr>
        <p:txBody>
          <a:bodyPr/>
          <a:lstStyle/>
          <a:p>
            <a:pPr/>
            <a:fld id="{86CB4B4D-7CA3-9044-876B-883B54F8677D}" type="slidenum"/>
          </a:p>
        </p:txBody>
      </p:sp>
      <p:sp>
        <p:nvSpPr>
          <p:cNvPr id="253" name="Rectangle 10"/>
          <p:cNvSpPr/>
          <p:nvPr/>
        </p:nvSpPr>
        <p:spPr>
          <a:xfrm>
            <a:off x="431800" y="1892925"/>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254" name="Body Level One…"/>
          <p:cNvSpPr txBox="1"/>
          <p:nvPr>
            <p:ph type="body" sz="quarter" idx="1"/>
          </p:nvPr>
        </p:nvSpPr>
        <p:spPr>
          <a:xfrm>
            <a:off x="431999"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55" name="Picture Placeholder 2"/>
          <p:cNvSpPr/>
          <p:nvPr>
            <p:ph type="pic" idx="21"/>
          </p:nvPr>
        </p:nvSpPr>
        <p:spPr>
          <a:xfrm>
            <a:off x="4788815" y="432001"/>
            <a:ext cx="6971185" cy="5429051"/>
          </a:xfrm>
          <a:prstGeom prst="rect">
            <a:avLst/>
          </a:prstGeom>
        </p:spPr>
        <p:txBody>
          <a:bodyPr lIns="91439" tIns="45719" rIns="91439" bIns="45719">
            <a:noAutofit/>
          </a:bodyPr>
          <a:lstStyle/>
          <a:p>
            <a:pP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Subtitle">
    <p:spTree>
      <p:nvGrpSpPr>
        <p:cNvPr id="1" name=""/>
        <p:cNvGrpSpPr/>
        <p:nvPr/>
      </p:nvGrpSpPr>
      <p:grpSpPr>
        <a:xfrm>
          <a:off x="0" y="0"/>
          <a:ext cx="0" cy="0"/>
          <a:chOff x="0" y="0"/>
          <a:chExt cx="0" cy="0"/>
        </a:xfrm>
      </p:grpSpPr>
      <p:sp>
        <p:nvSpPr>
          <p:cNvPr id="262" name="Click to edit page title"/>
          <p:cNvSpPr txBox="1"/>
          <p:nvPr>
            <p:ph type="title" hasCustomPrompt="1"/>
          </p:nvPr>
        </p:nvSpPr>
        <p:spPr>
          <a:prstGeom prst="rect">
            <a:avLst/>
          </a:prstGeom>
        </p:spPr>
        <p:txBody>
          <a:bodyPr/>
          <a:lstStyle/>
          <a:p>
            <a:pPr/>
            <a:r>
              <a:t>Click to edit page title</a:t>
            </a:r>
          </a:p>
        </p:txBody>
      </p:sp>
      <p:sp>
        <p:nvSpPr>
          <p:cNvPr id="263"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p>
            <a:pPr/>
            <a:fld id="{86CB4B4D-7CA3-9044-876B-883B54F8677D}" type="slidenum"/>
          </a:p>
        </p:txBody>
      </p:sp>
      <p:graphicFrame>
        <p:nvGraphicFramePr>
          <p:cNvPr id="265" name="Gross Revenue Placeholder ChartChart 7"/>
          <p:cNvGraphicFramePr/>
          <p:nvPr/>
        </p:nvGraphicFramePr>
        <p:xfrm>
          <a:off x="852230" y="1632226"/>
          <a:ext cx="2845910" cy="4311628"/>
        </p:xfrm>
        <a:graphic xmlns:a="http://schemas.openxmlformats.org/drawingml/2006/main">
          <a:graphicData uri="http://schemas.openxmlformats.org/drawingml/2006/chart">
            <c:chart xmlns:c="http://schemas.openxmlformats.org/drawingml/2006/chart" r:id="rId2"/>
          </a:graphicData>
        </a:graphic>
      </p:graphicFrame>
      <p:graphicFrame>
        <p:nvGraphicFramePr>
          <p:cNvPr id="266" name="Gross Revenue Placeholder ChartChart 8"/>
          <p:cNvGraphicFramePr/>
          <p:nvPr/>
        </p:nvGraphicFramePr>
        <p:xfrm>
          <a:off x="3405656" y="1250712"/>
          <a:ext cx="5391801" cy="5391802"/>
        </p:xfrm>
        <a:graphic xmlns:a="http://schemas.openxmlformats.org/drawingml/2006/main">
          <a:graphicData uri="http://schemas.openxmlformats.org/drawingml/2006/chart">
            <c:chart xmlns:c="http://schemas.openxmlformats.org/drawingml/2006/chart" r:id="rId3"/>
          </a:graphicData>
        </a:graphic>
      </p:graphicFrame>
      <p:graphicFrame>
        <p:nvGraphicFramePr>
          <p:cNvPr id="267" name="Gross Revenue Placeholder ChartChart 9"/>
          <p:cNvGraphicFramePr/>
          <p:nvPr/>
        </p:nvGraphicFramePr>
        <p:xfrm>
          <a:off x="8802430" y="1365526"/>
          <a:ext cx="2820928" cy="4514828"/>
        </p:xfrm>
        <a:graphic xmlns:a="http://schemas.openxmlformats.org/drawingml/2006/main">
          <a:graphicData uri="http://schemas.openxmlformats.org/drawingml/2006/chart">
            <c:chart xmlns:c="http://schemas.openxmlformats.org/drawingml/2006/chart" r:id="rId4"/>
          </a:graphicData>
        </a:graphic>
      </p:graphicFrame>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74" name="Slide Number"/>
          <p:cNvSpPr txBox="1"/>
          <p:nvPr>
            <p:ph type="sldNum" sz="quarter" idx="2"/>
          </p:nvPr>
        </p:nvSpPr>
        <p:spPr>
          <a:prstGeom prst="rect">
            <a:avLst/>
          </a:prstGeom>
        </p:spPr>
        <p:txBody>
          <a:bodyPr/>
          <a:lstStyle/>
          <a:p>
            <a:pPr/>
            <a:fld id="{86CB4B4D-7CA3-9044-876B-883B54F8677D}" type="slidenum"/>
          </a:p>
        </p:txBody>
      </p:sp>
      <p:sp>
        <p:nvSpPr>
          <p:cNvPr id="275"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Only">
    <p:spTree>
      <p:nvGrpSpPr>
        <p:cNvPr id="1" name=""/>
        <p:cNvGrpSpPr/>
        <p:nvPr/>
      </p:nvGrpSpPr>
      <p:grpSpPr>
        <a:xfrm>
          <a:off x="0" y="0"/>
          <a:ext cx="0" cy="0"/>
          <a:chOff x="0" y="0"/>
          <a:chExt cx="0" cy="0"/>
        </a:xfrm>
      </p:grpSpPr>
      <p:sp>
        <p:nvSpPr>
          <p:cNvPr id="282" name="Slide Number"/>
          <p:cNvSpPr txBox="1"/>
          <p:nvPr>
            <p:ph type="sldNum" sz="quarter" idx="2"/>
          </p:nvPr>
        </p:nvSpPr>
        <p:spPr>
          <a:prstGeom prst="rect">
            <a:avLst/>
          </a:prstGeom>
        </p:spPr>
        <p:txBody>
          <a:bodyPr/>
          <a:lstStyle/>
          <a:p>
            <a:pPr/>
            <a:fld id="{86CB4B4D-7CA3-9044-876B-883B54F8677D}" type="slidenum"/>
          </a:p>
        </p:txBody>
      </p:sp>
      <p:sp>
        <p:nvSpPr>
          <p:cNvPr id="283" name="Title Text"/>
          <p:cNvSpPr txBox="1"/>
          <p:nvPr>
            <p:ph type="title"/>
          </p:nvPr>
        </p:nvSpPr>
        <p:spPr>
          <a:prstGeom prst="rect">
            <a:avLst/>
          </a:prstGeom>
        </p:spPr>
        <p:txBody>
          <a:bodyPr/>
          <a:lstStyle/>
          <a:p>
            <a:pPr/>
            <a:r>
              <a:t>Title Text</a:t>
            </a:r>
          </a:p>
        </p:txBody>
      </p:sp>
      <p:sp>
        <p:nvSpPr>
          <p:cNvPr id="284" name="Body Level One…"/>
          <p:cNvSpPr txBox="1"/>
          <p:nvPr>
            <p:ph type="body" sz="half" idx="1"/>
          </p:nvPr>
        </p:nvSpPr>
        <p:spPr>
          <a:xfrm>
            <a:off x="1664369" y="2033588"/>
            <a:ext cx="8863264" cy="2790826"/>
          </a:xfrm>
          <a:prstGeom prst="rect">
            <a:avLst/>
          </a:prstGeom>
        </p:spPr>
        <p:txBody>
          <a:bodyPr anchor="ctr"/>
          <a:lstStyle>
            <a:lvl1pPr marL="0" indent="0" algn="ctr">
              <a:buSzTx/>
              <a:buFontTx/>
              <a:buNone/>
              <a:defRPr sz="6000"/>
            </a:lvl1pPr>
            <a:lvl2pPr marL="0" indent="266700" algn="ctr">
              <a:buSzTx/>
              <a:buFontTx/>
              <a:buNone/>
              <a:defRPr sz="6000"/>
            </a:lvl2pPr>
            <a:lvl3pPr marL="1685925" indent="-1143000" algn="ctr">
              <a:buFontTx/>
              <a:defRPr sz="6000"/>
            </a:lvl3pPr>
            <a:lvl4pPr marL="1952625" indent="-1143000" algn="ctr">
              <a:buFontTx/>
              <a:defRPr sz="6000"/>
            </a:lvl4pPr>
            <a:lvl5pPr marL="2219325" indent="-1143000" algn="ctr">
              <a:buFontTx/>
              <a:defRPr sz="6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2">
    <p:spTree>
      <p:nvGrpSpPr>
        <p:cNvPr id="1" name=""/>
        <p:cNvGrpSpPr/>
        <p:nvPr/>
      </p:nvGrpSpPr>
      <p:grpSpPr>
        <a:xfrm>
          <a:off x="0" y="0"/>
          <a:ext cx="0" cy="0"/>
          <a:chOff x="0" y="0"/>
          <a:chExt cx="0" cy="0"/>
        </a:xfrm>
      </p:grpSpPr>
      <p:sp>
        <p:nvSpPr>
          <p:cNvPr id="42" name="Picture Placeholder 6"/>
          <p:cNvSpPr/>
          <p:nvPr>
            <p:ph type="pic" idx="21"/>
          </p:nvPr>
        </p:nvSpPr>
        <p:spPr>
          <a:xfrm>
            <a:off x="0" y="-2"/>
            <a:ext cx="6096000" cy="6371353"/>
          </a:xfrm>
          <a:prstGeom prst="rect">
            <a:avLst/>
          </a:prstGeom>
        </p:spPr>
        <p:txBody>
          <a:bodyPr lIns="91439" tIns="45719" rIns="91439" bIns="45719">
            <a:noAutofit/>
          </a:bodyPr>
          <a:lstStyle/>
          <a:p>
            <a:pPr/>
          </a:p>
        </p:txBody>
      </p:sp>
      <p:sp>
        <p:nvSpPr>
          <p:cNvPr id="43" name="Click to edit page title"/>
          <p:cNvSpPr txBox="1"/>
          <p:nvPr>
            <p:ph type="title" hasCustomPrompt="1"/>
          </p:nvPr>
        </p:nvSpPr>
        <p:spPr>
          <a:xfrm>
            <a:off x="5118100" y="1869794"/>
            <a:ext cx="6641901" cy="1124347"/>
          </a:xfrm>
          <a:prstGeom prst="rect">
            <a:avLst/>
          </a:prstGeom>
          <a:solidFill>
            <a:srgbClr val="F2F2F2"/>
          </a:solidFill>
        </p:spPr>
        <p:txBody>
          <a:bodyPr lIns="179999" tIns="179999" rIns="179999" bIns="179999"/>
          <a:lstStyle>
            <a:lvl1pPr>
              <a:defRPr spc="-300" sz="6000"/>
            </a:lvl1pPr>
          </a:lstStyle>
          <a:p>
            <a:pPr/>
            <a:r>
              <a:t>Click to edit page title</a:t>
            </a:r>
          </a:p>
        </p:txBody>
      </p:sp>
      <p:sp>
        <p:nvSpPr>
          <p:cNvPr id="44" name="Body Level One…"/>
          <p:cNvSpPr txBox="1"/>
          <p:nvPr>
            <p:ph type="body" sz="quarter" idx="1" hasCustomPrompt="1"/>
          </p:nvPr>
        </p:nvSpPr>
        <p:spPr>
          <a:xfrm>
            <a:off x="5118334" y="2994141"/>
            <a:ext cx="6641627" cy="59015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pPr/>
            <a:r>
              <a:t>Subtitle</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
        <p:nvSpPr>
          <p:cNvPr id="46" name="Rectangle 7"/>
          <p:cNvSpPr/>
          <p:nvPr/>
        </p:nvSpPr>
        <p:spPr>
          <a:xfrm>
            <a:off x="9775824" y="1762068"/>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Slide 1">
    <p:bg>
      <p:bgPr>
        <a:solidFill>
          <a:srgbClr val="F2F2F2"/>
        </a:solidFill>
      </p:bgPr>
    </p:bg>
    <p:spTree>
      <p:nvGrpSpPr>
        <p:cNvPr id="1" name=""/>
        <p:cNvGrpSpPr/>
        <p:nvPr/>
      </p:nvGrpSpPr>
      <p:grpSpPr>
        <a:xfrm>
          <a:off x="0" y="0"/>
          <a:ext cx="0" cy="0"/>
          <a:chOff x="0" y="0"/>
          <a:chExt cx="0" cy="0"/>
        </a:xfrm>
      </p:grpSpPr>
      <p:sp>
        <p:nvSpPr>
          <p:cNvPr id="53" name="Picture Placeholder 40"/>
          <p:cNvSpPr/>
          <p:nvPr>
            <p:ph type="pic" idx="21"/>
          </p:nvPr>
        </p:nvSpPr>
        <p:spPr>
          <a:xfrm>
            <a:off x="0" y="0"/>
            <a:ext cx="9780589" cy="6371352"/>
          </a:xfrm>
          <a:prstGeom prst="rect">
            <a:avLst/>
          </a:prstGeom>
        </p:spPr>
        <p:txBody>
          <a:bodyPr lIns="91439" tIns="45719" rIns="91439" bIns="45719">
            <a:noAutofit/>
          </a:bodyPr>
          <a:lstStyle/>
          <a:p>
            <a:pPr/>
          </a:p>
        </p:txBody>
      </p:sp>
      <p:sp>
        <p:nvSpPr>
          <p:cNvPr id="54" name="Click to edit section divider"/>
          <p:cNvSpPr txBox="1"/>
          <p:nvPr>
            <p:ph type="title" hasCustomPrompt="1"/>
          </p:nvPr>
        </p:nvSpPr>
        <p:spPr>
          <a:xfrm>
            <a:off x="6235700" y="2204791"/>
            <a:ext cx="5956300" cy="1944001"/>
          </a:xfrm>
          <a:prstGeom prst="rect">
            <a:avLst/>
          </a:prstGeom>
          <a:solidFill>
            <a:srgbClr val="FFFFFF"/>
          </a:solidFill>
        </p:spPr>
        <p:txBody>
          <a:bodyPr lIns="179999" tIns="179999" rIns="179999" bIns="179999" anchor="t"/>
          <a:lstStyle>
            <a:lvl1pPr algn="r">
              <a:defRPr spc="-300" sz="6000"/>
            </a:lvl1pPr>
          </a:lstStyle>
          <a:p>
            <a:pPr/>
            <a:r>
              <a:t>Click to edit section divider</a:t>
            </a:r>
          </a:p>
        </p:txBody>
      </p:sp>
      <p:sp>
        <p:nvSpPr>
          <p:cNvPr id="55" name="Body Level One…"/>
          <p:cNvSpPr txBox="1"/>
          <p:nvPr>
            <p:ph type="body" sz="quarter" idx="1" hasCustomPrompt="1"/>
          </p:nvPr>
        </p:nvSpPr>
        <p:spPr>
          <a:xfrm>
            <a:off x="6235700" y="4148859"/>
            <a:ext cx="5956300" cy="1100566"/>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Click to edit Master subtitle style</a:t>
            </a:r>
          </a:p>
          <a:p>
            <a:pPr lvl="1"/>
            <a:r>
              <a:t/>
            </a:r>
          </a:p>
          <a:p>
            <a:pPr lvl="2"/>
            <a:r>
              <a:t/>
            </a:r>
          </a:p>
          <a:p>
            <a:pPr lvl="3"/>
            <a:r>
              <a:t/>
            </a:r>
          </a:p>
          <a:p>
            <a:pPr lvl="4"/>
            <a:r>
              <a:t/>
            </a:r>
          </a:p>
        </p:txBody>
      </p:sp>
      <p:sp>
        <p:nvSpPr>
          <p:cNvPr id="56" name="Rectangle 7"/>
          <p:cNvSpPr/>
          <p:nvPr/>
        </p:nvSpPr>
        <p:spPr>
          <a:xfrm>
            <a:off x="9780588" y="524778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7"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58"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59"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with Subtitle">
    <p:spTree>
      <p:nvGrpSpPr>
        <p:cNvPr id="1" name=""/>
        <p:cNvGrpSpPr/>
        <p:nvPr/>
      </p:nvGrpSpPr>
      <p:grpSpPr>
        <a:xfrm>
          <a:off x="0" y="0"/>
          <a:ext cx="0" cy="0"/>
          <a:chOff x="0" y="0"/>
          <a:chExt cx="0" cy="0"/>
        </a:xfrm>
      </p:grpSpPr>
      <p:sp>
        <p:nvSpPr>
          <p:cNvPr id="67"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68"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69" name="Comparison Left Placeholder 1"/>
          <p:cNvSpPr/>
          <p:nvPr>
            <p:ph type="body" sz="quarter" idx="21"/>
          </p:nvPr>
        </p:nvSpPr>
        <p:spPr>
          <a:xfrm>
            <a:off x="431999" y="2362553"/>
            <a:ext cx="5472002" cy="360001"/>
          </a:xfrm>
          <a:prstGeom prst="rect">
            <a:avLst/>
          </a:prstGeom>
        </p:spPr>
        <p:txBody>
          <a:bodyPr/>
          <a:lstStyle/>
          <a:p>
            <a:pPr marL="0" indent="0">
              <a:buSzTx/>
              <a:buFontTx/>
              <a:buNone/>
              <a:defRPr b="1" sz="2400"/>
            </a:pPr>
          </a:p>
        </p:txBody>
      </p:sp>
      <p:sp>
        <p:nvSpPr>
          <p:cNvPr id="70" name="Comparison Left Placeholder 2"/>
          <p:cNvSpPr/>
          <p:nvPr>
            <p:ph type="body" sz="quarter" idx="22"/>
          </p:nvPr>
        </p:nvSpPr>
        <p:spPr>
          <a:xfrm>
            <a:off x="6299999" y="2363078"/>
            <a:ext cx="5472002" cy="358776"/>
          </a:xfrm>
          <a:prstGeom prst="rect">
            <a:avLst/>
          </a:prstGeom>
        </p:spPr>
        <p:txBody>
          <a:bodyPr/>
          <a:lstStyle/>
          <a:p>
            <a:pPr marL="0" indent="0">
              <a:buSzTx/>
              <a:buFontTx/>
              <a:buNone/>
              <a:defRPr b="1" sz="2400"/>
            </a:pPr>
          </a:p>
        </p:txBody>
      </p:sp>
      <p:sp>
        <p:nvSpPr>
          <p:cNvPr id="71" name="Text Placeholder 4"/>
          <p:cNvSpPr/>
          <p:nvPr>
            <p:ph type="body" sz="half" idx="23"/>
          </p:nvPr>
        </p:nvSpPr>
        <p:spPr>
          <a:xfrm>
            <a:off x="6299887" y="2867077"/>
            <a:ext cx="5472114" cy="3379037"/>
          </a:xfrm>
          <a:prstGeom prst="rect">
            <a:avLst/>
          </a:prstGeom>
        </p:spPr>
        <p:txBody>
          <a:bodyPr/>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
        <p:nvSpPr>
          <p:cNvPr id="73" name="Rectangle 9"/>
          <p:cNvSpPr/>
          <p:nvPr/>
        </p:nvSpPr>
        <p:spPr>
          <a:xfrm>
            <a:off x="431800" y="2100316"/>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74" name="Rectangle 10"/>
          <p:cNvSpPr/>
          <p:nvPr/>
        </p:nvSpPr>
        <p:spPr>
          <a:xfrm>
            <a:off x="6299887" y="2100316"/>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er Slide 2">
    <p:bg>
      <p:bgPr>
        <a:solidFill>
          <a:srgbClr val="404040"/>
        </a:solidFill>
      </p:bgPr>
    </p:bg>
    <p:spTree>
      <p:nvGrpSpPr>
        <p:cNvPr id="1" name=""/>
        <p:cNvGrpSpPr/>
        <p:nvPr/>
      </p:nvGrpSpPr>
      <p:grpSpPr>
        <a:xfrm>
          <a:off x="0" y="0"/>
          <a:ext cx="0" cy="0"/>
          <a:chOff x="0" y="0"/>
          <a:chExt cx="0" cy="0"/>
        </a:xfrm>
      </p:grpSpPr>
      <p:sp>
        <p:nvSpPr>
          <p:cNvPr id="81" name="Picture Placeholder 40"/>
          <p:cNvSpPr/>
          <p:nvPr>
            <p:ph type="pic" idx="21"/>
          </p:nvPr>
        </p:nvSpPr>
        <p:spPr>
          <a:xfrm>
            <a:off x="2411411" y="0"/>
            <a:ext cx="9780590" cy="6371352"/>
          </a:xfrm>
          <a:prstGeom prst="rect">
            <a:avLst/>
          </a:prstGeom>
        </p:spPr>
        <p:txBody>
          <a:bodyPr lIns="91439" tIns="45719" rIns="91439" bIns="45719">
            <a:noAutofit/>
          </a:bodyPr>
          <a:lstStyle/>
          <a:p>
            <a:pPr/>
          </a:p>
        </p:txBody>
      </p:sp>
      <p:sp>
        <p:nvSpPr>
          <p:cNvPr id="82" name="Click to edit section divider"/>
          <p:cNvSpPr txBox="1"/>
          <p:nvPr>
            <p:ph type="title" hasCustomPrompt="1"/>
          </p:nvPr>
        </p:nvSpPr>
        <p:spPr>
          <a:xfrm>
            <a:off x="-1700" y="2156225"/>
            <a:ext cx="5104053" cy="1958401"/>
          </a:xfrm>
          <a:prstGeom prst="rect">
            <a:avLst/>
          </a:prstGeom>
          <a:solidFill>
            <a:srgbClr val="FFFFFF"/>
          </a:solidFill>
        </p:spPr>
        <p:txBody>
          <a:bodyPr lIns="179999" tIns="179999" rIns="179999" bIns="179999"/>
          <a:lstStyle>
            <a:lvl1pPr>
              <a:defRPr spc="-300" sz="6000"/>
            </a:lvl1pPr>
          </a:lstStyle>
          <a:p>
            <a:pPr/>
            <a:r>
              <a:t>Click to edit section divider</a:t>
            </a:r>
          </a:p>
        </p:txBody>
      </p:sp>
      <p:sp>
        <p:nvSpPr>
          <p:cNvPr id="83" name="Body Level One…"/>
          <p:cNvSpPr txBox="1"/>
          <p:nvPr>
            <p:ph type="body" sz="quarter" idx="1" hasCustomPrompt="1"/>
          </p:nvPr>
        </p:nvSpPr>
        <p:spPr>
          <a:xfrm>
            <a:off x="0" y="4110759"/>
            <a:ext cx="5102596" cy="110056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pPr/>
            <a:r>
              <a:t>Click to edit Master subtitle style</a:t>
            </a:r>
          </a:p>
          <a:p>
            <a:pPr lvl="1"/>
            <a:r>
              <a:t/>
            </a:r>
          </a:p>
          <a:p>
            <a:pPr lvl="2"/>
            <a:r>
              <a:t/>
            </a:r>
          </a:p>
          <a:p>
            <a:pPr lvl="3"/>
            <a:r>
              <a:t/>
            </a:r>
          </a:p>
          <a:p>
            <a:pPr lvl="4"/>
            <a:r>
              <a:t/>
            </a:r>
          </a:p>
        </p:txBody>
      </p:sp>
      <p:sp>
        <p:nvSpPr>
          <p:cNvPr id="84"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85"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86"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87"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and 3 content">
    <p:spTree>
      <p:nvGrpSpPr>
        <p:cNvPr id="1" name=""/>
        <p:cNvGrpSpPr/>
        <p:nvPr/>
      </p:nvGrpSpPr>
      <p:grpSpPr>
        <a:xfrm>
          <a:off x="0" y="0"/>
          <a:ext cx="0" cy="0"/>
          <a:chOff x="0" y="0"/>
          <a:chExt cx="0" cy="0"/>
        </a:xfrm>
      </p:grpSpPr>
      <p:sp>
        <p:nvSpPr>
          <p:cNvPr id="95" name="Body Level One…"/>
          <p:cNvSpPr txBox="1"/>
          <p:nvPr>
            <p:ph type="body" sz="quarter" idx="1"/>
          </p:nvPr>
        </p:nvSpPr>
        <p:spPr>
          <a:xfrm>
            <a:off x="8485568" y="1590675"/>
            <a:ext cx="3246122" cy="436552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Click to edit page title"/>
          <p:cNvSpPr txBox="1"/>
          <p:nvPr>
            <p:ph type="title" hasCustomPrompt="1"/>
          </p:nvPr>
        </p:nvSpPr>
        <p:spPr>
          <a:prstGeom prst="rect">
            <a:avLst/>
          </a:prstGeom>
        </p:spPr>
        <p:txBody>
          <a:bodyPr/>
          <a:lstStyle/>
          <a:p>
            <a:pPr/>
            <a:r>
              <a:t>Click to edit page title</a:t>
            </a:r>
          </a:p>
        </p:txBody>
      </p:sp>
      <p:sp>
        <p:nvSpPr>
          <p:cNvPr id="97" name="Subtitle 2"/>
          <p:cNvSpPr/>
          <p:nvPr>
            <p:ph type="body" sz="quarter" idx="21" hasCustomPrompt="1"/>
          </p:nvPr>
        </p:nvSpPr>
        <p:spPr>
          <a:xfrm>
            <a:off x="431799" y="1008000"/>
            <a:ext cx="11339515" cy="360001"/>
          </a:xfrm>
          <a:prstGeom prst="rect">
            <a:avLst/>
          </a:prstGeom>
        </p:spPr>
        <p:txBody>
          <a:bodyPr/>
          <a:lstStyle>
            <a:lvl1pPr marL="0" indent="0">
              <a:buSzTx/>
              <a:buFontTx/>
              <a:buNone/>
            </a:lvl1pPr>
          </a:lstStyle>
          <a:p>
            <a:pPr/>
            <a:r>
              <a:t>Subtitle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Subtitle">
    <p:spTree>
      <p:nvGrpSpPr>
        <p:cNvPr id="1" name=""/>
        <p:cNvGrpSpPr/>
        <p:nvPr/>
      </p:nvGrpSpPr>
      <p:grpSpPr>
        <a:xfrm>
          <a:off x="0" y="0"/>
          <a:ext cx="0" cy="0"/>
          <a:chOff x="0" y="0"/>
          <a:chExt cx="0" cy="0"/>
        </a:xfrm>
      </p:grpSpPr>
      <p:sp>
        <p:nvSpPr>
          <p:cNvPr id="105" name="Click to edit page title"/>
          <p:cNvSpPr txBox="1"/>
          <p:nvPr>
            <p:ph type="title" hasCustomPrompt="1"/>
          </p:nvPr>
        </p:nvSpPr>
        <p:spPr>
          <a:prstGeom prst="rect">
            <a:avLst/>
          </a:prstGeom>
        </p:spPr>
        <p:txBody>
          <a:bodyPr/>
          <a:lstStyle/>
          <a:p>
            <a:pPr/>
            <a:r>
              <a:t>Click to edit page title</a:t>
            </a:r>
          </a:p>
        </p:txBody>
      </p:sp>
      <p:sp>
        <p:nvSpPr>
          <p:cNvPr id="106"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arge Photo">
    <p:spTree>
      <p:nvGrpSpPr>
        <p:cNvPr id="1" name=""/>
        <p:cNvGrpSpPr/>
        <p:nvPr/>
      </p:nvGrpSpPr>
      <p:grpSpPr>
        <a:xfrm>
          <a:off x="0" y="0"/>
          <a:ext cx="0" cy="0"/>
          <a:chOff x="0" y="0"/>
          <a:chExt cx="0" cy="0"/>
        </a:xfrm>
      </p:grpSpPr>
      <p:sp>
        <p:nvSpPr>
          <p:cNvPr id="114" name="Picture Placeholder 6"/>
          <p:cNvSpPr/>
          <p:nvPr>
            <p:ph type="pic" idx="21"/>
          </p:nvPr>
        </p:nvSpPr>
        <p:spPr>
          <a:xfrm>
            <a:off x="0" y="1"/>
            <a:ext cx="12192000" cy="6371350"/>
          </a:xfrm>
          <a:prstGeom prst="rect">
            <a:avLst/>
          </a:prstGeom>
        </p:spPr>
        <p:txBody>
          <a:bodyPr lIns="91439" tIns="45719" rIns="91439" bIns="45719">
            <a:noAutofit/>
          </a:bodyPr>
          <a:lstStyle/>
          <a:p>
            <a:pPr/>
          </a:p>
        </p:txBody>
      </p:sp>
      <p:sp>
        <p:nvSpPr>
          <p:cNvPr id="115" name="Body Level One…"/>
          <p:cNvSpPr txBox="1"/>
          <p:nvPr>
            <p:ph type="body" sz="quarter" idx="1" hasCustomPrompt="1"/>
          </p:nvPr>
        </p:nvSpPr>
        <p:spPr>
          <a:xfrm>
            <a:off x="7552943" y="5359400"/>
            <a:ext cx="4207057" cy="565899"/>
          </a:xfrm>
          <a:prstGeom prst="rect">
            <a:avLst/>
          </a:prstGeom>
          <a:solidFill>
            <a:srgbClr val="000000"/>
          </a:solidFill>
        </p:spPr>
        <p:txBody>
          <a:bodyPr lIns="179999" tIns="179999" rIns="179999" bIns="179999" anchor="ctr"/>
          <a:lstStyle>
            <a:lvl1pPr marL="0" indent="0" algn="r">
              <a:buSzTx/>
              <a:buFontTx/>
              <a:buNone/>
              <a:defRPr>
                <a:solidFill>
                  <a:srgbClr val="FFFFFF"/>
                </a:solidFill>
              </a:defRPr>
            </a:lvl1pPr>
            <a:lvl2pPr algn="r">
              <a:buFontTx/>
              <a:defRPr>
                <a:solidFill>
                  <a:srgbClr val="FFFFFF"/>
                </a:solidFill>
              </a:defRPr>
            </a:lvl2pPr>
            <a:lvl3pPr algn="r">
              <a:buFontTx/>
              <a:defRPr>
                <a:solidFill>
                  <a:srgbClr val="FFFFFF"/>
                </a:solidFill>
              </a:defRPr>
            </a:lvl3pPr>
            <a:lvl4pPr algn="r">
              <a:buFontTx/>
              <a:defRPr>
                <a:solidFill>
                  <a:srgbClr val="FFFFFF"/>
                </a:solidFill>
              </a:defRPr>
            </a:lvl4pPr>
            <a:lvl5pPr algn="r">
              <a:buFontTx/>
              <a:defRPr>
                <a:solidFill>
                  <a:srgbClr val="FFFFFF"/>
                </a:solidFill>
              </a:defRPr>
            </a:lvl5pPr>
          </a:lstStyle>
          <a:p>
            <a:pPr/>
            <a:r>
              <a:t>Enter your caption</a:t>
            </a:r>
          </a:p>
          <a:p>
            <a:pPr lvl="1"/>
            <a:r>
              <a:t/>
            </a:r>
          </a:p>
          <a:p>
            <a:pPr lvl="2"/>
            <a:r>
              <a:t/>
            </a:r>
          </a:p>
          <a:p>
            <a:pPr lvl="3"/>
            <a:r>
              <a:t/>
            </a:r>
          </a:p>
          <a:p>
            <a:pPr lvl="4"/>
            <a:r>
              <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
        <p:nvSpPr>
          <p:cNvPr id="117"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9780100" y="6371351"/>
            <a:ext cx="1979898" cy="43199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Rectangle 27"/>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4" name="Freeform: Shape 30"/>
          <p:cNvSpPr/>
          <p:nvPr/>
        </p:nvSpPr>
        <p:spPr>
          <a:xfrm>
            <a:off x="-1" y="6371351"/>
            <a:ext cx="9780104" cy="43200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5" name="Rectangle 8"/>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6" name="Rectangle 28"/>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7" name="Straight Connector 17"/>
          <p:cNvSpPr/>
          <p:nvPr/>
        </p:nvSpPr>
        <p:spPr>
          <a:xfrm flipH="1" flipV="1">
            <a:off x="1" y="6371351"/>
            <a:ext cx="12192000" cy="1"/>
          </a:xfrm>
          <a:prstGeom prst="line">
            <a:avLst/>
          </a:prstGeom>
          <a:ln w="6350">
            <a:solidFill>
              <a:srgbClr val="F2F2F2"/>
            </a:solidFill>
            <a:miter/>
          </a:ln>
        </p:spPr>
        <p:txBody>
          <a:bodyPr lIns="45719" rIns="45719"/>
          <a:lstStyle/>
          <a:p>
            <a:pPr/>
          </a:p>
        </p:txBody>
      </p:sp>
      <p:sp>
        <p:nvSpPr>
          <p:cNvPr id="8" name="Click to edit page title"/>
          <p:cNvSpPr txBox="1"/>
          <p:nvPr>
            <p:ph type="title" hasCustomPrompt="1"/>
          </p:nvPr>
        </p:nvSpPr>
        <p:spPr>
          <a:xfrm>
            <a:off x="431999" y="431999"/>
            <a:ext cx="11328002" cy="43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Click to edit page title</a:t>
            </a:r>
          </a:p>
        </p:txBody>
      </p:sp>
      <p:sp>
        <p:nvSpPr>
          <p:cNvPr id="9" name="Body Level One…"/>
          <p:cNvSpPr txBox="1"/>
          <p:nvPr>
            <p:ph type="body" idx="1"/>
          </p:nvPr>
        </p:nvSpPr>
        <p:spPr>
          <a:xfrm>
            <a:off x="431999" y="1008000"/>
            <a:ext cx="11328002" cy="51832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1760000" y="6498451"/>
            <a:ext cx="432000" cy="177801"/>
          </a:xfrm>
          <a:prstGeom prst="rect">
            <a:avLst/>
          </a:prstGeom>
          <a:solidFill>
            <a:srgbClr val="404040"/>
          </a:solidFill>
          <a:ln w="12700">
            <a:miter lim="400000"/>
          </a:ln>
        </p:spPr>
        <p:txBody>
          <a:bodyPr lIns="0" tIns="0" rIns="0" bIns="0" anchor="ctr">
            <a:spAutoFit/>
          </a:bodyPr>
          <a:lstStyle>
            <a:lvl1pPr algn="ctr">
              <a:defRPr sz="1200">
                <a:solidFill>
                  <a:srgbClr val="FFFFFF"/>
                </a:solidFill>
                <a:latin typeface="Corbel"/>
                <a:ea typeface="Corbel"/>
                <a:cs typeface="Corbel"/>
                <a:sym typeface="Corbe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1pPr>
      <a:lvl2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2pPr>
      <a:lvl3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3pPr>
      <a:lvl4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4pPr>
      <a:lvl5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5pPr>
      <a:lvl6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6pPr>
      <a:lvl7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7pPr>
      <a:lvl8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8pPr>
      <a:lvl9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9pPr>
    </p:titleStyle>
    <p:bodyStyle>
      <a:lvl1pPr marL="266700" marR="0" indent="-2667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1pPr>
      <a:lvl2pPr marL="577453" marR="0" indent="-310753"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2pPr>
      <a:lvl3pPr marL="8858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3pPr>
      <a:lvl4pPr marL="11525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4pPr>
      <a:lvl5pPr marL="14192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5pPr>
      <a:lvl6pPr marL="25146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6pPr>
      <a:lvl7pPr marL="29718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7pPr>
      <a:lvl8pPr marL="34290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8pPr>
      <a:lvl9pPr marL="38862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 Id="rId3" Type="http://schemas.openxmlformats.org/officeDocument/2006/relationships/hyperlink" Target="https://www.github.com/GratitechInc/s3cr3tx" TargetMode="External"/><Relationship Id="rId4" Type="http://schemas.openxmlformats.org/officeDocument/2006/relationships/hyperlink" Target="mailto:sales@gratitech.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2" name="Picture Placeholder 11"/>
          <p:cNvGrpSpPr/>
          <p:nvPr/>
        </p:nvGrpSpPr>
        <p:grpSpPr>
          <a:xfrm>
            <a:off x="0" y="0"/>
            <a:ext cx="9780589" cy="6804025"/>
            <a:chOff x="0" y="0"/>
            <a:chExt cx="9780588" cy="6804025"/>
          </a:xfrm>
        </p:grpSpPr>
        <p:sp>
          <p:nvSpPr>
            <p:cNvPr id="300" name="Rectangle"/>
            <p:cNvSpPr/>
            <p:nvPr/>
          </p:nvSpPr>
          <p:spPr>
            <a:xfrm>
              <a:off x="0" y="0"/>
              <a:ext cx="9780589" cy="6804025"/>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01" name="image1.jpeg" descr="image1.jpeg"/>
            <p:cNvPicPr>
              <a:picLocks noChangeAspect="1"/>
            </p:cNvPicPr>
            <p:nvPr/>
          </p:nvPicPr>
          <p:blipFill>
            <a:blip r:embed="rId2">
              <a:extLst/>
            </a:blip>
            <a:stretch>
              <a:fillRect/>
            </a:stretch>
          </p:blipFill>
          <p:spPr>
            <a:xfrm>
              <a:off x="0" y="0"/>
              <a:ext cx="9780589" cy="6804025"/>
            </a:xfrm>
            <a:prstGeom prst="rect">
              <a:avLst/>
            </a:prstGeom>
            <a:ln w="12700" cap="flat">
              <a:noFill/>
              <a:miter lim="400000"/>
            </a:ln>
            <a:effectLst/>
          </p:spPr>
        </p:pic>
      </p:grpSp>
      <p:sp>
        <p:nvSpPr>
          <p:cNvPr id="303" name="Title 2"/>
          <p:cNvSpPr txBox="1"/>
          <p:nvPr>
            <p:ph type="title"/>
          </p:nvPr>
        </p:nvSpPr>
        <p:spPr>
          <a:prstGeom prst="rect">
            <a:avLst/>
          </a:prstGeom>
        </p:spPr>
        <p:txBody>
          <a:bodyPr/>
          <a:lstStyle/>
          <a:p>
            <a:pPr/>
            <a:r>
              <a:t>KeepCredentialsSafe -&gt; Code</a:t>
            </a:r>
          </a:p>
        </p:txBody>
      </p:sp>
      <p:sp>
        <p:nvSpPr>
          <p:cNvPr id="304" name="Subtitle 3"/>
          <p:cNvSpPr txBox="1"/>
          <p:nvPr>
            <p:ph type="body" sz="quarter" idx="1"/>
          </p:nvPr>
        </p:nvSpPr>
        <p:spPr>
          <a:xfrm>
            <a:off x="3200400" y="4061038"/>
            <a:ext cx="6580188" cy="580922"/>
          </a:xfrm>
          <a:prstGeom prst="rect">
            <a:avLst/>
          </a:prstGeom>
        </p:spPr>
        <p:txBody>
          <a:bodyPr/>
          <a:lstStyle>
            <a:lvl1pPr marL="226695" indent="-226695" defTabSz="777240">
              <a:spcBef>
                <a:spcPts val="800"/>
              </a:spcBef>
              <a:defRPr sz="1530"/>
            </a:lvl1pPr>
          </a:lstStyle>
          <a:p>
            <a:pPr/>
            <a:r>
              <a:t>When PAM doesn't fit the situation or doesn't work for you</a:t>
            </a:r>
          </a:p>
        </p:txBody>
      </p:sp>
      <p:sp>
        <p:nvSpPr>
          <p:cNvPr id="305" name="TextBox 50"/>
          <p:cNvSpPr txBox="1"/>
          <p:nvPr/>
        </p:nvSpPr>
        <p:spPr>
          <a:xfrm>
            <a:off x="10200516" y="4337709"/>
            <a:ext cx="1630170" cy="29884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lnSpc>
                <a:spcPts val="1000"/>
              </a:lnSpc>
              <a:defRPr spc="-100" sz="2400">
                <a:solidFill>
                  <a:srgbClr val="002060"/>
                </a:solidFill>
                <a:latin typeface="Corbel"/>
                <a:ea typeface="Corbel"/>
                <a:cs typeface="Corbel"/>
                <a:sym typeface="Corbel"/>
              </a:defRPr>
            </a:pPr>
            <a:r>
              <a:t>Gratitech</a:t>
            </a:r>
            <a:r>
              <a:rPr>
                <a:solidFill>
                  <a:srgbClr val="404040"/>
                </a:solidFill>
              </a:rPr>
              <a:t> </a:t>
            </a:r>
            <a:br>
              <a:rPr>
                <a:solidFill>
                  <a:srgbClr val="404040"/>
                </a:solidFill>
              </a:rPr>
            </a:br>
          </a:p>
        </p:txBody>
      </p:sp>
      <p:sp>
        <p:nvSpPr>
          <p:cNvPr id="306" name="TextBox 4"/>
          <p:cNvSpPr txBox="1"/>
          <p:nvPr/>
        </p:nvSpPr>
        <p:spPr>
          <a:xfrm>
            <a:off x="10244796" y="4712675"/>
            <a:ext cx="1502899"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mj-lt"/>
                <a:ea typeface="+mj-ea"/>
                <a:cs typeface="+mj-cs"/>
                <a:sym typeface="Calibri"/>
              </a:defRPr>
            </a:lvl1pPr>
          </a:lstStyle>
          <a:p>
            <a:pPr/>
            <a:r>
              <a:t>s3cr3tx</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Content Placeholder 3"/>
          <p:cNvSpPr txBox="1"/>
          <p:nvPr>
            <p:ph type="body" sz="half" idx="1"/>
          </p:nvPr>
        </p:nvSpPr>
        <p:spPr>
          <a:xfrm>
            <a:off x="431999" y="2281825"/>
            <a:ext cx="5472002" cy="3386288"/>
          </a:xfrm>
          <a:prstGeom prst="rect">
            <a:avLst/>
          </a:prstGeom>
          <a:noFill/>
        </p:spPr>
        <p:txBody>
          <a:bodyPr lIns="0" tIns="0" rIns="0" bIns="0" anchor="b"/>
          <a:lstStyle/>
          <a:p>
            <a:pPr marL="258699" indent="-258699" algn="l" defTabSz="886968">
              <a:spcBef>
                <a:spcPts val="900"/>
              </a:spcBef>
              <a:defRPr b="1" sz="1746">
                <a:solidFill>
                  <a:srgbClr val="404040"/>
                </a:solidFill>
              </a:defRPr>
            </a:pPr>
            <a:r>
              <a:t>Gratitech safeguards technology across the entirety of applications.</a:t>
            </a:r>
          </a:p>
          <a:p>
            <a:pPr marL="258699" indent="-258699" algn="l" defTabSz="886968">
              <a:spcBef>
                <a:spcPts val="900"/>
              </a:spcBef>
              <a:defRPr sz="1358">
                <a:solidFill>
                  <a:srgbClr val="404040"/>
                </a:solidFill>
              </a:defRPr>
            </a:pPr>
            <a:r>
              <a:t>Based in Chicago and serving US and multinational clients, Gratitech specializes in end-to-end protection across your entire ecosystem, from the front-end to the back-end and the code that connects the two.</a:t>
            </a:r>
          </a:p>
          <a:p>
            <a:pPr marL="258699" indent="-258699" algn="l" defTabSz="886968">
              <a:spcBef>
                <a:spcPts val="900"/>
              </a:spcBef>
              <a:defRPr sz="1358">
                <a:solidFill>
                  <a:srgbClr val="404040"/>
                </a:solidFill>
              </a:defRPr>
            </a:pPr>
            <a:r>
              <a:t>We accomplish this by architecting and engineering highly secure risk-controlled software tailored to your business. Whether you’re B2B, B2C, or in the public sector, cybersecurity needs to be top of mind to protect your organization, your clients, your employees, and your business partners.</a:t>
            </a:r>
          </a:p>
          <a:p>
            <a:pPr marL="258699" indent="-258699" algn="l" defTabSz="886968">
              <a:spcBef>
                <a:spcPts val="900"/>
              </a:spcBef>
              <a:defRPr sz="1358">
                <a:solidFill>
                  <a:srgbClr val="404040"/>
                </a:solidFill>
              </a:defRPr>
            </a:pPr>
            <a:r>
              <a:t>Our innovative approach protects against cyberattacks and gives you peace of mind.</a:t>
            </a:r>
          </a:p>
        </p:txBody>
      </p:sp>
      <p:grpSp>
        <p:nvGrpSpPr>
          <p:cNvPr id="311" name="Picture Placeholder 8"/>
          <p:cNvGrpSpPr/>
          <p:nvPr/>
        </p:nvGrpSpPr>
        <p:grpSpPr>
          <a:xfrm>
            <a:off x="6096000" y="-2"/>
            <a:ext cx="6096000" cy="6371353"/>
            <a:chOff x="0" y="0"/>
            <a:chExt cx="6096000" cy="6371351"/>
          </a:xfrm>
        </p:grpSpPr>
        <p:sp>
          <p:nvSpPr>
            <p:cNvPr id="309" name="Rectangle"/>
            <p:cNvSpPr/>
            <p:nvPr/>
          </p:nvSpPr>
          <p:spPr>
            <a:xfrm>
              <a:off x="0" y="0"/>
              <a:ext cx="6096000" cy="6371352"/>
            </a:xfrm>
            <a:prstGeom prst="rect">
              <a:avLst/>
            </a:prstGeom>
            <a:solidFill>
              <a:srgbClr val="F2F2F2"/>
            </a:solidFill>
            <a:ln w="12700" cap="flat">
              <a:noFill/>
              <a:miter lim="400000"/>
            </a:ln>
            <a:effectLst/>
          </p:spPr>
          <p:txBody>
            <a:bodyPr wrap="square" lIns="45719" tIns="45719" rIns="45719" bIns="45719" numCol="1" anchor="ctr">
              <a:noAutofit/>
            </a:bodyPr>
            <a:lstStyle/>
            <a:p>
              <a:pPr/>
            </a:p>
          </p:txBody>
        </p:sp>
        <p:pic>
          <p:nvPicPr>
            <p:cNvPr id="310" name="image2.jpeg" descr="image2.jpeg"/>
            <p:cNvPicPr>
              <a:picLocks noChangeAspect="1"/>
            </p:cNvPicPr>
            <p:nvPr/>
          </p:nvPicPr>
          <p:blipFill>
            <a:blip r:embed="rId2">
              <a:extLst/>
            </a:blip>
            <a:stretch>
              <a:fillRect/>
            </a:stretch>
          </p:blipFill>
          <p:spPr>
            <a:xfrm>
              <a:off x="0" y="0"/>
              <a:ext cx="6096000" cy="6371352"/>
            </a:xfrm>
            <a:prstGeom prst="rect">
              <a:avLst/>
            </a:prstGeom>
            <a:ln w="12700" cap="flat">
              <a:noFill/>
              <a:miter lim="400000"/>
            </a:ln>
            <a:effectLst/>
          </p:spPr>
        </p:pic>
      </p:grpSp>
      <p:sp>
        <p:nvSpPr>
          <p:cNvPr id="312" name="Rectangle 19"/>
          <p:cNvSpPr/>
          <p:nvPr/>
        </p:nvSpPr>
        <p:spPr>
          <a:xfrm>
            <a:off x="9348588" y="3688074"/>
            <a:ext cx="2411413"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313" name="Title 1"/>
          <p:cNvSpPr txBox="1"/>
          <p:nvPr>
            <p:ph type="title"/>
          </p:nvPr>
        </p:nvSpPr>
        <p:spPr>
          <a:xfrm>
            <a:off x="7111800" y="3802898"/>
            <a:ext cx="4648201" cy="985000"/>
          </a:xfrm>
          <a:prstGeom prst="rect">
            <a:avLst/>
          </a:prstGeom>
        </p:spPr>
        <p:txBody>
          <a:bodyPr/>
          <a:lstStyle>
            <a:lvl1pPr defTabSz="649223">
              <a:defRPr spc="-212" sz="4260"/>
            </a:lvl1pPr>
          </a:lstStyle>
          <a:p>
            <a:pPr/>
            <a:r>
              <a:t>About Us</a:t>
            </a:r>
          </a:p>
        </p:txBody>
      </p:sp>
      <p:grpSp>
        <p:nvGrpSpPr>
          <p:cNvPr id="316" name="Text Placeholder 2"/>
          <p:cNvGrpSpPr/>
          <p:nvPr/>
        </p:nvGrpSpPr>
        <p:grpSpPr>
          <a:xfrm>
            <a:off x="7111800" y="4787900"/>
            <a:ext cx="4648201" cy="1162800"/>
            <a:chOff x="0" y="0"/>
            <a:chExt cx="4648200" cy="1162799"/>
          </a:xfrm>
        </p:grpSpPr>
        <p:sp>
          <p:nvSpPr>
            <p:cNvPr id="314" name="Rectangle"/>
            <p:cNvSpPr/>
            <p:nvPr/>
          </p:nvSpPr>
          <p:spPr>
            <a:xfrm>
              <a:off x="0" y="0"/>
              <a:ext cx="4648200" cy="1162800"/>
            </a:xfrm>
            <a:prstGeom prst="rect">
              <a:avLst/>
            </a:prstGeom>
            <a:solidFill>
              <a:srgbClr val="000000">
                <a:alpha val="80000"/>
              </a:srgbClr>
            </a:solidFill>
            <a:ln w="12700" cap="flat">
              <a:noFill/>
              <a:miter lim="400000"/>
            </a:ln>
            <a:effectLst/>
          </p:spPr>
          <p:txBody>
            <a:bodyPr wrap="square" lIns="45719" tIns="45719" rIns="45719" bIns="45719" numCol="1" anchor="t">
              <a:noAutofit/>
            </a:bodyPr>
            <a:lstStyle/>
            <a:p>
              <a:pPr algn="r">
                <a:lnSpc>
                  <a:spcPct val="90000"/>
                </a:lnSpc>
                <a:spcBef>
                  <a:spcPts val="1000"/>
                </a:spcBef>
                <a:defRPr>
                  <a:solidFill>
                    <a:srgbClr val="FFFFFF"/>
                  </a:solidFill>
                </a:defRPr>
              </a:pPr>
            </a:p>
          </p:txBody>
        </p:sp>
        <p:sp>
          <p:nvSpPr>
            <p:cNvPr id="315" name="Gratitech safeguards technology across the entirety of applications."/>
            <p:cNvSpPr txBox="1"/>
            <p:nvPr/>
          </p:nvSpPr>
          <p:spPr>
            <a:xfrm>
              <a:off x="0" y="0"/>
              <a:ext cx="4648200" cy="116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9999" tIns="179999" rIns="179999" bIns="179999" numCol="1" anchor="t">
              <a:normAutofit fontScale="100000" lnSpcReduction="0"/>
            </a:bodyPr>
            <a:lstStyle>
              <a:lvl1pPr algn="r">
                <a:lnSpc>
                  <a:spcPct val="90000"/>
                </a:lnSpc>
                <a:spcBef>
                  <a:spcPts val="1000"/>
                </a:spcBef>
                <a:defRPr>
                  <a:solidFill>
                    <a:srgbClr val="FFFFFF"/>
                  </a:solidFill>
                </a:defRPr>
              </a:lvl1pPr>
            </a:lstStyle>
            <a:p>
              <a:pPr/>
              <a:r>
                <a:t>Gratitech safeguards technology across the entirety of applications.</a:t>
              </a:r>
            </a:p>
          </p:txBody>
        </p:sp>
      </p:grpSp>
      <p:sp>
        <p:nvSpPr>
          <p:cNvPr id="317" name="Slide Number Placeholder 5"/>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8" name="TextBox 7"/>
          <p:cNvSpPr txBox="1"/>
          <p:nvPr/>
        </p:nvSpPr>
        <p:spPr>
          <a:xfrm>
            <a:off x="10240756" y="6523344"/>
            <a:ext cx="1140651" cy="2754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lnSpc>
                <a:spcPts val="1000"/>
              </a:lnSpc>
              <a:defRPr spc="-100" sz="1600">
                <a:solidFill>
                  <a:schemeClr val="accent1"/>
                </a:solidFill>
                <a:latin typeface="Corbel"/>
                <a:ea typeface="Corbel"/>
                <a:cs typeface="Corbel"/>
                <a:sym typeface="Corbel"/>
              </a:defRPr>
            </a:pPr>
            <a:r>
              <a:t>Gratitech </a:t>
            </a:r>
            <a:b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2" name="Picture Placeholder 13"/>
          <p:cNvGrpSpPr/>
          <p:nvPr/>
        </p:nvGrpSpPr>
        <p:grpSpPr>
          <a:xfrm>
            <a:off x="0" y="-3"/>
            <a:ext cx="6096000" cy="6371353"/>
            <a:chOff x="0" y="-1"/>
            <a:chExt cx="6096000" cy="6371351"/>
          </a:xfrm>
        </p:grpSpPr>
        <p:sp>
          <p:nvSpPr>
            <p:cNvPr id="320" name="Rectangle"/>
            <p:cNvSpPr/>
            <p:nvPr/>
          </p:nvSpPr>
          <p:spPr>
            <a:xfrm>
              <a:off x="0" y="-2"/>
              <a:ext cx="6096000" cy="6371353"/>
            </a:xfrm>
            <a:prstGeom prst="rect">
              <a:avLst/>
            </a:prstGeom>
            <a:solidFill>
              <a:srgbClr val="F2F2F2"/>
            </a:solidFill>
            <a:ln w="12700" cap="flat">
              <a:noFill/>
              <a:miter lim="400000"/>
            </a:ln>
            <a:effectLst/>
          </p:spPr>
          <p:txBody>
            <a:bodyPr wrap="square" lIns="45719" tIns="45719" rIns="45719" bIns="45719" numCol="1" anchor="ctr">
              <a:noAutofit/>
            </a:bodyPr>
            <a:lstStyle/>
            <a:p>
              <a:pPr/>
            </a:p>
          </p:txBody>
        </p:sp>
        <p:pic>
          <p:nvPicPr>
            <p:cNvPr id="321" name="image3.jpeg" descr="image3.jpeg"/>
            <p:cNvPicPr>
              <a:picLocks noChangeAspect="1"/>
            </p:cNvPicPr>
            <p:nvPr/>
          </p:nvPicPr>
          <p:blipFill>
            <a:blip r:embed="rId2">
              <a:extLst/>
            </a:blip>
            <a:stretch>
              <a:fillRect/>
            </a:stretch>
          </p:blipFill>
          <p:spPr>
            <a:xfrm>
              <a:off x="0" y="-2"/>
              <a:ext cx="6096000" cy="6371353"/>
            </a:xfrm>
            <a:prstGeom prst="rect">
              <a:avLst/>
            </a:prstGeom>
            <a:ln w="12700" cap="flat">
              <a:noFill/>
              <a:miter lim="400000"/>
            </a:ln>
            <a:effectLst/>
          </p:spPr>
        </p:pic>
      </p:grpSp>
      <p:sp>
        <p:nvSpPr>
          <p:cNvPr id="323" name="Rectangle 19"/>
          <p:cNvSpPr/>
          <p:nvPr/>
        </p:nvSpPr>
        <p:spPr>
          <a:xfrm>
            <a:off x="9775824" y="800776"/>
            <a:ext cx="2324145" cy="114825"/>
          </a:xfrm>
          <a:prstGeom prst="rect">
            <a:avLst/>
          </a:prstGeom>
          <a:solidFill>
            <a:srgbClr val="0070C0"/>
          </a:solidFill>
          <a:ln w="12700">
            <a:solidFill>
              <a:srgbClr val="002060"/>
            </a:solidFill>
            <a:miter/>
          </a:ln>
        </p:spPr>
        <p:txBody>
          <a:bodyPr lIns="45719" rIns="45719" anchor="ctr"/>
          <a:lstStyle/>
          <a:p>
            <a:pPr>
              <a:defRPr>
                <a:solidFill>
                  <a:srgbClr val="FFFFFF"/>
                </a:solidFill>
              </a:defRPr>
            </a:pPr>
          </a:p>
        </p:txBody>
      </p:sp>
      <p:sp>
        <p:nvSpPr>
          <p:cNvPr id="324" name="Title 1"/>
          <p:cNvSpPr txBox="1"/>
          <p:nvPr>
            <p:ph type="title"/>
          </p:nvPr>
        </p:nvSpPr>
        <p:spPr>
          <a:xfrm>
            <a:off x="5118100" y="920226"/>
            <a:ext cx="6981870" cy="1112623"/>
          </a:xfrm>
          <a:prstGeom prst="rect">
            <a:avLst/>
          </a:prstGeom>
        </p:spPr>
        <p:txBody>
          <a:bodyPr/>
          <a:lstStyle>
            <a:lvl1pPr>
              <a:defRPr b="1">
                <a:latin typeface="+mj-lt"/>
                <a:ea typeface="+mj-ea"/>
                <a:cs typeface="+mj-cs"/>
                <a:sym typeface="Calibri"/>
              </a:defRPr>
            </a:lvl1pPr>
          </a:lstStyle>
          <a:p>
            <a:pPr/>
            <a:r>
              <a:t>s3cr3tx</a:t>
            </a:r>
          </a:p>
        </p:txBody>
      </p:sp>
      <p:sp>
        <p:nvSpPr>
          <p:cNvPr id="325" name="Text Placeholder 2"/>
          <p:cNvSpPr txBox="1"/>
          <p:nvPr>
            <p:ph type="body" sz="quarter" idx="1"/>
          </p:nvPr>
        </p:nvSpPr>
        <p:spPr>
          <a:xfrm>
            <a:off x="5118334" y="2032848"/>
            <a:ext cx="6981595" cy="590156"/>
          </a:xfrm>
          <a:prstGeom prst="rect">
            <a:avLst/>
          </a:prstGeom>
        </p:spPr>
        <p:txBody>
          <a:bodyPr/>
          <a:lstStyle>
            <a:lvl1pPr defTabSz="777240">
              <a:spcBef>
                <a:spcPts val="800"/>
              </a:spcBef>
              <a:defRPr sz="1530"/>
            </a:lvl1pPr>
          </a:lstStyle>
          <a:p>
            <a:pPr/>
            <a:r>
              <a:t>Solution to protect credentials in source code in any language </a:t>
            </a:r>
          </a:p>
        </p:txBody>
      </p:sp>
      <p:sp>
        <p:nvSpPr>
          <p:cNvPr id="326" name="Content Placeholder 3"/>
          <p:cNvSpPr txBox="1"/>
          <p:nvPr/>
        </p:nvSpPr>
        <p:spPr>
          <a:xfrm>
            <a:off x="6358337" y="2685124"/>
            <a:ext cx="5612679" cy="242835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713231">
              <a:lnSpc>
                <a:spcPct val="90000"/>
              </a:lnSpc>
              <a:spcBef>
                <a:spcPts val="700"/>
              </a:spcBef>
              <a:defRPr sz="935">
                <a:solidFill>
                  <a:srgbClr val="404040"/>
                </a:solidFill>
                <a:latin typeface="+mj-lt"/>
                <a:ea typeface="+mj-ea"/>
                <a:cs typeface="+mj-cs"/>
                <a:sym typeface="Calibri"/>
              </a:defRPr>
            </a:pPr>
            <a:r>
              <a:t>Gratitech's founder, Patrick Kelly,</a:t>
            </a:r>
          </a:p>
          <a:p>
            <a:pPr defTabSz="713231">
              <a:lnSpc>
                <a:spcPct val="90000"/>
              </a:lnSpc>
              <a:spcBef>
                <a:spcPts val="700"/>
              </a:spcBef>
              <a:defRPr sz="935">
                <a:solidFill>
                  <a:srgbClr val="404040"/>
                </a:solidFill>
                <a:latin typeface="+mj-lt"/>
                <a:ea typeface="+mj-ea"/>
                <a:cs typeface="+mj-cs"/>
                <a:sym typeface="Calibri"/>
              </a:defRPr>
            </a:pPr>
            <a:r>
              <a:t>Created s3cr3tx to provide a solution to one of the most difficult to remediate critical vulnerabilities in Application Security, which is protecting credentials in code.  This critical vulnerability leads to major breaches and successful attacks on confidentiality, integrity, and availability if not protected or remediated appropriately</a:t>
            </a:r>
          </a:p>
          <a:p>
            <a:pPr marL="208025" indent="-208025" defTabSz="713231">
              <a:lnSpc>
                <a:spcPct val="90000"/>
              </a:lnSpc>
              <a:spcBef>
                <a:spcPts val="700"/>
              </a:spcBef>
              <a:buSzPct val="100000"/>
              <a:buFont typeface="Arial"/>
              <a:buChar char="•"/>
              <a:defRPr sz="858">
                <a:solidFill>
                  <a:srgbClr val="404040"/>
                </a:solidFill>
                <a:latin typeface="+mj-lt"/>
                <a:ea typeface="+mj-ea"/>
                <a:cs typeface="+mj-cs"/>
                <a:sym typeface="Calibri"/>
              </a:defRPr>
            </a:pPr>
            <a:r>
              <a:t>Application Security Testing tools normally identify this complex vulnerability as "Insecure Credential storage", "Clear-text Credentials stored in code or configuration files", or "Hard coded credentials". </a:t>
            </a:r>
          </a:p>
          <a:p>
            <a:pPr marL="208025" indent="-208025" defTabSz="713231">
              <a:lnSpc>
                <a:spcPct val="90000"/>
              </a:lnSpc>
              <a:spcBef>
                <a:spcPts val="700"/>
              </a:spcBef>
              <a:buSzPct val="100000"/>
              <a:buFont typeface="Arial"/>
              <a:buChar char="•"/>
              <a:defRPr sz="858">
                <a:solidFill>
                  <a:srgbClr val="404040"/>
                </a:solidFill>
                <a:latin typeface="+mj-lt"/>
                <a:ea typeface="+mj-ea"/>
                <a:cs typeface="+mj-cs"/>
                <a:sym typeface="Calibri"/>
              </a:defRPr>
            </a:pPr>
            <a:r>
              <a:t>S3cr3tx is a solution to protect you and your organization from this critical vulnerability that exists in every coding language and is considered one of the most difficult vulnerabilities to remediate.If you are not protected against this critical vulnerability hackers or digital adversaries can gain access to the keys to your kingdom, which most likely will lead to critically negative impact on confidentiality, integrity and availability and could have severely negative financial impact to your business and public trust.  </a:t>
            </a:r>
          </a:p>
          <a:p>
            <a:pPr marL="208025" indent="-208025" defTabSz="713231">
              <a:lnSpc>
                <a:spcPct val="90000"/>
              </a:lnSpc>
              <a:spcBef>
                <a:spcPts val="700"/>
              </a:spcBef>
              <a:buSzPct val="100000"/>
              <a:buFont typeface="Arial"/>
              <a:buChar char="•"/>
              <a:defRPr sz="858">
                <a:solidFill>
                  <a:srgbClr val="404040"/>
                </a:solidFill>
                <a:latin typeface="+mj-lt"/>
                <a:ea typeface="+mj-ea"/>
                <a:cs typeface="+mj-cs"/>
                <a:sym typeface="Calibri"/>
              </a:defRPr>
            </a:pPr>
            <a:r>
              <a:t>Gratitech's founder, Patrick Kelly, created the s3cr3tx solution to enable anyone developing applications in any language to remediate this vulnerability and protect credentials for organizations simply and securely. Patrick created and maintains a public repo: </a:t>
            </a:r>
            <a:r>
              <a:rPr u="sng">
                <a:solidFill>
                  <a:schemeClr val="accent1"/>
                </a:solidFill>
                <a:uFill>
                  <a:solidFill>
                    <a:schemeClr val="accent1"/>
                  </a:solidFill>
                </a:uFill>
                <a:hlinkClick r:id="rId3" invalidUrl="" action="" tgtFrame="" tooltip="" history="1" highlightClick="0" endSnd="0"/>
              </a:rPr>
              <a:t>https://www.github.com/GratitechInc/s3cr3tx</a:t>
            </a:r>
            <a:r>
              <a:t> for this solution and support, maintenance and Software Assurance is available from Gratitech.  If you are interested in support, maintenance, or software assurance for s3cr3tx, please contact Gratitech at </a:t>
            </a:r>
            <a:r>
              <a:rPr u="sng">
                <a:solidFill>
                  <a:schemeClr val="accent1"/>
                </a:solidFill>
                <a:uFill>
                  <a:solidFill>
                    <a:schemeClr val="accent1"/>
                  </a:solidFill>
                </a:uFill>
                <a:hlinkClick r:id="rId4" invalidUrl="" action="" tgtFrame="" tooltip="" history="1" highlightClick="0" endSnd="0"/>
              </a:rPr>
              <a:t>sales@gratitech.com</a:t>
            </a:r>
            <a:r>
              <a:t> or call or text Gratitech at </a:t>
            </a:r>
            <a:r>
              <a:rPr>
                <a:solidFill>
                  <a:srgbClr val="0070C0"/>
                </a:solidFill>
              </a:rPr>
              <a:t>+1(312)961-0174 </a:t>
            </a:r>
            <a:r>
              <a:t>  </a:t>
            </a:r>
          </a:p>
        </p:txBody>
      </p:sp>
      <p:sp>
        <p:nvSpPr>
          <p:cNvPr id="327" name="Slide Number Placeholder 5"/>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 name="TextBox 7"/>
          <p:cNvSpPr txBox="1"/>
          <p:nvPr/>
        </p:nvSpPr>
        <p:spPr>
          <a:xfrm>
            <a:off x="10205586" y="6550226"/>
            <a:ext cx="1210990"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2" name="Picture Placeholder 10"/>
          <p:cNvGrpSpPr/>
          <p:nvPr/>
        </p:nvGrpSpPr>
        <p:grpSpPr>
          <a:xfrm>
            <a:off x="0" y="0"/>
            <a:ext cx="9780589" cy="6371352"/>
            <a:chOff x="0" y="0"/>
            <a:chExt cx="9780588" cy="6371351"/>
          </a:xfrm>
        </p:grpSpPr>
        <p:sp>
          <p:nvSpPr>
            <p:cNvPr id="330" name="Rectangle"/>
            <p:cNvSpPr/>
            <p:nvPr/>
          </p:nvSpPr>
          <p:spPr>
            <a:xfrm>
              <a:off x="0" y="0"/>
              <a:ext cx="9780589" cy="6371352"/>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31" name="image4.jpeg" descr="image4.jpeg"/>
            <p:cNvPicPr>
              <a:picLocks noChangeAspect="1"/>
            </p:cNvPicPr>
            <p:nvPr/>
          </p:nvPicPr>
          <p:blipFill>
            <a:blip r:embed="rId2">
              <a:extLst/>
            </a:blip>
            <a:stretch>
              <a:fillRect/>
            </a:stretch>
          </p:blipFill>
          <p:spPr>
            <a:xfrm>
              <a:off x="0" y="0"/>
              <a:ext cx="9780589" cy="6371352"/>
            </a:xfrm>
            <a:prstGeom prst="rect">
              <a:avLst/>
            </a:prstGeom>
            <a:ln w="12700" cap="flat">
              <a:noFill/>
              <a:miter lim="400000"/>
            </a:ln>
            <a:effectLst/>
          </p:spPr>
        </p:pic>
      </p:grpSp>
      <p:sp>
        <p:nvSpPr>
          <p:cNvPr id="333" name="Title 2"/>
          <p:cNvSpPr txBox="1"/>
          <p:nvPr>
            <p:ph type="title"/>
          </p:nvPr>
        </p:nvSpPr>
        <p:spPr>
          <a:xfrm>
            <a:off x="4793762" y="2380638"/>
            <a:ext cx="7398238" cy="1944000"/>
          </a:xfrm>
          <a:prstGeom prst="rect">
            <a:avLst/>
          </a:prstGeom>
        </p:spPr>
        <p:txBody>
          <a:bodyPr/>
          <a:lstStyle/>
          <a:p>
            <a:pPr defTabSz="877823">
              <a:defRPr b="1" spc="-288" sz="5760">
                <a:latin typeface="+mj-lt"/>
                <a:ea typeface="+mj-ea"/>
                <a:cs typeface="+mj-cs"/>
                <a:sym typeface="Calibri"/>
              </a:defRPr>
            </a:pPr>
            <a:r>
              <a:t>Why choose to protect credentials with </a:t>
            </a:r>
            <a:r>
              <a:rPr>
                <a:solidFill>
                  <a:srgbClr val="00B0F0"/>
                </a:solidFill>
              </a:rPr>
              <a:t>s3cr3tx</a:t>
            </a:r>
            <a:r>
              <a:rPr>
                <a:solidFill>
                  <a:srgbClr val="000000"/>
                </a:solidFill>
              </a:rPr>
              <a:t>?</a:t>
            </a:r>
          </a:p>
        </p:txBody>
      </p:sp>
      <p:sp>
        <p:nvSpPr>
          <p:cNvPr id="334" name="Text Placeholder 13"/>
          <p:cNvSpPr txBox="1"/>
          <p:nvPr>
            <p:ph type="body" sz="quarter" idx="1"/>
          </p:nvPr>
        </p:nvSpPr>
        <p:spPr>
          <a:xfrm>
            <a:off x="4793762" y="4324706"/>
            <a:ext cx="7398239" cy="655090"/>
          </a:xfrm>
          <a:prstGeom prst="rect">
            <a:avLst/>
          </a:prstGeom>
        </p:spPr>
        <p:txBody>
          <a:bodyPr/>
          <a:lstStyle/>
          <a:p>
            <a:pPr>
              <a:defRPr>
                <a:latin typeface="+mj-lt"/>
                <a:ea typeface="+mj-ea"/>
                <a:cs typeface="+mj-cs"/>
                <a:sym typeface="Calibri"/>
              </a:defRPr>
            </a:pPr>
            <a:r>
              <a:t>Comparing existing solutions with </a:t>
            </a:r>
            <a:r>
              <a:rPr>
                <a:solidFill>
                  <a:srgbClr val="00B0F0"/>
                </a:solidFill>
              </a:rPr>
              <a:t>s3cr3tx</a:t>
            </a:r>
            <a:r>
              <a:t> API to protect your credentials</a:t>
            </a:r>
          </a:p>
        </p:txBody>
      </p:sp>
      <p:sp>
        <p:nvSpPr>
          <p:cNvPr id="335" name="Slide Number Placeholder 4"/>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6" name="TextBox 5"/>
          <p:cNvSpPr txBox="1"/>
          <p:nvPr/>
        </p:nvSpPr>
        <p:spPr>
          <a:xfrm>
            <a:off x="10334540" y="6529206"/>
            <a:ext cx="871021" cy="2754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1600">
                <a:solidFill>
                  <a:schemeClr val="accent1"/>
                </a:solidFill>
                <a:latin typeface="Corbel"/>
                <a:ea typeface="Corbel"/>
                <a:cs typeface="Corbel"/>
                <a:sym typeface="Corbel"/>
              </a:defRPr>
            </a:pPr>
            <a:r>
              <a:t>Gratitech </a:t>
            </a:r>
            <a:b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xfrm>
            <a:off x="431999" y="431999"/>
            <a:ext cx="11340002" cy="432001"/>
          </a:xfrm>
          <a:prstGeom prst="rect">
            <a:avLst/>
          </a:prstGeom>
        </p:spPr>
        <p:txBody>
          <a:bodyPr/>
          <a:lstStyle>
            <a:lvl1pPr defTabSz="850391">
              <a:defRPr spc="-186" sz="2976"/>
            </a:lvl1pPr>
          </a:lstStyle>
          <a:p>
            <a:pPr/>
            <a:r>
              <a:t>Comparison</a:t>
            </a:r>
          </a:p>
        </p:txBody>
      </p:sp>
      <p:sp>
        <p:nvSpPr>
          <p:cNvPr id="339" name="Text Placeholder 2"/>
          <p:cNvSpPr txBox="1"/>
          <p:nvPr>
            <p:ph type="body" sz="quarter" idx="1"/>
          </p:nvPr>
        </p:nvSpPr>
        <p:spPr>
          <a:xfrm>
            <a:off x="431800" y="1008000"/>
            <a:ext cx="8994900" cy="699970"/>
          </a:xfrm>
          <a:prstGeom prst="rect">
            <a:avLst/>
          </a:prstGeom>
        </p:spPr>
        <p:txBody>
          <a:bodyPr/>
          <a:lstStyle/>
          <a:p>
            <a:pPr>
              <a:defRPr>
                <a:latin typeface="+mj-lt"/>
                <a:ea typeface="+mj-ea"/>
                <a:cs typeface="+mj-cs"/>
                <a:sym typeface="Calibri"/>
              </a:defRPr>
            </a:pPr>
            <a:r>
              <a:t>Before we show you how to use </a:t>
            </a:r>
            <a:r>
              <a:rPr b="1">
                <a:solidFill>
                  <a:srgbClr val="00B0F0"/>
                </a:solidFill>
              </a:rPr>
              <a:t>s3cr3tx</a:t>
            </a:r>
            <a:r>
              <a:t> let's compare it to other competing solutions in the market</a:t>
            </a:r>
            <a:r>
              <a:rPr>
                <a:latin typeface="Candara"/>
                <a:ea typeface="Candara"/>
                <a:cs typeface="Candara"/>
                <a:sym typeface="Candara"/>
              </a:rPr>
              <a:t> that have been used to try to solve the same problem</a:t>
            </a:r>
          </a:p>
        </p:txBody>
      </p:sp>
      <p:sp>
        <p:nvSpPr>
          <p:cNvPr id="340" name="Text Placeholder 3"/>
          <p:cNvSpPr/>
          <p:nvPr>
            <p:ph type="body" idx="21"/>
          </p:nvPr>
        </p:nvSpPr>
        <p:spPr>
          <a:xfrm>
            <a:off x="431999" y="1764676"/>
            <a:ext cx="5472002" cy="360001"/>
          </a:xfrm>
          <a:prstGeom prst="rect">
            <a:avLst/>
          </a:prstGeom>
          <a:extLst>
            <a:ext uri="{C572A759-6A51-4108-AA02-DFA0A04FC94B}">
              <ma14:wrappingTextBoxFlag xmlns:ma14="http://schemas.microsoft.com/office/mac/drawingml/2011/main" val="1"/>
            </a:ext>
          </a:extLst>
        </p:spPr>
        <p:txBody>
          <a:bodyPr/>
          <a:lstStyle/>
          <a:p>
            <a:pPr marL="0" indent="0">
              <a:buSzTx/>
              <a:buFontTx/>
              <a:buNone/>
              <a:defRPr b="1" sz="2000"/>
            </a:pPr>
            <a:r>
              <a:t>Gratitech's </a:t>
            </a:r>
            <a:r>
              <a:rPr>
                <a:solidFill>
                  <a:srgbClr val="00B0F0"/>
                </a:solidFill>
                <a:latin typeface="+mj-lt"/>
                <a:ea typeface="+mj-ea"/>
                <a:cs typeface="+mj-cs"/>
                <a:sym typeface="Calibri"/>
              </a:rPr>
              <a:t>s3cr3tx</a:t>
            </a:r>
          </a:p>
        </p:txBody>
      </p:sp>
      <p:sp>
        <p:nvSpPr>
          <p:cNvPr id="341" name="Content Placeholder 4"/>
          <p:cNvSpPr txBox="1"/>
          <p:nvPr/>
        </p:nvSpPr>
        <p:spPr>
          <a:xfrm>
            <a:off x="431999" y="2494763"/>
            <a:ext cx="5518894" cy="3376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Trusted, simple, custom, tailor made, specialized, easy to implement, open-source, field-tested and production AppSec solution to protect credentials stored in source code or configuration files</a:t>
            </a:r>
          </a:p>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Created by an AppSec SME, senior software engineer, and trusted senior technology and security advisor to remediate vulnerabilities simply and securely in any environment (ex: development thru production environments).</a:t>
            </a:r>
          </a:p>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Trusted solution and risk control of global enterprises, application security unicorn startups with valuations over a billion dollars and US federal government agencies with multibillion dollars and multi trillion dollars in assets.</a:t>
            </a:r>
          </a:p>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Backed by a company and AppSec SME that has been trusted to protect over $5 trillion in assets for global organizations, Application Security unicorn startups with valuations over a billion dollars, and US government agencies. </a:t>
            </a:r>
          </a:p>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Platform and language agnostic</a:t>
            </a:r>
          </a:p>
        </p:txBody>
      </p:sp>
      <p:sp>
        <p:nvSpPr>
          <p:cNvPr id="342" name="Text Placeholder 5"/>
          <p:cNvSpPr/>
          <p:nvPr>
            <p:ph type="body" idx="22"/>
          </p:nvPr>
        </p:nvSpPr>
        <p:spPr>
          <a:xfrm>
            <a:off x="6346892" y="1765200"/>
            <a:ext cx="5472001" cy="358776"/>
          </a:xfrm>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2400"/>
            </a:lvl1pPr>
          </a:lstStyle>
          <a:p>
            <a:pPr/>
            <a:r>
              <a:t>PAM (Privileged Access Management)</a:t>
            </a:r>
          </a:p>
        </p:txBody>
      </p:sp>
      <p:sp>
        <p:nvSpPr>
          <p:cNvPr id="343" name="Text Placeholder 6"/>
          <p:cNvSpPr/>
          <p:nvPr>
            <p:ph type="body" idx="23"/>
          </p:nvPr>
        </p:nvSpPr>
        <p:spPr>
          <a:xfrm>
            <a:off x="6288163" y="2491938"/>
            <a:ext cx="5472114" cy="3379037"/>
          </a:xfrm>
          <a:prstGeom prst="rect">
            <a:avLst/>
          </a:prstGeom>
          <a:extLst>
            <a:ext uri="{C572A759-6A51-4108-AA02-DFA0A04FC94B}">
              <ma14:wrappingTextBoxFlag xmlns:ma14="http://schemas.microsoft.com/office/mac/drawingml/2011/main" val="1"/>
            </a:ext>
          </a:extLst>
        </p:spPr>
        <p:txBody>
          <a:bodyPr/>
          <a:lstStyle/>
          <a:p>
            <a:pPr marL="261365" indent="-261365" defTabSz="896111">
              <a:spcBef>
                <a:spcPts val="900"/>
              </a:spcBef>
              <a:defRPr sz="1764"/>
            </a:pPr>
            <a:r>
              <a:t>PAM is a complex, error-proned, difficult to implement, frustrating, unintended, non-specific solution to this problem for developers AppSec SMEs and infrastructure engineers</a:t>
            </a:r>
          </a:p>
          <a:p>
            <a:pPr lvl="1" marL="532066" indent="-270700" defTabSz="896111">
              <a:spcBef>
                <a:spcPts val="400"/>
              </a:spcBef>
              <a:defRPr sz="1568"/>
            </a:pPr>
            <a:r>
              <a:t>In practice, PAM normally ends up being a mirage or labyrinth for the goal of protecting credentials stored in source code or configuration files for developers, infrastructure engineers and AppSec SMEs.</a:t>
            </a:r>
          </a:p>
          <a:p>
            <a:pPr lvl="1" marL="532066" indent="-270700" defTabSz="896111">
              <a:spcBef>
                <a:spcPts val="400"/>
              </a:spcBef>
              <a:defRPr sz="1568"/>
            </a:pPr>
            <a:r>
              <a:t>Developers, Application Security Architects/Engineers, Infrastructure Engineers, and DevSecOps Engineers experience a lot of red tape and digital blockers when trying to use PAM to solve the problem they are facing in modern DevSecOps processes and organizations these days which leave organizations and individuals vulnerable to this critical vulnerability.</a:t>
            </a:r>
          </a:p>
        </p:txBody>
      </p:sp>
      <p:sp>
        <p:nvSpPr>
          <p:cNvPr id="344" name="Slide Number Placeholder 7"/>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5" name="Rectangle 11"/>
          <p:cNvSpPr/>
          <p:nvPr/>
        </p:nvSpPr>
        <p:spPr>
          <a:xfrm>
            <a:off x="431799" y="1666563"/>
            <a:ext cx="2007623" cy="91379"/>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346" name="Straight Connector 10"/>
          <p:cNvSpPr/>
          <p:nvPr/>
        </p:nvSpPr>
        <p:spPr>
          <a:xfrm flipH="1">
            <a:off x="6095999" y="2363035"/>
            <a:ext cx="1" cy="2411330"/>
          </a:xfrm>
          <a:prstGeom prst="line">
            <a:avLst/>
          </a:prstGeom>
          <a:ln w="6350">
            <a:solidFill>
              <a:srgbClr val="F2F2F2"/>
            </a:solidFill>
            <a:miter/>
          </a:ln>
        </p:spPr>
        <p:txBody>
          <a:bodyPr lIns="45719" rIns="45719"/>
          <a:lstStyle/>
          <a:p>
            <a:pPr/>
          </a:p>
        </p:txBody>
      </p:sp>
      <p:sp>
        <p:nvSpPr>
          <p:cNvPr id="347" name="Rectangle 12"/>
          <p:cNvSpPr/>
          <p:nvPr/>
        </p:nvSpPr>
        <p:spPr>
          <a:xfrm>
            <a:off x="6288163" y="1666563"/>
            <a:ext cx="4997006" cy="91379"/>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348" name="TextBox 13"/>
          <p:cNvSpPr txBox="1"/>
          <p:nvPr/>
        </p:nvSpPr>
        <p:spPr>
          <a:xfrm>
            <a:off x="10193863" y="6556088"/>
            <a:ext cx="1175821"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lnSpc>
                <a:spcPts val="1000"/>
              </a:lnSpc>
              <a:defRPr spc="-100" sz="2500">
                <a:solidFill>
                  <a:schemeClr val="accent1"/>
                </a:solidFill>
                <a:latin typeface="Corbel"/>
                <a:ea typeface="Corbel"/>
                <a:cs typeface="Corbel"/>
                <a:sym typeface="Corbel"/>
              </a:defRPr>
            </a:lvl1pPr>
          </a:lstStyle>
          <a:p>
            <a:pPr/>
            <a:r>
              <a:t>Gratitech</a:t>
            </a:r>
          </a:p>
        </p:txBody>
      </p:sp>
      <p:sp>
        <p:nvSpPr>
          <p:cNvPr id="349" name="Rectangle 8"/>
          <p:cNvSpPr/>
          <p:nvPr/>
        </p:nvSpPr>
        <p:spPr>
          <a:xfrm>
            <a:off x="6288163" y="2112038"/>
            <a:ext cx="4997006" cy="126548"/>
          </a:xfrm>
          <a:prstGeom prst="rect">
            <a:avLst/>
          </a:prstGeom>
          <a:solidFill>
            <a:schemeClr val="accent3"/>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3" name="Picture Placeholder 22"/>
          <p:cNvGrpSpPr/>
          <p:nvPr/>
        </p:nvGrpSpPr>
        <p:grpSpPr>
          <a:xfrm>
            <a:off x="2411411" y="0"/>
            <a:ext cx="9780590" cy="6371352"/>
            <a:chOff x="0" y="0"/>
            <a:chExt cx="9780589" cy="6371351"/>
          </a:xfrm>
        </p:grpSpPr>
        <p:sp>
          <p:nvSpPr>
            <p:cNvPr id="351" name="Rectangle"/>
            <p:cNvSpPr/>
            <p:nvPr/>
          </p:nvSpPr>
          <p:spPr>
            <a:xfrm>
              <a:off x="0" y="0"/>
              <a:ext cx="9780589" cy="6371352"/>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52" name="image5.jpeg" descr="image5.jpeg"/>
            <p:cNvPicPr>
              <a:picLocks noChangeAspect="1"/>
            </p:cNvPicPr>
            <p:nvPr/>
          </p:nvPicPr>
          <p:blipFill>
            <a:blip r:embed="rId2">
              <a:extLst/>
            </a:blip>
            <a:srcRect l="209" t="0" r="208" b="0"/>
            <a:stretch>
              <a:fillRect/>
            </a:stretch>
          </p:blipFill>
          <p:spPr>
            <a:xfrm>
              <a:off x="-1" y="0"/>
              <a:ext cx="9780590" cy="6371352"/>
            </a:xfrm>
            <a:prstGeom prst="rect">
              <a:avLst/>
            </a:prstGeom>
            <a:ln w="12700" cap="flat">
              <a:noFill/>
              <a:miter lim="400000"/>
            </a:ln>
            <a:effectLst/>
          </p:spPr>
        </p:pic>
      </p:grpSp>
      <p:sp>
        <p:nvSpPr>
          <p:cNvPr id="354" name="Title 2"/>
          <p:cNvSpPr txBox="1"/>
          <p:nvPr>
            <p:ph type="title"/>
          </p:nvPr>
        </p:nvSpPr>
        <p:spPr>
          <a:xfrm>
            <a:off x="-1701" y="2156225"/>
            <a:ext cx="6018454" cy="1958401"/>
          </a:xfrm>
          <a:prstGeom prst="rect">
            <a:avLst/>
          </a:prstGeom>
        </p:spPr>
        <p:txBody>
          <a:bodyPr/>
          <a:lstStyle/>
          <a:p>
            <a:pPr defTabSz="896111">
              <a:defRPr b="1" spc="-294" sz="5880">
                <a:latin typeface="+mj-lt"/>
                <a:ea typeface="+mj-ea"/>
                <a:cs typeface="+mj-cs"/>
                <a:sym typeface="Calibri"/>
              </a:defRPr>
            </a:pPr>
            <a:r>
              <a:t>Protect credentials with </a:t>
            </a:r>
            <a:r>
              <a:rPr>
                <a:solidFill>
                  <a:srgbClr val="00B0F0"/>
                </a:solidFill>
              </a:rPr>
              <a:t>s3cr3tx</a:t>
            </a:r>
          </a:p>
        </p:txBody>
      </p:sp>
      <p:sp>
        <p:nvSpPr>
          <p:cNvPr id="355" name="Text Placeholder 9"/>
          <p:cNvSpPr txBox="1"/>
          <p:nvPr>
            <p:ph type="body" sz="quarter" idx="1"/>
          </p:nvPr>
        </p:nvSpPr>
        <p:spPr>
          <a:xfrm>
            <a:off x="-1" y="4110759"/>
            <a:ext cx="5102597" cy="1100566"/>
          </a:xfrm>
          <a:prstGeom prst="rect">
            <a:avLst/>
          </a:prstGeom>
        </p:spPr>
        <p:txBody>
          <a:bodyPr/>
          <a:lstStyle/>
          <a:p>
            <a:pPr/>
            <a:r>
              <a:t>Getting up and running with </a:t>
            </a:r>
            <a:r>
              <a:rPr>
                <a:solidFill>
                  <a:srgbClr val="00B0F0"/>
                </a:solidFill>
                <a:latin typeface="+mj-lt"/>
                <a:ea typeface="+mj-ea"/>
                <a:cs typeface="+mj-cs"/>
                <a:sym typeface="Calibri"/>
              </a:rPr>
              <a:t>s3cr3tx</a:t>
            </a:r>
            <a:r>
              <a:t> API</a:t>
            </a:r>
          </a:p>
        </p:txBody>
      </p:sp>
      <p:sp>
        <p:nvSpPr>
          <p:cNvPr id="356" name="Slide Number Placeholder 4"/>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7" name="TextBox 5"/>
          <p:cNvSpPr txBox="1"/>
          <p:nvPr/>
        </p:nvSpPr>
        <p:spPr>
          <a:xfrm>
            <a:off x="10111802" y="6585395"/>
            <a:ext cx="1234436"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Title 1"/>
          <p:cNvSpPr txBox="1"/>
          <p:nvPr>
            <p:ph type="title"/>
          </p:nvPr>
        </p:nvSpPr>
        <p:spPr>
          <a:prstGeom prst="rect">
            <a:avLst/>
          </a:prstGeom>
        </p:spPr>
        <p:txBody>
          <a:bodyPr/>
          <a:lstStyle/>
          <a:p>
            <a:pPr defTabSz="822959">
              <a:defRPr spc="-180" sz="2880"/>
            </a:pPr>
            <a:r>
              <a:t>Pricing and Gratitech's projected profit scenarios for </a:t>
            </a:r>
            <a:r>
              <a:rPr b="1">
                <a:solidFill>
                  <a:srgbClr val="00B0F0"/>
                </a:solidFill>
                <a:latin typeface="+mj-lt"/>
                <a:ea typeface="+mj-ea"/>
                <a:cs typeface="+mj-cs"/>
                <a:sym typeface="Calibri"/>
              </a:rPr>
              <a:t>s3cr3tx</a:t>
            </a:r>
            <a:r>
              <a:t>:</a:t>
            </a:r>
          </a:p>
        </p:txBody>
      </p:sp>
      <p:sp>
        <p:nvSpPr>
          <p:cNvPr id="360" name="Text Placeholder 2"/>
          <p:cNvSpPr txBox="1"/>
          <p:nvPr>
            <p:ph type="body" sz="quarter" idx="1"/>
          </p:nvPr>
        </p:nvSpPr>
        <p:spPr>
          <a:xfrm>
            <a:off x="384907" y="867323"/>
            <a:ext cx="11339515" cy="360001"/>
          </a:xfrm>
          <a:prstGeom prst="rect">
            <a:avLst/>
          </a:prstGeom>
        </p:spPr>
        <p:txBody>
          <a:bodyPr/>
          <a:lstStyle/>
          <a:p>
            <a:pPr defTabSz="795527">
              <a:spcBef>
                <a:spcPts val="800"/>
              </a:spcBef>
              <a:defRPr sz="1392">
                <a:solidFill>
                  <a:srgbClr val="00B0F0"/>
                </a:solidFill>
                <a:latin typeface="+mj-lt"/>
                <a:ea typeface="+mj-ea"/>
                <a:cs typeface="+mj-cs"/>
                <a:sym typeface="Calibri"/>
              </a:defRPr>
            </a:pPr>
            <a:r>
              <a:t>S3cr3tx</a:t>
            </a:r>
            <a:r>
              <a:rPr>
                <a:solidFill>
                  <a:srgbClr val="404040"/>
                </a:solidFill>
              </a:rPr>
              <a:t> can be used in applications on-premise, in the cloud, and on endpoint devices and IoT devices to protect credentials. Prices listed below are for annual software assurance subscriptions.</a:t>
            </a:r>
          </a:p>
        </p:txBody>
      </p:sp>
      <p:sp>
        <p:nvSpPr>
          <p:cNvPr id="361" name="Slide Number Placeholder 5"/>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2" name="Table 3"/>
          <p:cNvGraphicFramePr/>
          <p:nvPr/>
        </p:nvGraphicFramePr>
        <p:xfrm>
          <a:off x="373185" y="1392106"/>
          <a:ext cx="11339500" cy="4936957"/>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619930"/>
                <a:gridCol w="1266092"/>
                <a:gridCol w="1570892"/>
                <a:gridCol w="1606059"/>
                <a:gridCol w="1617784"/>
                <a:gridCol w="1406769"/>
                <a:gridCol w="2251973"/>
              </a:tblGrid>
              <a:tr h="793041">
                <a:tc>
                  <a:txBody>
                    <a:bodyPr/>
                    <a:lstStyle/>
                    <a:p>
                      <a:pPr>
                        <a:defRPr sz="1800">
                          <a:sym typeface="Candara"/>
                        </a:defRPr>
                      </a:pPr>
                    </a:p>
                  </a:txBody>
                  <a:tcPr marL="45720" marR="45720" marT="45720" marB="45720" anchor="t" anchorCtr="0" horzOverflow="overflow">
                    <a:lnL w="12700">
                      <a:miter lim="400000"/>
                    </a:lnL>
                    <a:lnR w="12700">
                      <a:miter lim="400000"/>
                    </a:lnR>
                    <a:lnT w="12700">
                      <a:miter lim="400000"/>
                    </a:lnT>
                    <a:lnB w="12700">
                      <a:miter lim="400000"/>
                    </a:lnB>
                    <a:solidFill>
                      <a:srgbClr val="262626"/>
                    </a:solidFill>
                  </a:tcPr>
                </a:tc>
                <a:tc>
                  <a:txBody>
                    <a:bodyPr/>
                    <a:lstStyle/>
                    <a:p>
                      <a:pPr>
                        <a:defRPr b="0" sz="1800">
                          <a:solidFill>
                            <a:srgbClr val="000000"/>
                          </a:solidFill>
                        </a:defRPr>
                      </a:pPr>
                      <a:r>
                        <a:rPr sz="1600">
                          <a:solidFill>
                            <a:srgbClr val="FFFFFF"/>
                          </a:solidFill>
                          <a:latin typeface="Corbel"/>
                          <a:ea typeface="Corbel"/>
                          <a:cs typeface="Corbel"/>
                        </a:rPr>
                        <a:t>Licensed Users</a:t>
                      </a:r>
                    </a:p>
                  </a:txBody>
                  <a:tcPr marL="45720" marR="45720" marT="45720" marB="45720" anchor="t" anchorCtr="0" horzOverflow="overflow">
                    <a:lnL w="12700">
                      <a:miter lim="400000"/>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Licensed Devices</a:t>
                      </a:r>
                    </a:p>
                  </a:txBody>
                  <a:tcPr marL="45720" marR="45720" marT="45720" marB="45720" anchor="t" anchorCtr="0" horzOverflow="overflow">
                    <a:lnL w="12700">
                      <a:solidFill>
                        <a:srgbClr val="000000"/>
                      </a:solidFill>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Developers</a:t>
                      </a:r>
                    </a:p>
                  </a:txBody>
                  <a:tcPr marL="45720" marR="45720" marT="45720" marB="45720" anchor="t" anchorCtr="0" horzOverflow="overflow">
                    <a:lnL w="12700">
                      <a:solidFill>
                        <a:srgbClr val="000000"/>
                      </a:solidFill>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Included  Support Tickets/Calls</a:t>
                      </a:r>
                    </a:p>
                  </a:txBody>
                  <a:tcPr marL="45720" marR="45720" marT="45720" marB="45720" anchor="t" anchorCtr="0" horzOverflow="overflow">
                    <a:lnL w="12700">
                      <a:solidFill>
                        <a:srgbClr val="000000"/>
                      </a:solidFill>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Cost</a:t>
                      </a:r>
                    </a:p>
                  </a:txBody>
                  <a:tcPr marL="45720" marR="45720" marT="45720" marB="45720" anchor="t" anchorCtr="0" horzOverflow="overflow">
                    <a:lnL w="12700">
                      <a:solidFill>
                        <a:srgbClr val="000000"/>
                      </a:solidFill>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Itemized  Projected Annual  Profit from individual unit sale</a:t>
                      </a:r>
                    </a:p>
                  </a:txBody>
                  <a:tcPr marL="45720" marR="45720" marT="45720" marB="45720" anchor="t" anchorCtr="0" horzOverflow="overflow">
                    <a:lnL w="12700">
                      <a:solidFill>
                        <a:srgbClr val="000000"/>
                      </a:solidFill>
                    </a:lnL>
                    <a:lnR w="12700">
                      <a:miter lim="400000"/>
                    </a:lnR>
                    <a:lnT w="12700">
                      <a:miter lim="400000"/>
                    </a:lnT>
                    <a:lnB w="12700">
                      <a:miter lim="400000"/>
                    </a:lnB>
                    <a:solidFill>
                      <a:srgbClr val="404040"/>
                    </a:solidFill>
                  </a:tcPr>
                </a:tc>
              </a:tr>
              <a:tr h="793041">
                <a:tc>
                  <a:txBody>
                    <a:bodyPr/>
                    <a:lstStyle/>
                    <a:p>
                      <a:pPr>
                        <a:defRPr b="0" sz="1800">
                          <a:solidFill>
                            <a:srgbClr val="000000"/>
                          </a:solidFill>
                        </a:defRPr>
                      </a:pPr>
                      <a:r>
                        <a:rPr b="1" sz="1600">
                          <a:solidFill>
                            <a:srgbClr val="404040"/>
                          </a:solidFill>
                          <a:sym typeface="Candara"/>
                        </a:rPr>
                        <a:t>Open-source Community Edition</a:t>
                      </a:r>
                    </a:p>
                  </a:txBody>
                  <a:tcPr marL="45720" marR="45720" marT="45720" marB="45720" anchor="ctr" anchorCtr="0" horzOverflow="overflow">
                    <a:lnL w="12700">
                      <a:solidFill>
                        <a:srgbClr val="D9D9D9"/>
                      </a:solidFill>
                    </a:lnL>
                    <a:lnR w="12700">
                      <a:solidFill>
                        <a:srgbClr val="D9D9D9"/>
                      </a:solidFill>
                    </a:lnR>
                    <a:lnT w="12700">
                      <a:miter lim="400000"/>
                    </a:lnT>
                    <a:lnB w="12700">
                      <a:solidFill>
                        <a:srgbClr val="D9D9D9"/>
                      </a:solidFill>
                    </a:lnB>
                    <a:solidFill>
                      <a:srgbClr val="FFFFFF"/>
                    </a:solidFill>
                  </a:tcPr>
                </a:tc>
                <a:tc>
                  <a:txBody>
                    <a:bodyPr/>
                    <a:lstStyle/>
                    <a:p>
                      <a:pPr algn="r">
                        <a:defRPr sz="1800"/>
                      </a:pPr>
                      <a:r>
                        <a:rPr sz="1600">
                          <a:solidFill>
                            <a:srgbClr val="404040"/>
                          </a:solidFill>
                          <a:sym typeface="Candara"/>
                        </a:rPr>
                        <a:t>Free</a:t>
                      </a:r>
                    </a:p>
                  </a:txBody>
                  <a:tcPr marL="45720" marR="45720" marT="45720" marB="45720" anchor="ctr" anchorCtr="0" horzOverflow="overflow">
                    <a:lnL w="12700">
                      <a:solidFill>
                        <a:srgbClr val="D9D9D9"/>
                      </a:solidFill>
                    </a:lnL>
                    <a:lnR w="3175">
                      <a:solidFill>
                        <a:srgbClr val="BFBFBF"/>
                      </a:solidFill>
                    </a:lnR>
                    <a:lnT w="12700">
                      <a:miter lim="400000"/>
                    </a:lnT>
                    <a:lnB w="3175">
                      <a:solidFill>
                        <a:srgbClr val="BFBFBF"/>
                      </a:solidFill>
                    </a:lnB>
                    <a:solidFill>
                      <a:srgbClr val="FFFFFF"/>
                    </a:solidFill>
                  </a:tcPr>
                </a:tc>
                <a:tc>
                  <a:txBody>
                    <a:bodyPr/>
                    <a:lstStyle/>
                    <a:p>
                      <a:pPr algn="r">
                        <a:defRPr sz="1800"/>
                      </a:pPr>
                      <a:r>
                        <a:rPr sz="1600">
                          <a:solidFill>
                            <a:srgbClr val="404040"/>
                          </a:solidFill>
                          <a:sym typeface="Candara"/>
                        </a:rPr>
                        <a:t>5</a:t>
                      </a:r>
                    </a:p>
                  </a:txBody>
                  <a:tcPr marL="45720" marR="45720" marT="45720" marB="45720" anchor="ctr" anchorCtr="0" horzOverflow="overflow">
                    <a:lnL w="3175">
                      <a:solidFill>
                        <a:srgbClr val="BFBFBF"/>
                      </a:solidFill>
                    </a:lnL>
                    <a:lnR w="12700">
                      <a:solidFill>
                        <a:srgbClr val="D9D9D9"/>
                      </a:solidFill>
                    </a:lnR>
                    <a:lnT w="12700">
                      <a:miter lim="400000"/>
                    </a:lnT>
                    <a:lnB w="3175">
                      <a:solidFill>
                        <a:srgbClr val="BFBFBF"/>
                      </a:solidFill>
                    </a:lnB>
                    <a:solidFill>
                      <a:srgbClr val="FFFFFF"/>
                    </a:solidFill>
                  </a:tcPr>
                </a:tc>
                <a:tc>
                  <a:txBody>
                    <a:bodyPr/>
                    <a:lstStyle/>
                    <a:p>
                      <a:pPr algn="r">
                        <a:defRPr sz="1800"/>
                      </a:pPr>
                      <a:r>
                        <a:rPr sz="1600">
                          <a:solidFill>
                            <a:srgbClr val="404040"/>
                          </a:solidFill>
                          <a:sym typeface="Candara"/>
                        </a:rPr>
                        <a:t>2</a:t>
                      </a:r>
                    </a:p>
                  </a:txBody>
                  <a:tcPr marL="45720" marR="45720" marT="45720" marB="45720" anchor="ctr" anchorCtr="0" horzOverflow="overflow">
                    <a:lnL w="12700">
                      <a:solidFill>
                        <a:srgbClr val="D9D9D9"/>
                      </a:solidFill>
                    </a:lnL>
                    <a:lnR w="12700">
                      <a:solidFill>
                        <a:srgbClr val="D9D9D9"/>
                      </a:solidFill>
                    </a:lnR>
                    <a:lnT w="12700">
                      <a:miter lim="400000"/>
                    </a:lnT>
                    <a:lnB w="3175">
                      <a:solidFill>
                        <a:srgbClr val="BFBFBF"/>
                      </a:solidFill>
                    </a:lnB>
                    <a:solidFill>
                      <a:srgbClr val="FFFFFF"/>
                    </a:solidFill>
                  </a:tcPr>
                </a:tc>
                <a:tc>
                  <a:txBody>
                    <a:bodyPr/>
                    <a:lstStyle/>
                    <a:p>
                      <a:pPr algn="r">
                        <a:defRPr sz="1800"/>
                      </a:pPr>
                      <a:r>
                        <a:rPr sz="1600">
                          <a:solidFill>
                            <a:srgbClr val="404040"/>
                          </a:solidFill>
                          <a:sym typeface="Candara"/>
                        </a:rPr>
                        <a:t>0</a:t>
                      </a:r>
                    </a:p>
                  </a:txBody>
                  <a:tcPr marL="45720" marR="45720" marT="45720" marB="45720" anchor="ctr" anchorCtr="0" horzOverflow="overflow">
                    <a:lnL w="12700">
                      <a:solidFill>
                        <a:srgbClr val="D9D9D9"/>
                      </a:solidFill>
                    </a:lnL>
                    <a:lnR w="12700">
                      <a:solidFill>
                        <a:srgbClr val="D9D9D9"/>
                      </a:solidFill>
                    </a:lnR>
                    <a:lnT w="12700">
                      <a:miter lim="400000"/>
                    </a:lnT>
                    <a:lnB w="3175">
                      <a:solidFill>
                        <a:srgbClr val="BFBFBF"/>
                      </a:solidFill>
                    </a:lnB>
                    <a:solidFill>
                      <a:srgbClr val="FFFFFF"/>
                    </a:solidFill>
                  </a:tcPr>
                </a:tc>
                <a:tc>
                  <a:txBody>
                    <a:bodyPr/>
                    <a:lstStyle/>
                    <a:p>
                      <a:pPr algn="r">
                        <a:defRPr sz="1800"/>
                      </a:pPr>
                      <a:r>
                        <a:rPr sz="1600">
                          <a:solidFill>
                            <a:srgbClr val="404040"/>
                          </a:solidFill>
                          <a:sym typeface="Candara"/>
                        </a:rPr>
                        <a:t>$0</a:t>
                      </a:r>
                    </a:p>
                  </a:txBody>
                  <a:tcPr marL="45720" marR="45720" marT="45720" marB="45720" anchor="ctr" anchorCtr="0" horzOverflow="overflow">
                    <a:lnL w="12700">
                      <a:solidFill>
                        <a:srgbClr val="D9D9D9"/>
                      </a:solidFill>
                    </a:lnL>
                    <a:lnR w="12700">
                      <a:solidFill>
                        <a:srgbClr val="D9D9D9"/>
                      </a:solidFill>
                    </a:lnR>
                    <a:lnT w="12700">
                      <a:miter lim="400000"/>
                    </a:lnT>
                    <a:lnB w="12700">
                      <a:solidFill>
                        <a:schemeClr val="accent1"/>
                      </a:solidFill>
                    </a:lnB>
                    <a:solidFill>
                      <a:srgbClr val="F2F2F2"/>
                    </a:solidFill>
                  </a:tcPr>
                </a:tc>
                <a:tc>
                  <a:txBody>
                    <a:bodyPr/>
                    <a:lstStyle/>
                    <a:p>
                      <a:pPr algn="r">
                        <a:defRPr sz="1800"/>
                      </a:pPr>
                      <a:r>
                        <a:rPr sz="1600">
                          <a:solidFill>
                            <a:srgbClr val="404040"/>
                          </a:solidFill>
                          <a:sym typeface="Candara"/>
                        </a:rPr>
                        <a:t>$0</a:t>
                      </a:r>
                    </a:p>
                  </a:txBody>
                  <a:tcPr marL="45720" marR="45720" marT="45720" marB="45720" anchor="ctr" anchorCtr="0" horzOverflow="overflow">
                    <a:lnL w="12700">
                      <a:solidFill>
                        <a:srgbClr val="D9D9D9"/>
                      </a:solidFill>
                    </a:lnL>
                    <a:lnR w="3175">
                      <a:solidFill>
                        <a:srgbClr val="BFBFBF"/>
                      </a:solidFill>
                    </a:lnR>
                    <a:lnT w="12700">
                      <a:miter lim="400000"/>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Starter</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10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100</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50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3</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$6,999</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chemeClr val="accent1"/>
                      </a:solidFill>
                    </a:lnB>
                    <a:solidFill>
                      <a:srgbClr val="F2F2F2"/>
                    </a:solidFill>
                  </a:tcPr>
                </a:tc>
                <a:tc>
                  <a:txBody>
                    <a:bodyPr/>
                    <a:lstStyle/>
                    <a:p>
                      <a:pPr algn="r">
                        <a:defRPr sz="1800"/>
                      </a:pPr>
                      <a:r>
                        <a:rPr sz="1600">
                          <a:solidFill>
                            <a:srgbClr val="404040"/>
                          </a:solidFill>
                          <a:sym typeface="Candara"/>
                        </a:rPr>
                        <a:t>$1,013</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Professional</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50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500</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60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30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$33,999</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chemeClr val="accent1"/>
                      </a:solidFill>
                    </a:lnB>
                    <a:solidFill>
                      <a:srgbClr val="F2F2F2"/>
                    </a:solidFill>
                  </a:tcPr>
                </a:tc>
                <a:tc>
                  <a:txBody>
                    <a:bodyPr/>
                    <a:lstStyle/>
                    <a:p>
                      <a:pPr algn="r">
                        <a:defRPr sz="1800"/>
                      </a:pPr>
                      <a:r>
                        <a:rPr sz="1600">
                          <a:solidFill>
                            <a:srgbClr val="404040"/>
                          </a:solidFill>
                          <a:sym typeface="Candara"/>
                        </a:rPr>
                        <a:t>$5,063</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Premium</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200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2000</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100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100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$143,000</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chemeClr val="accent1"/>
                      </a:solidFill>
                    </a:lnB>
                    <a:solidFill>
                      <a:srgbClr val="F2F2F2"/>
                    </a:solidFill>
                  </a:tcPr>
                </a:tc>
                <a:tc>
                  <a:txBody>
                    <a:bodyPr/>
                    <a:lstStyle/>
                    <a:p>
                      <a:pPr algn="r">
                        <a:defRPr sz="1800"/>
                      </a:pPr>
                      <a:r>
                        <a:rPr sz="1600">
                          <a:solidFill>
                            <a:srgbClr val="404040"/>
                          </a:solidFill>
                          <a:sym typeface="Candara"/>
                        </a:rPr>
                        <a:t>$20,250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Enterprise</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400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4000</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120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500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$270,000</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chemeClr val="accent1"/>
                      </a:solidFill>
                    </a:lnB>
                    <a:solidFill>
                      <a:srgbClr val="F2F2F2"/>
                    </a:solidFill>
                  </a:tcPr>
                </a:tc>
                <a:tc>
                  <a:txBody>
                    <a:bodyPr/>
                    <a:lstStyle/>
                    <a:p>
                      <a:pPr algn="r">
                        <a:defRPr sz="1800"/>
                      </a:pPr>
                      <a:r>
                        <a:rPr sz="1600">
                          <a:solidFill>
                            <a:srgbClr val="404040"/>
                          </a:solidFill>
                          <a:sym typeface="Candara"/>
                        </a:rPr>
                        <a:t>$40,500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Unlimited</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Unlimited</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Unlimited</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Unlimited</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Unlimited</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$500,000 - $?*</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rgbClr val="D9D9D9"/>
                      </a:solidFill>
                    </a:lnB>
                    <a:solidFill>
                      <a:srgbClr val="F2F2F2"/>
                    </a:solidFill>
                  </a:tcPr>
                </a:tc>
                <a:tc>
                  <a:txBody>
                    <a:bodyPr/>
                    <a:lstStyle/>
                    <a:p>
                      <a:pPr algn="r">
                        <a:defRPr sz="1800"/>
                      </a:pPr>
                      <a:r>
                        <a:rPr sz="1600">
                          <a:solidFill>
                            <a:srgbClr val="404040"/>
                          </a:solidFill>
                          <a:sym typeface="Candara"/>
                        </a:rPr>
                        <a:t>$80,000 - $?*</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bl>
          </a:graphicData>
        </a:graphic>
      </p:graphicFrame>
      <p:sp>
        <p:nvSpPr>
          <p:cNvPr id="363" name="TextBox 6"/>
          <p:cNvSpPr txBox="1"/>
          <p:nvPr/>
        </p:nvSpPr>
        <p:spPr>
          <a:xfrm>
            <a:off x="10182140" y="6626427"/>
            <a:ext cx="1187544"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p>
        </p:txBody>
      </p:sp>
      <p:sp>
        <p:nvSpPr>
          <p:cNvPr id="364" name="TextBox 4"/>
          <p:cNvSpPr txBox="1"/>
          <p:nvPr/>
        </p:nvSpPr>
        <p:spPr>
          <a:xfrm>
            <a:off x="1417320" y="6435968"/>
            <a:ext cx="7774742"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*cost may vary reasonably if Gratitech's resource needs change in order to support an unlimited plan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68" name="Picture Placeholder 11"/>
          <p:cNvGrpSpPr/>
          <p:nvPr/>
        </p:nvGrpSpPr>
        <p:grpSpPr>
          <a:xfrm>
            <a:off x="0" y="2"/>
            <a:ext cx="12192000" cy="6371350"/>
            <a:chOff x="0" y="1"/>
            <a:chExt cx="12192000" cy="6371349"/>
          </a:xfrm>
        </p:grpSpPr>
        <p:sp>
          <p:nvSpPr>
            <p:cNvPr id="366" name="Rectangle"/>
            <p:cNvSpPr/>
            <p:nvPr/>
          </p:nvSpPr>
          <p:spPr>
            <a:xfrm>
              <a:off x="0" y="1"/>
              <a:ext cx="12192000" cy="6371350"/>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67" name="image6.jpeg" descr="image6.jpeg"/>
            <p:cNvPicPr>
              <a:picLocks noChangeAspect="1"/>
            </p:cNvPicPr>
            <p:nvPr/>
          </p:nvPicPr>
          <p:blipFill>
            <a:blip r:embed="rId2">
              <a:extLst/>
            </a:blip>
            <a:srcRect l="0" t="45" r="0" b="45"/>
            <a:stretch>
              <a:fillRect/>
            </a:stretch>
          </p:blipFill>
          <p:spPr>
            <a:xfrm>
              <a:off x="0" y="1"/>
              <a:ext cx="12192000" cy="6371350"/>
            </a:xfrm>
            <a:prstGeom prst="rect">
              <a:avLst/>
            </a:prstGeom>
            <a:ln w="12700" cap="flat">
              <a:noFill/>
              <a:miter lim="400000"/>
            </a:ln>
            <a:effectLst/>
          </p:spPr>
        </p:pic>
      </p:grpSp>
      <p:sp>
        <p:nvSpPr>
          <p:cNvPr id="369" name="Content Placeholder 3"/>
          <p:cNvSpPr txBox="1"/>
          <p:nvPr>
            <p:ph type="body" sz="quarter" idx="1"/>
          </p:nvPr>
        </p:nvSpPr>
        <p:spPr>
          <a:xfrm>
            <a:off x="6043012" y="5359400"/>
            <a:ext cx="5716989" cy="565899"/>
          </a:xfrm>
          <a:prstGeom prst="rect">
            <a:avLst/>
          </a:prstGeom>
          <a:solidFill>
            <a:srgbClr val="0D0D0D"/>
          </a:solidFill>
        </p:spPr>
        <p:txBody>
          <a:bodyPr/>
          <a:lstStyle/>
          <a:p>
            <a:pPr defTabSz="448055">
              <a:spcBef>
                <a:spcPts val="400"/>
              </a:spcBef>
              <a:defRPr sz="882"/>
            </a:pPr>
            <a:r>
              <a:t>It's reassuring to us knowing that you are interested in protecting your credentials with Gratitech</a:t>
            </a:r>
            <a:r>
              <a:rPr>
                <a:solidFill>
                  <a:srgbClr val="00B0F0"/>
                </a:solidFill>
              </a:rPr>
              <a:t> </a:t>
            </a:r>
            <a:r>
              <a:rPr>
                <a:solidFill>
                  <a:srgbClr val="00B0F0"/>
                </a:solidFill>
                <a:latin typeface="+mj-lt"/>
                <a:ea typeface="+mj-ea"/>
                <a:cs typeface="+mj-cs"/>
                <a:sym typeface="Calibri"/>
              </a:rPr>
              <a:t>s3cr3tx</a:t>
            </a:r>
          </a:p>
        </p:txBody>
      </p:sp>
      <p:sp>
        <p:nvSpPr>
          <p:cNvPr id="370" name="Slide Number Placeholder 5"/>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TextBox 6"/>
          <p:cNvSpPr txBox="1"/>
          <p:nvPr/>
        </p:nvSpPr>
        <p:spPr>
          <a:xfrm>
            <a:off x="10123525" y="6529206"/>
            <a:ext cx="1210989" cy="2754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br>
              <a:rPr sz="1600"/>
            </a:b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73" name="Picture 16" descr="Picture 16"/>
          <p:cNvPicPr>
            <a:picLocks noChangeAspect="1"/>
          </p:cNvPicPr>
          <p:nvPr/>
        </p:nvPicPr>
        <p:blipFill>
          <a:blip r:embed="rId2">
            <a:extLst/>
          </a:blip>
          <a:stretch>
            <a:fillRect/>
          </a:stretch>
        </p:blipFill>
        <p:spPr>
          <a:xfrm>
            <a:off x="87191" y="69606"/>
            <a:ext cx="8817217" cy="6636727"/>
          </a:xfrm>
          <a:prstGeom prst="rect">
            <a:avLst/>
          </a:prstGeom>
          <a:ln w="12700">
            <a:miter lim="400000"/>
          </a:ln>
        </p:spPr>
      </p:pic>
      <p:sp>
        <p:nvSpPr>
          <p:cNvPr id="374" name="Title 13"/>
          <p:cNvSpPr txBox="1"/>
          <p:nvPr>
            <p:ph type="title"/>
          </p:nvPr>
        </p:nvSpPr>
        <p:spPr>
          <a:xfrm>
            <a:off x="8458200" y="2798353"/>
            <a:ext cx="3733800" cy="1013684"/>
          </a:xfrm>
          <a:prstGeom prst="rect">
            <a:avLst/>
          </a:prstGeom>
        </p:spPr>
        <p:txBody>
          <a:bodyPr/>
          <a:lstStyle>
            <a:lvl1pPr defTabSz="685800">
              <a:defRPr spc="-225" sz="4500"/>
            </a:lvl1pPr>
          </a:lstStyle>
          <a:p>
            <a:pPr/>
            <a:r>
              <a:t>Thank You</a:t>
            </a:r>
          </a:p>
        </p:txBody>
      </p:sp>
      <p:sp>
        <p:nvSpPr>
          <p:cNvPr id="375" name="Text Placeholder 3"/>
          <p:cNvSpPr txBox="1"/>
          <p:nvPr>
            <p:ph type="body" sz="quarter" idx="1"/>
          </p:nvPr>
        </p:nvSpPr>
        <p:spPr>
          <a:xfrm>
            <a:off x="8458200" y="3957704"/>
            <a:ext cx="2910343" cy="316801"/>
          </a:xfrm>
          <a:prstGeom prst="rect">
            <a:avLst/>
          </a:prstGeom>
        </p:spPr>
        <p:txBody>
          <a:bodyPr/>
          <a:lstStyle/>
          <a:p>
            <a:pPr/>
            <a:r>
              <a:t>Patrick Kelly</a:t>
            </a:r>
          </a:p>
        </p:txBody>
      </p:sp>
      <p:pic>
        <p:nvPicPr>
          <p:cNvPr id="376" name="Icon - Presenter NameGraphic 7" descr="Icon - Presenter NameGraphic 7"/>
          <p:cNvPicPr>
            <a:picLocks noChangeAspect="1"/>
          </p:cNvPicPr>
          <p:nvPr/>
        </p:nvPicPr>
        <p:blipFill>
          <a:blip r:embed="rId3">
            <a:extLst/>
          </a:blip>
          <a:stretch>
            <a:fillRect/>
          </a:stretch>
        </p:blipFill>
        <p:spPr>
          <a:xfrm>
            <a:off x="11485495" y="4006655"/>
            <a:ext cx="218901" cy="218901"/>
          </a:xfrm>
          <a:prstGeom prst="rect">
            <a:avLst/>
          </a:prstGeom>
          <a:ln w="12700">
            <a:miter lim="400000"/>
          </a:ln>
        </p:spPr>
      </p:pic>
      <p:sp>
        <p:nvSpPr>
          <p:cNvPr id="377"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defRPr>
                <a:solidFill>
                  <a:srgbClr val="00B0F0"/>
                </a:solidFill>
              </a:defRPr>
            </a:pPr>
            <a:r>
              <a:t>+1(312)961-017487</a:t>
            </a:r>
            <a:r>
              <a:rPr>
                <a:solidFill>
                  <a:srgbClr val="FFFFFF"/>
                </a:solidFill>
              </a:rPr>
              <a:t> </a:t>
            </a:r>
          </a:p>
        </p:txBody>
      </p:sp>
      <p:pic>
        <p:nvPicPr>
          <p:cNvPr id="378" name="Icon - Presenter Phone NumberGraphic 9" descr="Icon - Presenter Phone NumberGraphic 9"/>
          <p:cNvPicPr>
            <a:picLocks noChangeAspect="1"/>
          </p:cNvPicPr>
          <p:nvPr/>
        </p:nvPicPr>
        <p:blipFill>
          <a:blip r:embed="rId4">
            <a:extLst/>
          </a:blip>
          <a:stretch>
            <a:fillRect/>
          </a:stretch>
        </p:blipFill>
        <p:spPr>
          <a:xfrm>
            <a:off x="11485495" y="4355103"/>
            <a:ext cx="218901" cy="218901"/>
          </a:xfrm>
          <a:prstGeom prst="rect">
            <a:avLst/>
          </a:prstGeom>
          <a:ln w="12700">
            <a:miter lim="400000"/>
          </a:ln>
        </p:spPr>
      </p:pic>
      <p:sp>
        <p:nvSpPr>
          <p:cNvPr id="379" name="Text Placeholder 5"/>
          <p:cNvSpPr/>
          <p:nvPr>
            <p:ph type="body" idx="23"/>
          </p:nvPr>
        </p:nvSpPr>
        <p:spPr>
          <a:prstGeom prst="rect">
            <a:avLst/>
          </a:prstGeom>
          <a:extLst>
            <a:ext uri="{C572A759-6A51-4108-AA02-DFA0A04FC94B}">
              <ma14:wrappingTextBoxFlag xmlns:ma14="http://schemas.microsoft.com/office/mac/drawingml/2011/main" val="1"/>
            </a:ext>
          </a:extLst>
        </p:spPr>
        <p:txBody>
          <a:bodyPr/>
          <a:lstStyle>
            <a:lvl1pPr defTabSz="914400">
              <a:spcBef>
                <a:spcPts val="1000"/>
              </a:spcBef>
              <a:defRPr sz="1800">
                <a:solidFill>
                  <a:srgbClr val="00B0F0"/>
                </a:solidFill>
              </a:defRPr>
            </a:lvl1pPr>
          </a:lstStyle>
          <a:p>
            <a:pPr/>
            <a:r>
              <a:t>Patrick@Gratitech.com</a:t>
            </a:r>
          </a:p>
        </p:txBody>
      </p:sp>
      <p:pic>
        <p:nvPicPr>
          <p:cNvPr id="380" name="Icon Presenter EmailGraphic 8" descr="Icon Presenter EmailGraphic 8"/>
          <p:cNvPicPr>
            <a:picLocks noChangeAspect="1"/>
          </p:cNvPicPr>
          <p:nvPr/>
        </p:nvPicPr>
        <p:blipFill>
          <a:blip r:embed="rId5">
            <a:extLst/>
          </a:blip>
          <a:stretch>
            <a:fillRect/>
          </a:stretch>
        </p:blipFill>
        <p:spPr>
          <a:xfrm>
            <a:off x="11485495" y="4703550"/>
            <a:ext cx="218901" cy="218901"/>
          </a:xfrm>
          <a:prstGeom prst="rect">
            <a:avLst/>
          </a:prstGeom>
          <a:ln w="12700">
            <a:miter lim="400000"/>
          </a:ln>
        </p:spPr>
      </p:pic>
      <p:sp>
        <p:nvSpPr>
          <p:cNvPr id="381" name="Text Placeholder 15"/>
          <p:cNvSpPr/>
          <p:nvPr>
            <p:ph type="body" idx="24"/>
          </p:nvPr>
        </p:nvSpPr>
        <p:spPr>
          <a:prstGeom prst="rect">
            <a:avLst/>
          </a:prstGeom>
          <a:extLst>
            <a:ext uri="{C572A759-6A51-4108-AA02-DFA0A04FC94B}">
              <ma14:wrappingTextBoxFlag xmlns:ma14="http://schemas.microsoft.com/office/mac/drawingml/2011/main" val="1"/>
            </a:ext>
          </a:extLst>
        </p:spPr>
        <p:txBody>
          <a:bodyPr/>
          <a:lstStyle>
            <a:lvl1pPr>
              <a:defRPr>
                <a:solidFill>
                  <a:srgbClr val="00B0F0"/>
                </a:solidFill>
              </a:defRPr>
            </a:lvl1pPr>
          </a:lstStyle>
          <a:p>
            <a:pPr/>
            <a:r>
              <a:t>https://Gratitech.com</a:t>
            </a:r>
          </a:p>
        </p:txBody>
      </p:sp>
      <p:pic>
        <p:nvPicPr>
          <p:cNvPr id="382" name="Graphic 10" descr="Graphic 10"/>
          <p:cNvPicPr>
            <a:picLocks noChangeAspect="1"/>
          </p:cNvPicPr>
          <p:nvPr/>
        </p:nvPicPr>
        <p:blipFill>
          <a:blip r:embed="rId6">
            <a:extLst/>
          </a:blip>
          <a:stretch>
            <a:fillRect/>
          </a:stretch>
        </p:blipFill>
        <p:spPr>
          <a:xfrm>
            <a:off x="11472551" y="5040762"/>
            <a:ext cx="244787" cy="244787"/>
          </a:xfrm>
          <a:prstGeom prst="rect">
            <a:avLst/>
          </a:prstGeom>
          <a:ln w="12700">
            <a:miter lim="400000"/>
          </a:ln>
        </p:spPr>
      </p:pic>
      <p:sp>
        <p:nvSpPr>
          <p:cNvPr id="383" name="Slide Number Placeholder 11"/>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4" name="TextBox 12"/>
          <p:cNvSpPr txBox="1"/>
          <p:nvPr/>
        </p:nvSpPr>
        <p:spPr>
          <a:xfrm>
            <a:off x="10146971" y="6675285"/>
            <a:ext cx="1199267"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