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ndara"/>
        <a:ea typeface="Candara"/>
        <a:cs typeface="Candara"/>
        <a:sym typeface="Candara"/>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ndara"/>
        <a:ea typeface="Candara"/>
        <a:cs typeface="Candara"/>
        <a:sym typeface="Candara"/>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ndara"/>
        <a:ea typeface="Candara"/>
        <a:cs typeface="Candara"/>
        <a:sym typeface="Candara"/>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ndara"/>
        <a:ea typeface="Candara"/>
        <a:cs typeface="Candara"/>
        <a:sym typeface="Candara"/>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ndara"/>
        <a:ea typeface="Candara"/>
        <a:cs typeface="Candara"/>
        <a:sym typeface="Candara"/>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ndara"/>
        <a:ea typeface="Candara"/>
        <a:cs typeface="Candara"/>
        <a:sym typeface="Candara"/>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ndara"/>
        <a:ea typeface="Candara"/>
        <a:cs typeface="Candara"/>
        <a:sym typeface="Candara"/>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ndara"/>
        <a:ea typeface="Candara"/>
        <a:cs typeface="Candara"/>
        <a:sym typeface="Candara"/>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ndara"/>
        <a:ea typeface="Candara"/>
        <a:cs typeface="Candara"/>
        <a:sym typeface="Candar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Candara"/>
          <a:ea typeface="Candara"/>
          <a:cs typeface="Candara"/>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AF4"/>
          </a:solidFill>
        </a:fill>
      </a:tcStyle>
    </a:wholeTbl>
    <a:band2H>
      <a:tcTxStyle b="def" i="def"/>
      <a:tcStyle>
        <a:tcBdr/>
        <a:fill>
          <a:solidFill>
            <a:srgbClr val="E7F5FA"/>
          </a:solidFill>
        </a:fill>
      </a:tcStyle>
    </a:band2H>
    <a:firstCol>
      <a:tcTxStyle b="on" i="off">
        <a:font>
          <a:latin typeface="Candara"/>
          <a:ea typeface="Candara"/>
          <a:cs typeface="Candar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ndara"/>
          <a:ea typeface="Candara"/>
          <a:cs typeface="Candar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ndara"/>
          <a:ea typeface="Candara"/>
          <a:cs typeface="Candar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ndara"/>
          <a:ea typeface="Candara"/>
          <a:cs typeface="Candara"/>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1F4D4"/>
          </a:solidFill>
        </a:fill>
      </a:tcStyle>
    </a:wholeTbl>
    <a:band2H>
      <a:tcTxStyle b="def" i="def"/>
      <a:tcStyle>
        <a:tcBdr/>
        <a:fill>
          <a:solidFill>
            <a:srgbClr val="F1FAEB"/>
          </a:solidFill>
        </a:fill>
      </a:tcStyle>
    </a:band2H>
    <a:firstCol>
      <a:tcTxStyle b="on" i="off">
        <a:font>
          <a:latin typeface="Candara"/>
          <a:ea typeface="Candara"/>
          <a:cs typeface="Candar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ndara"/>
          <a:ea typeface="Candara"/>
          <a:cs typeface="Candar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ndara"/>
          <a:ea typeface="Candara"/>
          <a:cs typeface="Candar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ndara"/>
          <a:ea typeface="Candara"/>
          <a:cs typeface="Candara"/>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CECA"/>
          </a:solidFill>
        </a:fill>
      </a:tcStyle>
    </a:wholeTbl>
    <a:band2H>
      <a:tcTxStyle b="def" i="def"/>
      <a:tcStyle>
        <a:tcBdr/>
        <a:fill>
          <a:solidFill>
            <a:srgbClr val="FFE8E6"/>
          </a:solidFill>
        </a:fill>
      </a:tcStyle>
    </a:band2H>
    <a:firstCol>
      <a:tcTxStyle b="on" i="off">
        <a:font>
          <a:latin typeface="Candara"/>
          <a:ea typeface="Candara"/>
          <a:cs typeface="Candar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ndara"/>
          <a:ea typeface="Candara"/>
          <a:cs typeface="Candar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ndara"/>
          <a:ea typeface="Candara"/>
          <a:cs typeface="Candar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ndara"/>
          <a:ea typeface="Candara"/>
          <a:cs typeface="Candara"/>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Candara"/>
          <a:ea typeface="Candara"/>
          <a:cs typeface="Candar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ndara"/>
          <a:ea typeface="Candara"/>
          <a:cs typeface="Candara"/>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ndara"/>
          <a:ea typeface="Candara"/>
          <a:cs typeface="Candara"/>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ndara"/>
          <a:ea typeface="Candara"/>
          <a:cs typeface="Candara"/>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Candara"/>
          <a:ea typeface="Candara"/>
          <a:cs typeface="Candar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ndara"/>
          <a:ea typeface="Candara"/>
          <a:cs typeface="Candar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ndara"/>
          <a:ea typeface="Candara"/>
          <a:cs typeface="Candar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andara"/>
          <a:ea typeface="Candara"/>
          <a:cs typeface="Candara"/>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Candara"/>
          <a:ea typeface="Candara"/>
          <a:cs typeface="Candara"/>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ndara"/>
          <a:ea typeface="Candara"/>
          <a:cs typeface="Candara"/>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ndara"/>
          <a:ea typeface="Candara"/>
          <a:cs typeface="Candara"/>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charts/_rels/chart1.xml.rels><?xml version="1.0" encoding="UTF-8"?>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Relationships xmlns="http://schemas.openxmlformats.org/package/2006/relationships"><Relationship Id="rId1" Type="http://schemas.openxmlformats.org/officeDocument/2006/relationships/package" Target="../embeddings/Microsoft_Excel_Sheet3.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title>
      <c:tx>
        <c:rich>
          <a:bodyPr rot="0"/>
          <a:lstStyle/>
          <a:p>
            <a:pPr>
              <a:defRPr b="0" i="0" strike="noStrike" sz="1800" u="none">
                <a:solidFill>
                  <a:srgbClr val="404040"/>
                </a:solidFill>
                <a:latin typeface="Candara"/>
              </a:defRPr>
            </a:pPr>
            <a:r>
              <a:rPr b="0" i="0" strike="noStrike" sz="1800" u="none">
                <a:solidFill>
                  <a:srgbClr val="404040"/>
                </a:solidFill>
                <a:latin typeface="Candara"/>
              </a:rPr>
              <a:t>Gross Revenue</a:t>
            </a:r>
          </a:p>
        </c:rich>
      </c:tx>
      <c:layout>
        <c:manualLayout>
          <c:xMode val="edge"/>
          <c:yMode val="edge"/>
          <c:x val="0.238412"/>
          <c:y val="0"/>
          <c:w val="0.523177"/>
          <c:h val="0.108984"/>
        </c:manualLayout>
      </c:layout>
      <c:overlay val="1"/>
      <c:spPr>
        <a:noFill/>
        <a:effectLst/>
      </c:spPr>
    </c:title>
    <c:autoTitleDeleted val="1"/>
    <c:plotArea>
      <c:layout>
        <c:manualLayout>
          <c:layoutTarget val="inner"/>
          <c:xMode val="edge"/>
          <c:yMode val="edge"/>
          <c:x val="0.315329"/>
          <c:y val="0.108984"/>
          <c:w val="0.669869"/>
          <c:h val="0.797137"/>
        </c:manualLayout>
      </c:layout>
      <c:barChart>
        <c:barDir val="col"/>
        <c:grouping val="clustered"/>
        <c:varyColors val="0"/>
        <c:ser>
          <c:idx val="0"/>
          <c:order val="0"/>
          <c:tx>
            <c:v>Series 1</c:v>
          </c:tx>
          <c:spPr>
            <a:solidFill>
              <a:schemeClr val="accent3"/>
            </a:solidFill>
            <a:ln w="12700" cap="flat">
              <a:noFill/>
              <a:miter lim="400000"/>
            </a:ln>
            <a:effectLst/>
          </c:spPr>
          <c:invertIfNegative val="0"/>
          <c:dPt>
            <c:idx val="0"/>
            <c:spPr>
              <a:solidFill>
                <a:schemeClr val="accent3"/>
              </a:solidFill>
              <a:ln w="12700" cap="flat">
                <a:noFill/>
                <a:miter lim="400000"/>
              </a:ln>
              <a:effectLst/>
            </c:spPr>
          </c:dPt>
          <c:dPt>
            <c:idx val="1"/>
            <c:spPr>
              <a:solidFill>
                <a:schemeClr val="accent2"/>
              </a:solidFill>
              <a:ln w="12700" cap="flat">
                <a:noFill/>
                <a:miter lim="400000"/>
              </a:ln>
              <a:effectLst/>
            </c:spPr>
          </c:dPt>
          <c:dPt>
            <c:idx val="2"/>
            <c:spPr>
              <a:solidFill>
                <a:schemeClr val="accent3"/>
              </a:solidFill>
              <a:ln w="12700" cap="flat">
                <a:noFill/>
                <a:miter lim="400000"/>
              </a:ln>
              <a:effectLst/>
            </c:spPr>
          </c:dPt>
          <c:dPt>
            <c:idx val="3"/>
            <c:spPr>
              <a:solidFill>
                <a:schemeClr val="accent1"/>
              </a:solidFill>
              <a:ln w="12700" cap="flat">
                <a:noFill/>
                <a:miter lim="400000"/>
              </a:ln>
              <a:effectLst/>
            </c:spPr>
          </c:dPt>
          <c:dPt>
            <c:idx val="4"/>
            <c:spPr>
              <a:solidFill>
                <a:schemeClr val="accent4"/>
              </a:solidFill>
              <a:ln w="12700" cap="flat">
                <a:noFill/>
                <a:miter lim="400000"/>
              </a:ln>
              <a:effectLst/>
            </c:spPr>
          </c:dPt>
          <c:dLbls>
            <c:dLbl>
              <c:idx val="0"/>
              <c:numFmt formatCode="&quot;$&quot;#,##0" sourceLinked="0"/>
              <c:txPr>
                <a:bodyPr/>
                <a:lstStyle/>
                <a:p>
                  <a:pPr>
                    <a:defRPr b="0" i="0" strike="noStrike" sz="1000" u="none">
                      <a:solidFill>
                        <a:srgbClr val="000000"/>
                      </a:solidFill>
                      <a:latin typeface="Candara"/>
                    </a:defRPr>
                  </a:pPr>
                </a:p>
              </c:txPr>
              <c:dLblPos val="outEnd"/>
              <c:showLegendKey val="0"/>
              <c:showVal val="0"/>
              <c:showCatName val="0"/>
              <c:showSerName val="0"/>
              <c:showPercent val="0"/>
              <c:showBubbleSize val="0"/>
            </c:dLbl>
            <c:dLbl>
              <c:idx val="1"/>
              <c:numFmt formatCode="&quot;$&quot;#,##0" sourceLinked="0"/>
              <c:txPr>
                <a:bodyPr/>
                <a:lstStyle/>
                <a:p>
                  <a:pPr>
                    <a:defRPr b="0" i="0" strike="noStrike" sz="1000" u="none">
                      <a:solidFill>
                        <a:srgbClr val="000000"/>
                      </a:solidFill>
                      <a:latin typeface="Candara"/>
                    </a:defRPr>
                  </a:pPr>
                </a:p>
              </c:txPr>
              <c:dLblPos val="outEnd"/>
              <c:showLegendKey val="0"/>
              <c:showVal val="0"/>
              <c:showCatName val="0"/>
              <c:showSerName val="0"/>
              <c:showPercent val="0"/>
              <c:showBubbleSize val="0"/>
            </c:dLbl>
            <c:dLbl>
              <c:idx val="2"/>
              <c:numFmt formatCode="&quot;$&quot;#,##0" sourceLinked="0"/>
              <c:txPr>
                <a:bodyPr/>
                <a:lstStyle/>
                <a:p>
                  <a:pPr>
                    <a:defRPr b="0" i="0" strike="noStrike" sz="1000" u="none">
                      <a:solidFill>
                        <a:srgbClr val="000000"/>
                      </a:solidFill>
                      <a:latin typeface="Candara"/>
                    </a:defRPr>
                  </a:pPr>
                </a:p>
              </c:txPr>
              <c:dLblPos val="outEnd"/>
              <c:showLegendKey val="0"/>
              <c:showVal val="0"/>
              <c:showCatName val="0"/>
              <c:showSerName val="0"/>
              <c:showPercent val="0"/>
              <c:showBubbleSize val="0"/>
            </c:dLbl>
            <c:dLbl>
              <c:idx val="3"/>
              <c:numFmt formatCode="&quot;$&quot;#,##0" sourceLinked="0"/>
              <c:txPr>
                <a:bodyPr/>
                <a:lstStyle/>
                <a:p>
                  <a:pPr>
                    <a:defRPr b="0" i="0" strike="noStrike" sz="1000" u="none">
                      <a:solidFill>
                        <a:srgbClr val="000000"/>
                      </a:solidFill>
                      <a:latin typeface="Candara"/>
                    </a:defRPr>
                  </a:pPr>
                </a:p>
              </c:txPr>
              <c:dLblPos val="outEnd"/>
              <c:showLegendKey val="0"/>
              <c:showVal val="0"/>
              <c:showCatName val="0"/>
              <c:showSerName val="0"/>
              <c:showPercent val="0"/>
              <c:showBubbleSize val="0"/>
            </c:dLbl>
            <c:dLbl>
              <c:idx val="4"/>
              <c:numFmt formatCode="&quot;$&quot;#,##0" sourceLinked="0"/>
              <c:txPr>
                <a:bodyPr/>
                <a:lstStyle/>
                <a:p>
                  <a:pPr>
                    <a:defRPr b="0" i="0" strike="noStrike" sz="1000" u="none">
                      <a:solidFill>
                        <a:srgbClr val="000000"/>
                      </a:solidFill>
                      <a:latin typeface="Candara"/>
                    </a:defRPr>
                  </a:pPr>
                </a:p>
              </c:txPr>
              <c:dLblPos val="outEnd"/>
              <c:showLegendKey val="0"/>
              <c:showVal val="0"/>
              <c:showCatName val="0"/>
              <c:showSerName val="0"/>
              <c:showPercent val="0"/>
              <c:showBubbleSize val="0"/>
            </c:dLbl>
            <c:numFmt formatCode="&quot;$&quot;#,##0" sourceLinked="0"/>
            <c:txPr>
              <a:bodyPr/>
              <a:lstStyle/>
              <a:p>
                <a:pPr>
                  <a:defRPr b="0" i="0" strike="noStrike" sz="1000" u="none">
                    <a:solidFill>
                      <a:srgbClr val="000000"/>
                    </a:solidFill>
                    <a:latin typeface="Candara"/>
                  </a:defRPr>
                </a:pPr>
              </a:p>
            </c:txPr>
            <c:dLblPos val="outEnd"/>
            <c:showLegendKey val="0"/>
            <c:showVal val="0"/>
            <c:showCatName val="0"/>
            <c:showSerName val="0"/>
            <c:showPercent val="0"/>
            <c:showBubbleSize val="0"/>
            <c:showLeaderLines val="0"/>
          </c:dLbls>
          <c:cat>
            <c:strLit>
              <c:ptCount val="5"/>
              <c:pt idx="0">
                <c:v>20YY</c:v>
              </c:pt>
              <c:pt idx="1">
                <c:v>20YY</c:v>
              </c:pt>
              <c:pt idx="2">
                <c:v>20YY</c:v>
              </c:pt>
              <c:pt idx="3">
                <c:v>20YY</c:v>
              </c:pt>
              <c:pt idx="4">
                <c:v>20YY</c:v>
              </c:pt>
            </c:strLit>
          </c:cat>
          <c:val>
            <c:numLit>
              <c:ptCount val="5"/>
              <c:pt idx="0">
                <c:v>0.000000</c:v>
              </c:pt>
              <c:pt idx="1">
                <c:v>6750.000000</c:v>
              </c:pt>
              <c:pt idx="2">
                <c:v>33750.000000</c:v>
              </c:pt>
              <c:pt idx="3">
                <c:v>135000.000000</c:v>
              </c:pt>
              <c:pt idx="4">
                <c:v>270000.000000</c:v>
              </c:pt>
            </c:numLit>
          </c:val>
        </c:ser>
        <c:gapWidth val="25"/>
        <c:overlap val="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D9D9D9"/>
            </a:solidFill>
            <a:prstDash val="solid"/>
            <a:round/>
          </a:ln>
        </c:spPr>
        <c:txPr>
          <a:bodyPr rot="0"/>
          <a:lstStyle/>
          <a:p>
            <a:pPr>
              <a:defRPr b="0" i="0" strike="noStrike" sz="1400" u="none">
                <a:solidFill>
                  <a:srgbClr val="595959"/>
                </a:solidFill>
                <a:latin typeface="Candara"/>
              </a:defRPr>
            </a:pPr>
          </a:p>
        </c:txPr>
        <c:crossAx val="2094734553"/>
        <c:crosses val="autoZero"/>
        <c:auto val="1"/>
        <c:lblAlgn val="ctr"/>
        <c:noMultiLvlLbl val="1"/>
      </c:catAx>
      <c:valAx>
        <c:axId val="2094734553"/>
        <c:scaling>
          <c:orientation val="minMax"/>
        </c:scaling>
        <c:delete val="0"/>
        <c:axPos val="l"/>
        <c:majorGridlines>
          <c:spPr>
            <a:ln w="12700" cap="flat">
              <a:solidFill>
                <a:srgbClr val="D9D9D9"/>
              </a:solidFill>
              <a:prstDash val="solid"/>
              <a:round/>
            </a:ln>
          </c:spPr>
        </c:majorGridlines>
        <c:numFmt formatCode="&quot;$&quot;#,##0" sourceLinked="0"/>
        <c:majorTickMark val="none"/>
        <c:minorTickMark val="none"/>
        <c:tickLblPos val="nextTo"/>
        <c:spPr>
          <a:ln w="12700" cap="flat">
            <a:noFill/>
            <a:prstDash val="solid"/>
            <a:round/>
          </a:ln>
        </c:spPr>
        <c:txPr>
          <a:bodyPr rot="0"/>
          <a:lstStyle/>
          <a:p>
            <a:pPr>
              <a:defRPr b="0" i="0" strike="noStrike" sz="1400" u="none">
                <a:solidFill>
                  <a:srgbClr val="595959"/>
                </a:solidFill>
                <a:latin typeface="Candara"/>
              </a:defRPr>
            </a:pPr>
          </a:p>
        </c:txPr>
        <c:crossAx val="2094734552"/>
        <c:crosses val="autoZero"/>
        <c:crossBetween val="between"/>
        <c:majorUnit val="75000"/>
        <c:minorUnit val="37500"/>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roundedCorners val="0"/>
  <c:chart>
    <c:title>
      <c:tx>
        <c:rich>
          <a:bodyPr rot="0"/>
          <a:lstStyle/>
          <a:p>
            <a:pPr>
              <a:defRPr b="0" i="0" strike="noStrike" sz="1800" u="none">
                <a:solidFill>
                  <a:srgbClr val="404040"/>
                </a:solidFill>
                <a:latin typeface="Candara"/>
              </a:defRPr>
            </a:pPr>
            <a:r>
              <a:rPr b="0" i="0" strike="noStrike" sz="1800" u="none">
                <a:solidFill>
                  <a:srgbClr val="404040"/>
                </a:solidFill>
                <a:latin typeface="Candara"/>
              </a:rPr>
              <a:t>Company Sales</a:t>
            </a:r>
          </a:p>
        </c:rich>
      </c:tx>
      <c:layout>
        <c:manualLayout>
          <c:xMode val="edge"/>
          <c:yMode val="edge"/>
          <c:x val="0.359247"/>
          <c:y val="0"/>
          <c:w val="0.281506"/>
          <c:h val="0.216318"/>
        </c:manualLayout>
      </c:layout>
      <c:overlay val="1"/>
      <c:spPr>
        <a:noFill/>
        <a:effectLst/>
      </c:spPr>
    </c:title>
    <c:autoTitleDeleted val="1"/>
    <c:plotArea>
      <c:layout>
        <c:manualLayout>
          <c:layoutTarget val="inner"/>
          <c:xMode val="edge"/>
          <c:yMode val="edge"/>
          <c:x val="0.216318"/>
          <c:y val="0.216318"/>
          <c:w val="0.567364"/>
          <c:h val="0.554864"/>
        </c:manualLayout>
      </c:layout>
      <c:doughnutChart>
        <c:varyColors val="0"/>
        <c:ser>
          <c:idx val="0"/>
          <c:order val="0"/>
          <c:tx>
            <c:strRef>
              <c:f>Sheet1!$A$2</c:f>
              <c:strCache>
                <c:ptCount val="1"/>
                <c:pt idx="0">
                  <c:v>Series 1</c:v>
                </c:pt>
              </c:strCache>
            </c:strRef>
          </c:tx>
          <c:spPr>
            <a:solidFill>
              <a:schemeClr val="accent3"/>
            </a:solidFill>
            <a:ln w="12700" cap="flat">
              <a:noFill/>
              <a:miter lim="400000"/>
            </a:ln>
            <a:effectLst/>
          </c:spPr>
          <c:explosion val="0"/>
          <c:dPt>
            <c:idx val="0"/>
            <c:explosion val="0"/>
            <c:spPr>
              <a:solidFill>
                <a:schemeClr val="accent3"/>
              </a:solidFill>
              <a:ln w="12700" cap="flat">
                <a:noFill/>
                <a:miter lim="400000"/>
              </a:ln>
              <a:effectLst/>
            </c:spPr>
          </c:dPt>
          <c:dPt>
            <c:idx val="1"/>
            <c:explosion val="0"/>
            <c:spPr>
              <a:solidFill>
                <a:schemeClr val="accent2"/>
              </a:solidFill>
              <a:ln w="12700" cap="flat">
                <a:noFill/>
                <a:miter lim="400000"/>
              </a:ln>
              <a:effectLst/>
            </c:spPr>
          </c:dPt>
          <c:dPt>
            <c:idx val="2"/>
            <c:explosion val="0"/>
            <c:spPr>
              <a:solidFill>
                <a:schemeClr val="accent3"/>
              </a:solidFill>
              <a:ln w="12700" cap="flat">
                <a:noFill/>
                <a:miter lim="400000"/>
              </a:ln>
              <a:effectLst/>
            </c:spPr>
          </c:dPt>
          <c:dPt>
            <c:idx val="3"/>
            <c:explosion val="0"/>
            <c:spPr>
              <a:solidFill>
                <a:schemeClr val="accent1"/>
              </a:solidFill>
              <a:ln w="12700" cap="flat">
                <a:noFill/>
                <a:miter lim="400000"/>
              </a:ln>
              <a:effectLst/>
            </c:spPr>
          </c:dPt>
          <c:dPt>
            <c:idx val="4"/>
            <c:explosion val="0"/>
            <c:spPr>
              <a:solidFill>
                <a:schemeClr val="accent4"/>
              </a:solidFill>
              <a:ln w="12700" cap="flat">
                <a:noFill/>
                <a:miter lim="400000"/>
              </a:ln>
              <a:effectLst/>
            </c:spPr>
          </c:dPt>
          <c:dLbls>
            <c:dLbl>
              <c:idx val="0"/>
              <c:numFmt formatCode="&quot;$&quot;#,##0" sourceLinked="0"/>
              <c:txPr>
                <a:bodyPr/>
                <a:lstStyle/>
                <a:p>
                  <a:pPr>
                    <a:defRPr b="0" i="0" strike="noStrike" sz="1100" u="none">
                      <a:solidFill>
                        <a:srgbClr val="404040"/>
                      </a:solidFill>
                      <a:latin typeface="Candara"/>
                    </a:defRPr>
                  </a:pPr>
                </a:p>
              </c:txPr>
              <c:showLegendKey val="0"/>
              <c:showVal val="0"/>
              <c:showCatName val="0"/>
              <c:showSerName val="0"/>
              <c:showPercent val="0"/>
              <c:showBubbleSize val="0"/>
            </c:dLbl>
            <c:dLbl>
              <c:idx val="1"/>
              <c:numFmt formatCode="&quot;$&quot;#,##0" sourceLinked="0"/>
              <c:txPr>
                <a:bodyPr/>
                <a:lstStyle/>
                <a:p>
                  <a:pPr>
                    <a:defRPr b="0" i="0" strike="noStrike" sz="1100" u="none">
                      <a:solidFill>
                        <a:srgbClr val="404040"/>
                      </a:solidFill>
                      <a:latin typeface="Candara"/>
                    </a:defRPr>
                  </a:pPr>
                </a:p>
              </c:txPr>
              <c:showLegendKey val="0"/>
              <c:showVal val="1"/>
              <c:showCatName val="0"/>
              <c:showSerName val="0"/>
              <c:showPercent val="0"/>
              <c:showBubbleSize val="0"/>
            </c:dLbl>
            <c:dLbl>
              <c:idx val="2"/>
              <c:numFmt formatCode="&quot;$&quot;#,##0" sourceLinked="0"/>
              <c:txPr>
                <a:bodyPr/>
                <a:lstStyle/>
                <a:p>
                  <a:pPr>
                    <a:defRPr b="0" i="0" strike="noStrike" sz="1100" u="none">
                      <a:solidFill>
                        <a:srgbClr val="404040"/>
                      </a:solidFill>
                      <a:latin typeface="Candara"/>
                    </a:defRPr>
                  </a:pPr>
                </a:p>
              </c:txPr>
              <c:showLegendKey val="0"/>
              <c:showVal val="1"/>
              <c:showCatName val="0"/>
              <c:showSerName val="0"/>
              <c:showPercent val="0"/>
              <c:showBubbleSize val="0"/>
            </c:dLbl>
            <c:dLbl>
              <c:idx val="3"/>
              <c:numFmt formatCode="&quot;$&quot;#,##0" sourceLinked="0"/>
              <c:txPr>
                <a:bodyPr/>
                <a:lstStyle/>
                <a:p>
                  <a:pPr>
                    <a:defRPr b="0" i="0" strike="noStrike" sz="1100" u="none">
                      <a:solidFill>
                        <a:srgbClr val="404040"/>
                      </a:solidFill>
                      <a:latin typeface="Candara"/>
                    </a:defRPr>
                  </a:pPr>
                </a:p>
              </c:txPr>
              <c:showLegendKey val="0"/>
              <c:showVal val="1"/>
              <c:showCatName val="0"/>
              <c:showSerName val="0"/>
              <c:showPercent val="0"/>
              <c:showBubbleSize val="0"/>
            </c:dLbl>
            <c:dLbl>
              <c:idx val="4"/>
              <c:numFmt formatCode="&quot;$&quot;#,##0" sourceLinked="0"/>
              <c:txPr>
                <a:bodyPr/>
                <a:lstStyle/>
                <a:p>
                  <a:pPr>
                    <a:defRPr b="0" i="0" strike="noStrike" sz="1100" u="none">
                      <a:solidFill>
                        <a:srgbClr val="404040"/>
                      </a:solidFill>
                      <a:latin typeface="Candara"/>
                    </a:defRPr>
                  </a:pPr>
                </a:p>
              </c:txPr>
              <c:showLegendKey val="0"/>
              <c:showVal val="1"/>
              <c:showCatName val="0"/>
              <c:showSerName val="0"/>
              <c:showPercent val="0"/>
              <c:showBubbleSize val="0"/>
            </c:dLbl>
            <c:numFmt formatCode="&quot;$&quot;#,##0" sourceLinked="0"/>
            <c:txPr>
              <a:bodyPr/>
              <a:lstStyle/>
              <a:p>
                <a:pPr>
                  <a:defRPr b="0" i="0" strike="noStrike" sz="1100" u="none">
                    <a:solidFill>
                      <a:srgbClr val="404040"/>
                    </a:solidFill>
                    <a:latin typeface="Candara"/>
                  </a:defRPr>
                </a:pPr>
              </a:p>
            </c:txPr>
            <c:showLegendKey val="0"/>
            <c:showVal val="0"/>
            <c:showCatName val="0"/>
            <c:showSerName val="0"/>
            <c:showPercent val="0"/>
            <c:showBubbleSize val="0"/>
            <c:showLeaderLines val="0"/>
            <c:leaderLines>
              <c:spPr>
                <a:noFill/>
                <a:ln w="6350" cap="flat">
                  <a:solidFill>
                    <a:srgbClr val="000000"/>
                  </a:solidFill>
                  <a:prstDash val="solid"/>
                  <a:miter lim="400000"/>
                </a:ln>
                <a:effectLst/>
              </c:spPr>
            </c:leaderLines>
          </c:dLbls>
          <c:cat>
            <c:strRef>
              <c:f>Sheet1!$B$1:$F$1</c:f>
              <c:strCache>
                <c:ptCount val="5"/>
                <c:pt idx="0">
                  <c:v>20YY</c:v>
                </c:pt>
                <c:pt idx="1">
                  <c:v>20YY</c:v>
                </c:pt>
                <c:pt idx="2">
                  <c:v>20YY</c:v>
                </c:pt>
                <c:pt idx="3">
                  <c:v>20YY</c:v>
                </c:pt>
                <c:pt idx="4">
                  <c:v>20YY</c:v>
                </c:pt>
              </c:strCache>
            </c:strRef>
          </c:cat>
          <c:val>
            <c:numRef>
              <c:f>Sheet1!$B$2:$F$2</c:f>
              <c:numCache>
                <c:ptCount val="5"/>
                <c:pt idx="0">
                  <c:v>0.000000</c:v>
                </c:pt>
                <c:pt idx="1">
                  <c:v>6750.000000</c:v>
                </c:pt>
                <c:pt idx="2">
                  <c:v>33750.000000</c:v>
                </c:pt>
                <c:pt idx="3">
                  <c:v>135000.000000</c:v>
                </c:pt>
                <c:pt idx="4">
                  <c:v>270000.000000</c:v>
                </c:pt>
              </c:numCache>
            </c:numRef>
          </c:val>
        </c:ser>
        <c:firstSliceAng val="0"/>
        <c:holeSize val="50"/>
      </c:doughnutChart>
      <c:spPr>
        <a:noFill/>
        <a:ln w="12700" cap="flat">
          <a:noFill/>
          <a:miter lim="400000"/>
        </a:ln>
        <a:effectLst/>
      </c:spPr>
    </c:plotArea>
    <c:plotVisOnly val="1"/>
    <c:dispBlanksAs val="gap"/>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roundedCorners val="0"/>
  <c:chart>
    <c:title>
      <c:tx>
        <c:rich>
          <a:bodyPr rot="0"/>
          <a:lstStyle/>
          <a:p>
            <a:pPr>
              <a:defRPr b="0" i="0" strike="noStrike" sz="1800" u="none">
                <a:solidFill>
                  <a:srgbClr val="404040"/>
                </a:solidFill>
                <a:latin typeface="Candara"/>
              </a:defRPr>
            </a:pPr>
            <a:r>
              <a:rPr b="0" i="0" strike="noStrike" sz="1800" u="none">
                <a:solidFill>
                  <a:srgbClr val="404040"/>
                </a:solidFill>
                <a:latin typeface="Candara"/>
              </a:rPr>
              <a:t>Revenue Over Time</a:t>
            </a:r>
          </a:p>
        </c:rich>
      </c:tx>
      <c:layout>
        <c:manualLayout>
          <c:xMode val="edge"/>
          <c:yMode val="edge"/>
          <c:x val="0.145779"/>
          <c:y val="0"/>
          <c:w val="0.708442"/>
          <c:h val="0.163151"/>
        </c:manualLayout>
      </c:layout>
      <c:overlay val="1"/>
      <c:spPr>
        <a:noFill/>
        <a:effectLst/>
      </c:spPr>
    </c:title>
    <c:autoTitleDeleted val="1"/>
    <c:plotArea>
      <c:layout>
        <c:manualLayout>
          <c:layoutTarget val="inner"/>
          <c:xMode val="edge"/>
          <c:yMode val="edge"/>
          <c:x val="0.318121"/>
          <c:y val="0.163151"/>
          <c:w val="0.675801"/>
          <c:h val="0.760697"/>
        </c:manualLayout>
      </c:layout>
      <c:lineChart>
        <c:grouping val="standard"/>
        <c:varyColors val="0"/>
        <c:ser>
          <c:idx val="0"/>
          <c:order val="0"/>
          <c:tx>
            <c:strRef>
              <c:f>Sheet1!$B$1</c:f>
              <c:strCache>
                <c:ptCount val="1"/>
                <c:pt idx="0">
                  <c:v>Series 1</c:v>
                </c:pt>
              </c:strCache>
            </c:strRef>
          </c:tx>
          <c:spPr>
            <a:solidFill>
              <a:schemeClr val="accent1"/>
            </a:solidFill>
            <a:ln w="28575" cap="rnd">
              <a:solidFill>
                <a:schemeClr val="accent1"/>
              </a:solidFill>
              <a:prstDash val="solid"/>
              <a:round/>
            </a:ln>
            <a:effectLst/>
          </c:spPr>
          <c:marker>
            <c:symbol val="circle"/>
            <c:size val="4"/>
            <c:spPr>
              <a:solidFill>
                <a:schemeClr val="accent1"/>
              </a:solidFill>
              <a:ln w="9525" cap="flat">
                <a:solidFill>
                  <a:schemeClr val="accent1"/>
                </a:solidFill>
                <a:prstDash val="solid"/>
                <a:miter lim="800000"/>
              </a:ln>
              <a:effectLst/>
            </c:spPr>
          </c:marker>
          <c:dLbls>
            <c:numFmt formatCode="&quot;$&quot;#,##0" sourceLinked="0"/>
            <c:txPr>
              <a:bodyPr/>
              <a:lstStyle/>
              <a:p>
                <a:pPr>
                  <a:defRPr b="0" i="0" strike="noStrike" sz="1000" u="none">
                    <a:solidFill>
                      <a:srgbClr val="000000"/>
                    </a:solidFill>
                    <a:latin typeface="Candara"/>
                  </a:defRPr>
                </a:pPr>
              </a:p>
            </c:txPr>
            <c:dLblPos val="t"/>
            <c:showLegendKey val="0"/>
            <c:showVal val="0"/>
            <c:showCatName val="0"/>
            <c:showSerName val="0"/>
            <c:showPercent val="0"/>
            <c:showBubbleSize val="0"/>
            <c:showLeaderLines val="0"/>
          </c:dLbls>
          <c:cat>
            <c:strRef>
              <c:f>Sheet1!$A$2:$A$6</c:f>
              <c:strCache>
                <c:ptCount val="5"/>
                <c:pt idx="0">
                  <c:v>20YY</c:v>
                </c:pt>
                <c:pt idx="1">
                  <c:v>20YY</c:v>
                </c:pt>
                <c:pt idx="2">
                  <c:v>20YY</c:v>
                </c:pt>
                <c:pt idx="3">
                  <c:v>20YY</c:v>
                </c:pt>
                <c:pt idx="4">
                  <c:v>20YY</c:v>
                </c:pt>
              </c:strCache>
            </c:strRef>
          </c:cat>
          <c:val>
            <c:numRef>
              <c:f>Sheet1!$B$2:$B$6</c:f>
              <c:numCache>
                <c:ptCount val="5"/>
                <c:pt idx="0">
                  <c:v>0.000000</c:v>
                </c:pt>
                <c:pt idx="1">
                  <c:v>6750.000000</c:v>
                </c:pt>
                <c:pt idx="2">
                  <c:v>33750.000000</c:v>
                </c:pt>
                <c:pt idx="3">
                  <c:v>135000.000000</c:v>
                </c:pt>
                <c:pt idx="4">
                  <c:v>270000.000000</c:v>
                </c:pt>
              </c:numCache>
            </c:numRef>
          </c:val>
          <c:smooth val="0"/>
        </c:ser>
        <c:marker val="1"/>
        <c:axId val="2094734552"/>
        <c:axId val="2094734553"/>
      </c:lineChart>
      <c:catAx>
        <c:axId val="2094734552"/>
        <c:scaling>
          <c:orientation val="minMax"/>
        </c:scaling>
        <c:delete val="0"/>
        <c:axPos val="b"/>
        <c:numFmt formatCode="General" sourceLinked="0"/>
        <c:majorTickMark val="none"/>
        <c:minorTickMark val="none"/>
        <c:tickLblPos val="low"/>
        <c:spPr>
          <a:ln w="12700" cap="flat">
            <a:solidFill>
              <a:srgbClr val="D9D9D9"/>
            </a:solidFill>
            <a:prstDash val="solid"/>
            <a:round/>
          </a:ln>
        </c:spPr>
        <c:txPr>
          <a:bodyPr rot="0"/>
          <a:lstStyle/>
          <a:p>
            <a:pPr>
              <a:defRPr b="0" i="0" strike="noStrike" sz="1400" u="none">
                <a:solidFill>
                  <a:srgbClr val="595959"/>
                </a:solidFill>
                <a:latin typeface="Candara"/>
              </a:defRPr>
            </a:pPr>
          </a:p>
        </c:txPr>
        <c:crossAx val="2094734553"/>
        <c:crosses val="autoZero"/>
        <c:auto val="1"/>
        <c:lblAlgn val="ctr"/>
        <c:noMultiLvlLbl val="1"/>
      </c:catAx>
      <c:valAx>
        <c:axId val="2094734553"/>
        <c:scaling>
          <c:orientation val="minMax"/>
        </c:scaling>
        <c:delete val="0"/>
        <c:axPos val="l"/>
        <c:majorGridlines>
          <c:spPr>
            <a:ln w="12700" cap="flat">
              <a:solidFill>
                <a:srgbClr val="D9D9D9"/>
              </a:solidFill>
              <a:prstDash val="solid"/>
              <a:round/>
            </a:ln>
          </c:spPr>
        </c:majorGridlines>
        <c:numFmt formatCode="&quot;$&quot;#,##0" sourceLinked="0"/>
        <c:majorTickMark val="none"/>
        <c:minorTickMark val="none"/>
        <c:tickLblPos val="nextTo"/>
        <c:spPr>
          <a:ln w="12700" cap="flat">
            <a:noFill/>
            <a:prstDash val="solid"/>
            <a:round/>
          </a:ln>
        </c:spPr>
        <c:txPr>
          <a:bodyPr rot="0"/>
          <a:lstStyle/>
          <a:p>
            <a:pPr>
              <a:defRPr b="0" i="0" strike="noStrike" sz="1400" u="none">
                <a:solidFill>
                  <a:srgbClr val="595959"/>
                </a:solidFill>
                <a:latin typeface="Candara"/>
              </a:defRPr>
            </a:pPr>
          </a:p>
        </c:txPr>
        <c:crossAx val="2094734552"/>
        <c:crosses val="autoZero"/>
        <c:crossBetween val="between"/>
        <c:majorUnit val="75000"/>
        <c:minorUnit val="37500"/>
      </c:valAx>
      <c:spPr>
        <a:noFill/>
        <a:ln w="12700" cap="flat">
          <a:noFill/>
          <a:miter lim="400000"/>
        </a:ln>
        <a:effectLst/>
      </c:spPr>
    </c:plotArea>
    <c:plotVisOnly val="1"/>
    <c:dispBlanksAs val="gap"/>
  </c:chart>
  <c:spPr>
    <a:noFill/>
    <a:ln>
      <a:noFill/>
    </a:ln>
    <a:effectLst/>
  </c:spPr>
  <c:externalData r:id="rId1">
    <c:autoUpdate val="0"/>
  </c:externalData>
</c:chartSpace>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97" name="Shape 297"/>
          <p:cNvSpPr/>
          <p:nvPr>
            <p:ph type="sldImg"/>
          </p:nvPr>
        </p:nvSpPr>
        <p:spPr>
          <a:xfrm>
            <a:off x="1143000" y="685800"/>
            <a:ext cx="4572000" cy="3429000"/>
          </a:xfrm>
          <a:prstGeom prst="rect">
            <a:avLst/>
          </a:prstGeom>
        </p:spPr>
        <p:txBody>
          <a:bodyPr/>
          <a:lstStyle/>
          <a:p>
            <a:pPr/>
          </a:p>
        </p:txBody>
      </p:sp>
      <p:sp>
        <p:nvSpPr>
          <p:cNvPr id="298" name="Shape 29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chart" Target="../charts/chart1.xml"/><Relationship Id="rId3" Type="http://schemas.openxmlformats.org/officeDocument/2006/relationships/chart" Target="../charts/chart2.xml"/><Relationship Id="rId4" Type="http://schemas.openxmlformats.org/officeDocument/2006/relationships/chart" Target="../charts/chart3.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with Image">
    <p:bg>
      <p:bgPr>
        <a:solidFill>
          <a:srgbClr val="F2F2F2"/>
        </a:solidFill>
      </p:bgPr>
    </p:bg>
    <p:spTree>
      <p:nvGrpSpPr>
        <p:cNvPr id="1" name=""/>
        <p:cNvGrpSpPr/>
        <p:nvPr/>
      </p:nvGrpSpPr>
      <p:grpSpPr>
        <a:xfrm>
          <a:off x="0" y="0"/>
          <a:ext cx="0" cy="0"/>
          <a:chOff x="0" y="0"/>
          <a:chExt cx="0" cy="0"/>
        </a:xfrm>
      </p:grpSpPr>
      <p:sp>
        <p:nvSpPr>
          <p:cNvPr id="17" name="Picture Placeholder 40"/>
          <p:cNvSpPr/>
          <p:nvPr>
            <p:ph type="pic" idx="21"/>
          </p:nvPr>
        </p:nvSpPr>
        <p:spPr>
          <a:xfrm>
            <a:off x="0" y="0"/>
            <a:ext cx="9780589" cy="6804025"/>
          </a:xfrm>
          <a:prstGeom prst="rect">
            <a:avLst/>
          </a:prstGeom>
        </p:spPr>
        <p:txBody>
          <a:bodyPr lIns="91439" tIns="45719" rIns="91439" bIns="45719">
            <a:noAutofit/>
          </a:bodyPr>
          <a:lstStyle/>
          <a:p>
            <a:pPr/>
          </a:p>
        </p:txBody>
      </p:sp>
      <p:sp>
        <p:nvSpPr>
          <p:cNvPr id="18" name="Click to edit presentation title"/>
          <p:cNvSpPr txBox="1"/>
          <p:nvPr>
            <p:ph type="title" hasCustomPrompt="1"/>
          </p:nvPr>
        </p:nvSpPr>
        <p:spPr>
          <a:xfrm>
            <a:off x="3200400" y="2811053"/>
            <a:ext cx="8991600" cy="1261296"/>
          </a:xfrm>
          <a:prstGeom prst="rect">
            <a:avLst/>
          </a:prstGeom>
          <a:solidFill>
            <a:srgbClr val="FFFFFF"/>
          </a:solidFill>
        </p:spPr>
        <p:txBody>
          <a:bodyPr lIns="179999" tIns="179999" rIns="179999" bIns="179999" anchor="t"/>
          <a:lstStyle>
            <a:lvl1pPr algn="r">
              <a:defRPr spc="-300" sz="6000"/>
            </a:lvl1pPr>
          </a:lstStyle>
          <a:p>
            <a:pPr/>
            <a:r>
              <a:t>Click to edit presentation title</a:t>
            </a:r>
          </a:p>
        </p:txBody>
      </p:sp>
      <p:sp>
        <p:nvSpPr>
          <p:cNvPr id="19" name="Body Level One…"/>
          <p:cNvSpPr txBox="1"/>
          <p:nvPr>
            <p:ph type="body" sz="quarter" idx="1"/>
          </p:nvPr>
        </p:nvSpPr>
        <p:spPr>
          <a:xfrm>
            <a:off x="3200400" y="4061038"/>
            <a:ext cx="6580189" cy="580922"/>
          </a:xfrm>
          <a:prstGeom prst="rect">
            <a:avLst/>
          </a:prstGeom>
          <a:solidFill>
            <a:srgbClr val="000000">
              <a:alpha val="80000"/>
            </a:srgbClr>
          </a:solidFill>
        </p:spPr>
        <p:txBody>
          <a:bodyPr lIns="179999" tIns="179999" rIns="179999" bIns="179999"/>
          <a:lstStyle>
            <a:lvl1pPr algn="ctr">
              <a:buSzTx/>
              <a:buFontTx/>
              <a:buNone/>
              <a:defRPr>
                <a:solidFill>
                  <a:srgbClr val="FFFFFF"/>
                </a:solidFill>
              </a:defRPr>
            </a:lvl1pPr>
            <a:lvl2pPr algn="ctr">
              <a:buFontTx/>
              <a:defRPr>
                <a:solidFill>
                  <a:srgbClr val="FFFFFF"/>
                </a:solidFill>
              </a:defRPr>
            </a:lvl2pPr>
            <a:lvl3pPr algn="ctr">
              <a:buFontTx/>
              <a:defRPr>
                <a:solidFill>
                  <a:srgbClr val="FFFFFF"/>
                </a:solidFill>
              </a:defRPr>
            </a:lvl3pPr>
            <a:lvl4pPr algn="ctr">
              <a:buFontTx/>
              <a:defRPr>
                <a:solidFill>
                  <a:srgbClr val="FFFFFF"/>
                </a:solidFill>
              </a:defRPr>
            </a:lvl4pPr>
            <a:lvl5pPr algn="ctr">
              <a:buFontTx/>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20" name="Rectangle 12"/>
          <p:cNvSpPr/>
          <p:nvPr/>
        </p:nvSpPr>
        <p:spPr>
          <a:xfrm>
            <a:off x="9780103" y="6803350"/>
            <a:ext cx="1979898" cy="54651"/>
          </a:xfrm>
          <a:prstGeom prst="rect">
            <a:avLst/>
          </a:prstGeom>
          <a:solidFill>
            <a:srgbClr val="DADADA"/>
          </a:solidFill>
          <a:ln w="12700">
            <a:miter lim="400000"/>
          </a:ln>
        </p:spPr>
        <p:txBody>
          <a:bodyPr lIns="45719" rIns="45719" anchor="ctr"/>
          <a:lstStyle/>
          <a:p>
            <a:pPr algn="ctr">
              <a:defRPr>
                <a:solidFill>
                  <a:srgbClr val="FFFFFF"/>
                </a:solidFill>
              </a:defRPr>
            </a:pPr>
          </a:p>
        </p:txBody>
      </p:sp>
      <p:sp>
        <p:nvSpPr>
          <p:cNvPr id="21" name="Rectangle 13"/>
          <p:cNvSpPr/>
          <p:nvPr/>
        </p:nvSpPr>
        <p:spPr>
          <a:xfrm>
            <a:off x="0" y="6803350"/>
            <a:ext cx="9780104" cy="54651"/>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22" name="Rectangle 14"/>
          <p:cNvSpPr/>
          <p:nvPr/>
        </p:nvSpPr>
        <p:spPr>
          <a:xfrm>
            <a:off x="11760000" y="6803350"/>
            <a:ext cx="432000" cy="54651"/>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23" name="Rectangle 7"/>
          <p:cNvSpPr/>
          <p:nvPr/>
        </p:nvSpPr>
        <p:spPr>
          <a:xfrm>
            <a:off x="9780588" y="2698612"/>
            <a:ext cx="2411412" cy="114825"/>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24" name="Slide Number"/>
          <p:cNvSpPr txBox="1"/>
          <p:nvPr>
            <p:ph type="sldNum" sz="quarter" idx="2"/>
          </p:nvPr>
        </p:nvSpPr>
        <p:spPr>
          <a:xfrm>
            <a:off x="87376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hank You">
    <p:bg>
      <p:bgPr>
        <a:solidFill>
          <a:srgbClr val="F2F2F2"/>
        </a:solidFill>
      </p:bgPr>
    </p:bg>
    <p:spTree>
      <p:nvGrpSpPr>
        <p:cNvPr id="1" name=""/>
        <p:cNvGrpSpPr/>
        <p:nvPr/>
      </p:nvGrpSpPr>
      <p:grpSpPr>
        <a:xfrm>
          <a:off x="0" y="0"/>
          <a:ext cx="0" cy="0"/>
          <a:chOff x="0" y="0"/>
          <a:chExt cx="0" cy="0"/>
        </a:xfrm>
      </p:grpSpPr>
      <p:sp>
        <p:nvSpPr>
          <p:cNvPr id="124" name="Picture Placeholder 40"/>
          <p:cNvSpPr/>
          <p:nvPr>
            <p:ph type="pic" idx="21"/>
          </p:nvPr>
        </p:nvSpPr>
        <p:spPr>
          <a:xfrm>
            <a:off x="0" y="0"/>
            <a:ext cx="9780103" cy="6804025"/>
          </a:xfrm>
          <a:prstGeom prst="rect">
            <a:avLst/>
          </a:prstGeom>
        </p:spPr>
        <p:txBody>
          <a:bodyPr lIns="91439" tIns="45719" rIns="91439" bIns="45719">
            <a:noAutofit/>
          </a:bodyPr>
          <a:lstStyle/>
          <a:p>
            <a:pPr/>
          </a:p>
        </p:txBody>
      </p:sp>
      <p:sp>
        <p:nvSpPr>
          <p:cNvPr id="125" name="Thank You"/>
          <p:cNvSpPr txBox="1"/>
          <p:nvPr>
            <p:ph type="title" hasCustomPrompt="1"/>
          </p:nvPr>
        </p:nvSpPr>
        <p:spPr>
          <a:xfrm>
            <a:off x="8458200" y="2798353"/>
            <a:ext cx="3733800" cy="1013685"/>
          </a:xfrm>
          <a:prstGeom prst="rect">
            <a:avLst/>
          </a:prstGeom>
          <a:solidFill>
            <a:srgbClr val="FFFFFF"/>
          </a:solidFill>
        </p:spPr>
        <p:txBody>
          <a:bodyPr lIns="179999" tIns="179999" rIns="179999" bIns="179999" anchor="t"/>
          <a:lstStyle>
            <a:lvl1pPr algn="r">
              <a:defRPr spc="-300" sz="6000"/>
            </a:lvl1pPr>
          </a:lstStyle>
          <a:p>
            <a:pPr/>
            <a:r>
              <a:t>Thank You</a:t>
            </a:r>
          </a:p>
        </p:txBody>
      </p:sp>
      <p:sp>
        <p:nvSpPr>
          <p:cNvPr id="126" name="Body Level One…"/>
          <p:cNvSpPr txBox="1"/>
          <p:nvPr>
            <p:ph type="body" sz="quarter" idx="1" hasCustomPrompt="1"/>
          </p:nvPr>
        </p:nvSpPr>
        <p:spPr>
          <a:xfrm>
            <a:off x="8458200" y="3957704"/>
            <a:ext cx="2910342" cy="316801"/>
          </a:xfrm>
          <a:prstGeom prst="rect">
            <a:avLst/>
          </a:prstGeom>
          <a:solidFill>
            <a:srgbClr val="404040"/>
          </a:solidFill>
        </p:spPr>
        <p:txBody>
          <a:bodyPr anchor="ctr"/>
          <a:lstStyle>
            <a:lvl1pPr marL="0" indent="0" algn="r">
              <a:buSzTx/>
              <a:buFontTx/>
              <a:buNone/>
              <a:defRPr>
                <a:solidFill>
                  <a:srgbClr val="FFFFFF"/>
                </a:solidFill>
              </a:defRPr>
            </a:lvl1pPr>
            <a:lvl2pPr marL="0" indent="266700" algn="r">
              <a:buSzTx/>
              <a:buFontTx/>
              <a:buNone/>
              <a:defRPr>
                <a:solidFill>
                  <a:srgbClr val="FFFFFF"/>
                </a:solidFill>
              </a:defRPr>
            </a:lvl2pPr>
            <a:lvl3pPr marL="0" indent="542925" algn="r">
              <a:buSzTx/>
              <a:buFontTx/>
              <a:buNone/>
              <a:defRPr>
                <a:solidFill>
                  <a:srgbClr val="FFFFFF"/>
                </a:solidFill>
              </a:defRPr>
            </a:lvl3pPr>
            <a:lvl4pPr marL="0" indent="809625" algn="r">
              <a:buSzTx/>
              <a:buFontTx/>
              <a:buNone/>
              <a:defRPr>
                <a:solidFill>
                  <a:srgbClr val="FFFFFF"/>
                </a:solidFill>
              </a:defRPr>
            </a:lvl4pPr>
            <a:lvl5pPr marL="0" indent="1076325" algn="r">
              <a:buSzTx/>
              <a:buFontTx/>
              <a:buNone/>
              <a:defRPr>
                <a:solidFill>
                  <a:srgbClr val="FFFFFF"/>
                </a:solidFill>
              </a:defRPr>
            </a:lvl5pPr>
          </a:lstStyle>
          <a:p>
            <a:pPr/>
            <a:r>
              <a:t>Full Name</a:t>
            </a:r>
          </a:p>
          <a:p>
            <a:pPr lvl="1"/>
            <a:r>
              <a:t/>
            </a:r>
          </a:p>
          <a:p>
            <a:pPr lvl="2"/>
            <a:r>
              <a:t/>
            </a:r>
          </a:p>
          <a:p>
            <a:pPr lvl="3"/>
            <a:r>
              <a:t/>
            </a:r>
          </a:p>
          <a:p>
            <a:pPr lvl="4"/>
            <a:r>
              <a:t/>
            </a:r>
          </a:p>
        </p:txBody>
      </p:sp>
      <p:sp>
        <p:nvSpPr>
          <p:cNvPr id="127" name="Text Placeholder 6"/>
          <p:cNvSpPr/>
          <p:nvPr>
            <p:ph type="body" sz="quarter" idx="22" hasCustomPrompt="1"/>
          </p:nvPr>
        </p:nvSpPr>
        <p:spPr>
          <a:xfrm>
            <a:off x="8458200" y="4306722"/>
            <a:ext cx="2910343" cy="316801"/>
          </a:xfrm>
          <a:prstGeom prst="rect">
            <a:avLst/>
          </a:prstGeom>
          <a:solidFill>
            <a:srgbClr val="404040"/>
          </a:solidFill>
        </p:spPr>
        <p:txBody>
          <a:bodyPr anchor="ctr"/>
          <a:lstStyle>
            <a:lvl1pPr marL="0" indent="0" algn="r">
              <a:buSzTx/>
              <a:buFontTx/>
              <a:buNone/>
              <a:defRPr>
                <a:solidFill>
                  <a:srgbClr val="FFFFFF"/>
                </a:solidFill>
              </a:defRPr>
            </a:lvl1pPr>
          </a:lstStyle>
          <a:p>
            <a:pPr/>
            <a:r>
              <a:t>Phone Number</a:t>
            </a:r>
          </a:p>
        </p:txBody>
      </p:sp>
      <p:sp>
        <p:nvSpPr>
          <p:cNvPr id="128" name="Text Placeholder 7"/>
          <p:cNvSpPr/>
          <p:nvPr>
            <p:ph type="body" sz="quarter" idx="23" hasCustomPrompt="1"/>
          </p:nvPr>
        </p:nvSpPr>
        <p:spPr>
          <a:xfrm>
            <a:off x="8458200" y="4655739"/>
            <a:ext cx="2910343" cy="316801"/>
          </a:xfrm>
          <a:prstGeom prst="rect">
            <a:avLst/>
          </a:prstGeom>
          <a:solidFill>
            <a:srgbClr val="404040"/>
          </a:solidFill>
        </p:spPr>
        <p:txBody>
          <a:bodyPr anchor="ctr"/>
          <a:lstStyle>
            <a:lvl1pPr marL="0" indent="0" algn="r" defTabSz="896111">
              <a:spcBef>
                <a:spcPts val="900"/>
              </a:spcBef>
              <a:buSzTx/>
              <a:buFontTx/>
              <a:buNone/>
              <a:defRPr sz="1764">
                <a:solidFill>
                  <a:srgbClr val="FFFFFF"/>
                </a:solidFill>
              </a:defRPr>
            </a:lvl1pPr>
          </a:lstStyle>
          <a:p>
            <a:pPr/>
            <a:r>
              <a:t>Email or Social Media Handle</a:t>
            </a:r>
          </a:p>
        </p:txBody>
      </p:sp>
      <p:sp>
        <p:nvSpPr>
          <p:cNvPr id="129" name="Text Placeholder 8"/>
          <p:cNvSpPr/>
          <p:nvPr>
            <p:ph type="body" sz="quarter" idx="24" hasCustomPrompt="1"/>
          </p:nvPr>
        </p:nvSpPr>
        <p:spPr>
          <a:xfrm>
            <a:off x="8458200" y="5004756"/>
            <a:ext cx="2910343" cy="316801"/>
          </a:xfrm>
          <a:prstGeom prst="rect">
            <a:avLst/>
          </a:prstGeom>
          <a:solidFill>
            <a:srgbClr val="404040"/>
          </a:solidFill>
        </p:spPr>
        <p:txBody>
          <a:bodyPr anchor="ctr"/>
          <a:lstStyle>
            <a:lvl1pPr marL="0" indent="0" algn="r">
              <a:buSzTx/>
              <a:buFontTx/>
              <a:buNone/>
              <a:defRPr>
                <a:solidFill>
                  <a:srgbClr val="FFFFFF"/>
                </a:solidFill>
              </a:defRPr>
            </a:lvl1pPr>
          </a:lstStyle>
          <a:p>
            <a:pPr/>
            <a:r>
              <a:t>Company Website</a:t>
            </a:r>
          </a:p>
        </p:txBody>
      </p:sp>
      <p:sp>
        <p:nvSpPr>
          <p:cNvPr id="130" name="Rectangle 14"/>
          <p:cNvSpPr/>
          <p:nvPr/>
        </p:nvSpPr>
        <p:spPr>
          <a:xfrm>
            <a:off x="11760000" y="6803350"/>
            <a:ext cx="432000" cy="54651"/>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131" name="Rectangle 13"/>
          <p:cNvSpPr/>
          <p:nvPr/>
        </p:nvSpPr>
        <p:spPr>
          <a:xfrm>
            <a:off x="0" y="6803350"/>
            <a:ext cx="9780104" cy="54651"/>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132" name="Rectangle 12"/>
          <p:cNvSpPr/>
          <p:nvPr/>
        </p:nvSpPr>
        <p:spPr>
          <a:xfrm>
            <a:off x="9780103" y="6803350"/>
            <a:ext cx="1979898" cy="54651"/>
          </a:xfrm>
          <a:prstGeom prst="rect">
            <a:avLst/>
          </a:prstGeom>
          <a:solidFill>
            <a:srgbClr val="DADADA"/>
          </a:solidFill>
          <a:ln w="12700">
            <a:miter lim="400000"/>
          </a:ln>
        </p:spPr>
        <p:txBody>
          <a:bodyPr lIns="45719" rIns="45719" anchor="ctr"/>
          <a:lstStyle/>
          <a:p>
            <a:pPr algn="ctr">
              <a:defRPr>
                <a:solidFill>
                  <a:srgbClr val="FFFFFF"/>
                </a:solidFill>
              </a:defRPr>
            </a:pPr>
          </a:p>
        </p:txBody>
      </p:sp>
      <p:sp>
        <p:nvSpPr>
          <p:cNvPr id="133" name="Rectangle 7"/>
          <p:cNvSpPr/>
          <p:nvPr/>
        </p:nvSpPr>
        <p:spPr>
          <a:xfrm>
            <a:off x="8458200" y="2685912"/>
            <a:ext cx="3733800" cy="114825"/>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1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ubtitle, and Content">
    <p:spTree>
      <p:nvGrpSpPr>
        <p:cNvPr id="1" name=""/>
        <p:cNvGrpSpPr/>
        <p:nvPr/>
      </p:nvGrpSpPr>
      <p:grpSpPr>
        <a:xfrm>
          <a:off x="0" y="0"/>
          <a:ext cx="0" cy="0"/>
          <a:chOff x="0" y="0"/>
          <a:chExt cx="0" cy="0"/>
        </a:xfrm>
      </p:grpSpPr>
      <p:sp>
        <p:nvSpPr>
          <p:cNvPr id="141" name="Click to edit page title"/>
          <p:cNvSpPr txBox="1"/>
          <p:nvPr>
            <p:ph type="title" hasCustomPrompt="1"/>
          </p:nvPr>
        </p:nvSpPr>
        <p:spPr>
          <a:prstGeom prst="rect">
            <a:avLst/>
          </a:prstGeom>
        </p:spPr>
        <p:txBody>
          <a:bodyPr/>
          <a:lstStyle/>
          <a:p>
            <a:pPr/>
            <a:r>
              <a:t>Click to edit page title</a:t>
            </a:r>
          </a:p>
        </p:txBody>
      </p:sp>
      <p:sp>
        <p:nvSpPr>
          <p:cNvPr id="142" name="Body Level One…"/>
          <p:cNvSpPr txBox="1"/>
          <p:nvPr>
            <p:ph type="body" sz="quarter" idx="1" hasCustomPrompt="1"/>
          </p:nvPr>
        </p:nvSpPr>
        <p:spPr>
          <a:xfrm>
            <a:off x="431800" y="1008000"/>
            <a:ext cx="11339514" cy="360001"/>
          </a:xfrm>
          <a:prstGeom prst="rect">
            <a:avLst/>
          </a:prstGeom>
        </p:spPr>
        <p:txBody>
          <a:bodyPr/>
          <a:lstStyle>
            <a:lvl1pPr marL="0" indent="0">
              <a:buSzTx/>
              <a:buFontTx/>
              <a:buNone/>
            </a:lvl1pPr>
            <a:lvl2pPr marL="0" indent="266700">
              <a:buSzTx/>
              <a:buFontTx/>
              <a:buNone/>
            </a:lvl2pPr>
            <a:lvl3pPr marL="0" indent="542925">
              <a:buSzTx/>
              <a:buFontTx/>
              <a:buNone/>
            </a:lvl3pPr>
            <a:lvl4pPr marL="0" indent="809625">
              <a:buSzTx/>
              <a:buFontTx/>
              <a:buNone/>
            </a:lvl4pPr>
            <a:lvl5pPr marL="0" indent="1076325">
              <a:buSzTx/>
              <a:buFontTx/>
              <a:buNone/>
            </a:lvl5pPr>
          </a:lstStyle>
          <a:p>
            <a:pPr/>
            <a:r>
              <a:t>Subtitle</a:t>
            </a:r>
          </a:p>
          <a:p>
            <a:pPr lvl="1"/>
            <a:r>
              <a:t/>
            </a:r>
          </a:p>
          <a:p>
            <a:pPr lvl="2"/>
            <a:r>
              <a:t/>
            </a:r>
          </a:p>
          <a:p>
            <a:pPr lvl="3"/>
            <a:r>
              <a:t/>
            </a:r>
          </a:p>
          <a:p>
            <a:pPr lvl="4"/>
            <a:r>
              <a:t/>
            </a:r>
          </a:p>
        </p:txBody>
      </p:sp>
      <p:sp>
        <p:nvSpPr>
          <p:cNvPr id="1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with Subtitle">
    <p:spTree>
      <p:nvGrpSpPr>
        <p:cNvPr id="1" name=""/>
        <p:cNvGrpSpPr/>
        <p:nvPr/>
      </p:nvGrpSpPr>
      <p:grpSpPr>
        <a:xfrm>
          <a:off x="0" y="0"/>
          <a:ext cx="0" cy="0"/>
          <a:chOff x="0" y="0"/>
          <a:chExt cx="0" cy="0"/>
        </a:xfrm>
      </p:grpSpPr>
      <p:sp>
        <p:nvSpPr>
          <p:cNvPr id="150" name="Click to edit page title"/>
          <p:cNvSpPr txBox="1"/>
          <p:nvPr>
            <p:ph type="title" hasCustomPrompt="1"/>
          </p:nvPr>
        </p:nvSpPr>
        <p:spPr>
          <a:xfrm>
            <a:off x="431999" y="431999"/>
            <a:ext cx="11340002" cy="432001"/>
          </a:xfrm>
          <a:prstGeom prst="rect">
            <a:avLst/>
          </a:prstGeom>
        </p:spPr>
        <p:txBody>
          <a:bodyPr/>
          <a:lstStyle/>
          <a:p>
            <a:pPr/>
            <a:r>
              <a:t>Click to edit page title</a:t>
            </a:r>
          </a:p>
        </p:txBody>
      </p:sp>
      <p:sp>
        <p:nvSpPr>
          <p:cNvPr id="151" name="Body Level One…"/>
          <p:cNvSpPr txBox="1"/>
          <p:nvPr>
            <p:ph type="body" sz="quarter" idx="1" hasCustomPrompt="1"/>
          </p:nvPr>
        </p:nvSpPr>
        <p:spPr>
          <a:xfrm>
            <a:off x="431800" y="1008000"/>
            <a:ext cx="11339514" cy="360001"/>
          </a:xfrm>
          <a:prstGeom prst="rect">
            <a:avLst/>
          </a:prstGeom>
        </p:spPr>
        <p:txBody>
          <a:bodyPr/>
          <a:lstStyle>
            <a:lvl1pPr marL="0" indent="0">
              <a:buSzTx/>
              <a:buFontTx/>
              <a:buNone/>
            </a:lvl1pPr>
            <a:lvl2pPr marL="0" indent="266700">
              <a:buSzTx/>
              <a:buFontTx/>
              <a:buNone/>
            </a:lvl2pPr>
            <a:lvl3pPr marL="0" indent="542925">
              <a:buSzTx/>
              <a:buFontTx/>
              <a:buNone/>
            </a:lvl3pPr>
            <a:lvl4pPr marL="0" indent="809625">
              <a:buSzTx/>
              <a:buFontTx/>
              <a:buNone/>
            </a:lvl4pPr>
            <a:lvl5pPr marL="0" indent="1076325">
              <a:buSzTx/>
              <a:buFontTx/>
              <a:buNone/>
            </a:lvl5pPr>
          </a:lstStyle>
          <a:p>
            <a:pPr/>
            <a:r>
              <a:t>Subtitle</a:t>
            </a:r>
          </a:p>
          <a:p>
            <a:pPr lvl="1"/>
            <a:r>
              <a:t/>
            </a:r>
          </a:p>
          <a:p>
            <a:pPr lvl="2"/>
            <a:r>
              <a:t/>
            </a:r>
          </a:p>
          <a:p>
            <a:pPr lvl="3"/>
            <a:r>
              <a:t/>
            </a:r>
          </a:p>
          <a:p>
            <a:pPr lvl="4"/>
            <a:r>
              <a:t/>
            </a:r>
          </a:p>
        </p:txBody>
      </p:sp>
      <p:sp>
        <p:nvSpPr>
          <p:cNvPr id="152" name="Text Placeholder 4"/>
          <p:cNvSpPr/>
          <p:nvPr>
            <p:ph type="body" sz="half" idx="21"/>
          </p:nvPr>
        </p:nvSpPr>
        <p:spPr>
          <a:xfrm>
            <a:off x="6299887" y="1511250"/>
            <a:ext cx="5472114" cy="4680000"/>
          </a:xfrm>
          <a:prstGeom prst="rect">
            <a:avLst/>
          </a:prstGeom>
        </p:spPr>
        <p:txBody>
          <a:bodyPr/>
          <a:lstStyle/>
          <a:p>
            <a:pPr/>
          </a:p>
        </p:txBody>
      </p:sp>
      <p:sp>
        <p:nvSpPr>
          <p:cNvPr id="1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 Column">
    <p:spTree>
      <p:nvGrpSpPr>
        <p:cNvPr id="1" name=""/>
        <p:cNvGrpSpPr/>
        <p:nvPr/>
      </p:nvGrpSpPr>
      <p:grpSpPr>
        <a:xfrm>
          <a:off x="0" y="0"/>
          <a:ext cx="0" cy="0"/>
          <a:chOff x="0" y="0"/>
          <a:chExt cx="0" cy="0"/>
        </a:xfrm>
      </p:grpSpPr>
      <p:sp>
        <p:nvSpPr>
          <p:cNvPr id="160" name="Click to edit page title"/>
          <p:cNvSpPr txBox="1"/>
          <p:nvPr>
            <p:ph type="title" hasCustomPrompt="1"/>
          </p:nvPr>
        </p:nvSpPr>
        <p:spPr>
          <a:xfrm>
            <a:off x="431999" y="431999"/>
            <a:ext cx="11340002" cy="432001"/>
          </a:xfrm>
          <a:prstGeom prst="rect">
            <a:avLst/>
          </a:prstGeom>
        </p:spPr>
        <p:txBody>
          <a:bodyPr/>
          <a:lstStyle/>
          <a:p>
            <a:pPr/>
            <a:r>
              <a:t>Click to edit page title</a:t>
            </a:r>
          </a:p>
        </p:txBody>
      </p:sp>
      <p:sp>
        <p:nvSpPr>
          <p:cNvPr id="161" name="Body Level One…"/>
          <p:cNvSpPr txBox="1"/>
          <p:nvPr>
            <p:ph type="body" sz="quarter" idx="1" hasCustomPrompt="1"/>
          </p:nvPr>
        </p:nvSpPr>
        <p:spPr>
          <a:xfrm>
            <a:off x="431800" y="1008000"/>
            <a:ext cx="11339514" cy="360001"/>
          </a:xfrm>
          <a:prstGeom prst="rect">
            <a:avLst/>
          </a:prstGeom>
        </p:spPr>
        <p:txBody>
          <a:bodyPr/>
          <a:lstStyle>
            <a:lvl1pPr marL="0" indent="0">
              <a:buSzTx/>
              <a:buFontTx/>
              <a:buNone/>
            </a:lvl1pPr>
            <a:lvl2pPr marL="0" indent="266700">
              <a:buSzTx/>
              <a:buFontTx/>
              <a:buNone/>
            </a:lvl2pPr>
            <a:lvl3pPr marL="0" indent="542925">
              <a:buSzTx/>
              <a:buFontTx/>
              <a:buNone/>
            </a:lvl3pPr>
            <a:lvl4pPr marL="0" indent="809625">
              <a:buSzTx/>
              <a:buFontTx/>
              <a:buNone/>
            </a:lvl4pPr>
            <a:lvl5pPr marL="0" indent="1076325">
              <a:buSzTx/>
              <a:buFontTx/>
              <a:buNone/>
            </a:lvl5pPr>
          </a:lstStyle>
          <a:p>
            <a:pPr/>
            <a:r>
              <a:t>Subtitle</a:t>
            </a:r>
          </a:p>
          <a:p>
            <a:pPr lvl="1"/>
            <a:r>
              <a:t/>
            </a:r>
          </a:p>
          <a:p>
            <a:pPr lvl="2"/>
            <a:r>
              <a:t/>
            </a:r>
          </a:p>
          <a:p>
            <a:pPr lvl="3"/>
            <a:r>
              <a:t/>
            </a:r>
          </a:p>
          <a:p>
            <a:pPr lvl="4"/>
            <a:r>
              <a:t/>
            </a:r>
          </a:p>
        </p:txBody>
      </p:sp>
      <p:sp>
        <p:nvSpPr>
          <p:cNvPr id="162" name="Text Placeholder 4"/>
          <p:cNvSpPr/>
          <p:nvPr>
            <p:ph type="body" sz="half" idx="21"/>
          </p:nvPr>
        </p:nvSpPr>
        <p:spPr>
          <a:xfrm>
            <a:off x="4301549" y="1511476"/>
            <a:ext cx="3600451" cy="4679249"/>
          </a:xfrm>
          <a:prstGeom prst="rect">
            <a:avLst/>
          </a:prstGeom>
        </p:spPr>
        <p:txBody>
          <a:bodyPr/>
          <a:lstStyle/>
          <a:p>
            <a:pPr/>
          </a:p>
        </p:txBody>
      </p:sp>
      <p:sp>
        <p:nvSpPr>
          <p:cNvPr id="163" name="Text Placeholder 5"/>
          <p:cNvSpPr/>
          <p:nvPr>
            <p:ph type="body" sz="half" idx="22"/>
          </p:nvPr>
        </p:nvSpPr>
        <p:spPr>
          <a:xfrm>
            <a:off x="8171550" y="1511474"/>
            <a:ext cx="3600451" cy="4679252"/>
          </a:xfrm>
          <a:prstGeom prst="rect">
            <a:avLst/>
          </a:prstGeom>
        </p:spPr>
        <p:txBody>
          <a:bodyPr/>
          <a:lstStyle/>
          <a:p>
            <a:pPr/>
          </a:p>
        </p:txBody>
      </p:sp>
      <p:sp>
        <p:nvSpPr>
          <p:cNvPr id="1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5 Column">
    <p:spTree>
      <p:nvGrpSpPr>
        <p:cNvPr id="1" name=""/>
        <p:cNvGrpSpPr/>
        <p:nvPr/>
      </p:nvGrpSpPr>
      <p:grpSpPr>
        <a:xfrm>
          <a:off x="0" y="0"/>
          <a:ext cx="0" cy="0"/>
          <a:chOff x="0" y="0"/>
          <a:chExt cx="0" cy="0"/>
        </a:xfrm>
      </p:grpSpPr>
      <p:sp>
        <p:nvSpPr>
          <p:cNvPr id="171" name="Click to edit page title"/>
          <p:cNvSpPr txBox="1"/>
          <p:nvPr>
            <p:ph type="title" hasCustomPrompt="1"/>
          </p:nvPr>
        </p:nvSpPr>
        <p:spPr>
          <a:xfrm>
            <a:off x="431999" y="431999"/>
            <a:ext cx="11340002" cy="432001"/>
          </a:xfrm>
          <a:prstGeom prst="rect">
            <a:avLst/>
          </a:prstGeom>
        </p:spPr>
        <p:txBody>
          <a:bodyPr/>
          <a:lstStyle/>
          <a:p>
            <a:pPr/>
            <a:r>
              <a:t>Click to edit page title</a:t>
            </a:r>
          </a:p>
        </p:txBody>
      </p:sp>
      <p:sp>
        <p:nvSpPr>
          <p:cNvPr id="172" name="Body Level One…"/>
          <p:cNvSpPr txBox="1"/>
          <p:nvPr>
            <p:ph type="body" sz="quarter" idx="1" hasCustomPrompt="1"/>
          </p:nvPr>
        </p:nvSpPr>
        <p:spPr>
          <a:xfrm>
            <a:off x="431800" y="1008000"/>
            <a:ext cx="11339514" cy="360001"/>
          </a:xfrm>
          <a:prstGeom prst="rect">
            <a:avLst/>
          </a:prstGeom>
        </p:spPr>
        <p:txBody>
          <a:bodyPr/>
          <a:lstStyle>
            <a:lvl1pPr marL="0" indent="0">
              <a:buSzTx/>
              <a:buFontTx/>
              <a:buNone/>
            </a:lvl1pPr>
            <a:lvl2pPr marL="0" indent="266700">
              <a:buSzTx/>
              <a:buFontTx/>
              <a:buNone/>
            </a:lvl2pPr>
            <a:lvl3pPr marL="0" indent="542925">
              <a:buSzTx/>
              <a:buFontTx/>
              <a:buNone/>
            </a:lvl3pPr>
            <a:lvl4pPr marL="0" indent="809625">
              <a:buSzTx/>
              <a:buFontTx/>
              <a:buNone/>
            </a:lvl4pPr>
            <a:lvl5pPr marL="0" indent="1076325">
              <a:buSzTx/>
              <a:buFontTx/>
              <a:buNone/>
            </a:lvl5pPr>
          </a:lstStyle>
          <a:p>
            <a:pPr/>
            <a:r>
              <a:t>Subtitle</a:t>
            </a:r>
          </a:p>
          <a:p>
            <a:pPr lvl="1"/>
            <a:r>
              <a:t/>
            </a:r>
          </a:p>
          <a:p>
            <a:pPr lvl="2"/>
            <a:r>
              <a:t/>
            </a:r>
          </a:p>
          <a:p>
            <a:pPr lvl="3"/>
            <a:r>
              <a:t/>
            </a:r>
          </a:p>
          <a:p>
            <a:pPr lvl="4"/>
            <a:r>
              <a:t/>
            </a:r>
          </a:p>
        </p:txBody>
      </p:sp>
      <p:sp>
        <p:nvSpPr>
          <p:cNvPr id="173" name="Text Placeholder 4"/>
          <p:cNvSpPr/>
          <p:nvPr>
            <p:ph type="body" sz="quarter" idx="21"/>
          </p:nvPr>
        </p:nvSpPr>
        <p:spPr>
          <a:xfrm>
            <a:off x="2726412" y="1511999"/>
            <a:ext cx="2160589" cy="4679251"/>
          </a:xfrm>
          <a:prstGeom prst="rect">
            <a:avLst/>
          </a:prstGeom>
        </p:spPr>
        <p:txBody>
          <a:bodyPr/>
          <a:lstStyle/>
          <a:p>
            <a:pPr/>
          </a:p>
        </p:txBody>
      </p:sp>
      <p:sp>
        <p:nvSpPr>
          <p:cNvPr id="174" name="Text Placeholder 5"/>
          <p:cNvSpPr/>
          <p:nvPr>
            <p:ph type="body" sz="quarter" idx="22"/>
          </p:nvPr>
        </p:nvSpPr>
        <p:spPr>
          <a:xfrm>
            <a:off x="5021412" y="1511999"/>
            <a:ext cx="2160589" cy="4679251"/>
          </a:xfrm>
          <a:prstGeom prst="rect">
            <a:avLst/>
          </a:prstGeom>
        </p:spPr>
        <p:txBody>
          <a:bodyPr/>
          <a:lstStyle/>
          <a:p>
            <a:pPr/>
          </a:p>
        </p:txBody>
      </p:sp>
      <p:sp>
        <p:nvSpPr>
          <p:cNvPr id="175" name="Text Placeholder 6"/>
          <p:cNvSpPr/>
          <p:nvPr>
            <p:ph type="body" sz="quarter" idx="23"/>
          </p:nvPr>
        </p:nvSpPr>
        <p:spPr>
          <a:xfrm>
            <a:off x="7316412" y="1507535"/>
            <a:ext cx="2160589" cy="4679251"/>
          </a:xfrm>
          <a:prstGeom prst="rect">
            <a:avLst/>
          </a:prstGeom>
        </p:spPr>
        <p:txBody>
          <a:bodyPr/>
          <a:lstStyle/>
          <a:p>
            <a:pPr/>
          </a:p>
        </p:txBody>
      </p:sp>
      <p:sp>
        <p:nvSpPr>
          <p:cNvPr id="176" name="Text Placeholder 7"/>
          <p:cNvSpPr/>
          <p:nvPr>
            <p:ph type="body" sz="quarter" idx="24"/>
          </p:nvPr>
        </p:nvSpPr>
        <p:spPr>
          <a:xfrm>
            <a:off x="9611411" y="1507535"/>
            <a:ext cx="2160589" cy="4683715"/>
          </a:xfrm>
          <a:prstGeom prst="rect">
            <a:avLst/>
          </a:prstGeom>
        </p:spPr>
        <p:txBody>
          <a:bodyPr/>
          <a:lstStyle/>
          <a:p>
            <a:pPr/>
          </a:p>
        </p:txBody>
      </p:sp>
      <p:sp>
        <p:nvSpPr>
          <p:cNvPr id="1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bg>
      <p:bgPr>
        <a:solidFill>
          <a:srgbClr val="F2F2F2"/>
        </a:solidFill>
      </p:bgPr>
    </p:bg>
    <p:spTree>
      <p:nvGrpSpPr>
        <p:cNvPr id="1" name=""/>
        <p:cNvGrpSpPr/>
        <p:nvPr/>
      </p:nvGrpSpPr>
      <p:grpSpPr>
        <a:xfrm>
          <a:off x="0" y="0"/>
          <a:ext cx="0" cy="0"/>
          <a:chOff x="0" y="0"/>
          <a:chExt cx="0" cy="0"/>
        </a:xfrm>
      </p:grpSpPr>
      <p:sp>
        <p:nvSpPr>
          <p:cNvPr id="184" name="Click to edit presentation title"/>
          <p:cNvSpPr txBox="1"/>
          <p:nvPr>
            <p:ph type="title" hasCustomPrompt="1"/>
          </p:nvPr>
        </p:nvSpPr>
        <p:spPr>
          <a:xfrm>
            <a:off x="3200400" y="2811053"/>
            <a:ext cx="8991600" cy="1261296"/>
          </a:xfrm>
          <a:prstGeom prst="rect">
            <a:avLst/>
          </a:prstGeom>
          <a:solidFill>
            <a:srgbClr val="FFFFFF"/>
          </a:solidFill>
        </p:spPr>
        <p:txBody>
          <a:bodyPr lIns="179999" tIns="179999" rIns="179999" bIns="179999" anchor="t"/>
          <a:lstStyle>
            <a:lvl1pPr algn="r">
              <a:defRPr spc="-300" sz="6000"/>
            </a:lvl1pPr>
          </a:lstStyle>
          <a:p>
            <a:pPr/>
            <a:r>
              <a:t>Click to edit presentation title</a:t>
            </a:r>
          </a:p>
        </p:txBody>
      </p:sp>
      <p:sp>
        <p:nvSpPr>
          <p:cNvPr id="185" name="Body Level One…"/>
          <p:cNvSpPr txBox="1"/>
          <p:nvPr>
            <p:ph type="body" sz="quarter" idx="1"/>
          </p:nvPr>
        </p:nvSpPr>
        <p:spPr>
          <a:xfrm>
            <a:off x="3200400" y="4061038"/>
            <a:ext cx="6580189" cy="580922"/>
          </a:xfrm>
          <a:prstGeom prst="rect">
            <a:avLst/>
          </a:prstGeom>
          <a:solidFill>
            <a:srgbClr val="000000">
              <a:alpha val="80000"/>
            </a:srgbClr>
          </a:solidFill>
        </p:spPr>
        <p:txBody>
          <a:bodyPr lIns="179999" tIns="179999" rIns="179999" bIns="179999"/>
          <a:lstStyle>
            <a:lvl1pPr algn="ctr">
              <a:buSzTx/>
              <a:buFontTx/>
              <a:buNone/>
              <a:defRPr>
                <a:solidFill>
                  <a:srgbClr val="FFFFFF"/>
                </a:solidFill>
              </a:defRPr>
            </a:lvl1pPr>
            <a:lvl2pPr algn="ctr">
              <a:buFontTx/>
              <a:defRPr>
                <a:solidFill>
                  <a:srgbClr val="FFFFFF"/>
                </a:solidFill>
              </a:defRPr>
            </a:lvl2pPr>
            <a:lvl3pPr algn="ctr">
              <a:buFontTx/>
              <a:defRPr>
                <a:solidFill>
                  <a:srgbClr val="FFFFFF"/>
                </a:solidFill>
              </a:defRPr>
            </a:lvl3pPr>
            <a:lvl4pPr algn="ctr">
              <a:buFontTx/>
              <a:defRPr>
                <a:solidFill>
                  <a:srgbClr val="FFFFFF"/>
                </a:solidFill>
              </a:defRPr>
            </a:lvl4pPr>
            <a:lvl5pPr algn="ctr">
              <a:buFontTx/>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86" name="Rectangle 12"/>
          <p:cNvSpPr/>
          <p:nvPr/>
        </p:nvSpPr>
        <p:spPr>
          <a:xfrm>
            <a:off x="9780103" y="6803350"/>
            <a:ext cx="1979898" cy="54651"/>
          </a:xfrm>
          <a:prstGeom prst="rect">
            <a:avLst/>
          </a:prstGeom>
          <a:solidFill>
            <a:srgbClr val="DADADA"/>
          </a:solidFill>
          <a:ln w="12700">
            <a:miter lim="400000"/>
          </a:ln>
        </p:spPr>
        <p:txBody>
          <a:bodyPr lIns="45719" rIns="45719" anchor="ctr"/>
          <a:lstStyle/>
          <a:p>
            <a:pPr algn="ctr">
              <a:defRPr>
                <a:solidFill>
                  <a:srgbClr val="FFFFFF"/>
                </a:solidFill>
              </a:defRPr>
            </a:pPr>
          </a:p>
        </p:txBody>
      </p:sp>
      <p:sp>
        <p:nvSpPr>
          <p:cNvPr id="187" name="Rectangle 13"/>
          <p:cNvSpPr/>
          <p:nvPr/>
        </p:nvSpPr>
        <p:spPr>
          <a:xfrm>
            <a:off x="0" y="6803350"/>
            <a:ext cx="9780104" cy="54651"/>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188" name="Rectangle 14"/>
          <p:cNvSpPr/>
          <p:nvPr/>
        </p:nvSpPr>
        <p:spPr>
          <a:xfrm>
            <a:off x="11760000" y="6803350"/>
            <a:ext cx="432000" cy="54651"/>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189" name="Rectangle 7"/>
          <p:cNvSpPr/>
          <p:nvPr/>
        </p:nvSpPr>
        <p:spPr>
          <a:xfrm>
            <a:off x="9780588" y="2698612"/>
            <a:ext cx="2411412" cy="114825"/>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190" name="Slide Number"/>
          <p:cNvSpPr txBox="1"/>
          <p:nvPr>
            <p:ph type="sldNum" sz="quarter" idx="2"/>
          </p:nvPr>
        </p:nvSpPr>
        <p:spPr>
          <a:xfrm>
            <a:off x="87376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bg>
      <p:bgPr>
        <a:solidFill>
          <a:srgbClr val="404040"/>
        </a:solidFill>
      </p:bgPr>
    </p:bg>
    <p:spTree>
      <p:nvGrpSpPr>
        <p:cNvPr id="1" name=""/>
        <p:cNvGrpSpPr/>
        <p:nvPr/>
      </p:nvGrpSpPr>
      <p:grpSpPr>
        <a:xfrm>
          <a:off x="0" y="0"/>
          <a:ext cx="0" cy="0"/>
          <a:chOff x="0" y="0"/>
          <a:chExt cx="0" cy="0"/>
        </a:xfrm>
      </p:grpSpPr>
      <p:sp>
        <p:nvSpPr>
          <p:cNvPr id="197" name="Click to edit section divider"/>
          <p:cNvSpPr txBox="1"/>
          <p:nvPr>
            <p:ph type="title" hasCustomPrompt="1"/>
          </p:nvPr>
        </p:nvSpPr>
        <p:spPr>
          <a:xfrm>
            <a:off x="-1700" y="2156225"/>
            <a:ext cx="5958000" cy="1958401"/>
          </a:xfrm>
          <a:prstGeom prst="rect">
            <a:avLst/>
          </a:prstGeom>
          <a:solidFill>
            <a:srgbClr val="FFFFFF"/>
          </a:solidFill>
        </p:spPr>
        <p:txBody>
          <a:bodyPr lIns="179999" tIns="179999" rIns="179999" bIns="179999"/>
          <a:lstStyle>
            <a:lvl1pPr>
              <a:defRPr spc="-300" sz="6000"/>
            </a:lvl1pPr>
          </a:lstStyle>
          <a:p>
            <a:pPr/>
            <a:r>
              <a:t>Click to edit section divider</a:t>
            </a:r>
          </a:p>
        </p:txBody>
      </p:sp>
      <p:sp>
        <p:nvSpPr>
          <p:cNvPr id="198" name="Rectangle 7"/>
          <p:cNvSpPr/>
          <p:nvPr/>
        </p:nvSpPr>
        <p:spPr>
          <a:xfrm>
            <a:off x="0" y="5209682"/>
            <a:ext cx="2411412" cy="114825"/>
          </a:xfrm>
          <a:prstGeom prst="rect">
            <a:avLst/>
          </a:prstGeom>
          <a:solidFill>
            <a:schemeClr val="accent1"/>
          </a:solidFill>
          <a:ln w="12700">
            <a:miter lim="400000"/>
          </a:ln>
        </p:spPr>
        <p:txBody>
          <a:bodyPr lIns="45719" rIns="45719" anchor="ctr"/>
          <a:lstStyle/>
          <a:p>
            <a:pPr>
              <a:defRPr>
                <a:solidFill>
                  <a:srgbClr val="FFFFFF"/>
                </a:solidFill>
              </a:defRPr>
            </a:pPr>
          </a:p>
        </p:txBody>
      </p:sp>
      <p:sp>
        <p:nvSpPr>
          <p:cNvPr id="199" name="Rectangle 12"/>
          <p:cNvSpPr/>
          <p:nvPr/>
        </p:nvSpPr>
        <p:spPr>
          <a:xfrm>
            <a:off x="9780103" y="6803350"/>
            <a:ext cx="1979898" cy="54651"/>
          </a:xfrm>
          <a:prstGeom prst="rect">
            <a:avLst/>
          </a:prstGeom>
          <a:solidFill>
            <a:srgbClr val="DADADA"/>
          </a:solidFill>
          <a:ln w="12700">
            <a:miter lim="400000"/>
          </a:ln>
        </p:spPr>
        <p:txBody>
          <a:bodyPr lIns="45719" rIns="45719" anchor="ctr"/>
          <a:lstStyle/>
          <a:p>
            <a:pPr algn="ctr">
              <a:defRPr>
                <a:solidFill>
                  <a:srgbClr val="FFFFFF"/>
                </a:solidFill>
              </a:defRPr>
            </a:pPr>
          </a:p>
        </p:txBody>
      </p:sp>
      <p:sp>
        <p:nvSpPr>
          <p:cNvPr id="200" name="Rectangle 13"/>
          <p:cNvSpPr/>
          <p:nvPr/>
        </p:nvSpPr>
        <p:spPr>
          <a:xfrm>
            <a:off x="0" y="6803350"/>
            <a:ext cx="9780104" cy="54651"/>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201" name="Rectangle 14"/>
          <p:cNvSpPr/>
          <p:nvPr/>
        </p:nvSpPr>
        <p:spPr>
          <a:xfrm>
            <a:off x="11760000" y="6803350"/>
            <a:ext cx="432000" cy="54651"/>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202" name="Slide Number"/>
          <p:cNvSpPr txBox="1"/>
          <p:nvPr>
            <p:ph type="sldNum" sz="quarter" idx="2"/>
          </p:nvPr>
        </p:nvSpPr>
        <p:spPr>
          <a:prstGeom prst="rect">
            <a:avLst/>
          </a:prstGeom>
        </p:spPr>
        <p:txBody>
          <a:bodyPr/>
          <a:lstStyle/>
          <a:p>
            <a:pPr/>
            <a:fld id="{86CB4B4D-7CA3-9044-876B-883B54F8677D}" type="slidenum"/>
          </a:p>
        </p:txBody>
      </p:sp>
      <p:sp>
        <p:nvSpPr>
          <p:cNvPr id="203" name="Body Level One…"/>
          <p:cNvSpPr txBox="1"/>
          <p:nvPr>
            <p:ph type="body" sz="quarter" idx="1"/>
          </p:nvPr>
        </p:nvSpPr>
        <p:spPr>
          <a:xfrm>
            <a:off x="0" y="4114627"/>
            <a:ext cx="5956300" cy="1095057"/>
          </a:xfrm>
          <a:prstGeom prst="rect">
            <a:avLst/>
          </a:prstGeom>
          <a:solidFill>
            <a:srgbClr val="000000">
              <a:alpha val="80000"/>
            </a:srgbClr>
          </a:solidFill>
        </p:spPr>
        <p:txBody>
          <a:bodyPr lIns="179999" tIns="179999" rIns="179999" bIns="179999"/>
          <a:lstStyle>
            <a:lvl1pPr>
              <a:buSzTx/>
              <a:buFontTx/>
              <a:buNone/>
              <a:defRPr>
                <a:solidFill>
                  <a:srgbClr val="FFFFFF"/>
                </a:solidFill>
              </a:defRPr>
            </a:lvl1pPr>
            <a:lvl2pPr>
              <a:buFontTx/>
              <a:defRPr>
                <a:solidFill>
                  <a:srgbClr val="FFFFFF"/>
                </a:solidFill>
              </a:defRPr>
            </a:lvl2pPr>
            <a:lvl3pPr>
              <a:buFontTx/>
              <a:defRPr>
                <a:solidFill>
                  <a:srgbClr val="FFFFFF"/>
                </a:solidFill>
              </a:defRPr>
            </a:lvl3pPr>
            <a:lvl4pPr>
              <a:buFontTx/>
              <a:defRPr>
                <a:solidFill>
                  <a:srgbClr val="FFFFFF"/>
                </a:solidFill>
              </a:defRPr>
            </a:lvl4pPr>
            <a:lvl5pPr>
              <a:buFontTx/>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10" name="Click to edit page title"/>
          <p:cNvSpPr txBox="1"/>
          <p:nvPr>
            <p:ph type="title" hasCustomPrompt="1"/>
          </p:nvPr>
        </p:nvSpPr>
        <p:spPr>
          <a:prstGeom prst="rect">
            <a:avLst/>
          </a:prstGeom>
        </p:spPr>
        <p:txBody>
          <a:bodyPr/>
          <a:lstStyle/>
          <a:p>
            <a:pPr/>
            <a:r>
              <a:t>Click to edit page title</a:t>
            </a:r>
          </a:p>
        </p:txBody>
      </p:sp>
      <p:sp>
        <p:nvSpPr>
          <p:cNvPr id="21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1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219" name="Click to edit page title"/>
          <p:cNvSpPr txBox="1"/>
          <p:nvPr>
            <p:ph type="title" hasCustomPrompt="1"/>
          </p:nvPr>
        </p:nvSpPr>
        <p:spPr>
          <a:xfrm>
            <a:off x="431999" y="431999"/>
            <a:ext cx="11340002" cy="432001"/>
          </a:xfrm>
          <a:prstGeom prst="rect">
            <a:avLst/>
          </a:prstGeom>
        </p:spPr>
        <p:txBody>
          <a:bodyPr/>
          <a:lstStyle/>
          <a:p>
            <a:pPr/>
            <a:r>
              <a:t>Click to edit page title</a:t>
            </a:r>
          </a:p>
        </p:txBody>
      </p:sp>
      <p:sp>
        <p:nvSpPr>
          <p:cNvPr id="220" name="Slide Number"/>
          <p:cNvSpPr txBox="1"/>
          <p:nvPr>
            <p:ph type="sldNum" sz="quarter" idx="2"/>
          </p:nvPr>
        </p:nvSpPr>
        <p:spPr>
          <a:prstGeom prst="rect">
            <a:avLst/>
          </a:prstGeom>
        </p:spPr>
        <p:txBody>
          <a:bodyPr/>
          <a:lstStyle/>
          <a:p>
            <a:pPr/>
            <a:fld id="{86CB4B4D-7CA3-9044-876B-883B54F8677D}" type="slidenum"/>
          </a:p>
        </p:txBody>
      </p:sp>
      <p:sp>
        <p:nvSpPr>
          <p:cNvPr id="221" name="Body Level One…"/>
          <p:cNvSpPr txBox="1"/>
          <p:nvPr>
            <p:ph type="body" sz="half" idx="1"/>
          </p:nvPr>
        </p:nvSpPr>
        <p:spPr>
          <a:xfrm>
            <a:off x="6311886" y="1007249"/>
            <a:ext cx="5460115" cy="5169715"/>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228" name="Click to edit page title"/>
          <p:cNvSpPr txBox="1"/>
          <p:nvPr>
            <p:ph type="title" hasCustomPrompt="1"/>
          </p:nvPr>
        </p:nvSpPr>
        <p:spPr>
          <a:xfrm>
            <a:off x="431999" y="431999"/>
            <a:ext cx="11340002" cy="432001"/>
          </a:xfrm>
          <a:prstGeom prst="rect">
            <a:avLst/>
          </a:prstGeom>
        </p:spPr>
        <p:txBody>
          <a:bodyPr/>
          <a:lstStyle/>
          <a:p>
            <a:pPr/>
            <a:r>
              <a:t>Click to edit page title</a:t>
            </a:r>
          </a:p>
        </p:txBody>
      </p:sp>
      <p:sp>
        <p:nvSpPr>
          <p:cNvPr id="229" name="Slide Number"/>
          <p:cNvSpPr txBox="1"/>
          <p:nvPr>
            <p:ph type="sldNum" sz="quarter" idx="2"/>
          </p:nvPr>
        </p:nvSpPr>
        <p:spPr>
          <a:prstGeom prst="rect">
            <a:avLst/>
          </a:prstGeom>
        </p:spPr>
        <p:txBody>
          <a:bodyPr/>
          <a:lstStyle/>
          <a:p>
            <a:pPr/>
            <a:fld id="{86CB4B4D-7CA3-9044-876B-883B54F8677D}" type="slidenum"/>
          </a:p>
        </p:txBody>
      </p:sp>
      <p:sp>
        <p:nvSpPr>
          <p:cNvPr id="230" name="Rectangle 10"/>
          <p:cNvSpPr/>
          <p:nvPr/>
        </p:nvSpPr>
        <p:spPr>
          <a:xfrm>
            <a:off x="431800" y="1016230"/>
            <a:ext cx="1984176" cy="114825"/>
          </a:xfrm>
          <a:prstGeom prst="rect">
            <a:avLst/>
          </a:prstGeom>
          <a:solidFill>
            <a:schemeClr val="accent1"/>
          </a:solidFill>
          <a:ln w="12700">
            <a:miter lim="400000"/>
          </a:ln>
        </p:spPr>
        <p:txBody>
          <a:bodyPr lIns="45719" rIns="45719" anchor="ctr"/>
          <a:lstStyle/>
          <a:p>
            <a:pPr>
              <a:defRPr>
                <a:solidFill>
                  <a:srgbClr val="FFFFFF"/>
                </a:solidFill>
              </a:defRPr>
            </a:pPr>
          </a:p>
        </p:txBody>
      </p:sp>
      <p:sp>
        <p:nvSpPr>
          <p:cNvPr id="231" name="Rectangle 11"/>
          <p:cNvSpPr/>
          <p:nvPr/>
        </p:nvSpPr>
        <p:spPr>
          <a:xfrm>
            <a:off x="6299887" y="1016230"/>
            <a:ext cx="1984176" cy="114825"/>
          </a:xfrm>
          <a:prstGeom prst="rect">
            <a:avLst/>
          </a:prstGeom>
          <a:solidFill>
            <a:schemeClr val="accent3"/>
          </a:solidFill>
          <a:ln w="12700">
            <a:miter lim="400000"/>
          </a:ln>
        </p:spPr>
        <p:txBody>
          <a:bodyPr lIns="45719" rIns="45719" anchor="ctr"/>
          <a:lstStyle/>
          <a:p>
            <a:pPr>
              <a:defRPr>
                <a:solidFill>
                  <a:srgbClr val="FFFFFF"/>
                </a:solidFill>
              </a:defRPr>
            </a:pPr>
          </a:p>
        </p:txBody>
      </p:sp>
      <p:sp>
        <p:nvSpPr>
          <p:cNvPr id="232" name="Body Level One…"/>
          <p:cNvSpPr txBox="1"/>
          <p:nvPr>
            <p:ph type="body" sz="quarter" idx="1"/>
          </p:nvPr>
        </p:nvSpPr>
        <p:spPr>
          <a:xfrm>
            <a:off x="431800" y="1224127"/>
            <a:ext cx="5448116" cy="358776"/>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233" name="Text Placeholder 4"/>
          <p:cNvSpPr/>
          <p:nvPr>
            <p:ph type="body" sz="quarter" idx="21"/>
          </p:nvPr>
        </p:nvSpPr>
        <p:spPr>
          <a:xfrm>
            <a:off x="6312086" y="1224127"/>
            <a:ext cx="5447915" cy="358776"/>
          </a:xfrm>
          <a:prstGeom prst="rect">
            <a:avLst/>
          </a:prstGeom>
        </p:spPr>
        <p:txBody>
          <a:bodyPr anchor="b"/>
          <a:lstStyle/>
          <a:p>
            <a:pPr marL="0" indent="0">
              <a:buSzTx/>
              <a:buFontTx/>
              <a:buNone/>
              <a:defRPr b="1" sz="2400"/>
            </a:pP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ext Image Layout 1">
    <p:spTree>
      <p:nvGrpSpPr>
        <p:cNvPr id="1" name=""/>
        <p:cNvGrpSpPr/>
        <p:nvPr/>
      </p:nvGrpSpPr>
      <p:grpSpPr>
        <a:xfrm>
          <a:off x="0" y="0"/>
          <a:ext cx="0" cy="0"/>
          <a:chOff x="0" y="0"/>
          <a:chExt cx="0" cy="0"/>
        </a:xfrm>
      </p:grpSpPr>
      <p:sp>
        <p:nvSpPr>
          <p:cNvPr id="31" name="Picture Placeholder 6"/>
          <p:cNvSpPr/>
          <p:nvPr>
            <p:ph type="pic" idx="21"/>
          </p:nvPr>
        </p:nvSpPr>
        <p:spPr>
          <a:xfrm>
            <a:off x="6096000" y="-2"/>
            <a:ext cx="6096000" cy="6371353"/>
          </a:xfrm>
          <a:prstGeom prst="rect">
            <a:avLst/>
          </a:prstGeom>
        </p:spPr>
        <p:txBody>
          <a:bodyPr lIns="91439" tIns="45719" rIns="91439" bIns="45719">
            <a:noAutofit/>
          </a:bodyPr>
          <a:lstStyle/>
          <a:p>
            <a:pPr/>
          </a:p>
        </p:txBody>
      </p:sp>
      <p:sp>
        <p:nvSpPr>
          <p:cNvPr id="32" name="Edit page title"/>
          <p:cNvSpPr txBox="1"/>
          <p:nvPr>
            <p:ph type="title" hasCustomPrompt="1"/>
          </p:nvPr>
        </p:nvSpPr>
        <p:spPr>
          <a:xfrm>
            <a:off x="7111800" y="3802898"/>
            <a:ext cx="4648201" cy="985001"/>
          </a:xfrm>
          <a:prstGeom prst="rect">
            <a:avLst/>
          </a:prstGeom>
          <a:solidFill>
            <a:srgbClr val="FFFFFF"/>
          </a:solidFill>
        </p:spPr>
        <p:txBody>
          <a:bodyPr lIns="179999" tIns="179999" rIns="179999" bIns="179999"/>
          <a:lstStyle>
            <a:lvl1pPr algn="r">
              <a:defRPr spc="-300" sz="6000"/>
            </a:lvl1pPr>
          </a:lstStyle>
          <a:p>
            <a:pPr/>
            <a:r>
              <a:t>Edit page title</a:t>
            </a:r>
          </a:p>
        </p:txBody>
      </p:sp>
      <p:sp>
        <p:nvSpPr>
          <p:cNvPr id="33" name="Body Level One…"/>
          <p:cNvSpPr txBox="1"/>
          <p:nvPr>
            <p:ph type="body" sz="quarter" idx="1" hasCustomPrompt="1"/>
          </p:nvPr>
        </p:nvSpPr>
        <p:spPr>
          <a:xfrm>
            <a:off x="7111800" y="4787900"/>
            <a:ext cx="4648201" cy="1162800"/>
          </a:xfrm>
          <a:prstGeom prst="rect">
            <a:avLst/>
          </a:prstGeom>
          <a:solidFill>
            <a:srgbClr val="000000">
              <a:alpha val="80000"/>
            </a:srgbClr>
          </a:solidFill>
        </p:spPr>
        <p:txBody>
          <a:bodyPr lIns="179999" tIns="179999" rIns="179999" bIns="179999"/>
          <a:lstStyle>
            <a:lvl1pPr marL="0" indent="0" algn="r">
              <a:buSzTx/>
              <a:buFontTx/>
              <a:buNone/>
              <a:defRPr>
                <a:solidFill>
                  <a:srgbClr val="FFFFFF"/>
                </a:solidFill>
              </a:defRPr>
            </a:lvl1pPr>
            <a:lvl2pPr marL="0" indent="266700" algn="r">
              <a:buSzTx/>
              <a:buFontTx/>
              <a:buNone/>
              <a:defRPr>
                <a:solidFill>
                  <a:srgbClr val="FFFFFF"/>
                </a:solidFill>
              </a:defRPr>
            </a:lvl2pPr>
            <a:lvl3pPr marL="0" indent="542925" algn="r">
              <a:buSzTx/>
              <a:buFontTx/>
              <a:buNone/>
              <a:defRPr>
                <a:solidFill>
                  <a:srgbClr val="FFFFFF"/>
                </a:solidFill>
              </a:defRPr>
            </a:lvl3pPr>
            <a:lvl4pPr marL="0" indent="809625" algn="r">
              <a:buSzTx/>
              <a:buFontTx/>
              <a:buNone/>
              <a:defRPr>
                <a:solidFill>
                  <a:srgbClr val="FFFFFF"/>
                </a:solidFill>
              </a:defRPr>
            </a:lvl4pPr>
            <a:lvl5pPr marL="0" indent="1076325" algn="r">
              <a:buSzTx/>
              <a:buFontTx/>
              <a:buNone/>
              <a:defRPr>
                <a:solidFill>
                  <a:srgbClr val="FFFFFF"/>
                </a:solidFill>
              </a:defRPr>
            </a:lvl5pPr>
          </a:lstStyle>
          <a:p>
            <a:pPr/>
            <a:r>
              <a:t>Subtitle</a:t>
            </a:r>
          </a:p>
          <a:p>
            <a:pPr lvl="1"/>
            <a:r>
              <a:t/>
            </a:r>
          </a:p>
          <a:p>
            <a:pPr lvl="2"/>
            <a:r>
              <a:t/>
            </a:r>
          </a:p>
          <a:p>
            <a:pPr lvl="3"/>
            <a:r>
              <a:t/>
            </a:r>
          </a:p>
          <a:p>
            <a:pPr lvl="4"/>
            <a:r>
              <a:t/>
            </a:r>
          </a:p>
        </p:txBody>
      </p:sp>
      <p:sp>
        <p:nvSpPr>
          <p:cNvPr id="34" name="Slide Number"/>
          <p:cNvSpPr txBox="1"/>
          <p:nvPr>
            <p:ph type="sldNum" sz="quarter" idx="2"/>
          </p:nvPr>
        </p:nvSpPr>
        <p:spPr>
          <a:prstGeom prst="rect">
            <a:avLst/>
          </a:prstGeom>
        </p:spPr>
        <p:txBody>
          <a:bodyPr/>
          <a:lstStyle/>
          <a:p>
            <a:pPr/>
            <a:fld id="{86CB4B4D-7CA3-9044-876B-883B54F8677D}" type="slidenum"/>
          </a:p>
        </p:txBody>
      </p:sp>
      <p:sp>
        <p:nvSpPr>
          <p:cNvPr id="35" name="Rectangle 7"/>
          <p:cNvSpPr/>
          <p:nvPr/>
        </p:nvSpPr>
        <p:spPr>
          <a:xfrm>
            <a:off x="9348588" y="3700774"/>
            <a:ext cx="2411413" cy="114825"/>
          </a:xfrm>
          <a:prstGeom prst="rect">
            <a:avLst/>
          </a:prstGeom>
          <a:solidFill>
            <a:schemeClr val="accent2"/>
          </a:solidFill>
          <a:ln w="12700">
            <a:miter lim="400000"/>
          </a:ln>
        </p:spPr>
        <p:txBody>
          <a:bodyPr lIns="45719" rIns="45719" anchor="ctr"/>
          <a:lstStyle/>
          <a:p>
            <a:pPr>
              <a:defRPr>
                <a:solidFill>
                  <a:srgbClr val="FFFFFF"/>
                </a:solidFill>
              </a:defRPr>
            </a:pPr>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240" name="Click to edit page title"/>
          <p:cNvSpPr txBox="1"/>
          <p:nvPr>
            <p:ph type="title" hasCustomPrompt="1"/>
          </p:nvPr>
        </p:nvSpPr>
        <p:spPr>
          <a:xfrm>
            <a:off x="431999" y="431999"/>
            <a:ext cx="3932039" cy="1411277"/>
          </a:xfrm>
          <a:prstGeom prst="rect">
            <a:avLst/>
          </a:prstGeom>
        </p:spPr>
        <p:txBody>
          <a:bodyPr anchor="b"/>
          <a:lstStyle/>
          <a:p>
            <a:pPr/>
            <a:r>
              <a:t>Click to edit page title</a:t>
            </a:r>
          </a:p>
        </p:txBody>
      </p:sp>
      <p:sp>
        <p:nvSpPr>
          <p:cNvPr id="241" name="Slide Number"/>
          <p:cNvSpPr txBox="1"/>
          <p:nvPr>
            <p:ph type="sldNum" sz="quarter" idx="2"/>
          </p:nvPr>
        </p:nvSpPr>
        <p:spPr>
          <a:prstGeom prst="rect">
            <a:avLst/>
          </a:prstGeom>
        </p:spPr>
        <p:txBody>
          <a:bodyPr/>
          <a:lstStyle/>
          <a:p>
            <a:pPr/>
            <a:fld id="{86CB4B4D-7CA3-9044-876B-883B54F8677D}" type="slidenum"/>
          </a:p>
        </p:txBody>
      </p:sp>
      <p:sp>
        <p:nvSpPr>
          <p:cNvPr id="242" name="Rectangle 10"/>
          <p:cNvSpPr/>
          <p:nvPr/>
        </p:nvSpPr>
        <p:spPr>
          <a:xfrm>
            <a:off x="431800" y="1892925"/>
            <a:ext cx="1984176" cy="114825"/>
          </a:xfrm>
          <a:prstGeom prst="rect">
            <a:avLst/>
          </a:prstGeom>
          <a:solidFill>
            <a:schemeClr val="accent1"/>
          </a:solidFill>
          <a:ln w="12700">
            <a:miter lim="400000"/>
          </a:ln>
        </p:spPr>
        <p:txBody>
          <a:bodyPr lIns="45719" rIns="45719" anchor="ctr"/>
          <a:lstStyle/>
          <a:p>
            <a:pPr>
              <a:defRPr>
                <a:solidFill>
                  <a:srgbClr val="FFFFFF"/>
                </a:solidFill>
              </a:defRPr>
            </a:pPr>
          </a:p>
        </p:txBody>
      </p:sp>
      <p:sp>
        <p:nvSpPr>
          <p:cNvPr id="243" name="Body Level One…"/>
          <p:cNvSpPr txBox="1"/>
          <p:nvPr>
            <p:ph type="body" idx="1"/>
          </p:nvPr>
        </p:nvSpPr>
        <p:spPr>
          <a:xfrm>
            <a:off x="4788815" y="432001"/>
            <a:ext cx="6971185" cy="5429051"/>
          </a:xfrm>
          <a:prstGeom prst="rect">
            <a:avLst/>
          </a:prstGeom>
        </p:spPr>
        <p:txBody>
          <a:bodyPr/>
          <a:lstStyle>
            <a:lvl1pPr>
              <a:defRPr sz="2000"/>
            </a:lvl1pPr>
            <a:lvl2pPr marL="573616" indent="-306916">
              <a:defRPr sz="2000"/>
            </a:lvl2pPr>
            <a:lvl3pPr marL="876300" indent="-333375">
              <a:defRPr sz="2000"/>
            </a:lvl3pPr>
            <a:lvl4pPr marL="1190625" indent="-381000">
              <a:defRPr sz="2000"/>
            </a:lvl4pPr>
            <a:lvl5pPr marL="1457325" indent="-381000">
              <a:defRPr sz="2000"/>
            </a:lvl5pPr>
          </a:lstStyle>
          <a:p>
            <a:pPr/>
            <a:r>
              <a:t>Body Level One</a:t>
            </a:r>
          </a:p>
          <a:p>
            <a:pPr lvl="1"/>
            <a:r>
              <a:t>Body Level Two</a:t>
            </a:r>
          </a:p>
          <a:p>
            <a:pPr lvl="2"/>
            <a:r>
              <a:t>Body Level Three</a:t>
            </a:r>
          </a:p>
          <a:p>
            <a:pPr lvl="3"/>
            <a:r>
              <a:t>Body Level Four</a:t>
            </a:r>
          </a:p>
          <a:p>
            <a:pPr lvl="4"/>
            <a:r>
              <a:t>Body Level Five</a:t>
            </a:r>
          </a:p>
        </p:txBody>
      </p:sp>
      <p:sp>
        <p:nvSpPr>
          <p:cNvPr id="244" name="Text Placeholder 3"/>
          <p:cNvSpPr/>
          <p:nvPr>
            <p:ph type="body" sz="quarter" idx="21"/>
          </p:nvPr>
        </p:nvSpPr>
        <p:spPr>
          <a:xfrm>
            <a:off x="431999" y="2057400"/>
            <a:ext cx="3932239" cy="3811588"/>
          </a:xfrm>
          <a:prstGeom prst="rect">
            <a:avLst/>
          </a:prstGeom>
        </p:spPr>
        <p:txBody>
          <a:bodyPr/>
          <a:lstStyle/>
          <a:p>
            <a:pPr marL="0" indent="0">
              <a:buSzTx/>
              <a:buFontTx/>
              <a:buNone/>
              <a:defRPr sz="1600"/>
            </a:pPr>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251" name="Click to edit page title"/>
          <p:cNvSpPr txBox="1"/>
          <p:nvPr>
            <p:ph type="title" hasCustomPrompt="1"/>
          </p:nvPr>
        </p:nvSpPr>
        <p:spPr>
          <a:xfrm>
            <a:off x="431999" y="431999"/>
            <a:ext cx="3932039" cy="1411277"/>
          </a:xfrm>
          <a:prstGeom prst="rect">
            <a:avLst/>
          </a:prstGeom>
        </p:spPr>
        <p:txBody>
          <a:bodyPr anchor="b"/>
          <a:lstStyle/>
          <a:p>
            <a:pPr/>
            <a:r>
              <a:t>Click to edit page title</a:t>
            </a:r>
          </a:p>
        </p:txBody>
      </p:sp>
      <p:sp>
        <p:nvSpPr>
          <p:cNvPr id="252" name="Slide Number"/>
          <p:cNvSpPr txBox="1"/>
          <p:nvPr>
            <p:ph type="sldNum" sz="quarter" idx="2"/>
          </p:nvPr>
        </p:nvSpPr>
        <p:spPr>
          <a:prstGeom prst="rect">
            <a:avLst/>
          </a:prstGeom>
        </p:spPr>
        <p:txBody>
          <a:bodyPr/>
          <a:lstStyle/>
          <a:p>
            <a:pPr/>
            <a:fld id="{86CB4B4D-7CA3-9044-876B-883B54F8677D}" type="slidenum"/>
          </a:p>
        </p:txBody>
      </p:sp>
      <p:sp>
        <p:nvSpPr>
          <p:cNvPr id="253" name="Rectangle 10"/>
          <p:cNvSpPr/>
          <p:nvPr/>
        </p:nvSpPr>
        <p:spPr>
          <a:xfrm>
            <a:off x="431800" y="1892925"/>
            <a:ext cx="1984176" cy="114825"/>
          </a:xfrm>
          <a:prstGeom prst="rect">
            <a:avLst/>
          </a:prstGeom>
          <a:solidFill>
            <a:schemeClr val="accent3"/>
          </a:solidFill>
          <a:ln w="12700">
            <a:miter lim="400000"/>
          </a:ln>
        </p:spPr>
        <p:txBody>
          <a:bodyPr lIns="45719" rIns="45719" anchor="ctr"/>
          <a:lstStyle/>
          <a:p>
            <a:pPr>
              <a:defRPr>
                <a:solidFill>
                  <a:srgbClr val="FFFFFF"/>
                </a:solidFill>
              </a:defRPr>
            </a:pPr>
          </a:p>
        </p:txBody>
      </p:sp>
      <p:sp>
        <p:nvSpPr>
          <p:cNvPr id="254" name="Body Level One…"/>
          <p:cNvSpPr txBox="1"/>
          <p:nvPr>
            <p:ph type="body" sz="quarter" idx="1"/>
          </p:nvPr>
        </p:nvSpPr>
        <p:spPr>
          <a:xfrm>
            <a:off x="431999"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255" name="Picture Placeholder 2"/>
          <p:cNvSpPr/>
          <p:nvPr>
            <p:ph type="pic" idx="21"/>
          </p:nvPr>
        </p:nvSpPr>
        <p:spPr>
          <a:xfrm>
            <a:off x="4788815" y="432001"/>
            <a:ext cx="6971185" cy="5429051"/>
          </a:xfrm>
          <a:prstGeom prst="rect">
            <a:avLst/>
          </a:prstGeom>
        </p:spPr>
        <p:txBody>
          <a:bodyPr lIns="91439" tIns="45719" rIns="91439" bIns="45719">
            <a:noAutofit/>
          </a:bodyPr>
          <a:lstStyle/>
          <a:p>
            <a:pPr/>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Title and Subtitle">
    <p:spTree>
      <p:nvGrpSpPr>
        <p:cNvPr id="1" name=""/>
        <p:cNvGrpSpPr/>
        <p:nvPr/>
      </p:nvGrpSpPr>
      <p:grpSpPr>
        <a:xfrm>
          <a:off x="0" y="0"/>
          <a:ext cx="0" cy="0"/>
          <a:chOff x="0" y="0"/>
          <a:chExt cx="0" cy="0"/>
        </a:xfrm>
      </p:grpSpPr>
      <p:sp>
        <p:nvSpPr>
          <p:cNvPr id="262" name="Click to edit page title"/>
          <p:cNvSpPr txBox="1"/>
          <p:nvPr>
            <p:ph type="title" hasCustomPrompt="1"/>
          </p:nvPr>
        </p:nvSpPr>
        <p:spPr>
          <a:prstGeom prst="rect">
            <a:avLst/>
          </a:prstGeom>
        </p:spPr>
        <p:txBody>
          <a:bodyPr/>
          <a:lstStyle/>
          <a:p>
            <a:pPr/>
            <a:r>
              <a:t>Click to edit page title</a:t>
            </a:r>
          </a:p>
        </p:txBody>
      </p:sp>
      <p:sp>
        <p:nvSpPr>
          <p:cNvPr id="263" name="Body Level One…"/>
          <p:cNvSpPr txBox="1"/>
          <p:nvPr>
            <p:ph type="body" sz="quarter" idx="1" hasCustomPrompt="1"/>
          </p:nvPr>
        </p:nvSpPr>
        <p:spPr>
          <a:xfrm>
            <a:off x="431800" y="1008000"/>
            <a:ext cx="11339514" cy="360001"/>
          </a:xfrm>
          <a:prstGeom prst="rect">
            <a:avLst/>
          </a:prstGeom>
        </p:spPr>
        <p:txBody>
          <a:bodyPr/>
          <a:lstStyle>
            <a:lvl1pPr marL="0" indent="0">
              <a:buSzTx/>
              <a:buFontTx/>
              <a:buNone/>
            </a:lvl1pPr>
            <a:lvl2pPr marL="0" indent="266700">
              <a:buSzTx/>
              <a:buFontTx/>
              <a:buNone/>
            </a:lvl2pPr>
            <a:lvl3pPr marL="0" indent="542925">
              <a:buSzTx/>
              <a:buFontTx/>
              <a:buNone/>
            </a:lvl3pPr>
            <a:lvl4pPr marL="0" indent="809625">
              <a:buSzTx/>
              <a:buFontTx/>
              <a:buNone/>
            </a:lvl4pPr>
            <a:lvl5pPr marL="0" indent="1076325">
              <a:buSzTx/>
              <a:buFontTx/>
              <a:buNone/>
            </a:lvl5pPr>
          </a:lstStyle>
          <a:p>
            <a:pPr/>
            <a:r>
              <a:t>Subtitle</a:t>
            </a:r>
          </a:p>
          <a:p>
            <a:pPr lvl="1"/>
            <a:r>
              <a:t/>
            </a:r>
          </a:p>
          <a:p>
            <a:pPr lvl="2"/>
            <a:r>
              <a:t/>
            </a:r>
          </a:p>
          <a:p>
            <a:pPr lvl="3"/>
            <a:r>
              <a:t/>
            </a:r>
          </a:p>
          <a:p>
            <a:pPr lvl="4"/>
            <a:r>
              <a:t/>
            </a:r>
          </a:p>
        </p:txBody>
      </p:sp>
      <p:sp>
        <p:nvSpPr>
          <p:cNvPr id="264" name="Slide Number"/>
          <p:cNvSpPr txBox="1"/>
          <p:nvPr>
            <p:ph type="sldNum" sz="quarter" idx="2"/>
          </p:nvPr>
        </p:nvSpPr>
        <p:spPr>
          <a:prstGeom prst="rect">
            <a:avLst/>
          </a:prstGeom>
        </p:spPr>
        <p:txBody>
          <a:bodyPr/>
          <a:lstStyle/>
          <a:p>
            <a:pPr/>
            <a:fld id="{86CB4B4D-7CA3-9044-876B-883B54F8677D}" type="slidenum"/>
          </a:p>
        </p:txBody>
      </p:sp>
      <p:graphicFrame>
        <p:nvGraphicFramePr>
          <p:cNvPr id="265" name="Gross Revenue Placeholder ChartChart 7"/>
          <p:cNvGraphicFramePr/>
          <p:nvPr/>
        </p:nvGraphicFramePr>
        <p:xfrm>
          <a:off x="852230" y="1632226"/>
          <a:ext cx="2845910" cy="4311628"/>
        </p:xfrm>
        <a:graphic xmlns:a="http://schemas.openxmlformats.org/drawingml/2006/main">
          <a:graphicData uri="http://schemas.openxmlformats.org/drawingml/2006/chart">
            <c:chart xmlns:c="http://schemas.openxmlformats.org/drawingml/2006/chart" r:id="rId2"/>
          </a:graphicData>
        </a:graphic>
      </p:graphicFrame>
      <p:graphicFrame>
        <p:nvGraphicFramePr>
          <p:cNvPr id="266" name="Gross Revenue Placeholder ChartChart 8"/>
          <p:cNvGraphicFramePr/>
          <p:nvPr/>
        </p:nvGraphicFramePr>
        <p:xfrm>
          <a:off x="3405656" y="1250712"/>
          <a:ext cx="5391801" cy="5391802"/>
        </p:xfrm>
        <a:graphic xmlns:a="http://schemas.openxmlformats.org/drawingml/2006/main">
          <a:graphicData uri="http://schemas.openxmlformats.org/drawingml/2006/chart">
            <c:chart xmlns:c="http://schemas.openxmlformats.org/drawingml/2006/chart" r:id="rId3"/>
          </a:graphicData>
        </a:graphic>
      </p:graphicFrame>
      <p:graphicFrame>
        <p:nvGraphicFramePr>
          <p:cNvPr id="267" name="Gross Revenue Placeholder ChartChart 9"/>
          <p:cNvGraphicFramePr/>
          <p:nvPr/>
        </p:nvGraphicFramePr>
        <p:xfrm>
          <a:off x="8802430" y="1365526"/>
          <a:ext cx="2820928" cy="4514828"/>
        </p:xfrm>
        <a:graphic xmlns:a="http://schemas.openxmlformats.org/drawingml/2006/main">
          <a:graphicData uri="http://schemas.openxmlformats.org/drawingml/2006/chart">
            <c:chart xmlns:c="http://schemas.openxmlformats.org/drawingml/2006/chart" r:id="rId4"/>
          </a:graphicData>
        </a:graphic>
      </p:graphicFrame>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274" name="Slide Number"/>
          <p:cNvSpPr txBox="1"/>
          <p:nvPr>
            <p:ph type="sldNum" sz="quarter" idx="2"/>
          </p:nvPr>
        </p:nvSpPr>
        <p:spPr>
          <a:prstGeom prst="rect">
            <a:avLst/>
          </a:prstGeom>
        </p:spPr>
        <p:txBody>
          <a:bodyPr/>
          <a:lstStyle/>
          <a:p>
            <a:pPr/>
            <a:fld id="{86CB4B4D-7CA3-9044-876B-883B54F8677D}" type="slidenum"/>
          </a:p>
        </p:txBody>
      </p:sp>
      <p:sp>
        <p:nvSpPr>
          <p:cNvPr id="275" name="Title Text"/>
          <p:cNvSpPr txBox="1"/>
          <p:nvPr>
            <p:ph type="title"/>
          </p:nvPr>
        </p:nvSpPr>
        <p:spPr>
          <a:prstGeom prst="rect">
            <a:avLst/>
          </a:prstGeom>
        </p:spPr>
        <p:txBody>
          <a:bodyPr/>
          <a:lstStyle/>
          <a:p>
            <a:pPr/>
            <a:r>
              <a:t>Title Text</a:t>
            </a:r>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Title Only">
    <p:spTree>
      <p:nvGrpSpPr>
        <p:cNvPr id="1" name=""/>
        <p:cNvGrpSpPr/>
        <p:nvPr/>
      </p:nvGrpSpPr>
      <p:grpSpPr>
        <a:xfrm>
          <a:off x="0" y="0"/>
          <a:ext cx="0" cy="0"/>
          <a:chOff x="0" y="0"/>
          <a:chExt cx="0" cy="0"/>
        </a:xfrm>
      </p:grpSpPr>
      <p:sp>
        <p:nvSpPr>
          <p:cNvPr id="282" name="Slide Number"/>
          <p:cNvSpPr txBox="1"/>
          <p:nvPr>
            <p:ph type="sldNum" sz="quarter" idx="2"/>
          </p:nvPr>
        </p:nvSpPr>
        <p:spPr>
          <a:prstGeom prst="rect">
            <a:avLst/>
          </a:prstGeom>
        </p:spPr>
        <p:txBody>
          <a:bodyPr/>
          <a:lstStyle/>
          <a:p>
            <a:pPr/>
            <a:fld id="{86CB4B4D-7CA3-9044-876B-883B54F8677D}" type="slidenum"/>
          </a:p>
        </p:txBody>
      </p:sp>
      <p:sp>
        <p:nvSpPr>
          <p:cNvPr id="283" name="Title Text"/>
          <p:cNvSpPr txBox="1"/>
          <p:nvPr>
            <p:ph type="title"/>
          </p:nvPr>
        </p:nvSpPr>
        <p:spPr>
          <a:prstGeom prst="rect">
            <a:avLst/>
          </a:prstGeom>
        </p:spPr>
        <p:txBody>
          <a:bodyPr/>
          <a:lstStyle/>
          <a:p>
            <a:pPr/>
            <a:r>
              <a:t>Title Text</a:t>
            </a:r>
          </a:p>
        </p:txBody>
      </p:sp>
      <p:sp>
        <p:nvSpPr>
          <p:cNvPr id="284" name="Body Level One…"/>
          <p:cNvSpPr txBox="1"/>
          <p:nvPr>
            <p:ph type="body" sz="half" idx="1"/>
          </p:nvPr>
        </p:nvSpPr>
        <p:spPr>
          <a:xfrm>
            <a:off x="1664369" y="2033588"/>
            <a:ext cx="8863264" cy="2790826"/>
          </a:xfrm>
          <a:prstGeom prst="rect">
            <a:avLst/>
          </a:prstGeom>
        </p:spPr>
        <p:txBody>
          <a:bodyPr anchor="ctr"/>
          <a:lstStyle>
            <a:lvl1pPr marL="0" indent="0" algn="ctr">
              <a:buSzTx/>
              <a:buFontTx/>
              <a:buNone/>
              <a:defRPr sz="6000"/>
            </a:lvl1pPr>
            <a:lvl2pPr marL="0" indent="266700" algn="ctr">
              <a:buSzTx/>
              <a:buFontTx/>
              <a:buNone/>
              <a:defRPr sz="6000"/>
            </a:lvl2pPr>
            <a:lvl3pPr marL="1685925" indent="-1143000" algn="ctr">
              <a:buFontTx/>
              <a:defRPr sz="6000"/>
            </a:lvl3pPr>
            <a:lvl4pPr marL="1952625" indent="-1143000" algn="ctr">
              <a:buFontTx/>
              <a:defRPr sz="6000"/>
            </a:lvl4pPr>
            <a:lvl5pPr marL="2219325" indent="-1143000" algn="ctr">
              <a:buFontTx/>
              <a:defRPr sz="6000"/>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2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ext Image Layout 2">
    <p:spTree>
      <p:nvGrpSpPr>
        <p:cNvPr id="1" name=""/>
        <p:cNvGrpSpPr/>
        <p:nvPr/>
      </p:nvGrpSpPr>
      <p:grpSpPr>
        <a:xfrm>
          <a:off x="0" y="0"/>
          <a:ext cx="0" cy="0"/>
          <a:chOff x="0" y="0"/>
          <a:chExt cx="0" cy="0"/>
        </a:xfrm>
      </p:grpSpPr>
      <p:sp>
        <p:nvSpPr>
          <p:cNvPr id="42" name="Picture Placeholder 6"/>
          <p:cNvSpPr/>
          <p:nvPr>
            <p:ph type="pic" idx="21"/>
          </p:nvPr>
        </p:nvSpPr>
        <p:spPr>
          <a:xfrm>
            <a:off x="0" y="-2"/>
            <a:ext cx="6096000" cy="6371353"/>
          </a:xfrm>
          <a:prstGeom prst="rect">
            <a:avLst/>
          </a:prstGeom>
        </p:spPr>
        <p:txBody>
          <a:bodyPr lIns="91439" tIns="45719" rIns="91439" bIns="45719">
            <a:noAutofit/>
          </a:bodyPr>
          <a:lstStyle/>
          <a:p>
            <a:pPr/>
          </a:p>
        </p:txBody>
      </p:sp>
      <p:sp>
        <p:nvSpPr>
          <p:cNvPr id="43" name="Click to edit page title"/>
          <p:cNvSpPr txBox="1"/>
          <p:nvPr>
            <p:ph type="title" hasCustomPrompt="1"/>
          </p:nvPr>
        </p:nvSpPr>
        <p:spPr>
          <a:xfrm>
            <a:off x="5118100" y="1869794"/>
            <a:ext cx="6641901" cy="1124347"/>
          </a:xfrm>
          <a:prstGeom prst="rect">
            <a:avLst/>
          </a:prstGeom>
          <a:solidFill>
            <a:srgbClr val="F2F2F2"/>
          </a:solidFill>
        </p:spPr>
        <p:txBody>
          <a:bodyPr lIns="179999" tIns="179999" rIns="179999" bIns="179999"/>
          <a:lstStyle>
            <a:lvl1pPr>
              <a:defRPr spc="-300" sz="6000"/>
            </a:lvl1pPr>
          </a:lstStyle>
          <a:p>
            <a:pPr/>
            <a:r>
              <a:t>Click to edit page title</a:t>
            </a:r>
          </a:p>
        </p:txBody>
      </p:sp>
      <p:sp>
        <p:nvSpPr>
          <p:cNvPr id="44" name="Body Level One…"/>
          <p:cNvSpPr txBox="1"/>
          <p:nvPr>
            <p:ph type="body" sz="quarter" idx="1" hasCustomPrompt="1"/>
          </p:nvPr>
        </p:nvSpPr>
        <p:spPr>
          <a:xfrm>
            <a:off x="5118334" y="2994141"/>
            <a:ext cx="6641627" cy="590156"/>
          </a:xfrm>
          <a:prstGeom prst="rect">
            <a:avLst/>
          </a:prstGeom>
          <a:solidFill>
            <a:srgbClr val="000000">
              <a:alpha val="80000"/>
            </a:srgbClr>
          </a:solidFill>
        </p:spPr>
        <p:txBody>
          <a:bodyPr lIns="179999" tIns="179999" rIns="179999" bIns="179999"/>
          <a:lstStyle>
            <a:lvl1pPr marL="0" indent="0">
              <a:buSzTx/>
              <a:buFontTx/>
              <a:buNone/>
              <a:defRPr>
                <a:solidFill>
                  <a:srgbClr val="FFFFFF"/>
                </a:solidFill>
              </a:defRPr>
            </a:lvl1pPr>
            <a:lvl2pPr marL="0" indent="266700">
              <a:buSzTx/>
              <a:buFontTx/>
              <a:buNone/>
              <a:defRPr>
                <a:solidFill>
                  <a:srgbClr val="FFFFFF"/>
                </a:solidFill>
              </a:defRPr>
            </a:lvl2pPr>
            <a:lvl3pPr marL="0" indent="542925">
              <a:buSzTx/>
              <a:buFontTx/>
              <a:buNone/>
              <a:defRPr>
                <a:solidFill>
                  <a:srgbClr val="FFFFFF"/>
                </a:solidFill>
              </a:defRPr>
            </a:lvl3pPr>
            <a:lvl4pPr marL="0" indent="809625">
              <a:buSzTx/>
              <a:buFontTx/>
              <a:buNone/>
              <a:defRPr>
                <a:solidFill>
                  <a:srgbClr val="FFFFFF"/>
                </a:solidFill>
              </a:defRPr>
            </a:lvl4pPr>
            <a:lvl5pPr marL="0" indent="1076325">
              <a:buSzTx/>
              <a:buFontTx/>
              <a:buNone/>
              <a:defRPr>
                <a:solidFill>
                  <a:srgbClr val="FFFFFF"/>
                </a:solidFill>
              </a:defRPr>
            </a:lvl5pPr>
          </a:lstStyle>
          <a:p>
            <a:pPr/>
            <a:r>
              <a:t>Subtitle</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
        <p:nvSpPr>
          <p:cNvPr id="46" name="Rectangle 7"/>
          <p:cNvSpPr/>
          <p:nvPr/>
        </p:nvSpPr>
        <p:spPr>
          <a:xfrm>
            <a:off x="9775824" y="1762068"/>
            <a:ext cx="1984176" cy="114825"/>
          </a:xfrm>
          <a:prstGeom prst="rect">
            <a:avLst/>
          </a:prstGeom>
          <a:solidFill>
            <a:schemeClr val="accent1"/>
          </a:solidFill>
          <a:ln w="12700">
            <a:miter lim="400000"/>
          </a:ln>
        </p:spPr>
        <p:txBody>
          <a:bodyPr lIns="45719" rIns="45719" anchor="ctr"/>
          <a:lstStyle/>
          <a:p>
            <a:pPr>
              <a:defRPr>
                <a:solidFill>
                  <a:srgbClr val="FFFFFF"/>
                </a:solidFill>
              </a:defRPr>
            </a:pPr>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ivider Slide 1">
    <p:bg>
      <p:bgPr>
        <a:solidFill>
          <a:srgbClr val="F2F2F2"/>
        </a:solidFill>
      </p:bgPr>
    </p:bg>
    <p:spTree>
      <p:nvGrpSpPr>
        <p:cNvPr id="1" name=""/>
        <p:cNvGrpSpPr/>
        <p:nvPr/>
      </p:nvGrpSpPr>
      <p:grpSpPr>
        <a:xfrm>
          <a:off x="0" y="0"/>
          <a:ext cx="0" cy="0"/>
          <a:chOff x="0" y="0"/>
          <a:chExt cx="0" cy="0"/>
        </a:xfrm>
      </p:grpSpPr>
      <p:sp>
        <p:nvSpPr>
          <p:cNvPr id="53" name="Picture Placeholder 40"/>
          <p:cNvSpPr/>
          <p:nvPr>
            <p:ph type="pic" idx="21"/>
          </p:nvPr>
        </p:nvSpPr>
        <p:spPr>
          <a:xfrm>
            <a:off x="0" y="0"/>
            <a:ext cx="9780589" cy="6371352"/>
          </a:xfrm>
          <a:prstGeom prst="rect">
            <a:avLst/>
          </a:prstGeom>
        </p:spPr>
        <p:txBody>
          <a:bodyPr lIns="91439" tIns="45719" rIns="91439" bIns="45719">
            <a:noAutofit/>
          </a:bodyPr>
          <a:lstStyle/>
          <a:p>
            <a:pPr/>
          </a:p>
        </p:txBody>
      </p:sp>
      <p:sp>
        <p:nvSpPr>
          <p:cNvPr id="54" name="Click to edit section divider"/>
          <p:cNvSpPr txBox="1"/>
          <p:nvPr>
            <p:ph type="title" hasCustomPrompt="1"/>
          </p:nvPr>
        </p:nvSpPr>
        <p:spPr>
          <a:xfrm>
            <a:off x="6235700" y="2204791"/>
            <a:ext cx="5956300" cy="1944001"/>
          </a:xfrm>
          <a:prstGeom prst="rect">
            <a:avLst/>
          </a:prstGeom>
          <a:solidFill>
            <a:srgbClr val="FFFFFF"/>
          </a:solidFill>
        </p:spPr>
        <p:txBody>
          <a:bodyPr lIns="179999" tIns="179999" rIns="179999" bIns="179999" anchor="t"/>
          <a:lstStyle>
            <a:lvl1pPr algn="r">
              <a:defRPr spc="-300" sz="6000"/>
            </a:lvl1pPr>
          </a:lstStyle>
          <a:p>
            <a:pPr/>
            <a:r>
              <a:t>Click to edit section divider</a:t>
            </a:r>
          </a:p>
        </p:txBody>
      </p:sp>
      <p:sp>
        <p:nvSpPr>
          <p:cNvPr id="55" name="Body Level One…"/>
          <p:cNvSpPr txBox="1"/>
          <p:nvPr>
            <p:ph type="body" sz="quarter" idx="1" hasCustomPrompt="1"/>
          </p:nvPr>
        </p:nvSpPr>
        <p:spPr>
          <a:xfrm>
            <a:off x="6235700" y="4148859"/>
            <a:ext cx="5956300" cy="1100566"/>
          </a:xfrm>
          <a:prstGeom prst="rect">
            <a:avLst/>
          </a:prstGeom>
          <a:solidFill>
            <a:srgbClr val="000000">
              <a:alpha val="80000"/>
            </a:srgbClr>
          </a:solidFill>
        </p:spPr>
        <p:txBody>
          <a:bodyPr lIns="179999" tIns="179999" rIns="179999" bIns="179999"/>
          <a:lstStyle>
            <a:lvl1pPr marL="0" indent="0" algn="r">
              <a:buSzTx/>
              <a:buFontTx/>
              <a:buNone/>
              <a:defRPr>
                <a:solidFill>
                  <a:srgbClr val="FFFFFF"/>
                </a:solidFill>
              </a:defRPr>
            </a:lvl1pPr>
            <a:lvl2pPr marL="0" indent="266700" algn="r">
              <a:buSzTx/>
              <a:buFontTx/>
              <a:buNone/>
              <a:defRPr>
                <a:solidFill>
                  <a:srgbClr val="FFFFFF"/>
                </a:solidFill>
              </a:defRPr>
            </a:lvl2pPr>
            <a:lvl3pPr marL="0" indent="542925" algn="r">
              <a:buSzTx/>
              <a:buFontTx/>
              <a:buNone/>
              <a:defRPr>
                <a:solidFill>
                  <a:srgbClr val="FFFFFF"/>
                </a:solidFill>
              </a:defRPr>
            </a:lvl3pPr>
            <a:lvl4pPr marL="0" indent="809625" algn="r">
              <a:buSzTx/>
              <a:buFontTx/>
              <a:buNone/>
              <a:defRPr>
                <a:solidFill>
                  <a:srgbClr val="FFFFFF"/>
                </a:solidFill>
              </a:defRPr>
            </a:lvl4pPr>
            <a:lvl5pPr marL="0" indent="1076325" algn="r">
              <a:buSzTx/>
              <a:buFontTx/>
              <a:buNone/>
              <a:defRPr>
                <a:solidFill>
                  <a:srgbClr val="FFFFFF"/>
                </a:solidFill>
              </a:defRPr>
            </a:lvl5pPr>
          </a:lstStyle>
          <a:p>
            <a:pPr/>
            <a:r>
              <a:t>Click to edit Master subtitle style</a:t>
            </a:r>
          </a:p>
          <a:p>
            <a:pPr lvl="1"/>
            <a:r>
              <a:t/>
            </a:r>
          </a:p>
          <a:p>
            <a:pPr lvl="2"/>
            <a:r>
              <a:t/>
            </a:r>
          </a:p>
          <a:p>
            <a:pPr lvl="3"/>
            <a:r>
              <a:t/>
            </a:r>
          </a:p>
          <a:p>
            <a:pPr lvl="4"/>
            <a:r>
              <a:t/>
            </a:r>
          </a:p>
        </p:txBody>
      </p:sp>
      <p:sp>
        <p:nvSpPr>
          <p:cNvPr id="56" name="Rectangle 7"/>
          <p:cNvSpPr/>
          <p:nvPr/>
        </p:nvSpPr>
        <p:spPr>
          <a:xfrm>
            <a:off x="9780588" y="5247782"/>
            <a:ext cx="2411412" cy="114825"/>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57" name="Rectangle 12"/>
          <p:cNvSpPr/>
          <p:nvPr/>
        </p:nvSpPr>
        <p:spPr>
          <a:xfrm>
            <a:off x="9780103" y="6803350"/>
            <a:ext cx="1979898" cy="54651"/>
          </a:xfrm>
          <a:prstGeom prst="rect">
            <a:avLst/>
          </a:prstGeom>
          <a:solidFill>
            <a:srgbClr val="DADADA"/>
          </a:solidFill>
          <a:ln w="12700">
            <a:miter lim="400000"/>
          </a:ln>
        </p:spPr>
        <p:txBody>
          <a:bodyPr lIns="45719" rIns="45719" anchor="ctr"/>
          <a:lstStyle/>
          <a:p>
            <a:pPr algn="ctr">
              <a:defRPr>
                <a:solidFill>
                  <a:srgbClr val="FFFFFF"/>
                </a:solidFill>
              </a:defRPr>
            </a:pPr>
          </a:p>
        </p:txBody>
      </p:sp>
      <p:sp>
        <p:nvSpPr>
          <p:cNvPr id="58" name="Rectangle 13"/>
          <p:cNvSpPr/>
          <p:nvPr/>
        </p:nvSpPr>
        <p:spPr>
          <a:xfrm>
            <a:off x="0" y="6803350"/>
            <a:ext cx="9780104" cy="54651"/>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59" name="Rectangle 14"/>
          <p:cNvSpPr/>
          <p:nvPr/>
        </p:nvSpPr>
        <p:spPr>
          <a:xfrm>
            <a:off x="11760000" y="6803350"/>
            <a:ext cx="432000" cy="54651"/>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with Subtitle">
    <p:spTree>
      <p:nvGrpSpPr>
        <p:cNvPr id="1" name=""/>
        <p:cNvGrpSpPr/>
        <p:nvPr/>
      </p:nvGrpSpPr>
      <p:grpSpPr>
        <a:xfrm>
          <a:off x="0" y="0"/>
          <a:ext cx="0" cy="0"/>
          <a:chOff x="0" y="0"/>
          <a:chExt cx="0" cy="0"/>
        </a:xfrm>
      </p:grpSpPr>
      <p:sp>
        <p:nvSpPr>
          <p:cNvPr id="67" name="Click to edit page title"/>
          <p:cNvSpPr txBox="1"/>
          <p:nvPr>
            <p:ph type="title" hasCustomPrompt="1"/>
          </p:nvPr>
        </p:nvSpPr>
        <p:spPr>
          <a:xfrm>
            <a:off x="431999" y="431999"/>
            <a:ext cx="11340002" cy="432001"/>
          </a:xfrm>
          <a:prstGeom prst="rect">
            <a:avLst/>
          </a:prstGeom>
        </p:spPr>
        <p:txBody>
          <a:bodyPr/>
          <a:lstStyle/>
          <a:p>
            <a:pPr/>
            <a:r>
              <a:t>Click to edit page title</a:t>
            </a:r>
          </a:p>
        </p:txBody>
      </p:sp>
      <p:sp>
        <p:nvSpPr>
          <p:cNvPr id="68" name="Body Level One…"/>
          <p:cNvSpPr txBox="1"/>
          <p:nvPr>
            <p:ph type="body" sz="quarter" idx="1" hasCustomPrompt="1"/>
          </p:nvPr>
        </p:nvSpPr>
        <p:spPr>
          <a:xfrm>
            <a:off x="431800" y="1008000"/>
            <a:ext cx="11339514" cy="360001"/>
          </a:xfrm>
          <a:prstGeom prst="rect">
            <a:avLst/>
          </a:prstGeom>
        </p:spPr>
        <p:txBody>
          <a:bodyPr/>
          <a:lstStyle>
            <a:lvl1pPr marL="0" indent="0">
              <a:buSzTx/>
              <a:buFontTx/>
              <a:buNone/>
            </a:lvl1pPr>
            <a:lvl2pPr marL="0" indent="266700">
              <a:buSzTx/>
              <a:buFontTx/>
              <a:buNone/>
            </a:lvl2pPr>
            <a:lvl3pPr marL="0" indent="542925">
              <a:buSzTx/>
              <a:buFontTx/>
              <a:buNone/>
            </a:lvl3pPr>
            <a:lvl4pPr marL="0" indent="809625">
              <a:buSzTx/>
              <a:buFontTx/>
              <a:buNone/>
            </a:lvl4pPr>
            <a:lvl5pPr marL="0" indent="1076325">
              <a:buSzTx/>
              <a:buFontTx/>
              <a:buNone/>
            </a:lvl5pPr>
          </a:lstStyle>
          <a:p>
            <a:pPr/>
            <a:r>
              <a:t>Subtitle</a:t>
            </a:r>
          </a:p>
          <a:p>
            <a:pPr lvl="1"/>
            <a:r>
              <a:t/>
            </a:r>
          </a:p>
          <a:p>
            <a:pPr lvl="2"/>
            <a:r>
              <a:t/>
            </a:r>
          </a:p>
          <a:p>
            <a:pPr lvl="3"/>
            <a:r>
              <a:t/>
            </a:r>
          </a:p>
          <a:p>
            <a:pPr lvl="4"/>
            <a:r>
              <a:t/>
            </a:r>
          </a:p>
        </p:txBody>
      </p:sp>
      <p:sp>
        <p:nvSpPr>
          <p:cNvPr id="69" name="Comparison Left Placeholder 1"/>
          <p:cNvSpPr/>
          <p:nvPr>
            <p:ph type="body" sz="quarter" idx="21"/>
          </p:nvPr>
        </p:nvSpPr>
        <p:spPr>
          <a:xfrm>
            <a:off x="431999" y="2362553"/>
            <a:ext cx="5472002" cy="360001"/>
          </a:xfrm>
          <a:prstGeom prst="rect">
            <a:avLst/>
          </a:prstGeom>
        </p:spPr>
        <p:txBody>
          <a:bodyPr/>
          <a:lstStyle/>
          <a:p>
            <a:pPr marL="0" indent="0">
              <a:buSzTx/>
              <a:buFontTx/>
              <a:buNone/>
              <a:defRPr b="1" sz="2400"/>
            </a:pPr>
          </a:p>
        </p:txBody>
      </p:sp>
      <p:sp>
        <p:nvSpPr>
          <p:cNvPr id="70" name="Comparison Left Placeholder 2"/>
          <p:cNvSpPr/>
          <p:nvPr>
            <p:ph type="body" sz="quarter" idx="22"/>
          </p:nvPr>
        </p:nvSpPr>
        <p:spPr>
          <a:xfrm>
            <a:off x="6299999" y="2363078"/>
            <a:ext cx="5472002" cy="358776"/>
          </a:xfrm>
          <a:prstGeom prst="rect">
            <a:avLst/>
          </a:prstGeom>
        </p:spPr>
        <p:txBody>
          <a:bodyPr/>
          <a:lstStyle/>
          <a:p>
            <a:pPr marL="0" indent="0">
              <a:buSzTx/>
              <a:buFontTx/>
              <a:buNone/>
              <a:defRPr b="1" sz="2400"/>
            </a:pPr>
          </a:p>
        </p:txBody>
      </p:sp>
      <p:sp>
        <p:nvSpPr>
          <p:cNvPr id="71" name="Text Placeholder 4"/>
          <p:cNvSpPr/>
          <p:nvPr>
            <p:ph type="body" sz="half" idx="23"/>
          </p:nvPr>
        </p:nvSpPr>
        <p:spPr>
          <a:xfrm>
            <a:off x="6299887" y="2867077"/>
            <a:ext cx="5472114" cy="3379037"/>
          </a:xfrm>
          <a:prstGeom prst="rect">
            <a:avLst/>
          </a:prstGeom>
        </p:spPr>
        <p:txBody>
          <a:bodyPr/>
          <a:lstStyle/>
          <a:p>
            <a:pPr/>
          </a:p>
        </p:txBody>
      </p:sp>
      <p:sp>
        <p:nvSpPr>
          <p:cNvPr id="72" name="Slide Number"/>
          <p:cNvSpPr txBox="1"/>
          <p:nvPr>
            <p:ph type="sldNum" sz="quarter" idx="2"/>
          </p:nvPr>
        </p:nvSpPr>
        <p:spPr>
          <a:prstGeom prst="rect">
            <a:avLst/>
          </a:prstGeom>
        </p:spPr>
        <p:txBody>
          <a:bodyPr/>
          <a:lstStyle/>
          <a:p>
            <a:pPr/>
            <a:fld id="{86CB4B4D-7CA3-9044-876B-883B54F8677D}" type="slidenum"/>
          </a:p>
        </p:txBody>
      </p:sp>
      <p:sp>
        <p:nvSpPr>
          <p:cNvPr id="73" name="Rectangle 9"/>
          <p:cNvSpPr/>
          <p:nvPr/>
        </p:nvSpPr>
        <p:spPr>
          <a:xfrm>
            <a:off x="431800" y="2100316"/>
            <a:ext cx="1984176" cy="114825"/>
          </a:xfrm>
          <a:prstGeom prst="rect">
            <a:avLst/>
          </a:prstGeom>
          <a:solidFill>
            <a:schemeClr val="accent1"/>
          </a:solidFill>
          <a:ln w="12700">
            <a:miter lim="400000"/>
          </a:ln>
        </p:spPr>
        <p:txBody>
          <a:bodyPr lIns="45719" rIns="45719" anchor="ctr"/>
          <a:lstStyle/>
          <a:p>
            <a:pPr>
              <a:defRPr>
                <a:solidFill>
                  <a:srgbClr val="FFFFFF"/>
                </a:solidFill>
              </a:defRPr>
            </a:pPr>
          </a:p>
        </p:txBody>
      </p:sp>
      <p:sp>
        <p:nvSpPr>
          <p:cNvPr id="74" name="Rectangle 10"/>
          <p:cNvSpPr/>
          <p:nvPr/>
        </p:nvSpPr>
        <p:spPr>
          <a:xfrm>
            <a:off x="6299887" y="2100316"/>
            <a:ext cx="1984176" cy="114825"/>
          </a:xfrm>
          <a:prstGeom prst="rect">
            <a:avLst/>
          </a:prstGeom>
          <a:solidFill>
            <a:schemeClr val="accent3"/>
          </a:solidFill>
          <a:ln w="12700">
            <a:miter lim="400000"/>
          </a:ln>
        </p:spPr>
        <p:txBody>
          <a:bodyPr lIns="45719" rIns="45719" anchor="ctr"/>
          <a:lstStyle/>
          <a:p>
            <a:pPr>
              <a:defRPr>
                <a:solidFill>
                  <a:srgbClr val="FFFFFF"/>
                </a:solidFill>
              </a:defRPr>
            </a:pP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ivier Slide 2">
    <p:bg>
      <p:bgPr>
        <a:solidFill>
          <a:srgbClr val="404040"/>
        </a:solidFill>
      </p:bgPr>
    </p:bg>
    <p:spTree>
      <p:nvGrpSpPr>
        <p:cNvPr id="1" name=""/>
        <p:cNvGrpSpPr/>
        <p:nvPr/>
      </p:nvGrpSpPr>
      <p:grpSpPr>
        <a:xfrm>
          <a:off x="0" y="0"/>
          <a:ext cx="0" cy="0"/>
          <a:chOff x="0" y="0"/>
          <a:chExt cx="0" cy="0"/>
        </a:xfrm>
      </p:grpSpPr>
      <p:sp>
        <p:nvSpPr>
          <p:cNvPr id="81" name="Picture Placeholder 40"/>
          <p:cNvSpPr/>
          <p:nvPr>
            <p:ph type="pic" idx="21"/>
          </p:nvPr>
        </p:nvSpPr>
        <p:spPr>
          <a:xfrm>
            <a:off x="2411411" y="0"/>
            <a:ext cx="9780590" cy="6371352"/>
          </a:xfrm>
          <a:prstGeom prst="rect">
            <a:avLst/>
          </a:prstGeom>
        </p:spPr>
        <p:txBody>
          <a:bodyPr lIns="91439" tIns="45719" rIns="91439" bIns="45719">
            <a:noAutofit/>
          </a:bodyPr>
          <a:lstStyle/>
          <a:p>
            <a:pPr/>
          </a:p>
        </p:txBody>
      </p:sp>
      <p:sp>
        <p:nvSpPr>
          <p:cNvPr id="82" name="Click to edit section divider"/>
          <p:cNvSpPr txBox="1"/>
          <p:nvPr>
            <p:ph type="title" hasCustomPrompt="1"/>
          </p:nvPr>
        </p:nvSpPr>
        <p:spPr>
          <a:xfrm>
            <a:off x="-1700" y="2156225"/>
            <a:ext cx="5104053" cy="1958401"/>
          </a:xfrm>
          <a:prstGeom prst="rect">
            <a:avLst/>
          </a:prstGeom>
          <a:solidFill>
            <a:srgbClr val="FFFFFF"/>
          </a:solidFill>
        </p:spPr>
        <p:txBody>
          <a:bodyPr lIns="179999" tIns="179999" rIns="179999" bIns="179999"/>
          <a:lstStyle>
            <a:lvl1pPr>
              <a:defRPr spc="-300" sz="6000"/>
            </a:lvl1pPr>
          </a:lstStyle>
          <a:p>
            <a:pPr/>
            <a:r>
              <a:t>Click to edit section divider</a:t>
            </a:r>
          </a:p>
        </p:txBody>
      </p:sp>
      <p:sp>
        <p:nvSpPr>
          <p:cNvPr id="83" name="Body Level One…"/>
          <p:cNvSpPr txBox="1"/>
          <p:nvPr>
            <p:ph type="body" sz="quarter" idx="1" hasCustomPrompt="1"/>
          </p:nvPr>
        </p:nvSpPr>
        <p:spPr>
          <a:xfrm>
            <a:off x="0" y="4110759"/>
            <a:ext cx="5102596" cy="1100566"/>
          </a:xfrm>
          <a:prstGeom prst="rect">
            <a:avLst/>
          </a:prstGeom>
          <a:solidFill>
            <a:srgbClr val="000000">
              <a:alpha val="80000"/>
            </a:srgbClr>
          </a:solidFill>
        </p:spPr>
        <p:txBody>
          <a:bodyPr lIns="179999" tIns="179999" rIns="179999" bIns="179999"/>
          <a:lstStyle>
            <a:lvl1pPr marL="0" indent="0">
              <a:buSzTx/>
              <a:buFontTx/>
              <a:buNone/>
              <a:defRPr>
                <a:solidFill>
                  <a:srgbClr val="FFFFFF"/>
                </a:solidFill>
              </a:defRPr>
            </a:lvl1pPr>
            <a:lvl2pPr marL="0" indent="266700">
              <a:buSzTx/>
              <a:buFontTx/>
              <a:buNone/>
              <a:defRPr>
                <a:solidFill>
                  <a:srgbClr val="FFFFFF"/>
                </a:solidFill>
              </a:defRPr>
            </a:lvl2pPr>
            <a:lvl3pPr marL="0" indent="542925">
              <a:buSzTx/>
              <a:buFontTx/>
              <a:buNone/>
              <a:defRPr>
                <a:solidFill>
                  <a:srgbClr val="FFFFFF"/>
                </a:solidFill>
              </a:defRPr>
            </a:lvl3pPr>
            <a:lvl4pPr marL="0" indent="809625">
              <a:buSzTx/>
              <a:buFontTx/>
              <a:buNone/>
              <a:defRPr>
                <a:solidFill>
                  <a:srgbClr val="FFFFFF"/>
                </a:solidFill>
              </a:defRPr>
            </a:lvl4pPr>
            <a:lvl5pPr marL="0" indent="1076325">
              <a:buSzTx/>
              <a:buFontTx/>
              <a:buNone/>
              <a:defRPr>
                <a:solidFill>
                  <a:srgbClr val="FFFFFF"/>
                </a:solidFill>
              </a:defRPr>
            </a:lvl5pPr>
          </a:lstStyle>
          <a:p>
            <a:pPr/>
            <a:r>
              <a:t>Click to edit Master subtitle style</a:t>
            </a:r>
          </a:p>
          <a:p>
            <a:pPr lvl="1"/>
            <a:r>
              <a:t/>
            </a:r>
          </a:p>
          <a:p>
            <a:pPr lvl="2"/>
            <a:r>
              <a:t/>
            </a:r>
          </a:p>
          <a:p>
            <a:pPr lvl="3"/>
            <a:r>
              <a:t/>
            </a:r>
          </a:p>
          <a:p>
            <a:pPr lvl="4"/>
            <a:r>
              <a:t/>
            </a:r>
          </a:p>
        </p:txBody>
      </p:sp>
      <p:sp>
        <p:nvSpPr>
          <p:cNvPr id="84" name="Rectangle 7"/>
          <p:cNvSpPr/>
          <p:nvPr/>
        </p:nvSpPr>
        <p:spPr>
          <a:xfrm>
            <a:off x="0" y="5209682"/>
            <a:ext cx="2411412" cy="114825"/>
          </a:xfrm>
          <a:prstGeom prst="rect">
            <a:avLst/>
          </a:prstGeom>
          <a:solidFill>
            <a:schemeClr val="accent1"/>
          </a:solidFill>
          <a:ln w="12700">
            <a:miter lim="400000"/>
          </a:ln>
        </p:spPr>
        <p:txBody>
          <a:bodyPr lIns="45719" rIns="45719" anchor="ctr"/>
          <a:lstStyle/>
          <a:p>
            <a:pPr>
              <a:defRPr>
                <a:solidFill>
                  <a:srgbClr val="FFFFFF"/>
                </a:solidFill>
              </a:defRPr>
            </a:pPr>
          </a:p>
        </p:txBody>
      </p:sp>
      <p:sp>
        <p:nvSpPr>
          <p:cNvPr id="85" name="Rectangle 12"/>
          <p:cNvSpPr/>
          <p:nvPr/>
        </p:nvSpPr>
        <p:spPr>
          <a:xfrm>
            <a:off x="9780103" y="6803350"/>
            <a:ext cx="1979898" cy="54651"/>
          </a:xfrm>
          <a:prstGeom prst="rect">
            <a:avLst/>
          </a:prstGeom>
          <a:solidFill>
            <a:srgbClr val="DADADA"/>
          </a:solidFill>
          <a:ln w="12700">
            <a:miter lim="400000"/>
          </a:ln>
        </p:spPr>
        <p:txBody>
          <a:bodyPr lIns="45719" rIns="45719" anchor="ctr"/>
          <a:lstStyle/>
          <a:p>
            <a:pPr algn="ctr">
              <a:defRPr>
                <a:solidFill>
                  <a:srgbClr val="FFFFFF"/>
                </a:solidFill>
              </a:defRPr>
            </a:pPr>
          </a:p>
        </p:txBody>
      </p:sp>
      <p:sp>
        <p:nvSpPr>
          <p:cNvPr id="86" name="Rectangle 13"/>
          <p:cNvSpPr/>
          <p:nvPr/>
        </p:nvSpPr>
        <p:spPr>
          <a:xfrm>
            <a:off x="0" y="6803350"/>
            <a:ext cx="9780104" cy="54651"/>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87" name="Rectangle 14"/>
          <p:cNvSpPr/>
          <p:nvPr/>
        </p:nvSpPr>
        <p:spPr>
          <a:xfrm>
            <a:off x="11760000" y="6803350"/>
            <a:ext cx="432000" cy="54651"/>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_Title and 3 content">
    <p:spTree>
      <p:nvGrpSpPr>
        <p:cNvPr id="1" name=""/>
        <p:cNvGrpSpPr/>
        <p:nvPr/>
      </p:nvGrpSpPr>
      <p:grpSpPr>
        <a:xfrm>
          <a:off x="0" y="0"/>
          <a:ext cx="0" cy="0"/>
          <a:chOff x="0" y="0"/>
          <a:chExt cx="0" cy="0"/>
        </a:xfrm>
      </p:grpSpPr>
      <p:sp>
        <p:nvSpPr>
          <p:cNvPr id="95" name="Body Level One…"/>
          <p:cNvSpPr txBox="1"/>
          <p:nvPr>
            <p:ph type="body" sz="quarter" idx="1"/>
          </p:nvPr>
        </p:nvSpPr>
        <p:spPr>
          <a:xfrm>
            <a:off x="8485568" y="1590675"/>
            <a:ext cx="3246122" cy="4365524"/>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6" name="Click to edit page title"/>
          <p:cNvSpPr txBox="1"/>
          <p:nvPr>
            <p:ph type="title" hasCustomPrompt="1"/>
          </p:nvPr>
        </p:nvSpPr>
        <p:spPr>
          <a:prstGeom prst="rect">
            <a:avLst/>
          </a:prstGeom>
        </p:spPr>
        <p:txBody>
          <a:bodyPr/>
          <a:lstStyle/>
          <a:p>
            <a:pPr/>
            <a:r>
              <a:t>Click to edit page title</a:t>
            </a:r>
          </a:p>
        </p:txBody>
      </p:sp>
      <p:sp>
        <p:nvSpPr>
          <p:cNvPr id="97" name="Subtitle 2"/>
          <p:cNvSpPr/>
          <p:nvPr>
            <p:ph type="body" sz="quarter" idx="21" hasCustomPrompt="1"/>
          </p:nvPr>
        </p:nvSpPr>
        <p:spPr>
          <a:xfrm>
            <a:off x="431799" y="1008000"/>
            <a:ext cx="11339515" cy="360001"/>
          </a:xfrm>
          <a:prstGeom prst="rect">
            <a:avLst/>
          </a:prstGeom>
        </p:spPr>
        <p:txBody>
          <a:bodyPr/>
          <a:lstStyle>
            <a:lvl1pPr marL="0" indent="0">
              <a:buSzTx/>
              <a:buFontTx/>
              <a:buNone/>
            </a:lvl1pPr>
          </a:lstStyle>
          <a:p>
            <a:pPr/>
            <a:r>
              <a:t>Subtitle</a:t>
            </a:r>
          </a:p>
        </p:txBody>
      </p:sp>
      <p:sp>
        <p:nvSpPr>
          <p:cNvPr id="9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Subtitle">
    <p:spTree>
      <p:nvGrpSpPr>
        <p:cNvPr id="1" name=""/>
        <p:cNvGrpSpPr/>
        <p:nvPr/>
      </p:nvGrpSpPr>
      <p:grpSpPr>
        <a:xfrm>
          <a:off x="0" y="0"/>
          <a:ext cx="0" cy="0"/>
          <a:chOff x="0" y="0"/>
          <a:chExt cx="0" cy="0"/>
        </a:xfrm>
      </p:grpSpPr>
      <p:sp>
        <p:nvSpPr>
          <p:cNvPr id="105" name="Click to edit page title"/>
          <p:cNvSpPr txBox="1"/>
          <p:nvPr>
            <p:ph type="title" hasCustomPrompt="1"/>
          </p:nvPr>
        </p:nvSpPr>
        <p:spPr>
          <a:prstGeom prst="rect">
            <a:avLst/>
          </a:prstGeom>
        </p:spPr>
        <p:txBody>
          <a:bodyPr/>
          <a:lstStyle/>
          <a:p>
            <a:pPr/>
            <a:r>
              <a:t>Click to edit page title</a:t>
            </a:r>
          </a:p>
        </p:txBody>
      </p:sp>
      <p:sp>
        <p:nvSpPr>
          <p:cNvPr id="106" name="Body Level One…"/>
          <p:cNvSpPr txBox="1"/>
          <p:nvPr>
            <p:ph type="body" sz="quarter" idx="1" hasCustomPrompt="1"/>
          </p:nvPr>
        </p:nvSpPr>
        <p:spPr>
          <a:xfrm>
            <a:off x="431800" y="1008000"/>
            <a:ext cx="11339514" cy="360001"/>
          </a:xfrm>
          <a:prstGeom prst="rect">
            <a:avLst/>
          </a:prstGeom>
        </p:spPr>
        <p:txBody>
          <a:bodyPr/>
          <a:lstStyle>
            <a:lvl1pPr marL="0" indent="0">
              <a:buSzTx/>
              <a:buFontTx/>
              <a:buNone/>
            </a:lvl1pPr>
            <a:lvl2pPr marL="0" indent="266700">
              <a:buSzTx/>
              <a:buFontTx/>
              <a:buNone/>
            </a:lvl2pPr>
            <a:lvl3pPr marL="0" indent="542925">
              <a:buSzTx/>
              <a:buFontTx/>
              <a:buNone/>
            </a:lvl3pPr>
            <a:lvl4pPr marL="0" indent="809625">
              <a:buSzTx/>
              <a:buFontTx/>
              <a:buNone/>
            </a:lvl4pPr>
            <a:lvl5pPr marL="0" indent="1076325">
              <a:buSzTx/>
              <a:buFontTx/>
              <a:buNone/>
            </a:lvl5pPr>
          </a:lstStyle>
          <a:p>
            <a:pPr/>
            <a:r>
              <a:t>Subtitle</a:t>
            </a:r>
          </a:p>
          <a:p>
            <a:pPr lvl="1"/>
            <a:r>
              <a:t/>
            </a:r>
          </a:p>
          <a:p>
            <a:pPr lvl="2"/>
            <a:r>
              <a:t/>
            </a:r>
          </a:p>
          <a:p>
            <a:pPr lvl="3"/>
            <a:r>
              <a:t/>
            </a:r>
          </a:p>
          <a:p>
            <a:pPr lvl="4"/>
            <a:r>
              <a:t/>
            </a:r>
          </a:p>
        </p:txBody>
      </p:sp>
      <p:sp>
        <p:nvSpPr>
          <p:cNvPr id="10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Large Photo">
    <p:spTree>
      <p:nvGrpSpPr>
        <p:cNvPr id="1" name=""/>
        <p:cNvGrpSpPr/>
        <p:nvPr/>
      </p:nvGrpSpPr>
      <p:grpSpPr>
        <a:xfrm>
          <a:off x="0" y="0"/>
          <a:ext cx="0" cy="0"/>
          <a:chOff x="0" y="0"/>
          <a:chExt cx="0" cy="0"/>
        </a:xfrm>
      </p:grpSpPr>
      <p:sp>
        <p:nvSpPr>
          <p:cNvPr id="114" name="Picture Placeholder 6"/>
          <p:cNvSpPr/>
          <p:nvPr>
            <p:ph type="pic" idx="21"/>
          </p:nvPr>
        </p:nvSpPr>
        <p:spPr>
          <a:xfrm>
            <a:off x="0" y="1"/>
            <a:ext cx="12192000" cy="6371350"/>
          </a:xfrm>
          <a:prstGeom prst="rect">
            <a:avLst/>
          </a:prstGeom>
        </p:spPr>
        <p:txBody>
          <a:bodyPr lIns="91439" tIns="45719" rIns="91439" bIns="45719">
            <a:noAutofit/>
          </a:bodyPr>
          <a:lstStyle/>
          <a:p>
            <a:pPr/>
          </a:p>
        </p:txBody>
      </p:sp>
      <p:sp>
        <p:nvSpPr>
          <p:cNvPr id="115" name="Body Level One…"/>
          <p:cNvSpPr txBox="1"/>
          <p:nvPr>
            <p:ph type="body" sz="quarter" idx="1" hasCustomPrompt="1"/>
          </p:nvPr>
        </p:nvSpPr>
        <p:spPr>
          <a:xfrm>
            <a:off x="7552943" y="5359400"/>
            <a:ext cx="4207057" cy="565899"/>
          </a:xfrm>
          <a:prstGeom prst="rect">
            <a:avLst/>
          </a:prstGeom>
          <a:solidFill>
            <a:srgbClr val="000000"/>
          </a:solidFill>
        </p:spPr>
        <p:txBody>
          <a:bodyPr lIns="179999" tIns="179999" rIns="179999" bIns="179999" anchor="ctr"/>
          <a:lstStyle>
            <a:lvl1pPr marL="0" indent="0" algn="r">
              <a:buSzTx/>
              <a:buFontTx/>
              <a:buNone/>
              <a:defRPr>
                <a:solidFill>
                  <a:srgbClr val="FFFFFF"/>
                </a:solidFill>
              </a:defRPr>
            </a:lvl1pPr>
            <a:lvl2pPr algn="r">
              <a:buFontTx/>
              <a:defRPr>
                <a:solidFill>
                  <a:srgbClr val="FFFFFF"/>
                </a:solidFill>
              </a:defRPr>
            </a:lvl2pPr>
            <a:lvl3pPr algn="r">
              <a:buFontTx/>
              <a:defRPr>
                <a:solidFill>
                  <a:srgbClr val="FFFFFF"/>
                </a:solidFill>
              </a:defRPr>
            </a:lvl3pPr>
            <a:lvl4pPr algn="r">
              <a:buFontTx/>
              <a:defRPr>
                <a:solidFill>
                  <a:srgbClr val="FFFFFF"/>
                </a:solidFill>
              </a:defRPr>
            </a:lvl4pPr>
            <a:lvl5pPr algn="r">
              <a:buFontTx/>
              <a:defRPr>
                <a:solidFill>
                  <a:srgbClr val="FFFFFF"/>
                </a:solidFill>
              </a:defRPr>
            </a:lvl5pPr>
          </a:lstStyle>
          <a:p>
            <a:pPr/>
            <a:r>
              <a:t>Enter your caption</a:t>
            </a:r>
          </a:p>
          <a:p>
            <a:pPr lvl="1"/>
            <a:r>
              <a:t/>
            </a:r>
          </a:p>
          <a:p>
            <a:pPr lvl="2"/>
            <a:r>
              <a:t/>
            </a:r>
          </a:p>
          <a:p>
            <a:pPr lvl="3"/>
            <a:r>
              <a:t/>
            </a:r>
          </a:p>
          <a:p>
            <a:pPr lvl="4"/>
            <a:r>
              <a:t/>
            </a:r>
          </a:p>
        </p:txBody>
      </p:sp>
      <p:sp>
        <p:nvSpPr>
          <p:cNvPr id="116" name="Slide Number"/>
          <p:cNvSpPr txBox="1"/>
          <p:nvPr>
            <p:ph type="sldNum" sz="quarter" idx="2"/>
          </p:nvPr>
        </p:nvSpPr>
        <p:spPr>
          <a:prstGeom prst="rect">
            <a:avLst/>
          </a:prstGeom>
        </p:spPr>
        <p:txBody>
          <a:bodyPr/>
          <a:lstStyle/>
          <a:p>
            <a:pPr/>
            <a:fld id="{86CB4B4D-7CA3-9044-876B-883B54F8677D}" type="slidenum"/>
          </a:p>
        </p:txBody>
      </p:sp>
      <p:sp>
        <p:nvSpPr>
          <p:cNvPr id="117" name="Title Text"/>
          <p:cNvSpPr txBox="1"/>
          <p:nvPr>
            <p:ph type="title"/>
          </p:nvPr>
        </p:nvSpPr>
        <p:spPr>
          <a:prstGeom prst="rect">
            <a:avLst/>
          </a:prstGeom>
        </p:spPr>
        <p:txBody>
          <a:bodyPr/>
          <a:lstStyle/>
          <a:p>
            <a:pPr/>
            <a:r>
              <a:t>Title Text</a:t>
            </a:r>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Rectangle 6"/>
          <p:cNvSpPr/>
          <p:nvPr/>
        </p:nvSpPr>
        <p:spPr>
          <a:xfrm>
            <a:off x="9780100" y="6371351"/>
            <a:ext cx="1979898" cy="431994"/>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3" name="Rectangle 27"/>
          <p:cNvSpPr/>
          <p:nvPr/>
        </p:nvSpPr>
        <p:spPr>
          <a:xfrm>
            <a:off x="9780103" y="6803350"/>
            <a:ext cx="1979898" cy="54651"/>
          </a:xfrm>
          <a:prstGeom prst="rect">
            <a:avLst/>
          </a:prstGeom>
          <a:solidFill>
            <a:srgbClr val="DADADA"/>
          </a:solidFill>
          <a:ln w="12700">
            <a:miter lim="400000"/>
          </a:ln>
        </p:spPr>
        <p:txBody>
          <a:bodyPr lIns="45719" rIns="45719" anchor="ctr"/>
          <a:lstStyle/>
          <a:p>
            <a:pPr algn="ctr">
              <a:defRPr>
                <a:solidFill>
                  <a:srgbClr val="FFFFFF"/>
                </a:solidFill>
              </a:defRPr>
            </a:pPr>
          </a:p>
        </p:txBody>
      </p:sp>
      <p:sp>
        <p:nvSpPr>
          <p:cNvPr id="4" name="Freeform: Shape 30"/>
          <p:cNvSpPr/>
          <p:nvPr/>
        </p:nvSpPr>
        <p:spPr>
          <a:xfrm>
            <a:off x="-1" y="6371351"/>
            <a:ext cx="9780104" cy="432001"/>
          </a:xfrm>
          <a:prstGeom prst="rect">
            <a:avLst/>
          </a:prstGeom>
          <a:solidFill>
            <a:srgbClr val="F2F2F2"/>
          </a:solidFill>
          <a:ln w="12700">
            <a:miter lim="400000"/>
          </a:ln>
        </p:spPr>
        <p:txBody>
          <a:bodyPr lIns="45719" rIns="45719" anchor="ctr"/>
          <a:lstStyle/>
          <a:p>
            <a:pPr algn="ctr">
              <a:defRPr>
                <a:solidFill>
                  <a:srgbClr val="FFFFFF"/>
                </a:solidFill>
              </a:defRPr>
            </a:pPr>
          </a:p>
        </p:txBody>
      </p:sp>
      <p:sp>
        <p:nvSpPr>
          <p:cNvPr id="5" name="Rectangle 8"/>
          <p:cNvSpPr/>
          <p:nvPr/>
        </p:nvSpPr>
        <p:spPr>
          <a:xfrm>
            <a:off x="0" y="6803350"/>
            <a:ext cx="9780104" cy="54651"/>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6" name="Rectangle 28"/>
          <p:cNvSpPr/>
          <p:nvPr/>
        </p:nvSpPr>
        <p:spPr>
          <a:xfrm>
            <a:off x="11760000" y="6803350"/>
            <a:ext cx="432000" cy="54651"/>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7" name="Straight Connector 17"/>
          <p:cNvSpPr/>
          <p:nvPr/>
        </p:nvSpPr>
        <p:spPr>
          <a:xfrm flipH="1" flipV="1">
            <a:off x="1" y="6371351"/>
            <a:ext cx="12192000" cy="1"/>
          </a:xfrm>
          <a:prstGeom prst="line">
            <a:avLst/>
          </a:prstGeom>
          <a:ln w="6350">
            <a:solidFill>
              <a:srgbClr val="F2F2F2"/>
            </a:solidFill>
            <a:miter/>
          </a:ln>
        </p:spPr>
        <p:txBody>
          <a:bodyPr lIns="45719" rIns="45719"/>
          <a:lstStyle/>
          <a:p>
            <a:pPr/>
          </a:p>
        </p:txBody>
      </p:sp>
      <p:sp>
        <p:nvSpPr>
          <p:cNvPr id="8" name="Click to edit page title"/>
          <p:cNvSpPr txBox="1"/>
          <p:nvPr>
            <p:ph type="title" hasCustomPrompt="1"/>
          </p:nvPr>
        </p:nvSpPr>
        <p:spPr>
          <a:xfrm>
            <a:off x="431999" y="431999"/>
            <a:ext cx="11328002" cy="432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a:r>
              <a:t>Click to edit page title</a:t>
            </a:r>
          </a:p>
        </p:txBody>
      </p:sp>
      <p:sp>
        <p:nvSpPr>
          <p:cNvPr id="9" name="Body Level One…"/>
          <p:cNvSpPr txBox="1"/>
          <p:nvPr>
            <p:ph type="body" idx="1"/>
          </p:nvPr>
        </p:nvSpPr>
        <p:spPr>
          <a:xfrm>
            <a:off x="431999" y="1008000"/>
            <a:ext cx="11328002" cy="518325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0" name="Slide Number"/>
          <p:cNvSpPr txBox="1"/>
          <p:nvPr>
            <p:ph type="sldNum" sz="quarter" idx="2"/>
          </p:nvPr>
        </p:nvSpPr>
        <p:spPr>
          <a:xfrm>
            <a:off x="11760000" y="6498451"/>
            <a:ext cx="432000" cy="177801"/>
          </a:xfrm>
          <a:prstGeom prst="rect">
            <a:avLst/>
          </a:prstGeom>
          <a:solidFill>
            <a:srgbClr val="404040"/>
          </a:solidFill>
          <a:ln w="12700">
            <a:miter lim="400000"/>
          </a:ln>
        </p:spPr>
        <p:txBody>
          <a:bodyPr lIns="0" tIns="0" rIns="0" bIns="0" anchor="ctr">
            <a:spAutoFit/>
          </a:bodyPr>
          <a:lstStyle>
            <a:lvl1pPr algn="ctr">
              <a:defRPr sz="1200">
                <a:solidFill>
                  <a:srgbClr val="FFFFFF"/>
                </a:solidFill>
                <a:latin typeface="Corbel"/>
                <a:ea typeface="Corbel"/>
                <a:cs typeface="Corbel"/>
                <a:sym typeface="Corbe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150" strike="noStrike" sz="3200" u="none">
          <a:solidFill>
            <a:srgbClr val="404040"/>
          </a:solidFill>
          <a:uFillTx/>
          <a:latin typeface="Corbel"/>
          <a:ea typeface="Corbel"/>
          <a:cs typeface="Corbel"/>
          <a:sym typeface="Corbel"/>
        </a:defRPr>
      </a:lvl1pPr>
      <a:lvl2pPr marL="0" marR="0" indent="0" algn="l" defTabSz="914400" rtl="0" latinLnBrk="0">
        <a:lnSpc>
          <a:spcPct val="90000"/>
        </a:lnSpc>
        <a:spcBef>
          <a:spcPts val="0"/>
        </a:spcBef>
        <a:spcAft>
          <a:spcPts val="0"/>
        </a:spcAft>
        <a:buClrTx/>
        <a:buSzTx/>
        <a:buFontTx/>
        <a:buNone/>
        <a:tabLst/>
        <a:defRPr b="0" baseline="0" cap="none" i="0" spc="-150" strike="noStrike" sz="3200" u="none">
          <a:solidFill>
            <a:srgbClr val="404040"/>
          </a:solidFill>
          <a:uFillTx/>
          <a:latin typeface="Corbel"/>
          <a:ea typeface="Corbel"/>
          <a:cs typeface="Corbel"/>
          <a:sym typeface="Corbel"/>
        </a:defRPr>
      </a:lvl2pPr>
      <a:lvl3pPr marL="0" marR="0" indent="0" algn="l" defTabSz="914400" rtl="0" latinLnBrk="0">
        <a:lnSpc>
          <a:spcPct val="90000"/>
        </a:lnSpc>
        <a:spcBef>
          <a:spcPts val="0"/>
        </a:spcBef>
        <a:spcAft>
          <a:spcPts val="0"/>
        </a:spcAft>
        <a:buClrTx/>
        <a:buSzTx/>
        <a:buFontTx/>
        <a:buNone/>
        <a:tabLst/>
        <a:defRPr b="0" baseline="0" cap="none" i="0" spc="-150" strike="noStrike" sz="3200" u="none">
          <a:solidFill>
            <a:srgbClr val="404040"/>
          </a:solidFill>
          <a:uFillTx/>
          <a:latin typeface="Corbel"/>
          <a:ea typeface="Corbel"/>
          <a:cs typeface="Corbel"/>
          <a:sym typeface="Corbel"/>
        </a:defRPr>
      </a:lvl3pPr>
      <a:lvl4pPr marL="0" marR="0" indent="0" algn="l" defTabSz="914400" rtl="0" latinLnBrk="0">
        <a:lnSpc>
          <a:spcPct val="90000"/>
        </a:lnSpc>
        <a:spcBef>
          <a:spcPts val="0"/>
        </a:spcBef>
        <a:spcAft>
          <a:spcPts val="0"/>
        </a:spcAft>
        <a:buClrTx/>
        <a:buSzTx/>
        <a:buFontTx/>
        <a:buNone/>
        <a:tabLst/>
        <a:defRPr b="0" baseline="0" cap="none" i="0" spc="-150" strike="noStrike" sz="3200" u="none">
          <a:solidFill>
            <a:srgbClr val="404040"/>
          </a:solidFill>
          <a:uFillTx/>
          <a:latin typeface="Corbel"/>
          <a:ea typeface="Corbel"/>
          <a:cs typeface="Corbel"/>
          <a:sym typeface="Corbel"/>
        </a:defRPr>
      </a:lvl4pPr>
      <a:lvl5pPr marL="0" marR="0" indent="0" algn="l" defTabSz="914400" rtl="0" latinLnBrk="0">
        <a:lnSpc>
          <a:spcPct val="90000"/>
        </a:lnSpc>
        <a:spcBef>
          <a:spcPts val="0"/>
        </a:spcBef>
        <a:spcAft>
          <a:spcPts val="0"/>
        </a:spcAft>
        <a:buClrTx/>
        <a:buSzTx/>
        <a:buFontTx/>
        <a:buNone/>
        <a:tabLst/>
        <a:defRPr b="0" baseline="0" cap="none" i="0" spc="-150" strike="noStrike" sz="3200" u="none">
          <a:solidFill>
            <a:srgbClr val="404040"/>
          </a:solidFill>
          <a:uFillTx/>
          <a:latin typeface="Corbel"/>
          <a:ea typeface="Corbel"/>
          <a:cs typeface="Corbel"/>
          <a:sym typeface="Corbel"/>
        </a:defRPr>
      </a:lvl5pPr>
      <a:lvl6pPr marL="0" marR="0" indent="0" algn="l" defTabSz="914400" rtl="0" latinLnBrk="0">
        <a:lnSpc>
          <a:spcPct val="90000"/>
        </a:lnSpc>
        <a:spcBef>
          <a:spcPts val="0"/>
        </a:spcBef>
        <a:spcAft>
          <a:spcPts val="0"/>
        </a:spcAft>
        <a:buClrTx/>
        <a:buSzTx/>
        <a:buFontTx/>
        <a:buNone/>
        <a:tabLst/>
        <a:defRPr b="0" baseline="0" cap="none" i="0" spc="-150" strike="noStrike" sz="3200" u="none">
          <a:solidFill>
            <a:srgbClr val="404040"/>
          </a:solidFill>
          <a:uFillTx/>
          <a:latin typeface="Corbel"/>
          <a:ea typeface="Corbel"/>
          <a:cs typeface="Corbel"/>
          <a:sym typeface="Corbel"/>
        </a:defRPr>
      </a:lvl6pPr>
      <a:lvl7pPr marL="0" marR="0" indent="0" algn="l" defTabSz="914400" rtl="0" latinLnBrk="0">
        <a:lnSpc>
          <a:spcPct val="90000"/>
        </a:lnSpc>
        <a:spcBef>
          <a:spcPts val="0"/>
        </a:spcBef>
        <a:spcAft>
          <a:spcPts val="0"/>
        </a:spcAft>
        <a:buClrTx/>
        <a:buSzTx/>
        <a:buFontTx/>
        <a:buNone/>
        <a:tabLst/>
        <a:defRPr b="0" baseline="0" cap="none" i="0" spc="-150" strike="noStrike" sz="3200" u="none">
          <a:solidFill>
            <a:srgbClr val="404040"/>
          </a:solidFill>
          <a:uFillTx/>
          <a:latin typeface="Corbel"/>
          <a:ea typeface="Corbel"/>
          <a:cs typeface="Corbel"/>
          <a:sym typeface="Corbel"/>
        </a:defRPr>
      </a:lvl7pPr>
      <a:lvl8pPr marL="0" marR="0" indent="0" algn="l" defTabSz="914400" rtl="0" latinLnBrk="0">
        <a:lnSpc>
          <a:spcPct val="90000"/>
        </a:lnSpc>
        <a:spcBef>
          <a:spcPts val="0"/>
        </a:spcBef>
        <a:spcAft>
          <a:spcPts val="0"/>
        </a:spcAft>
        <a:buClrTx/>
        <a:buSzTx/>
        <a:buFontTx/>
        <a:buNone/>
        <a:tabLst/>
        <a:defRPr b="0" baseline="0" cap="none" i="0" spc="-150" strike="noStrike" sz="3200" u="none">
          <a:solidFill>
            <a:srgbClr val="404040"/>
          </a:solidFill>
          <a:uFillTx/>
          <a:latin typeface="Corbel"/>
          <a:ea typeface="Corbel"/>
          <a:cs typeface="Corbel"/>
          <a:sym typeface="Corbel"/>
        </a:defRPr>
      </a:lvl8pPr>
      <a:lvl9pPr marL="0" marR="0" indent="0" algn="l" defTabSz="914400" rtl="0" latinLnBrk="0">
        <a:lnSpc>
          <a:spcPct val="90000"/>
        </a:lnSpc>
        <a:spcBef>
          <a:spcPts val="0"/>
        </a:spcBef>
        <a:spcAft>
          <a:spcPts val="0"/>
        </a:spcAft>
        <a:buClrTx/>
        <a:buSzTx/>
        <a:buFontTx/>
        <a:buNone/>
        <a:tabLst/>
        <a:defRPr b="0" baseline="0" cap="none" i="0" spc="-150" strike="noStrike" sz="3200" u="none">
          <a:solidFill>
            <a:srgbClr val="404040"/>
          </a:solidFill>
          <a:uFillTx/>
          <a:latin typeface="Corbel"/>
          <a:ea typeface="Corbel"/>
          <a:cs typeface="Corbel"/>
          <a:sym typeface="Corbel"/>
        </a:defRPr>
      </a:lvl9pPr>
    </p:titleStyle>
    <p:bodyStyle>
      <a:lvl1pPr marL="266700" marR="0" indent="-266700" algn="l" defTabSz="914400" rtl="0" latinLnBrk="0">
        <a:lnSpc>
          <a:spcPct val="90000"/>
        </a:lnSpc>
        <a:spcBef>
          <a:spcPts val="1000"/>
        </a:spcBef>
        <a:spcAft>
          <a:spcPts val="0"/>
        </a:spcAft>
        <a:buClrTx/>
        <a:buSzPct val="100000"/>
        <a:buFont typeface="Arial"/>
        <a:buChar char="•"/>
        <a:tabLst/>
        <a:defRPr b="0" baseline="0" cap="none" i="0" spc="0" strike="noStrike" sz="1800" u="none">
          <a:solidFill>
            <a:srgbClr val="404040"/>
          </a:solidFill>
          <a:uFillTx/>
          <a:latin typeface="Candara"/>
          <a:ea typeface="Candara"/>
          <a:cs typeface="Candara"/>
          <a:sym typeface="Candara"/>
        </a:defRPr>
      </a:lvl1pPr>
      <a:lvl2pPr marL="577453" marR="0" indent="-310753" algn="l" defTabSz="914400" rtl="0" latinLnBrk="0">
        <a:lnSpc>
          <a:spcPct val="90000"/>
        </a:lnSpc>
        <a:spcBef>
          <a:spcPts val="1000"/>
        </a:spcBef>
        <a:spcAft>
          <a:spcPts val="0"/>
        </a:spcAft>
        <a:buClrTx/>
        <a:buSzPct val="100000"/>
        <a:buFont typeface="Arial"/>
        <a:buChar char="•"/>
        <a:tabLst/>
        <a:defRPr b="0" baseline="0" cap="none" i="0" spc="0" strike="noStrike" sz="1800" u="none">
          <a:solidFill>
            <a:srgbClr val="404040"/>
          </a:solidFill>
          <a:uFillTx/>
          <a:latin typeface="Candara"/>
          <a:ea typeface="Candara"/>
          <a:cs typeface="Candara"/>
          <a:sym typeface="Candara"/>
        </a:defRPr>
      </a:lvl2pPr>
      <a:lvl3pPr marL="885825" marR="0" indent="-342900" algn="l" defTabSz="914400" rtl="0" latinLnBrk="0">
        <a:lnSpc>
          <a:spcPct val="90000"/>
        </a:lnSpc>
        <a:spcBef>
          <a:spcPts val="1000"/>
        </a:spcBef>
        <a:spcAft>
          <a:spcPts val="0"/>
        </a:spcAft>
        <a:buClrTx/>
        <a:buSzPct val="100000"/>
        <a:buFont typeface="Arial"/>
        <a:buChar char="•"/>
        <a:tabLst/>
        <a:defRPr b="0" baseline="0" cap="none" i="0" spc="0" strike="noStrike" sz="1800" u="none">
          <a:solidFill>
            <a:srgbClr val="404040"/>
          </a:solidFill>
          <a:uFillTx/>
          <a:latin typeface="Candara"/>
          <a:ea typeface="Candara"/>
          <a:cs typeface="Candara"/>
          <a:sym typeface="Candara"/>
        </a:defRPr>
      </a:lvl3pPr>
      <a:lvl4pPr marL="1152525" marR="0" indent="-342900" algn="l" defTabSz="914400" rtl="0" latinLnBrk="0">
        <a:lnSpc>
          <a:spcPct val="90000"/>
        </a:lnSpc>
        <a:spcBef>
          <a:spcPts val="1000"/>
        </a:spcBef>
        <a:spcAft>
          <a:spcPts val="0"/>
        </a:spcAft>
        <a:buClrTx/>
        <a:buSzPct val="100000"/>
        <a:buFont typeface="Arial"/>
        <a:buChar char="•"/>
        <a:tabLst/>
        <a:defRPr b="0" baseline="0" cap="none" i="0" spc="0" strike="noStrike" sz="1800" u="none">
          <a:solidFill>
            <a:srgbClr val="404040"/>
          </a:solidFill>
          <a:uFillTx/>
          <a:latin typeface="Candara"/>
          <a:ea typeface="Candara"/>
          <a:cs typeface="Candara"/>
          <a:sym typeface="Candara"/>
        </a:defRPr>
      </a:lvl4pPr>
      <a:lvl5pPr marL="1419225" marR="0" indent="-342900" algn="l" defTabSz="914400" rtl="0" latinLnBrk="0">
        <a:lnSpc>
          <a:spcPct val="90000"/>
        </a:lnSpc>
        <a:spcBef>
          <a:spcPts val="1000"/>
        </a:spcBef>
        <a:spcAft>
          <a:spcPts val="0"/>
        </a:spcAft>
        <a:buClrTx/>
        <a:buSzPct val="100000"/>
        <a:buFont typeface="Arial"/>
        <a:buChar char="•"/>
        <a:tabLst/>
        <a:defRPr b="0" baseline="0" cap="none" i="0" spc="0" strike="noStrike" sz="1800" u="none">
          <a:solidFill>
            <a:srgbClr val="404040"/>
          </a:solidFill>
          <a:uFillTx/>
          <a:latin typeface="Candara"/>
          <a:ea typeface="Candara"/>
          <a:cs typeface="Candara"/>
          <a:sym typeface="Candara"/>
        </a:defRPr>
      </a:lvl5pPr>
      <a:lvl6pPr marL="2514600" marR="0" indent="-228600" algn="l" defTabSz="914400" rtl="0" latinLnBrk="0">
        <a:lnSpc>
          <a:spcPct val="90000"/>
        </a:lnSpc>
        <a:spcBef>
          <a:spcPts val="1000"/>
        </a:spcBef>
        <a:spcAft>
          <a:spcPts val="0"/>
        </a:spcAft>
        <a:buClrTx/>
        <a:buSzPct val="100000"/>
        <a:buFont typeface="Arial"/>
        <a:buChar char="•"/>
        <a:tabLst/>
        <a:defRPr b="0" baseline="0" cap="none" i="0" spc="0" strike="noStrike" sz="1800" u="none">
          <a:solidFill>
            <a:srgbClr val="404040"/>
          </a:solidFill>
          <a:uFillTx/>
          <a:latin typeface="Candara"/>
          <a:ea typeface="Candara"/>
          <a:cs typeface="Candara"/>
          <a:sym typeface="Candara"/>
        </a:defRPr>
      </a:lvl6pPr>
      <a:lvl7pPr marL="2971800" marR="0" indent="-228600" algn="l" defTabSz="914400" rtl="0" latinLnBrk="0">
        <a:lnSpc>
          <a:spcPct val="90000"/>
        </a:lnSpc>
        <a:spcBef>
          <a:spcPts val="1000"/>
        </a:spcBef>
        <a:spcAft>
          <a:spcPts val="0"/>
        </a:spcAft>
        <a:buClrTx/>
        <a:buSzPct val="100000"/>
        <a:buFont typeface="Arial"/>
        <a:buChar char="•"/>
        <a:tabLst/>
        <a:defRPr b="0" baseline="0" cap="none" i="0" spc="0" strike="noStrike" sz="1800" u="none">
          <a:solidFill>
            <a:srgbClr val="404040"/>
          </a:solidFill>
          <a:uFillTx/>
          <a:latin typeface="Candara"/>
          <a:ea typeface="Candara"/>
          <a:cs typeface="Candara"/>
          <a:sym typeface="Candara"/>
        </a:defRPr>
      </a:lvl7pPr>
      <a:lvl8pPr marL="3429000" marR="0" indent="-228600" algn="l" defTabSz="914400" rtl="0" latinLnBrk="0">
        <a:lnSpc>
          <a:spcPct val="90000"/>
        </a:lnSpc>
        <a:spcBef>
          <a:spcPts val="1000"/>
        </a:spcBef>
        <a:spcAft>
          <a:spcPts val="0"/>
        </a:spcAft>
        <a:buClrTx/>
        <a:buSzPct val="100000"/>
        <a:buFont typeface="Arial"/>
        <a:buChar char="•"/>
        <a:tabLst/>
        <a:defRPr b="0" baseline="0" cap="none" i="0" spc="0" strike="noStrike" sz="1800" u="none">
          <a:solidFill>
            <a:srgbClr val="404040"/>
          </a:solidFill>
          <a:uFillTx/>
          <a:latin typeface="Candara"/>
          <a:ea typeface="Candara"/>
          <a:cs typeface="Candara"/>
          <a:sym typeface="Candara"/>
        </a:defRPr>
      </a:lvl8pPr>
      <a:lvl9pPr marL="3886200" marR="0" indent="-228600" algn="l" defTabSz="914400" rtl="0" latinLnBrk="0">
        <a:lnSpc>
          <a:spcPct val="90000"/>
        </a:lnSpc>
        <a:spcBef>
          <a:spcPts val="1000"/>
        </a:spcBef>
        <a:spcAft>
          <a:spcPts val="0"/>
        </a:spcAft>
        <a:buClrTx/>
        <a:buSzPct val="100000"/>
        <a:buFont typeface="Arial"/>
        <a:buChar char="•"/>
        <a:tabLst/>
        <a:defRPr b="0" baseline="0" cap="none" i="0" spc="0" strike="noStrike" sz="1800" u="none">
          <a:solidFill>
            <a:srgbClr val="404040"/>
          </a:solidFill>
          <a:uFillTx/>
          <a:latin typeface="Candara"/>
          <a:ea typeface="Candara"/>
          <a:cs typeface="Candara"/>
          <a:sym typeface="Candara"/>
        </a:defRPr>
      </a:lvl9pPr>
    </p:bodyStyle>
    <p:otherStyle>
      <a:lvl1pPr marL="0" marR="0" indent="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rbel"/>
        </a:defRPr>
      </a:lvl1pPr>
      <a:lvl2pPr marL="0" marR="0" indent="45720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rbel"/>
        </a:defRPr>
      </a:lvl2pPr>
      <a:lvl3pPr marL="0" marR="0" indent="91440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rbel"/>
        </a:defRPr>
      </a:lvl3pPr>
      <a:lvl4pPr marL="0" marR="0" indent="137160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rbel"/>
        </a:defRPr>
      </a:lvl4pPr>
      <a:lvl5pPr marL="0" marR="0" indent="182880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rbel"/>
        </a:defRPr>
      </a:lvl5pPr>
      <a:lvl6pPr marL="0" marR="0" indent="228600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rbel"/>
        </a:defRPr>
      </a:lvl6pPr>
      <a:lvl7pPr marL="0" marR="0" indent="274320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rbel"/>
        </a:defRPr>
      </a:lvl7pPr>
      <a:lvl8pPr marL="0" marR="0" indent="320040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rbel"/>
        </a:defRPr>
      </a:lvl8pPr>
      <a:lvl9pPr marL="0" marR="0" indent="365760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rbe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jpeg"/><Relationship Id="rId3" Type="http://schemas.openxmlformats.org/officeDocument/2006/relationships/hyperlink" Target="https://www.github.com/GratitechInc/s3cr3tx" TargetMode="External"/><Relationship Id="rId4" Type="http://schemas.openxmlformats.org/officeDocument/2006/relationships/hyperlink" Target="mailto:sales@gratitech.com"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7.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8.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02" name="Picture Placeholder 11"/>
          <p:cNvGrpSpPr/>
          <p:nvPr/>
        </p:nvGrpSpPr>
        <p:grpSpPr>
          <a:xfrm>
            <a:off x="0" y="0"/>
            <a:ext cx="9780589" cy="6804025"/>
            <a:chOff x="0" y="0"/>
            <a:chExt cx="9780588" cy="6804025"/>
          </a:xfrm>
        </p:grpSpPr>
        <p:sp>
          <p:nvSpPr>
            <p:cNvPr id="300" name="Rectangle"/>
            <p:cNvSpPr/>
            <p:nvPr/>
          </p:nvSpPr>
          <p:spPr>
            <a:xfrm>
              <a:off x="0" y="0"/>
              <a:ext cx="9780589" cy="6804025"/>
            </a:xfrm>
            <a:prstGeom prst="rect">
              <a:avLst/>
            </a:prstGeom>
            <a:solidFill>
              <a:srgbClr val="D9D9D9"/>
            </a:solidFill>
            <a:ln w="12700" cap="flat">
              <a:noFill/>
              <a:miter lim="400000"/>
            </a:ln>
            <a:effectLst/>
          </p:spPr>
          <p:txBody>
            <a:bodyPr wrap="square" lIns="45719" tIns="45719" rIns="45719" bIns="45719" numCol="1" anchor="ctr">
              <a:noAutofit/>
            </a:bodyPr>
            <a:lstStyle/>
            <a:p>
              <a:pPr/>
            </a:p>
          </p:txBody>
        </p:sp>
        <p:pic>
          <p:nvPicPr>
            <p:cNvPr id="301" name="image1.jpeg" descr="image1.jpeg"/>
            <p:cNvPicPr>
              <a:picLocks noChangeAspect="1"/>
            </p:cNvPicPr>
            <p:nvPr/>
          </p:nvPicPr>
          <p:blipFill>
            <a:blip r:embed="rId2">
              <a:extLst/>
            </a:blip>
            <a:stretch>
              <a:fillRect/>
            </a:stretch>
          </p:blipFill>
          <p:spPr>
            <a:xfrm>
              <a:off x="0" y="0"/>
              <a:ext cx="9780589" cy="6804025"/>
            </a:xfrm>
            <a:prstGeom prst="rect">
              <a:avLst/>
            </a:prstGeom>
            <a:ln w="12700" cap="flat">
              <a:noFill/>
              <a:miter lim="400000"/>
            </a:ln>
            <a:effectLst/>
          </p:spPr>
        </p:pic>
      </p:grpSp>
      <p:sp>
        <p:nvSpPr>
          <p:cNvPr id="303" name="Title 2"/>
          <p:cNvSpPr txBox="1"/>
          <p:nvPr>
            <p:ph type="title"/>
          </p:nvPr>
        </p:nvSpPr>
        <p:spPr>
          <a:prstGeom prst="rect">
            <a:avLst/>
          </a:prstGeom>
        </p:spPr>
        <p:txBody>
          <a:bodyPr/>
          <a:lstStyle/>
          <a:p>
            <a:pPr/>
            <a:r>
              <a:t>KeepCredentialsSafe -&gt; Code</a:t>
            </a:r>
          </a:p>
        </p:txBody>
      </p:sp>
      <p:sp>
        <p:nvSpPr>
          <p:cNvPr id="304" name="Subtitle 3"/>
          <p:cNvSpPr txBox="1"/>
          <p:nvPr>
            <p:ph type="body" sz="quarter" idx="1"/>
          </p:nvPr>
        </p:nvSpPr>
        <p:spPr>
          <a:xfrm>
            <a:off x="3200400" y="4061038"/>
            <a:ext cx="6580188" cy="580922"/>
          </a:xfrm>
          <a:prstGeom prst="rect">
            <a:avLst/>
          </a:prstGeom>
        </p:spPr>
        <p:txBody>
          <a:bodyPr/>
          <a:lstStyle>
            <a:lvl1pPr marL="226695" indent="-226695" defTabSz="777240">
              <a:spcBef>
                <a:spcPts val="800"/>
              </a:spcBef>
              <a:defRPr sz="1530"/>
            </a:lvl1pPr>
          </a:lstStyle>
          <a:p>
            <a:pPr/>
            <a:r>
              <a:t>When PAM doesn't fit the situation or doesn't work for you</a:t>
            </a:r>
          </a:p>
        </p:txBody>
      </p:sp>
      <p:sp>
        <p:nvSpPr>
          <p:cNvPr id="305" name="TextBox 50"/>
          <p:cNvSpPr txBox="1"/>
          <p:nvPr/>
        </p:nvSpPr>
        <p:spPr>
          <a:xfrm>
            <a:off x="10200516" y="4337709"/>
            <a:ext cx="1630170" cy="29884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ctr">
              <a:lnSpc>
                <a:spcPts val="1000"/>
              </a:lnSpc>
              <a:defRPr spc="-100" sz="2400">
                <a:solidFill>
                  <a:srgbClr val="002060"/>
                </a:solidFill>
                <a:latin typeface="Corbel"/>
                <a:ea typeface="Corbel"/>
                <a:cs typeface="Corbel"/>
                <a:sym typeface="Corbel"/>
              </a:defRPr>
            </a:pPr>
            <a:r>
              <a:t>Gratitech</a:t>
            </a:r>
            <a:r>
              <a:rPr>
                <a:solidFill>
                  <a:srgbClr val="404040"/>
                </a:solidFill>
              </a:rPr>
              <a:t> </a:t>
            </a:r>
            <a:br>
              <a:rPr>
                <a:solidFill>
                  <a:srgbClr val="404040"/>
                </a:solidFill>
              </a:rPr>
            </a:br>
          </a:p>
        </p:txBody>
      </p:sp>
      <p:sp>
        <p:nvSpPr>
          <p:cNvPr id="306" name="TextBox 4"/>
          <p:cNvSpPr txBox="1"/>
          <p:nvPr/>
        </p:nvSpPr>
        <p:spPr>
          <a:xfrm>
            <a:off x="10244796" y="4712675"/>
            <a:ext cx="1502899" cy="3330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a:latin typeface="+mj-lt"/>
                <a:ea typeface="+mj-ea"/>
                <a:cs typeface="+mj-cs"/>
                <a:sym typeface="Calibri"/>
              </a:defRPr>
            </a:lvl1pPr>
          </a:lstStyle>
          <a:p>
            <a:pPr/>
            <a:r>
              <a:t>s3cr3tx</a:t>
            </a:r>
          </a:p>
        </p:txBody>
      </p:sp>
      <p:pic>
        <p:nvPicPr>
          <p:cNvPr id="307" name="Gratitech.jpg" descr="Gratitech.jpg"/>
          <p:cNvPicPr>
            <a:picLocks noChangeAspect="1"/>
          </p:cNvPicPr>
          <p:nvPr/>
        </p:nvPicPr>
        <p:blipFill>
          <a:blip r:embed="rId3">
            <a:extLst/>
          </a:blip>
          <a:stretch>
            <a:fillRect/>
          </a:stretch>
        </p:blipFill>
        <p:spPr>
          <a:xfrm>
            <a:off x="9352327" y="737"/>
            <a:ext cx="2835449" cy="2835449"/>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9" name="Content Placeholder 3"/>
          <p:cNvSpPr txBox="1"/>
          <p:nvPr>
            <p:ph type="body" sz="half" idx="1"/>
          </p:nvPr>
        </p:nvSpPr>
        <p:spPr>
          <a:xfrm>
            <a:off x="431999" y="2281825"/>
            <a:ext cx="5472002" cy="3386288"/>
          </a:xfrm>
          <a:prstGeom prst="rect">
            <a:avLst/>
          </a:prstGeom>
          <a:noFill/>
        </p:spPr>
        <p:txBody>
          <a:bodyPr lIns="0" tIns="0" rIns="0" bIns="0" anchor="b"/>
          <a:lstStyle/>
          <a:p>
            <a:pPr marL="258699" indent="-258699" algn="l" defTabSz="886968">
              <a:spcBef>
                <a:spcPts val="900"/>
              </a:spcBef>
              <a:defRPr b="1" sz="1746">
                <a:solidFill>
                  <a:srgbClr val="404040"/>
                </a:solidFill>
              </a:defRPr>
            </a:pPr>
            <a:r>
              <a:t>Gratitech safeguards technology across the entirety of applications.</a:t>
            </a:r>
          </a:p>
          <a:p>
            <a:pPr marL="258699" indent="-258699" algn="l" defTabSz="886968">
              <a:spcBef>
                <a:spcPts val="900"/>
              </a:spcBef>
              <a:defRPr sz="1358">
                <a:solidFill>
                  <a:srgbClr val="404040"/>
                </a:solidFill>
              </a:defRPr>
            </a:pPr>
            <a:r>
              <a:t>Based in Chicago and serving US and multinational clients, Gratitech specializes in end-to-end protection across your entire ecosystem, from the front-end to the back-end and the code that connects the two.</a:t>
            </a:r>
          </a:p>
          <a:p>
            <a:pPr marL="258699" indent="-258699" algn="l" defTabSz="886968">
              <a:spcBef>
                <a:spcPts val="900"/>
              </a:spcBef>
              <a:defRPr sz="1358">
                <a:solidFill>
                  <a:srgbClr val="404040"/>
                </a:solidFill>
              </a:defRPr>
            </a:pPr>
            <a:r>
              <a:t>We accomplish this by architecting and engineering highly secure risk-controlled software tailored to your business. Whether you’re B2B, B2C, or in the public sector, cybersecurity needs to be top of mind to protect your organization, your clients, your employees, and your business partners.</a:t>
            </a:r>
          </a:p>
          <a:p>
            <a:pPr marL="258699" indent="-258699" algn="l" defTabSz="886968">
              <a:spcBef>
                <a:spcPts val="900"/>
              </a:spcBef>
              <a:defRPr sz="1358">
                <a:solidFill>
                  <a:srgbClr val="404040"/>
                </a:solidFill>
              </a:defRPr>
            </a:pPr>
            <a:r>
              <a:t>Our innovative approach protects against cyberattacks and gives you peace of mind.</a:t>
            </a:r>
          </a:p>
        </p:txBody>
      </p:sp>
      <p:grpSp>
        <p:nvGrpSpPr>
          <p:cNvPr id="312" name="Picture Placeholder 8"/>
          <p:cNvGrpSpPr/>
          <p:nvPr/>
        </p:nvGrpSpPr>
        <p:grpSpPr>
          <a:xfrm>
            <a:off x="6096000" y="-2"/>
            <a:ext cx="6096000" cy="6371353"/>
            <a:chOff x="0" y="0"/>
            <a:chExt cx="6096000" cy="6371351"/>
          </a:xfrm>
        </p:grpSpPr>
        <p:sp>
          <p:nvSpPr>
            <p:cNvPr id="310" name="Rectangle"/>
            <p:cNvSpPr/>
            <p:nvPr/>
          </p:nvSpPr>
          <p:spPr>
            <a:xfrm>
              <a:off x="0" y="0"/>
              <a:ext cx="6096000" cy="6371352"/>
            </a:xfrm>
            <a:prstGeom prst="rect">
              <a:avLst/>
            </a:prstGeom>
            <a:solidFill>
              <a:srgbClr val="F2F2F2"/>
            </a:solidFill>
            <a:ln w="12700" cap="flat">
              <a:noFill/>
              <a:miter lim="400000"/>
            </a:ln>
            <a:effectLst/>
          </p:spPr>
          <p:txBody>
            <a:bodyPr wrap="square" lIns="45719" tIns="45719" rIns="45719" bIns="45719" numCol="1" anchor="ctr">
              <a:noAutofit/>
            </a:bodyPr>
            <a:lstStyle/>
            <a:p>
              <a:pPr/>
            </a:p>
          </p:txBody>
        </p:sp>
        <p:pic>
          <p:nvPicPr>
            <p:cNvPr id="311" name="image2.jpeg" descr="image2.jpeg"/>
            <p:cNvPicPr>
              <a:picLocks noChangeAspect="1"/>
            </p:cNvPicPr>
            <p:nvPr/>
          </p:nvPicPr>
          <p:blipFill>
            <a:blip r:embed="rId2">
              <a:extLst/>
            </a:blip>
            <a:stretch>
              <a:fillRect/>
            </a:stretch>
          </p:blipFill>
          <p:spPr>
            <a:xfrm>
              <a:off x="0" y="0"/>
              <a:ext cx="6096000" cy="6371352"/>
            </a:xfrm>
            <a:prstGeom prst="rect">
              <a:avLst/>
            </a:prstGeom>
            <a:ln w="12700" cap="flat">
              <a:noFill/>
              <a:miter lim="400000"/>
            </a:ln>
            <a:effectLst/>
          </p:spPr>
        </p:pic>
      </p:grpSp>
      <p:sp>
        <p:nvSpPr>
          <p:cNvPr id="313" name="Rectangle 19"/>
          <p:cNvSpPr/>
          <p:nvPr/>
        </p:nvSpPr>
        <p:spPr>
          <a:xfrm>
            <a:off x="9348588" y="3688074"/>
            <a:ext cx="2411413" cy="114825"/>
          </a:xfrm>
          <a:prstGeom prst="rect">
            <a:avLst/>
          </a:prstGeom>
          <a:solidFill>
            <a:schemeClr val="accent1"/>
          </a:solidFill>
          <a:ln w="12700">
            <a:miter lim="400000"/>
          </a:ln>
        </p:spPr>
        <p:txBody>
          <a:bodyPr lIns="45719" rIns="45719" anchor="ctr"/>
          <a:lstStyle/>
          <a:p>
            <a:pPr>
              <a:defRPr>
                <a:solidFill>
                  <a:srgbClr val="FFFFFF"/>
                </a:solidFill>
              </a:defRPr>
            </a:pPr>
          </a:p>
        </p:txBody>
      </p:sp>
      <p:sp>
        <p:nvSpPr>
          <p:cNvPr id="314" name="Title 1"/>
          <p:cNvSpPr txBox="1"/>
          <p:nvPr>
            <p:ph type="title"/>
          </p:nvPr>
        </p:nvSpPr>
        <p:spPr>
          <a:xfrm>
            <a:off x="7111800" y="3802898"/>
            <a:ext cx="4648201" cy="985000"/>
          </a:xfrm>
          <a:prstGeom prst="rect">
            <a:avLst/>
          </a:prstGeom>
        </p:spPr>
        <p:txBody>
          <a:bodyPr/>
          <a:lstStyle>
            <a:lvl1pPr defTabSz="649223">
              <a:defRPr spc="-212" sz="4260"/>
            </a:lvl1pPr>
          </a:lstStyle>
          <a:p>
            <a:pPr/>
            <a:r>
              <a:t>About Us</a:t>
            </a:r>
          </a:p>
        </p:txBody>
      </p:sp>
      <p:grpSp>
        <p:nvGrpSpPr>
          <p:cNvPr id="317" name="Text Placeholder 2"/>
          <p:cNvGrpSpPr/>
          <p:nvPr/>
        </p:nvGrpSpPr>
        <p:grpSpPr>
          <a:xfrm>
            <a:off x="7111800" y="4787900"/>
            <a:ext cx="4648201" cy="1162800"/>
            <a:chOff x="0" y="0"/>
            <a:chExt cx="4648200" cy="1162799"/>
          </a:xfrm>
        </p:grpSpPr>
        <p:sp>
          <p:nvSpPr>
            <p:cNvPr id="315" name="Rectangle"/>
            <p:cNvSpPr/>
            <p:nvPr/>
          </p:nvSpPr>
          <p:spPr>
            <a:xfrm>
              <a:off x="0" y="0"/>
              <a:ext cx="4648200" cy="1162800"/>
            </a:xfrm>
            <a:prstGeom prst="rect">
              <a:avLst/>
            </a:prstGeom>
            <a:solidFill>
              <a:srgbClr val="000000">
                <a:alpha val="80000"/>
              </a:srgbClr>
            </a:solidFill>
            <a:ln w="12700" cap="flat">
              <a:noFill/>
              <a:miter lim="400000"/>
            </a:ln>
            <a:effectLst/>
          </p:spPr>
          <p:txBody>
            <a:bodyPr wrap="square" lIns="45719" tIns="45719" rIns="45719" bIns="45719" numCol="1" anchor="t">
              <a:noAutofit/>
            </a:bodyPr>
            <a:lstStyle/>
            <a:p>
              <a:pPr algn="r">
                <a:lnSpc>
                  <a:spcPct val="90000"/>
                </a:lnSpc>
                <a:spcBef>
                  <a:spcPts val="1000"/>
                </a:spcBef>
                <a:defRPr>
                  <a:solidFill>
                    <a:srgbClr val="FFFFFF"/>
                  </a:solidFill>
                </a:defRPr>
              </a:pPr>
            </a:p>
          </p:txBody>
        </p:sp>
        <p:sp>
          <p:nvSpPr>
            <p:cNvPr id="316" name="Gratitech safeguards technology across the entirety of applications."/>
            <p:cNvSpPr txBox="1"/>
            <p:nvPr/>
          </p:nvSpPr>
          <p:spPr>
            <a:xfrm>
              <a:off x="0" y="0"/>
              <a:ext cx="4648200" cy="1162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79999" tIns="179999" rIns="179999" bIns="179999" numCol="1" anchor="t">
              <a:normAutofit fontScale="100000" lnSpcReduction="0"/>
            </a:bodyPr>
            <a:lstStyle>
              <a:lvl1pPr algn="r">
                <a:lnSpc>
                  <a:spcPct val="90000"/>
                </a:lnSpc>
                <a:spcBef>
                  <a:spcPts val="1000"/>
                </a:spcBef>
                <a:defRPr>
                  <a:solidFill>
                    <a:srgbClr val="FFFFFF"/>
                  </a:solidFill>
                </a:defRPr>
              </a:lvl1pPr>
            </a:lstStyle>
            <a:p>
              <a:pPr/>
              <a:r>
                <a:t>Gratitech safeguards technology across the entirety of applications.</a:t>
              </a:r>
            </a:p>
          </p:txBody>
        </p:sp>
      </p:grpSp>
      <p:sp>
        <p:nvSpPr>
          <p:cNvPr id="318" name="Slide Number Placeholder 5"/>
          <p:cNvSpPr txBox="1"/>
          <p:nvPr>
            <p:ph type="sldNum" sz="quarter" idx="2"/>
          </p:nvPr>
        </p:nvSpPr>
        <p:spPr>
          <a:xfrm>
            <a:off x="11760000" y="6498451"/>
            <a:ext cx="432000" cy="177801"/>
          </a:xfrm>
          <a:prstGeom prst="rect">
            <a:avLst/>
          </a:prstGeom>
          <a:solidFill>
            <a:srgbClr val="0D0D0D"/>
          </a:solidFill>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9" name="TextBox 7"/>
          <p:cNvSpPr txBox="1"/>
          <p:nvPr/>
        </p:nvSpPr>
        <p:spPr>
          <a:xfrm>
            <a:off x="10240756" y="6523344"/>
            <a:ext cx="1140651" cy="27543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ctr">
              <a:lnSpc>
                <a:spcPts val="1000"/>
              </a:lnSpc>
              <a:defRPr spc="-100" sz="1600">
                <a:solidFill>
                  <a:schemeClr val="accent1"/>
                </a:solidFill>
                <a:latin typeface="Corbel"/>
                <a:ea typeface="Corbel"/>
                <a:cs typeface="Corbel"/>
                <a:sym typeface="Corbel"/>
              </a:defRPr>
            </a:pPr>
            <a:r>
              <a:t>Gratitech </a:t>
            </a:r>
            <a:b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23" name="Picture Placeholder 13"/>
          <p:cNvGrpSpPr/>
          <p:nvPr/>
        </p:nvGrpSpPr>
        <p:grpSpPr>
          <a:xfrm>
            <a:off x="0" y="-3"/>
            <a:ext cx="6096000" cy="6371353"/>
            <a:chOff x="0" y="-1"/>
            <a:chExt cx="6096000" cy="6371351"/>
          </a:xfrm>
        </p:grpSpPr>
        <p:sp>
          <p:nvSpPr>
            <p:cNvPr id="321" name="Rectangle"/>
            <p:cNvSpPr/>
            <p:nvPr/>
          </p:nvSpPr>
          <p:spPr>
            <a:xfrm>
              <a:off x="0" y="-2"/>
              <a:ext cx="6096000" cy="6371353"/>
            </a:xfrm>
            <a:prstGeom prst="rect">
              <a:avLst/>
            </a:prstGeom>
            <a:solidFill>
              <a:srgbClr val="F2F2F2"/>
            </a:solidFill>
            <a:ln w="12700" cap="flat">
              <a:noFill/>
              <a:miter lim="400000"/>
            </a:ln>
            <a:effectLst/>
          </p:spPr>
          <p:txBody>
            <a:bodyPr wrap="square" lIns="45719" tIns="45719" rIns="45719" bIns="45719" numCol="1" anchor="ctr">
              <a:noAutofit/>
            </a:bodyPr>
            <a:lstStyle/>
            <a:p>
              <a:pPr/>
            </a:p>
          </p:txBody>
        </p:sp>
        <p:pic>
          <p:nvPicPr>
            <p:cNvPr id="322" name="image3.jpeg" descr="image3.jpeg"/>
            <p:cNvPicPr>
              <a:picLocks noChangeAspect="1"/>
            </p:cNvPicPr>
            <p:nvPr/>
          </p:nvPicPr>
          <p:blipFill>
            <a:blip r:embed="rId2">
              <a:extLst/>
            </a:blip>
            <a:stretch>
              <a:fillRect/>
            </a:stretch>
          </p:blipFill>
          <p:spPr>
            <a:xfrm>
              <a:off x="0" y="-2"/>
              <a:ext cx="6096000" cy="6371353"/>
            </a:xfrm>
            <a:prstGeom prst="rect">
              <a:avLst/>
            </a:prstGeom>
            <a:ln w="12700" cap="flat">
              <a:noFill/>
              <a:miter lim="400000"/>
            </a:ln>
            <a:effectLst/>
          </p:spPr>
        </p:pic>
      </p:grpSp>
      <p:sp>
        <p:nvSpPr>
          <p:cNvPr id="324" name="Rectangle 19"/>
          <p:cNvSpPr/>
          <p:nvPr/>
        </p:nvSpPr>
        <p:spPr>
          <a:xfrm>
            <a:off x="9775824" y="800776"/>
            <a:ext cx="2324145" cy="114825"/>
          </a:xfrm>
          <a:prstGeom prst="rect">
            <a:avLst/>
          </a:prstGeom>
          <a:solidFill>
            <a:srgbClr val="0070C0"/>
          </a:solidFill>
          <a:ln w="12700">
            <a:solidFill>
              <a:srgbClr val="002060"/>
            </a:solidFill>
            <a:miter/>
          </a:ln>
        </p:spPr>
        <p:txBody>
          <a:bodyPr lIns="45719" rIns="45719" anchor="ctr"/>
          <a:lstStyle/>
          <a:p>
            <a:pPr>
              <a:defRPr>
                <a:solidFill>
                  <a:srgbClr val="FFFFFF"/>
                </a:solidFill>
              </a:defRPr>
            </a:pPr>
          </a:p>
        </p:txBody>
      </p:sp>
      <p:sp>
        <p:nvSpPr>
          <p:cNvPr id="325" name="Title 1"/>
          <p:cNvSpPr txBox="1"/>
          <p:nvPr>
            <p:ph type="title"/>
          </p:nvPr>
        </p:nvSpPr>
        <p:spPr>
          <a:xfrm>
            <a:off x="5118100" y="920226"/>
            <a:ext cx="6981870" cy="1112623"/>
          </a:xfrm>
          <a:prstGeom prst="rect">
            <a:avLst/>
          </a:prstGeom>
        </p:spPr>
        <p:txBody>
          <a:bodyPr/>
          <a:lstStyle>
            <a:lvl1pPr>
              <a:defRPr b="1">
                <a:latin typeface="+mj-lt"/>
                <a:ea typeface="+mj-ea"/>
                <a:cs typeface="+mj-cs"/>
                <a:sym typeface="Calibri"/>
              </a:defRPr>
            </a:lvl1pPr>
          </a:lstStyle>
          <a:p>
            <a:pPr/>
            <a:r>
              <a:t>s3cr3tx</a:t>
            </a:r>
          </a:p>
        </p:txBody>
      </p:sp>
      <p:sp>
        <p:nvSpPr>
          <p:cNvPr id="326" name="Text Placeholder 2"/>
          <p:cNvSpPr txBox="1"/>
          <p:nvPr>
            <p:ph type="body" sz="quarter" idx="1"/>
          </p:nvPr>
        </p:nvSpPr>
        <p:spPr>
          <a:xfrm>
            <a:off x="5118334" y="2032848"/>
            <a:ext cx="6981595" cy="590156"/>
          </a:xfrm>
          <a:prstGeom prst="rect">
            <a:avLst/>
          </a:prstGeom>
        </p:spPr>
        <p:txBody>
          <a:bodyPr/>
          <a:lstStyle>
            <a:lvl1pPr defTabSz="777240">
              <a:spcBef>
                <a:spcPts val="800"/>
              </a:spcBef>
              <a:defRPr sz="1530"/>
            </a:lvl1pPr>
          </a:lstStyle>
          <a:p>
            <a:pPr/>
            <a:r>
              <a:t>Solution to protect credentials in source code in any language </a:t>
            </a:r>
          </a:p>
        </p:txBody>
      </p:sp>
      <p:sp>
        <p:nvSpPr>
          <p:cNvPr id="327" name="Content Placeholder 3"/>
          <p:cNvSpPr txBox="1"/>
          <p:nvPr/>
        </p:nvSpPr>
        <p:spPr>
          <a:xfrm>
            <a:off x="6358337" y="2685124"/>
            <a:ext cx="5612679" cy="242835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defTabSz="713231">
              <a:lnSpc>
                <a:spcPct val="90000"/>
              </a:lnSpc>
              <a:spcBef>
                <a:spcPts val="700"/>
              </a:spcBef>
              <a:defRPr sz="935">
                <a:solidFill>
                  <a:srgbClr val="404040"/>
                </a:solidFill>
                <a:latin typeface="+mj-lt"/>
                <a:ea typeface="+mj-ea"/>
                <a:cs typeface="+mj-cs"/>
                <a:sym typeface="Calibri"/>
              </a:defRPr>
            </a:pPr>
            <a:r>
              <a:t>Gratitech's founder, Patrick Kelly,</a:t>
            </a:r>
          </a:p>
          <a:p>
            <a:pPr defTabSz="713231">
              <a:lnSpc>
                <a:spcPct val="90000"/>
              </a:lnSpc>
              <a:spcBef>
                <a:spcPts val="700"/>
              </a:spcBef>
              <a:defRPr sz="935">
                <a:solidFill>
                  <a:srgbClr val="404040"/>
                </a:solidFill>
                <a:latin typeface="+mj-lt"/>
                <a:ea typeface="+mj-ea"/>
                <a:cs typeface="+mj-cs"/>
                <a:sym typeface="Calibri"/>
              </a:defRPr>
            </a:pPr>
            <a:r>
              <a:t>Created s3cr3tx to provide a solution to one of the most difficult to remediate critical vulnerabilities in Application Security, which is protecting credentials in code.  This critical vulnerability leads to major breaches and successful attacks on confidentiality, integrity, and availability if not protected or remediated appropriately</a:t>
            </a:r>
          </a:p>
          <a:p>
            <a:pPr marL="208025" indent="-208025" defTabSz="713231">
              <a:lnSpc>
                <a:spcPct val="90000"/>
              </a:lnSpc>
              <a:spcBef>
                <a:spcPts val="700"/>
              </a:spcBef>
              <a:buSzPct val="100000"/>
              <a:buFont typeface="Arial"/>
              <a:buChar char="•"/>
              <a:defRPr sz="858">
                <a:solidFill>
                  <a:srgbClr val="404040"/>
                </a:solidFill>
                <a:latin typeface="+mj-lt"/>
                <a:ea typeface="+mj-ea"/>
                <a:cs typeface="+mj-cs"/>
                <a:sym typeface="Calibri"/>
              </a:defRPr>
            </a:pPr>
            <a:r>
              <a:t>Application Security Testing tools normally identify this complex vulnerability as "Insecure Credential storage", "Clear-text Credentials stored in code or configuration files", or "Hard coded credentials". </a:t>
            </a:r>
          </a:p>
          <a:p>
            <a:pPr marL="208025" indent="-208025" defTabSz="713231">
              <a:lnSpc>
                <a:spcPct val="90000"/>
              </a:lnSpc>
              <a:spcBef>
                <a:spcPts val="700"/>
              </a:spcBef>
              <a:buSzPct val="100000"/>
              <a:buFont typeface="Arial"/>
              <a:buChar char="•"/>
              <a:defRPr sz="858">
                <a:solidFill>
                  <a:srgbClr val="404040"/>
                </a:solidFill>
                <a:latin typeface="+mj-lt"/>
                <a:ea typeface="+mj-ea"/>
                <a:cs typeface="+mj-cs"/>
                <a:sym typeface="Calibri"/>
              </a:defRPr>
            </a:pPr>
            <a:r>
              <a:t>S3cr3tx is a solution to protect you and your organization from this critical vulnerability that exists in every coding language and is considered one of the most difficult vulnerabilities to remediate.If you are not protected against this critical vulnerability hackers or digital adversaries can gain access to the keys to your kingdom, which most likely will lead to critically negative impact on confidentiality, integrity and availability and could have severely negative financial impact to your business and public trust.  </a:t>
            </a:r>
          </a:p>
          <a:p>
            <a:pPr marL="208025" indent="-208025" defTabSz="713231">
              <a:lnSpc>
                <a:spcPct val="90000"/>
              </a:lnSpc>
              <a:spcBef>
                <a:spcPts val="700"/>
              </a:spcBef>
              <a:buSzPct val="100000"/>
              <a:buFont typeface="Arial"/>
              <a:buChar char="•"/>
              <a:defRPr sz="858">
                <a:solidFill>
                  <a:srgbClr val="404040"/>
                </a:solidFill>
                <a:latin typeface="+mj-lt"/>
                <a:ea typeface="+mj-ea"/>
                <a:cs typeface="+mj-cs"/>
                <a:sym typeface="Calibri"/>
              </a:defRPr>
            </a:pPr>
            <a:r>
              <a:t>Gratitech's founder, Patrick Kelly, created the s3cr3tx solution to enable anyone developing applications in any language to remediate this vulnerability and protect credentials for organizations simply and securely. Patrick created and maintains a public repo: </a:t>
            </a:r>
            <a:r>
              <a:rPr u="sng">
                <a:solidFill>
                  <a:schemeClr val="accent1"/>
                </a:solidFill>
                <a:uFill>
                  <a:solidFill>
                    <a:schemeClr val="accent1"/>
                  </a:solidFill>
                </a:uFill>
                <a:hlinkClick r:id="rId3" invalidUrl="" action="" tgtFrame="" tooltip="" history="1" highlightClick="0" endSnd="0"/>
              </a:rPr>
              <a:t>https://www.github.com/GratitechInc/s3cr3tx</a:t>
            </a:r>
            <a:r>
              <a:t> for this solution and support, maintenance and Software Assurance is available from Gratitech.  If you are interested in support, maintenance, or software assurance for s3cr3tx, please contact Gratitech at </a:t>
            </a:r>
            <a:r>
              <a:rPr u="sng">
                <a:solidFill>
                  <a:schemeClr val="accent1"/>
                </a:solidFill>
                <a:uFill>
                  <a:solidFill>
                    <a:schemeClr val="accent1"/>
                  </a:solidFill>
                </a:uFill>
                <a:hlinkClick r:id="rId4" invalidUrl="" action="" tgtFrame="" tooltip="" history="1" highlightClick="0" endSnd="0"/>
              </a:rPr>
              <a:t>sales@gratitech.com</a:t>
            </a:r>
            <a:r>
              <a:t> or call or text Gratitech at </a:t>
            </a:r>
            <a:r>
              <a:rPr>
                <a:solidFill>
                  <a:srgbClr val="0070C0"/>
                </a:solidFill>
              </a:rPr>
              <a:t>+1(312)961-0174 </a:t>
            </a:r>
            <a:r>
              <a:t>  </a:t>
            </a:r>
          </a:p>
        </p:txBody>
      </p:sp>
      <p:sp>
        <p:nvSpPr>
          <p:cNvPr id="328" name="Slide Number Placeholder 5"/>
          <p:cNvSpPr txBox="1"/>
          <p:nvPr>
            <p:ph type="sldNum" sz="quarter" idx="2"/>
          </p:nvPr>
        </p:nvSpPr>
        <p:spPr>
          <a:xfrm>
            <a:off x="11760000" y="6498451"/>
            <a:ext cx="432000" cy="177801"/>
          </a:xfrm>
          <a:prstGeom prst="rect">
            <a:avLst/>
          </a:prstGeom>
          <a:solidFill>
            <a:srgbClr val="0D0D0D"/>
          </a:solidFill>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29" name="TextBox 7"/>
          <p:cNvSpPr txBox="1"/>
          <p:nvPr/>
        </p:nvSpPr>
        <p:spPr>
          <a:xfrm>
            <a:off x="10205586" y="6550226"/>
            <a:ext cx="1210990" cy="17477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r">
              <a:lnSpc>
                <a:spcPts val="1000"/>
              </a:lnSpc>
              <a:defRPr spc="-100" sz="2500">
                <a:solidFill>
                  <a:schemeClr val="accent1"/>
                </a:solidFill>
                <a:latin typeface="Corbel"/>
                <a:ea typeface="Corbel"/>
                <a:cs typeface="Corbel"/>
                <a:sym typeface="Corbel"/>
              </a:defRPr>
            </a:pPr>
            <a:r>
              <a:t>Gratitech</a:t>
            </a:r>
            <a:r>
              <a:rPr sz="1600"/>
              <a:t>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33" name="Picture Placeholder 10"/>
          <p:cNvGrpSpPr/>
          <p:nvPr/>
        </p:nvGrpSpPr>
        <p:grpSpPr>
          <a:xfrm>
            <a:off x="0" y="0"/>
            <a:ext cx="9780589" cy="6371352"/>
            <a:chOff x="0" y="0"/>
            <a:chExt cx="9780588" cy="6371351"/>
          </a:xfrm>
        </p:grpSpPr>
        <p:sp>
          <p:nvSpPr>
            <p:cNvPr id="331" name="Rectangle"/>
            <p:cNvSpPr/>
            <p:nvPr/>
          </p:nvSpPr>
          <p:spPr>
            <a:xfrm>
              <a:off x="0" y="0"/>
              <a:ext cx="9780589" cy="6371352"/>
            </a:xfrm>
            <a:prstGeom prst="rect">
              <a:avLst/>
            </a:prstGeom>
            <a:solidFill>
              <a:srgbClr val="D9D9D9"/>
            </a:solidFill>
            <a:ln w="12700" cap="flat">
              <a:noFill/>
              <a:miter lim="400000"/>
            </a:ln>
            <a:effectLst/>
          </p:spPr>
          <p:txBody>
            <a:bodyPr wrap="square" lIns="45719" tIns="45719" rIns="45719" bIns="45719" numCol="1" anchor="ctr">
              <a:noAutofit/>
            </a:bodyPr>
            <a:lstStyle/>
            <a:p>
              <a:pPr/>
            </a:p>
          </p:txBody>
        </p:sp>
        <p:pic>
          <p:nvPicPr>
            <p:cNvPr id="332" name="image4.jpeg" descr="image4.jpeg"/>
            <p:cNvPicPr>
              <a:picLocks noChangeAspect="1"/>
            </p:cNvPicPr>
            <p:nvPr/>
          </p:nvPicPr>
          <p:blipFill>
            <a:blip r:embed="rId2">
              <a:extLst/>
            </a:blip>
            <a:stretch>
              <a:fillRect/>
            </a:stretch>
          </p:blipFill>
          <p:spPr>
            <a:xfrm>
              <a:off x="0" y="0"/>
              <a:ext cx="9780589" cy="6371352"/>
            </a:xfrm>
            <a:prstGeom prst="rect">
              <a:avLst/>
            </a:prstGeom>
            <a:ln w="12700" cap="flat">
              <a:noFill/>
              <a:miter lim="400000"/>
            </a:ln>
            <a:effectLst/>
          </p:spPr>
        </p:pic>
      </p:grpSp>
      <p:sp>
        <p:nvSpPr>
          <p:cNvPr id="334" name="Title 2"/>
          <p:cNvSpPr txBox="1"/>
          <p:nvPr>
            <p:ph type="title"/>
          </p:nvPr>
        </p:nvSpPr>
        <p:spPr>
          <a:xfrm>
            <a:off x="4793762" y="2380638"/>
            <a:ext cx="7398238" cy="1944000"/>
          </a:xfrm>
          <a:prstGeom prst="rect">
            <a:avLst/>
          </a:prstGeom>
        </p:spPr>
        <p:txBody>
          <a:bodyPr/>
          <a:lstStyle/>
          <a:p>
            <a:pPr defTabSz="877823">
              <a:defRPr b="1" spc="-288" sz="5760">
                <a:latin typeface="+mj-lt"/>
                <a:ea typeface="+mj-ea"/>
                <a:cs typeface="+mj-cs"/>
                <a:sym typeface="Calibri"/>
              </a:defRPr>
            </a:pPr>
            <a:r>
              <a:t>Why choose to protect credentials with </a:t>
            </a:r>
            <a:r>
              <a:rPr>
                <a:solidFill>
                  <a:srgbClr val="00B0F0"/>
                </a:solidFill>
              </a:rPr>
              <a:t>s3cr3tx</a:t>
            </a:r>
            <a:r>
              <a:rPr>
                <a:solidFill>
                  <a:srgbClr val="000000"/>
                </a:solidFill>
              </a:rPr>
              <a:t>?</a:t>
            </a:r>
          </a:p>
        </p:txBody>
      </p:sp>
      <p:sp>
        <p:nvSpPr>
          <p:cNvPr id="335" name="Text Placeholder 13"/>
          <p:cNvSpPr txBox="1"/>
          <p:nvPr>
            <p:ph type="body" sz="quarter" idx="1"/>
          </p:nvPr>
        </p:nvSpPr>
        <p:spPr>
          <a:xfrm>
            <a:off x="4793762" y="4324706"/>
            <a:ext cx="7398239" cy="655090"/>
          </a:xfrm>
          <a:prstGeom prst="rect">
            <a:avLst/>
          </a:prstGeom>
        </p:spPr>
        <p:txBody>
          <a:bodyPr/>
          <a:lstStyle/>
          <a:p>
            <a:pPr>
              <a:defRPr>
                <a:latin typeface="+mj-lt"/>
                <a:ea typeface="+mj-ea"/>
                <a:cs typeface="+mj-cs"/>
                <a:sym typeface="Calibri"/>
              </a:defRPr>
            </a:pPr>
            <a:r>
              <a:t>Comparing existing solutions with </a:t>
            </a:r>
            <a:r>
              <a:rPr>
                <a:solidFill>
                  <a:srgbClr val="00B0F0"/>
                </a:solidFill>
              </a:rPr>
              <a:t>s3cr3tx</a:t>
            </a:r>
            <a:r>
              <a:t> API to protect your credentials</a:t>
            </a:r>
          </a:p>
        </p:txBody>
      </p:sp>
      <p:sp>
        <p:nvSpPr>
          <p:cNvPr id="336" name="Slide Number Placeholder 4"/>
          <p:cNvSpPr txBox="1"/>
          <p:nvPr>
            <p:ph type="sldNum" sz="quarter" idx="2"/>
          </p:nvPr>
        </p:nvSpPr>
        <p:spPr>
          <a:xfrm>
            <a:off x="11760000" y="6498451"/>
            <a:ext cx="432000" cy="177801"/>
          </a:xfrm>
          <a:prstGeom prst="rect">
            <a:avLst/>
          </a:prstGeom>
          <a:solidFill>
            <a:srgbClr val="0D0D0D"/>
          </a:solidFill>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7" name="TextBox 5"/>
          <p:cNvSpPr txBox="1"/>
          <p:nvPr/>
        </p:nvSpPr>
        <p:spPr>
          <a:xfrm>
            <a:off x="10334540" y="6529206"/>
            <a:ext cx="871021" cy="27543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r">
              <a:lnSpc>
                <a:spcPts val="1000"/>
              </a:lnSpc>
              <a:defRPr spc="-100" sz="1600">
                <a:solidFill>
                  <a:schemeClr val="accent1"/>
                </a:solidFill>
                <a:latin typeface="Corbel"/>
                <a:ea typeface="Corbel"/>
                <a:cs typeface="Corbel"/>
                <a:sym typeface="Corbel"/>
              </a:defRPr>
            </a:pPr>
            <a:r>
              <a:t>Gratitech </a:t>
            </a:r>
            <a:b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9" name="Title 1"/>
          <p:cNvSpPr txBox="1"/>
          <p:nvPr>
            <p:ph type="title"/>
          </p:nvPr>
        </p:nvSpPr>
        <p:spPr>
          <a:xfrm>
            <a:off x="431999" y="431999"/>
            <a:ext cx="11340002" cy="432001"/>
          </a:xfrm>
          <a:prstGeom prst="rect">
            <a:avLst/>
          </a:prstGeom>
        </p:spPr>
        <p:txBody>
          <a:bodyPr/>
          <a:lstStyle>
            <a:lvl1pPr defTabSz="850391">
              <a:defRPr spc="-186" sz="2976"/>
            </a:lvl1pPr>
          </a:lstStyle>
          <a:p>
            <a:pPr/>
            <a:r>
              <a:t>Comparison</a:t>
            </a:r>
          </a:p>
        </p:txBody>
      </p:sp>
      <p:sp>
        <p:nvSpPr>
          <p:cNvPr id="340" name="Text Placeholder 2"/>
          <p:cNvSpPr txBox="1"/>
          <p:nvPr>
            <p:ph type="body" sz="quarter" idx="1"/>
          </p:nvPr>
        </p:nvSpPr>
        <p:spPr>
          <a:xfrm>
            <a:off x="431800" y="1008000"/>
            <a:ext cx="8994900" cy="699970"/>
          </a:xfrm>
          <a:prstGeom prst="rect">
            <a:avLst/>
          </a:prstGeom>
        </p:spPr>
        <p:txBody>
          <a:bodyPr/>
          <a:lstStyle/>
          <a:p>
            <a:pPr>
              <a:defRPr>
                <a:latin typeface="+mj-lt"/>
                <a:ea typeface="+mj-ea"/>
                <a:cs typeface="+mj-cs"/>
                <a:sym typeface="Calibri"/>
              </a:defRPr>
            </a:pPr>
            <a:r>
              <a:t>Before we show you how to use </a:t>
            </a:r>
            <a:r>
              <a:rPr b="1">
                <a:solidFill>
                  <a:srgbClr val="00B0F0"/>
                </a:solidFill>
              </a:rPr>
              <a:t>s3cr3tx</a:t>
            </a:r>
            <a:r>
              <a:t> let's compare it to other competing solutions in the market</a:t>
            </a:r>
            <a:r>
              <a:rPr>
                <a:latin typeface="Candara"/>
                <a:ea typeface="Candara"/>
                <a:cs typeface="Candara"/>
                <a:sym typeface="Candara"/>
              </a:rPr>
              <a:t> that have been used to try to solve the same problem</a:t>
            </a:r>
          </a:p>
        </p:txBody>
      </p:sp>
      <p:sp>
        <p:nvSpPr>
          <p:cNvPr id="341" name="Text Placeholder 3"/>
          <p:cNvSpPr/>
          <p:nvPr>
            <p:ph type="body" idx="21"/>
          </p:nvPr>
        </p:nvSpPr>
        <p:spPr>
          <a:xfrm>
            <a:off x="431999" y="1764676"/>
            <a:ext cx="5472002" cy="360001"/>
          </a:xfrm>
          <a:prstGeom prst="rect">
            <a:avLst/>
          </a:prstGeom>
          <a:extLst>
            <a:ext uri="{C572A759-6A51-4108-AA02-DFA0A04FC94B}">
              <ma14:wrappingTextBoxFlag xmlns:ma14="http://schemas.microsoft.com/office/mac/drawingml/2011/main" val="1"/>
            </a:ext>
          </a:extLst>
        </p:spPr>
        <p:txBody>
          <a:bodyPr/>
          <a:lstStyle/>
          <a:p>
            <a:pPr marL="0" indent="0">
              <a:buSzTx/>
              <a:buFontTx/>
              <a:buNone/>
              <a:defRPr b="1" sz="2000"/>
            </a:pPr>
            <a:r>
              <a:t>Gratitech's </a:t>
            </a:r>
            <a:r>
              <a:rPr>
                <a:solidFill>
                  <a:srgbClr val="00B0F0"/>
                </a:solidFill>
                <a:latin typeface="+mj-lt"/>
                <a:ea typeface="+mj-ea"/>
                <a:cs typeface="+mj-cs"/>
                <a:sym typeface="Calibri"/>
              </a:rPr>
              <a:t>s3cr3tx</a:t>
            </a:r>
          </a:p>
        </p:txBody>
      </p:sp>
      <p:sp>
        <p:nvSpPr>
          <p:cNvPr id="342" name="Content Placeholder 4"/>
          <p:cNvSpPr txBox="1"/>
          <p:nvPr/>
        </p:nvSpPr>
        <p:spPr>
          <a:xfrm>
            <a:off x="431999" y="2494763"/>
            <a:ext cx="5518894" cy="337696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253364" indent="-253364" defTabSz="868680">
              <a:lnSpc>
                <a:spcPct val="90000"/>
              </a:lnSpc>
              <a:spcBef>
                <a:spcPts val="900"/>
              </a:spcBef>
              <a:buSzPct val="100000"/>
              <a:buFont typeface="Arial"/>
              <a:buChar char="•"/>
              <a:defRPr sz="1330">
                <a:solidFill>
                  <a:srgbClr val="404040"/>
                </a:solidFill>
                <a:latin typeface="+mj-lt"/>
                <a:ea typeface="+mj-ea"/>
                <a:cs typeface="+mj-cs"/>
                <a:sym typeface="Calibri"/>
              </a:defRPr>
            </a:pPr>
            <a:r>
              <a:t>Trusted, simple, custom, tailor made, specialized, easy to implement, open-source, field-tested and production AppSec solution to protect credentials stored in source code or configuration files</a:t>
            </a:r>
          </a:p>
          <a:p>
            <a:pPr marL="253364" indent="-253364" defTabSz="868680">
              <a:lnSpc>
                <a:spcPct val="90000"/>
              </a:lnSpc>
              <a:spcBef>
                <a:spcPts val="900"/>
              </a:spcBef>
              <a:buSzPct val="100000"/>
              <a:buFont typeface="Arial"/>
              <a:buChar char="•"/>
              <a:defRPr sz="1330">
                <a:solidFill>
                  <a:srgbClr val="404040"/>
                </a:solidFill>
                <a:latin typeface="+mj-lt"/>
                <a:ea typeface="+mj-ea"/>
                <a:cs typeface="+mj-cs"/>
                <a:sym typeface="Calibri"/>
              </a:defRPr>
            </a:pPr>
            <a:r>
              <a:t>Created by an AppSec SME, senior software engineer, and trusted senior technology and security advisor to remediate vulnerabilities simply and securely in any environment (ex: development thru production environments).</a:t>
            </a:r>
          </a:p>
          <a:p>
            <a:pPr marL="253364" indent="-253364" defTabSz="868680">
              <a:lnSpc>
                <a:spcPct val="90000"/>
              </a:lnSpc>
              <a:spcBef>
                <a:spcPts val="900"/>
              </a:spcBef>
              <a:buSzPct val="100000"/>
              <a:buFont typeface="Arial"/>
              <a:buChar char="•"/>
              <a:defRPr sz="1330">
                <a:solidFill>
                  <a:srgbClr val="404040"/>
                </a:solidFill>
                <a:latin typeface="+mj-lt"/>
                <a:ea typeface="+mj-ea"/>
                <a:cs typeface="+mj-cs"/>
                <a:sym typeface="Calibri"/>
              </a:defRPr>
            </a:pPr>
            <a:r>
              <a:t>Trusted solution and risk control of global enterprises, application security unicorn startups with valuations over a billion dollars and US federal government agencies with multibillion dollars and multi trillion dollars in assets.</a:t>
            </a:r>
          </a:p>
          <a:p>
            <a:pPr marL="253364" indent="-253364" defTabSz="868680">
              <a:lnSpc>
                <a:spcPct val="90000"/>
              </a:lnSpc>
              <a:spcBef>
                <a:spcPts val="900"/>
              </a:spcBef>
              <a:buSzPct val="100000"/>
              <a:buFont typeface="Arial"/>
              <a:buChar char="•"/>
              <a:defRPr sz="1330">
                <a:solidFill>
                  <a:srgbClr val="404040"/>
                </a:solidFill>
                <a:latin typeface="+mj-lt"/>
                <a:ea typeface="+mj-ea"/>
                <a:cs typeface="+mj-cs"/>
                <a:sym typeface="Calibri"/>
              </a:defRPr>
            </a:pPr>
            <a:r>
              <a:t>Backed by a company and AppSec SME that has been trusted to protect over $5 trillion in assets for global organizations, Application Security unicorn startups with valuations over a billion dollars, and US government agencies. </a:t>
            </a:r>
          </a:p>
          <a:p>
            <a:pPr marL="253364" indent="-253364" defTabSz="868680">
              <a:lnSpc>
                <a:spcPct val="90000"/>
              </a:lnSpc>
              <a:spcBef>
                <a:spcPts val="900"/>
              </a:spcBef>
              <a:buSzPct val="100000"/>
              <a:buFont typeface="Arial"/>
              <a:buChar char="•"/>
              <a:defRPr sz="1330">
                <a:solidFill>
                  <a:srgbClr val="404040"/>
                </a:solidFill>
                <a:latin typeface="+mj-lt"/>
                <a:ea typeface="+mj-ea"/>
                <a:cs typeface="+mj-cs"/>
                <a:sym typeface="Calibri"/>
              </a:defRPr>
            </a:pPr>
            <a:r>
              <a:t>Platform and language agnostic</a:t>
            </a:r>
          </a:p>
        </p:txBody>
      </p:sp>
      <p:sp>
        <p:nvSpPr>
          <p:cNvPr id="343" name="Text Placeholder 5"/>
          <p:cNvSpPr/>
          <p:nvPr>
            <p:ph type="body" idx="22"/>
          </p:nvPr>
        </p:nvSpPr>
        <p:spPr>
          <a:xfrm>
            <a:off x="6346892" y="1765200"/>
            <a:ext cx="5472001" cy="358776"/>
          </a:xfrm>
          <a:prstGeom prst="rect">
            <a:avLst/>
          </a:prstGeom>
          <a:extLst>
            <a:ext uri="{C572A759-6A51-4108-AA02-DFA0A04FC94B}">
              <ma14:wrappingTextBoxFlag xmlns:ma14="http://schemas.microsoft.com/office/mac/drawingml/2011/main" val="1"/>
            </a:ext>
          </a:extLst>
        </p:spPr>
        <p:txBody>
          <a:bodyPr/>
          <a:lstStyle>
            <a:lvl1pPr marL="0" indent="0">
              <a:buSzTx/>
              <a:buFontTx/>
              <a:buNone/>
              <a:defRPr b="1" sz="2400"/>
            </a:lvl1pPr>
          </a:lstStyle>
          <a:p>
            <a:pPr/>
            <a:r>
              <a:t>PAM (Privileged Access Management)</a:t>
            </a:r>
          </a:p>
        </p:txBody>
      </p:sp>
      <p:sp>
        <p:nvSpPr>
          <p:cNvPr id="344" name="Text Placeholder 6"/>
          <p:cNvSpPr/>
          <p:nvPr>
            <p:ph type="body" idx="23"/>
          </p:nvPr>
        </p:nvSpPr>
        <p:spPr>
          <a:xfrm>
            <a:off x="6288163" y="2491938"/>
            <a:ext cx="5472114" cy="3379037"/>
          </a:xfrm>
          <a:prstGeom prst="rect">
            <a:avLst/>
          </a:prstGeom>
          <a:extLst>
            <a:ext uri="{C572A759-6A51-4108-AA02-DFA0A04FC94B}">
              <ma14:wrappingTextBoxFlag xmlns:ma14="http://schemas.microsoft.com/office/mac/drawingml/2011/main" val="1"/>
            </a:ext>
          </a:extLst>
        </p:spPr>
        <p:txBody>
          <a:bodyPr/>
          <a:lstStyle/>
          <a:p>
            <a:pPr marL="261365" indent="-261365" defTabSz="896111">
              <a:spcBef>
                <a:spcPts val="900"/>
              </a:spcBef>
              <a:defRPr sz="1764"/>
            </a:pPr>
            <a:r>
              <a:t>PAM is a complex, error-proned, difficult to implement, frustrating, unintended, non-specific solution to this problem for developers AppSec SMEs and infrastructure engineers</a:t>
            </a:r>
          </a:p>
          <a:p>
            <a:pPr lvl="1" marL="532066" indent="-270700" defTabSz="896111">
              <a:spcBef>
                <a:spcPts val="400"/>
              </a:spcBef>
              <a:defRPr sz="1568"/>
            </a:pPr>
            <a:r>
              <a:t>In practice, PAM normally ends up being a mirage or labyrinth for the goal of protecting credentials stored in source code or configuration files for developers, infrastructure engineers and AppSec SMEs.</a:t>
            </a:r>
          </a:p>
          <a:p>
            <a:pPr lvl="1" marL="532066" indent="-270700" defTabSz="896111">
              <a:spcBef>
                <a:spcPts val="400"/>
              </a:spcBef>
              <a:defRPr sz="1568"/>
            </a:pPr>
            <a:r>
              <a:t>Developers, Application Security Architects/Engineers, Infrastructure Engineers, and DevSecOps Engineers experience a lot of red tape and digital blockers when trying to use PAM to solve the problem they are facing in modern DevSecOps processes and organizations these days which leave organizations and individuals vulnerable to this critical vulnerability.</a:t>
            </a:r>
          </a:p>
        </p:txBody>
      </p:sp>
      <p:sp>
        <p:nvSpPr>
          <p:cNvPr id="345" name="Slide Number Placeholder 7"/>
          <p:cNvSpPr txBox="1"/>
          <p:nvPr>
            <p:ph type="sldNum" sz="quarter" idx="2"/>
          </p:nvPr>
        </p:nvSpPr>
        <p:spPr>
          <a:xfrm>
            <a:off x="11760000" y="6498451"/>
            <a:ext cx="432000" cy="177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6" name="Rectangle 11"/>
          <p:cNvSpPr/>
          <p:nvPr/>
        </p:nvSpPr>
        <p:spPr>
          <a:xfrm>
            <a:off x="431799" y="1666563"/>
            <a:ext cx="2007623" cy="91379"/>
          </a:xfrm>
          <a:prstGeom prst="rect">
            <a:avLst/>
          </a:prstGeom>
          <a:solidFill>
            <a:schemeClr val="accent1"/>
          </a:solidFill>
          <a:ln w="12700">
            <a:miter lim="400000"/>
          </a:ln>
        </p:spPr>
        <p:txBody>
          <a:bodyPr lIns="45719" rIns="45719" anchor="ctr"/>
          <a:lstStyle/>
          <a:p>
            <a:pPr>
              <a:defRPr>
                <a:solidFill>
                  <a:srgbClr val="FFFFFF"/>
                </a:solidFill>
              </a:defRPr>
            </a:pPr>
          </a:p>
        </p:txBody>
      </p:sp>
      <p:sp>
        <p:nvSpPr>
          <p:cNvPr id="347" name="Straight Connector 10"/>
          <p:cNvSpPr/>
          <p:nvPr/>
        </p:nvSpPr>
        <p:spPr>
          <a:xfrm flipH="1">
            <a:off x="6095999" y="2363035"/>
            <a:ext cx="1" cy="2411330"/>
          </a:xfrm>
          <a:prstGeom prst="line">
            <a:avLst/>
          </a:prstGeom>
          <a:ln w="6350">
            <a:solidFill>
              <a:srgbClr val="F2F2F2"/>
            </a:solidFill>
            <a:miter/>
          </a:ln>
        </p:spPr>
        <p:txBody>
          <a:bodyPr lIns="45719" rIns="45719"/>
          <a:lstStyle/>
          <a:p>
            <a:pPr/>
          </a:p>
        </p:txBody>
      </p:sp>
      <p:sp>
        <p:nvSpPr>
          <p:cNvPr id="348" name="Rectangle 12"/>
          <p:cNvSpPr/>
          <p:nvPr/>
        </p:nvSpPr>
        <p:spPr>
          <a:xfrm>
            <a:off x="6288163" y="1666563"/>
            <a:ext cx="4997006" cy="91379"/>
          </a:xfrm>
          <a:prstGeom prst="rect">
            <a:avLst/>
          </a:prstGeom>
          <a:solidFill>
            <a:schemeClr val="accent3"/>
          </a:solidFill>
          <a:ln w="12700">
            <a:miter lim="400000"/>
          </a:ln>
        </p:spPr>
        <p:txBody>
          <a:bodyPr lIns="45719" rIns="45719" anchor="ctr"/>
          <a:lstStyle/>
          <a:p>
            <a:pPr>
              <a:defRPr>
                <a:solidFill>
                  <a:srgbClr val="FFFFFF"/>
                </a:solidFill>
              </a:defRPr>
            </a:pPr>
          </a:p>
        </p:txBody>
      </p:sp>
      <p:sp>
        <p:nvSpPr>
          <p:cNvPr id="349" name="TextBox 13"/>
          <p:cNvSpPr txBox="1"/>
          <p:nvPr/>
        </p:nvSpPr>
        <p:spPr>
          <a:xfrm>
            <a:off x="10193863" y="6556088"/>
            <a:ext cx="1175821" cy="17477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a:lnSpc>
                <a:spcPts val="1000"/>
              </a:lnSpc>
              <a:defRPr spc="-100" sz="2500">
                <a:solidFill>
                  <a:schemeClr val="accent1"/>
                </a:solidFill>
                <a:latin typeface="Corbel"/>
                <a:ea typeface="Corbel"/>
                <a:cs typeface="Corbel"/>
                <a:sym typeface="Corbel"/>
              </a:defRPr>
            </a:lvl1pPr>
          </a:lstStyle>
          <a:p>
            <a:pPr/>
            <a:r>
              <a:t>Gratitech</a:t>
            </a:r>
          </a:p>
        </p:txBody>
      </p:sp>
      <p:sp>
        <p:nvSpPr>
          <p:cNvPr id="350" name="Rectangle 8"/>
          <p:cNvSpPr/>
          <p:nvPr/>
        </p:nvSpPr>
        <p:spPr>
          <a:xfrm>
            <a:off x="6288163" y="2112038"/>
            <a:ext cx="4997006" cy="126548"/>
          </a:xfrm>
          <a:prstGeom prst="rect">
            <a:avLst/>
          </a:prstGeom>
          <a:solidFill>
            <a:schemeClr val="accent3"/>
          </a:solidFill>
          <a:ln w="12700">
            <a:miter lim="400000"/>
          </a:ln>
        </p:spPr>
        <p:txBody>
          <a:bodyPr lIns="45719" rIns="45719" anchor="ctr"/>
          <a:lstStyle/>
          <a:p>
            <a:pPr>
              <a:defRPr>
                <a:solidFill>
                  <a:srgbClr val="FFFFFF"/>
                </a:solidFill>
              </a:defRPr>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54" name="Picture Placeholder 22"/>
          <p:cNvGrpSpPr/>
          <p:nvPr/>
        </p:nvGrpSpPr>
        <p:grpSpPr>
          <a:xfrm>
            <a:off x="2411411" y="0"/>
            <a:ext cx="9780590" cy="6371352"/>
            <a:chOff x="0" y="0"/>
            <a:chExt cx="9780589" cy="6371351"/>
          </a:xfrm>
        </p:grpSpPr>
        <p:sp>
          <p:nvSpPr>
            <p:cNvPr id="352" name="Rectangle"/>
            <p:cNvSpPr/>
            <p:nvPr/>
          </p:nvSpPr>
          <p:spPr>
            <a:xfrm>
              <a:off x="0" y="0"/>
              <a:ext cx="9780589" cy="6371352"/>
            </a:xfrm>
            <a:prstGeom prst="rect">
              <a:avLst/>
            </a:prstGeom>
            <a:solidFill>
              <a:srgbClr val="D9D9D9"/>
            </a:solidFill>
            <a:ln w="12700" cap="flat">
              <a:noFill/>
              <a:miter lim="400000"/>
            </a:ln>
            <a:effectLst/>
          </p:spPr>
          <p:txBody>
            <a:bodyPr wrap="square" lIns="45719" tIns="45719" rIns="45719" bIns="45719" numCol="1" anchor="ctr">
              <a:noAutofit/>
            </a:bodyPr>
            <a:lstStyle/>
            <a:p>
              <a:pPr/>
            </a:p>
          </p:txBody>
        </p:sp>
        <p:pic>
          <p:nvPicPr>
            <p:cNvPr id="353" name="image5.jpeg" descr="image5.jpeg"/>
            <p:cNvPicPr>
              <a:picLocks noChangeAspect="1"/>
            </p:cNvPicPr>
            <p:nvPr/>
          </p:nvPicPr>
          <p:blipFill>
            <a:blip r:embed="rId2">
              <a:extLst/>
            </a:blip>
            <a:srcRect l="209" t="0" r="208" b="0"/>
            <a:stretch>
              <a:fillRect/>
            </a:stretch>
          </p:blipFill>
          <p:spPr>
            <a:xfrm>
              <a:off x="-1" y="0"/>
              <a:ext cx="9780590" cy="6371352"/>
            </a:xfrm>
            <a:prstGeom prst="rect">
              <a:avLst/>
            </a:prstGeom>
            <a:ln w="12700" cap="flat">
              <a:noFill/>
              <a:miter lim="400000"/>
            </a:ln>
            <a:effectLst/>
          </p:spPr>
        </p:pic>
      </p:grpSp>
      <p:sp>
        <p:nvSpPr>
          <p:cNvPr id="355" name="Title 2"/>
          <p:cNvSpPr txBox="1"/>
          <p:nvPr>
            <p:ph type="title"/>
          </p:nvPr>
        </p:nvSpPr>
        <p:spPr>
          <a:xfrm>
            <a:off x="-1701" y="2156225"/>
            <a:ext cx="6018454" cy="1958401"/>
          </a:xfrm>
          <a:prstGeom prst="rect">
            <a:avLst/>
          </a:prstGeom>
        </p:spPr>
        <p:txBody>
          <a:bodyPr/>
          <a:lstStyle/>
          <a:p>
            <a:pPr defTabSz="896111">
              <a:defRPr b="1" spc="-294" sz="5880">
                <a:latin typeface="+mj-lt"/>
                <a:ea typeface="+mj-ea"/>
                <a:cs typeface="+mj-cs"/>
                <a:sym typeface="Calibri"/>
              </a:defRPr>
            </a:pPr>
            <a:r>
              <a:t>Protect credentials with </a:t>
            </a:r>
            <a:r>
              <a:rPr>
                <a:solidFill>
                  <a:srgbClr val="00B0F0"/>
                </a:solidFill>
              </a:rPr>
              <a:t>s3cr3tx</a:t>
            </a:r>
          </a:p>
        </p:txBody>
      </p:sp>
      <p:sp>
        <p:nvSpPr>
          <p:cNvPr id="356" name="Text Placeholder 9"/>
          <p:cNvSpPr txBox="1"/>
          <p:nvPr>
            <p:ph type="body" sz="quarter" idx="1"/>
          </p:nvPr>
        </p:nvSpPr>
        <p:spPr>
          <a:xfrm>
            <a:off x="-1" y="4110759"/>
            <a:ext cx="5102597" cy="1100566"/>
          </a:xfrm>
          <a:prstGeom prst="rect">
            <a:avLst/>
          </a:prstGeom>
        </p:spPr>
        <p:txBody>
          <a:bodyPr/>
          <a:lstStyle/>
          <a:p>
            <a:pPr/>
            <a:r>
              <a:t>Getting up and running with </a:t>
            </a:r>
            <a:r>
              <a:rPr>
                <a:solidFill>
                  <a:srgbClr val="00B0F0"/>
                </a:solidFill>
                <a:latin typeface="+mj-lt"/>
                <a:ea typeface="+mj-ea"/>
                <a:cs typeface="+mj-cs"/>
                <a:sym typeface="Calibri"/>
              </a:rPr>
              <a:t>s3cr3tx</a:t>
            </a:r>
            <a:r>
              <a:t> API</a:t>
            </a:r>
          </a:p>
        </p:txBody>
      </p:sp>
      <p:sp>
        <p:nvSpPr>
          <p:cNvPr id="357" name="Slide Number Placeholder 4"/>
          <p:cNvSpPr txBox="1"/>
          <p:nvPr>
            <p:ph type="sldNum" sz="quarter" idx="2"/>
          </p:nvPr>
        </p:nvSpPr>
        <p:spPr>
          <a:xfrm>
            <a:off x="11760000" y="6498451"/>
            <a:ext cx="432000" cy="177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8" name="TextBox 5"/>
          <p:cNvSpPr txBox="1"/>
          <p:nvPr/>
        </p:nvSpPr>
        <p:spPr>
          <a:xfrm>
            <a:off x="10111802" y="6585395"/>
            <a:ext cx="1234436" cy="17477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r">
              <a:lnSpc>
                <a:spcPts val="1000"/>
              </a:lnSpc>
              <a:defRPr spc="-100" sz="2500">
                <a:solidFill>
                  <a:schemeClr val="accent1"/>
                </a:solidFill>
                <a:latin typeface="Corbel"/>
                <a:ea typeface="Corbel"/>
                <a:cs typeface="Corbel"/>
                <a:sym typeface="Corbel"/>
              </a:defRPr>
            </a:pPr>
            <a:r>
              <a:t>Gratitech</a:t>
            </a:r>
            <a:r>
              <a:rPr sz="1600"/>
              <a:t>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0" name="Title 1"/>
          <p:cNvSpPr txBox="1"/>
          <p:nvPr>
            <p:ph type="title"/>
          </p:nvPr>
        </p:nvSpPr>
        <p:spPr>
          <a:prstGeom prst="rect">
            <a:avLst/>
          </a:prstGeom>
        </p:spPr>
        <p:txBody>
          <a:bodyPr/>
          <a:lstStyle/>
          <a:p>
            <a:pPr defTabSz="822959">
              <a:defRPr spc="-180" sz="2880"/>
            </a:pPr>
            <a:r>
              <a:t>Pricing and Gratitech's projected profit scenarios for </a:t>
            </a:r>
            <a:r>
              <a:rPr b="1">
                <a:solidFill>
                  <a:srgbClr val="00B0F0"/>
                </a:solidFill>
                <a:latin typeface="+mj-lt"/>
                <a:ea typeface="+mj-ea"/>
                <a:cs typeface="+mj-cs"/>
                <a:sym typeface="Calibri"/>
              </a:rPr>
              <a:t>s3cr3tx</a:t>
            </a:r>
            <a:r>
              <a:t>:</a:t>
            </a:r>
          </a:p>
        </p:txBody>
      </p:sp>
      <p:sp>
        <p:nvSpPr>
          <p:cNvPr id="361" name="Text Placeholder 2"/>
          <p:cNvSpPr txBox="1"/>
          <p:nvPr>
            <p:ph type="body" sz="quarter" idx="1"/>
          </p:nvPr>
        </p:nvSpPr>
        <p:spPr>
          <a:xfrm>
            <a:off x="384907" y="867323"/>
            <a:ext cx="11339515" cy="360001"/>
          </a:xfrm>
          <a:prstGeom prst="rect">
            <a:avLst/>
          </a:prstGeom>
        </p:spPr>
        <p:txBody>
          <a:bodyPr/>
          <a:lstStyle/>
          <a:p>
            <a:pPr defTabSz="795527">
              <a:spcBef>
                <a:spcPts val="800"/>
              </a:spcBef>
              <a:defRPr sz="1392">
                <a:solidFill>
                  <a:srgbClr val="00B0F0"/>
                </a:solidFill>
                <a:latin typeface="+mj-lt"/>
                <a:ea typeface="+mj-ea"/>
                <a:cs typeface="+mj-cs"/>
                <a:sym typeface="Calibri"/>
              </a:defRPr>
            </a:pPr>
            <a:r>
              <a:t>S3cr3tx</a:t>
            </a:r>
            <a:r>
              <a:rPr>
                <a:solidFill>
                  <a:srgbClr val="404040"/>
                </a:solidFill>
              </a:rPr>
              <a:t> can be used in applications on-premise, in the cloud, and on endpoint devices and IoT devices to protect credentials. Prices listed below are for annual software assurance subscriptions.</a:t>
            </a:r>
          </a:p>
        </p:txBody>
      </p:sp>
      <p:sp>
        <p:nvSpPr>
          <p:cNvPr id="362" name="Slide Number Placeholder 5"/>
          <p:cNvSpPr txBox="1"/>
          <p:nvPr>
            <p:ph type="sldNum" sz="quarter" idx="2"/>
          </p:nvPr>
        </p:nvSpPr>
        <p:spPr>
          <a:xfrm>
            <a:off x="11760000" y="6498451"/>
            <a:ext cx="432000" cy="177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363" name="Table 3"/>
          <p:cNvGraphicFramePr/>
          <p:nvPr/>
        </p:nvGraphicFramePr>
        <p:xfrm>
          <a:off x="373185" y="1392106"/>
          <a:ext cx="11339500" cy="4936957"/>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1619930"/>
                <a:gridCol w="1266092"/>
                <a:gridCol w="1570892"/>
                <a:gridCol w="1606059"/>
                <a:gridCol w="1617784"/>
                <a:gridCol w="1406769"/>
                <a:gridCol w="2251973"/>
              </a:tblGrid>
              <a:tr h="793041">
                <a:tc>
                  <a:txBody>
                    <a:bodyPr/>
                    <a:lstStyle/>
                    <a:p>
                      <a:pPr>
                        <a:defRPr sz="1800">
                          <a:sym typeface="Candara"/>
                        </a:defRPr>
                      </a:pPr>
                    </a:p>
                  </a:txBody>
                  <a:tcPr marL="45720" marR="45720" marT="45720" marB="45720" anchor="t" anchorCtr="0" horzOverflow="overflow">
                    <a:lnL w="12700">
                      <a:miter lim="400000"/>
                    </a:lnL>
                    <a:lnR w="12700">
                      <a:miter lim="400000"/>
                    </a:lnR>
                    <a:lnT w="12700">
                      <a:miter lim="400000"/>
                    </a:lnT>
                    <a:lnB w="12700">
                      <a:miter lim="400000"/>
                    </a:lnB>
                    <a:solidFill>
                      <a:srgbClr val="262626"/>
                    </a:solidFill>
                  </a:tcPr>
                </a:tc>
                <a:tc>
                  <a:txBody>
                    <a:bodyPr/>
                    <a:lstStyle/>
                    <a:p>
                      <a:pPr>
                        <a:defRPr b="0" sz="1800">
                          <a:solidFill>
                            <a:srgbClr val="000000"/>
                          </a:solidFill>
                        </a:defRPr>
                      </a:pPr>
                      <a:r>
                        <a:rPr sz="1600">
                          <a:solidFill>
                            <a:srgbClr val="FFFFFF"/>
                          </a:solidFill>
                          <a:latin typeface="Corbel"/>
                          <a:ea typeface="Corbel"/>
                          <a:cs typeface="Corbel"/>
                        </a:rPr>
                        <a:t>Licensed Users</a:t>
                      </a:r>
                    </a:p>
                  </a:txBody>
                  <a:tcPr marL="45720" marR="45720" marT="45720" marB="45720" anchor="t" anchorCtr="0" horzOverflow="overflow">
                    <a:lnL w="12700">
                      <a:miter lim="400000"/>
                    </a:lnL>
                    <a:lnR w="12700">
                      <a:solidFill>
                        <a:srgbClr val="000000"/>
                      </a:solidFill>
                    </a:lnR>
                    <a:lnT w="12700">
                      <a:miter lim="400000"/>
                    </a:lnT>
                    <a:lnB w="12700">
                      <a:miter lim="400000"/>
                    </a:lnB>
                    <a:solidFill>
                      <a:srgbClr val="404040"/>
                    </a:solidFill>
                  </a:tcPr>
                </a:tc>
                <a:tc>
                  <a:txBody>
                    <a:bodyPr/>
                    <a:lstStyle/>
                    <a:p>
                      <a:pPr>
                        <a:defRPr b="0" sz="1800">
                          <a:solidFill>
                            <a:srgbClr val="000000"/>
                          </a:solidFill>
                        </a:defRPr>
                      </a:pPr>
                      <a:r>
                        <a:rPr sz="1600">
                          <a:solidFill>
                            <a:srgbClr val="FFFFFF"/>
                          </a:solidFill>
                          <a:latin typeface="Corbel"/>
                          <a:ea typeface="Corbel"/>
                          <a:cs typeface="Corbel"/>
                        </a:rPr>
                        <a:t>Licensed Devices</a:t>
                      </a:r>
                    </a:p>
                  </a:txBody>
                  <a:tcPr marL="45720" marR="45720" marT="45720" marB="45720" anchor="t" anchorCtr="0" horzOverflow="overflow">
                    <a:lnL w="12700">
                      <a:solidFill>
                        <a:srgbClr val="000000"/>
                      </a:solidFill>
                    </a:lnL>
                    <a:lnR w="12700">
                      <a:solidFill>
                        <a:srgbClr val="000000"/>
                      </a:solidFill>
                    </a:lnR>
                    <a:lnT w="12700">
                      <a:miter lim="400000"/>
                    </a:lnT>
                    <a:lnB w="12700">
                      <a:miter lim="400000"/>
                    </a:lnB>
                    <a:solidFill>
                      <a:srgbClr val="404040"/>
                    </a:solidFill>
                  </a:tcPr>
                </a:tc>
                <a:tc>
                  <a:txBody>
                    <a:bodyPr/>
                    <a:lstStyle/>
                    <a:p>
                      <a:pPr>
                        <a:defRPr b="0" sz="1800">
                          <a:solidFill>
                            <a:srgbClr val="000000"/>
                          </a:solidFill>
                        </a:defRPr>
                      </a:pPr>
                      <a:r>
                        <a:rPr sz="1600">
                          <a:solidFill>
                            <a:srgbClr val="FFFFFF"/>
                          </a:solidFill>
                          <a:latin typeface="Corbel"/>
                          <a:ea typeface="Corbel"/>
                          <a:cs typeface="Corbel"/>
                        </a:rPr>
                        <a:t>Developers</a:t>
                      </a:r>
                    </a:p>
                  </a:txBody>
                  <a:tcPr marL="45720" marR="45720" marT="45720" marB="45720" anchor="t" anchorCtr="0" horzOverflow="overflow">
                    <a:lnL w="12700">
                      <a:solidFill>
                        <a:srgbClr val="000000"/>
                      </a:solidFill>
                    </a:lnL>
                    <a:lnR w="12700">
                      <a:solidFill>
                        <a:srgbClr val="000000"/>
                      </a:solidFill>
                    </a:lnR>
                    <a:lnT w="12700">
                      <a:miter lim="400000"/>
                    </a:lnT>
                    <a:lnB w="12700">
                      <a:miter lim="400000"/>
                    </a:lnB>
                    <a:solidFill>
                      <a:srgbClr val="404040"/>
                    </a:solidFill>
                  </a:tcPr>
                </a:tc>
                <a:tc>
                  <a:txBody>
                    <a:bodyPr/>
                    <a:lstStyle/>
                    <a:p>
                      <a:pPr>
                        <a:defRPr b="0" sz="1800">
                          <a:solidFill>
                            <a:srgbClr val="000000"/>
                          </a:solidFill>
                        </a:defRPr>
                      </a:pPr>
                      <a:r>
                        <a:rPr sz="1600">
                          <a:solidFill>
                            <a:srgbClr val="FFFFFF"/>
                          </a:solidFill>
                          <a:latin typeface="Corbel"/>
                          <a:ea typeface="Corbel"/>
                          <a:cs typeface="Corbel"/>
                        </a:rPr>
                        <a:t>Included  Support Tickets/Calls</a:t>
                      </a:r>
                    </a:p>
                  </a:txBody>
                  <a:tcPr marL="45720" marR="45720" marT="45720" marB="45720" anchor="t" anchorCtr="0" horzOverflow="overflow">
                    <a:lnL w="12700">
                      <a:solidFill>
                        <a:srgbClr val="000000"/>
                      </a:solidFill>
                    </a:lnL>
                    <a:lnR w="12700">
                      <a:solidFill>
                        <a:srgbClr val="000000"/>
                      </a:solidFill>
                    </a:lnR>
                    <a:lnT w="12700">
                      <a:miter lim="400000"/>
                    </a:lnT>
                    <a:lnB w="12700">
                      <a:miter lim="400000"/>
                    </a:lnB>
                    <a:solidFill>
                      <a:srgbClr val="404040"/>
                    </a:solidFill>
                  </a:tcPr>
                </a:tc>
                <a:tc>
                  <a:txBody>
                    <a:bodyPr/>
                    <a:lstStyle/>
                    <a:p>
                      <a:pPr>
                        <a:defRPr b="0" sz="1800">
                          <a:solidFill>
                            <a:srgbClr val="000000"/>
                          </a:solidFill>
                        </a:defRPr>
                      </a:pPr>
                      <a:r>
                        <a:rPr sz="1600">
                          <a:solidFill>
                            <a:srgbClr val="FFFFFF"/>
                          </a:solidFill>
                          <a:latin typeface="Corbel"/>
                          <a:ea typeface="Corbel"/>
                          <a:cs typeface="Corbel"/>
                        </a:rPr>
                        <a:t>Cost</a:t>
                      </a:r>
                    </a:p>
                  </a:txBody>
                  <a:tcPr marL="45720" marR="45720" marT="45720" marB="45720" anchor="t" anchorCtr="0" horzOverflow="overflow">
                    <a:lnL w="12700">
                      <a:solidFill>
                        <a:srgbClr val="000000"/>
                      </a:solidFill>
                    </a:lnL>
                    <a:lnR w="12700">
                      <a:solidFill>
                        <a:srgbClr val="000000"/>
                      </a:solidFill>
                    </a:lnR>
                    <a:lnT w="12700">
                      <a:miter lim="400000"/>
                    </a:lnT>
                    <a:lnB w="12700">
                      <a:miter lim="400000"/>
                    </a:lnB>
                    <a:solidFill>
                      <a:srgbClr val="404040"/>
                    </a:solidFill>
                  </a:tcPr>
                </a:tc>
                <a:tc>
                  <a:txBody>
                    <a:bodyPr/>
                    <a:lstStyle/>
                    <a:p>
                      <a:pPr>
                        <a:defRPr b="0" sz="1800">
                          <a:solidFill>
                            <a:srgbClr val="000000"/>
                          </a:solidFill>
                        </a:defRPr>
                      </a:pPr>
                      <a:r>
                        <a:rPr sz="1600">
                          <a:solidFill>
                            <a:srgbClr val="FFFFFF"/>
                          </a:solidFill>
                          <a:latin typeface="Corbel"/>
                          <a:ea typeface="Corbel"/>
                          <a:cs typeface="Corbel"/>
                        </a:rPr>
                        <a:t>Itemized  Projected Annual  Profit from individual unit sale</a:t>
                      </a:r>
                    </a:p>
                  </a:txBody>
                  <a:tcPr marL="45720" marR="45720" marT="45720" marB="45720" anchor="t" anchorCtr="0" horzOverflow="overflow">
                    <a:lnL w="12700">
                      <a:solidFill>
                        <a:srgbClr val="000000"/>
                      </a:solidFill>
                    </a:lnL>
                    <a:lnR w="12700">
                      <a:miter lim="400000"/>
                    </a:lnR>
                    <a:lnT w="12700">
                      <a:miter lim="400000"/>
                    </a:lnT>
                    <a:lnB w="12700">
                      <a:miter lim="400000"/>
                    </a:lnB>
                    <a:solidFill>
                      <a:srgbClr val="404040"/>
                    </a:solidFill>
                  </a:tcPr>
                </a:tc>
              </a:tr>
              <a:tr h="793041">
                <a:tc>
                  <a:txBody>
                    <a:bodyPr/>
                    <a:lstStyle/>
                    <a:p>
                      <a:pPr>
                        <a:defRPr b="0" sz="1800">
                          <a:solidFill>
                            <a:srgbClr val="000000"/>
                          </a:solidFill>
                        </a:defRPr>
                      </a:pPr>
                      <a:r>
                        <a:rPr b="1" sz="1600">
                          <a:solidFill>
                            <a:srgbClr val="404040"/>
                          </a:solidFill>
                          <a:sym typeface="Candara"/>
                        </a:rPr>
                        <a:t>Open-source Community Edition</a:t>
                      </a:r>
                    </a:p>
                  </a:txBody>
                  <a:tcPr marL="45720" marR="45720" marT="45720" marB="45720" anchor="ctr" anchorCtr="0" horzOverflow="overflow">
                    <a:lnL w="12700">
                      <a:solidFill>
                        <a:srgbClr val="D9D9D9"/>
                      </a:solidFill>
                    </a:lnL>
                    <a:lnR w="12700">
                      <a:solidFill>
                        <a:srgbClr val="D9D9D9"/>
                      </a:solidFill>
                    </a:lnR>
                    <a:lnT w="12700">
                      <a:miter lim="400000"/>
                    </a:lnT>
                    <a:lnB w="12700">
                      <a:solidFill>
                        <a:srgbClr val="D9D9D9"/>
                      </a:solidFill>
                    </a:lnB>
                    <a:solidFill>
                      <a:srgbClr val="FFFFFF"/>
                    </a:solidFill>
                  </a:tcPr>
                </a:tc>
                <a:tc>
                  <a:txBody>
                    <a:bodyPr/>
                    <a:lstStyle/>
                    <a:p>
                      <a:pPr algn="r">
                        <a:defRPr sz="1800"/>
                      </a:pPr>
                      <a:r>
                        <a:rPr sz="1600">
                          <a:solidFill>
                            <a:srgbClr val="404040"/>
                          </a:solidFill>
                          <a:sym typeface="Candara"/>
                        </a:rPr>
                        <a:t>Free</a:t>
                      </a:r>
                    </a:p>
                  </a:txBody>
                  <a:tcPr marL="45720" marR="45720" marT="45720" marB="45720" anchor="ctr" anchorCtr="0" horzOverflow="overflow">
                    <a:lnL w="12700">
                      <a:solidFill>
                        <a:srgbClr val="D9D9D9"/>
                      </a:solidFill>
                    </a:lnL>
                    <a:lnR w="3175">
                      <a:solidFill>
                        <a:srgbClr val="BFBFBF"/>
                      </a:solidFill>
                    </a:lnR>
                    <a:lnT w="12700">
                      <a:miter lim="400000"/>
                    </a:lnT>
                    <a:lnB w="3175">
                      <a:solidFill>
                        <a:srgbClr val="BFBFBF"/>
                      </a:solidFill>
                    </a:lnB>
                    <a:solidFill>
                      <a:srgbClr val="FFFFFF"/>
                    </a:solidFill>
                  </a:tcPr>
                </a:tc>
                <a:tc>
                  <a:txBody>
                    <a:bodyPr/>
                    <a:lstStyle/>
                    <a:p>
                      <a:pPr algn="r">
                        <a:defRPr sz="1800"/>
                      </a:pPr>
                      <a:r>
                        <a:rPr sz="1600">
                          <a:solidFill>
                            <a:srgbClr val="404040"/>
                          </a:solidFill>
                          <a:sym typeface="Candara"/>
                        </a:rPr>
                        <a:t>5</a:t>
                      </a:r>
                    </a:p>
                  </a:txBody>
                  <a:tcPr marL="45720" marR="45720" marT="45720" marB="45720" anchor="ctr" anchorCtr="0" horzOverflow="overflow">
                    <a:lnL w="3175">
                      <a:solidFill>
                        <a:srgbClr val="BFBFBF"/>
                      </a:solidFill>
                    </a:lnL>
                    <a:lnR w="12700">
                      <a:solidFill>
                        <a:srgbClr val="D9D9D9"/>
                      </a:solidFill>
                    </a:lnR>
                    <a:lnT w="12700">
                      <a:miter lim="400000"/>
                    </a:lnT>
                    <a:lnB w="3175">
                      <a:solidFill>
                        <a:srgbClr val="BFBFBF"/>
                      </a:solidFill>
                    </a:lnB>
                    <a:solidFill>
                      <a:srgbClr val="FFFFFF"/>
                    </a:solidFill>
                  </a:tcPr>
                </a:tc>
                <a:tc>
                  <a:txBody>
                    <a:bodyPr/>
                    <a:lstStyle/>
                    <a:p>
                      <a:pPr algn="r">
                        <a:defRPr sz="1800"/>
                      </a:pPr>
                      <a:r>
                        <a:rPr sz="1600">
                          <a:solidFill>
                            <a:srgbClr val="404040"/>
                          </a:solidFill>
                          <a:sym typeface="Candara"/>
                        </a:rPr>
                        <a:t>2</a:t>
                      </a:r>
                    </a:p>
                  </a:txBody>
                  <a:tcPr marL="45720" marR="45720" marT="45720" marB="45720" anchor="ctr" anchorCtr="0" horzOverflow="overflow">
                    <a:lnL w="12700">
                      <a:solidFill>
                        <a:srgbClr val="D9D9D9"/>
                      </a:solidFill>
                    </a:lnL>
                    <a:lnR w="12700">
                      <a:solidFill>
                        <a:srgbClr val="D9D9D9"/>
                      </a:solidFill>
                    </a:lnR>
                    <a:lnT w="12700">
                      <a:miter lim="400000"/>
                    </a:lnT>
                    <a:lnB w="3175">
                      <a:solidFill>
                        <a:srgbClr val="BFBFBF"/>
                      </a:solidFill>
                    </a:lnB>
                    <a:solidFill>
                      <a:srgbClr val="FFFFFF"/>
                    </a:solidFill>
                  </a:tcPr>
                </a:tc>
                <a:tc>
                  <a:txBody>
                    <a:bodyPr/>
                    <a:lstStyle/>
                    <a:p>
                      <a:pPr algn="r">
                        <a:defRPr sz="1800"/>
                      </a:pPr>
                      <a:r>
                        <a:rPr sz="1600">
                          <a:solidFill>
                            <a:srgbClr val="404040"/>
                          </a:solidFill>
                          <a:sym typeface="Candara"/>
                        </a:rPr>
                        <a:t>0</a:t>
                      </a:r>
                    </a:p>
                  </a:txBody>
                  <a:tcPr marL="45720" marR="45720" marT="45720" marB="45720" anchor="ctr" anchorCtr="0" horzOverflow="overflow">
                    <a:lnL w="12700">
                      <a:solidFill>
                        <a:srgbClr val="D9D9D9"/>
                      </a:solidFill>
                    </a:lnL>
                    <a:lnR w="12700">
                      <a:solidFill>
                        <a:srgbClr val="D9D9D9"/>
                      </a:solidFill>
                    </a:lnR>
                    <a:lnT w="12700">
                      <a:miter lim="400000"/>
                    </a:lnT>
                    <a:lnB w="3175">
                      <a:solidFill>
                        <a:srgbClr val="BFBFBF"/>
                      </a:solidFill>
                    </a:lnB>
                    <a:solidFill>
                      <a:srgbClr val="FFFFFF"/>
                    </a:solidFill>
                  </a:tcPr>
                </a:tc>
                <a:tc>
                  <a:txBody>
                    <a:bodyPr/>
                    <a:lstStyle/>
                    <a:p>
                      <a:pPr algn="r">
                        <a:defRPr sz="1800"/>
                      </a:pPr>
                      <a:r>
                        <a:rPr sz="1600">
                          <a:solidFill>
                            <a:srgbClr val="404040"/>
                          </a:solidFill>
                          <a:sym typeface="Candara"/>
                        </a:rPr>
                        <a:t>$0</a:t>
                      </a:r>
                    </a:p>
                  </a:txBody>
                  <a:tcPr marL="45720" marR="45720" marT="45720" marB="45720" anchor="ctr" anchorCtr="0" horzOverflow="overflow">
                    <a:lnL w="12700">
                      <a:solidFill>
                        <a:srgbClr val="D9D9D9"/>
                      </a:solidFill>
                    </a:lnL>
                    <a:lnR w="12700">
                      <a:solidFill>
                        <a:srgbClr val="D9D9D9"/>
                      </a:solidFill>
                    </a:lnR>
                    <a:lnT w="12700">
                      <a:miter lim="400000"/>
                    </a:lnT>
                    <a:lnB w="12700">
                      <a:solidFill>
                        <a:schemeClr val="accent1"/>
                      </a:solidFill>
                    </a:lnB>
                    <a:solidFill>
                      <a:srgbClr val="F2F2F2"/>
                    </a:solidFill>
                  </a:tcPr>
                </a:tc>
                <a:tc>
                  <a:txBody>
                    <a:bodyPr/>
                    <a:lstStyle/>
                    <a:p>
                      <a:pPr algn="r">
                        <a:defRPr sz="1800"/>
                      </a:pPr>
                      <a:r>
                        <a:rPr sz="1600">
                          <a:solidFill>
                            <a:srgbClr val="404040"/>
                          </a:solidFill>
                          <a:sym typeface="Candara"/>
                        </a:rPr>
                        <a:t>$0</a:t>
                      </a:r>
                    </a:p>
                  </a:txBody>
                  <a:tcPr marL="45720" marR="45720" marT="45720" marB="45720" anchor="ctr" anchorCtr="0" horzOverflow="overflow">
                    <a:lnL w="12700">
                      <a:solidFill>
                        <a:srgbClr val="D9D9D9"/>
                      </a:solidFill>
                    </a:lnL>
                    <a:lnR w="3175">
                      <a:solidFill>
                        <a:srgbClr val="BFBFBF"/>
                      </a:solidFill>
                    </a:lnR>
                    <a:lnT w="12700">
                      <a:miter lim="400000"/>
                    </a:lnT>
                    <a:lnB w="3175">
                      <a:solidFill>
                        <a:srgbClr val="BFBFBF"/>
                      </a:solidFill>
                    </a:lnB>
                    <a:solidFill>
                      <a:srgbClr val="FFFFFF"/>
                    </a:solidFill>
                  </a:tcPr>
                </a:tc>
              </a:tr>
              <a:tr h="670175">
                <a:tc>
                  <a:txBody>
                    <a:bodyPr/>
                    <a:lstStyle/>
                    <a:p>
                      <a:pPr>
                        <a:defRPr b="0" sz="1800">
                          <a:solidFill>
                            <a:srgbClr val="000000"/>
                          </a:solidFill>
                        </a:defRPr>
                      </a:pPr>
                      <a:r>
                        <a:rPr b="1" sz="1600">
                          <a:solidFill>
                            <a:srgbClr val="404040"/>
                          </a:solidFill>
                          <a:sym typeface="Candara"/>
                        </a:rPr>
                        <a:t>Starter</a:t>
                      </a:r>
                    </a:p>
                  </a:txBody>
                  <a:tcPr marL="45720" marR="45720" marT="45720" marB="4572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FFFFF"/>
                    </a:solidFill>
                  </a:tcPr>
                </a:tc>
                <a:tc>
                  <a:txBody>
                    <a:bodyPr/>
                    <a:lstStyle/>
                    <a:p>
                      <a:pPr algn="r">
                        <a:defRPr sz="1800"/>
                      </a:pPr>
                      <a:r>
                        <a:rPr sz="1600">
                          <a:solidFill>
                            <a:srgbClr val="404040"/>
                          </a:solidFill>
                          <a:sym typeface="Candara"/>
                        </a:rPr>
                        <a:t>10</a:t>
                      </a:r>
                    </a:p>
                  </a:txBody>
                  <a:tcPr marL="45720" marR="45720" marT="45720" marB="45720" anchor="ctr" anchorCtr="0" horzOverflow="overflow">
                    <a:lnL w="12700">
                      <a:solidFill>
                        <a:srgbClr val="D9D9D9"/>
                      </a:solidFill>
                    </a:lnL>
                    <a:lnR w="3175">
                      <a:solidFill>
                        <a:srgbClr val="BFBFBF"/>
                      </a:solidFill>
                    </a:lnR>
                    <a:lnT w="3175">
                      <a:solidFill>
                        <a:srgbClr val="BFBFBF"/>
                      </a:solidFill>
                    </a:lnT>
                    <a:lnB w="3175">
                      <a:solidFill>
                        <a:srgbClr val="BFBFBF"/>
                      </a:solidFill>
                    </a:lnB>
                    <a:solidFill>
                      <a:srgbClr val="FFFFFF"/>
                    </a:solidFill>
                  </a:tcPr>
                </a:tc>
                <a:tc>
                  <a:txBody>
                    <a:bodyPr/>
                    <a:lstStyle/>
                    <a:p>
                      <a:pPr algn="r">
                        <a:defRPr sz="1800"/>
                      </a:pPr>
                      <a:r>
                        <a:rPr sz="1600">
                          <a:solidFill>
                            <a:srgbClr val="404040"/>
                          </a:solidFill>
                          <a:sym typeface="Candara"/>
                        </a:rPr>
                        <a:t>100</a:t>
                      </a:r>
                    </a:p>
                  </a:txBody>
                  <a:tcPr marL="45720" marR="45720" marT="45720" marB="45720" anchor="ctr" anchorCtr="0" horzOverflow="overflow">
                    <a:lnL w="3175">
                      <a:solidFill>
                        <a:srgbClr val="BFBFBF"/>
                      </a:solidFill>
                    </a:lnL>
                    <a:lnR w="12700">
                      <a:solidFill>
                        <a:srgbClr val="D9D9D9"/>
                      </a:solidFill>
                    </a:lnR>
                    <a:lnT w="3175">
                      <a:solidFill>
                        <a:srgbClr val="BFBFBF"/>
                      </a:solidFill>
                    </a:lnT>
                    <a:lnB w="3175">
                      <a:solidFill>
                        <a:srgbClr val="BFBFBF"/>
                      </a:solidFill>
                    </a:lnB>
                    <a:solidFill>
                      <a:srgbClr val="FFFFFF"/>
                    </a:solidFill>
                  </a:tcPr>
                </a:tc>
                <a:tc>
                  <a:txBody>
                    <a:bodyPr/>
                    <a:lstStyle/>
                    <a:p>
                      <a:pPr algn="r">
                        <a:defRPr sz="1800"/>
                      </a:pPr>
                      <a:r>
                        <a:rPr sz="1600">
                          <a:solidFill>
                            <a:srgbClr val="404040"/>
                          </a:solidFill>
                          <a:sym typeface="Candara"/>
                        </a:rPr>
                        <a:t>50</a:t>
                      </a:r>
                    </a:p>
                  </a:txBody>
                  <a:tcPr marL="45720" marR="45720" marT="45720" marB="45720" anchor="ctr" anchorCtr="0" horzOverflow="overflow">
                    <a:lnL w="12700">
                      <a:solidFill>
                        <a:srgbClr val="D9D9D9"/>
                      </a:solidFill>
                    </a:lnL>
                    <a:lnR w="12700">
                      <a:solidFill>
                        <a:srgbClr val="D9D9D9"/>
                      </a:solidFill>
                    </a:lnR>
                    <a:lnT w="3175">
                      <a:solidFill>
                        <a:srgbClr val="BFBFBF"/>
                      </a:solidFill>
                    </a:lnT>
                    <a:lnB w="3175">
                      <a:solidFill>
                        <a:srgbClr val="BFBFBF"/>
                      </a:solidFill>
                    </a:lnB>
                    <a:solidFill>
                      <a:srgbClr val="FFFFFF"/>
                    </a:solidFill>
                  </a:tcPr>
                </a:tc>
                <a:tc>
                  <a:txBody>
                    <a:bodyPr/>
                    <a:lstStyle/>
                    <a:p>
                      <a:pPr algn="r">
                        <a:defRPr sz="1800"/>
                      </a:pPr>
                      <a:r>
                        <a:rPr sz="1600">
                          <a:solidFill>
                            <a:srgbClr val="404040"/>
                          </a:solidFill>
                          <a:sym typeface="Candara"/>
                        </a:rPr>
                        <a:t>3</a:t>
                      </a:r>
                    </a:p>
                  </a:txBody>
                  <a:tcPr marL="45720" marR="45720" marT="45720" marB="45720" anchor="ctr" anchorCtr="0" horzOverflow="overflow">
                    <a:lnL w="12700">
                      <a:solidFill>
                        <a:srgbClr val="D9D9D9"/>
                      </a:solidFill>
                    </a:lnL>
                    <a:lnR w="12700">
                      <a:solidFill>
                        <a:srgbClr val="D9D9D9"/>
                      </a:solidFill>
                    </a:lnR>
                    <a:lnT w="3175">
                      <a:solidFill>
                        <a:srgbClr val="BFBFBF"/>
                      </a:solidFill>
                    </a:lnT>
                    <a:lnB w="3175">
                      <a:solidFill>
                        <a:srgbClr val="BFBFBF"/>
                      </a:solidFill>
                    </a:lnB>
                    <a:solidFill>
                      <a:srgbClr val="FFFFFF"/>
                    </a:solidFill>
                  </a:tcPr>
                </a:tc>
                <a:tc>
                  <a:txBody>
                    <a:bodyPr/>
                    <a:lstStyle/>
                    <a:p>
                      <a:pPr algn="r">
                        <a:defRPr sz="1800"/>
                      </a:pPr>
                      <a:r>
                        <a:rPr sz="1600">
                          <a:solidFill>
                            <a:srgbClr val="404040"/>
                          </a:solidFill>
                          <a:sym typeface="Candara"/>
                        </a:rPr>
                        <a:t>$6,999</a:t>
                      </a:r>
                    </a:p>
                  </a:txBody>
                  <a:tcPr marL="45720" marR="45720" marT="45720" marB="45720" anchor="ctr" anchorCtr="0" horzOverflow="overflow">
                    <a:lnL w="12700">
                      <a:solidFill>
                        <a:srgbClr val="D9D9D9"/>
                      </a:solidFill>
                    </a:lnL>
                    <a:lnR w="12700">
                      <a:solidFill>
                        <a:srgbClr val="D9D9D9"/>
                      </a:solidFill>
                    </a:lnR>
                    <a:lnT w="12700">
                      <a:solidFill>
                        <a:schemeClr val="accent1"/>
                      </a:solidFill>
                    </a:lnT>
                    <a:lnB w="12700">
                      <a:solidFill>
                        <a:schemeClr val="accent1"/>
                      </a:solidFill>
                    </a:lnB>
                    <a:solidFill>
                      <a:srgbClr val="F2F2F2"/>
                    </a:solidFill>
                  </a:tcPr>
                </a:tc>
                <a:tc>
                  <a:txBody>
                    <a:bodyPr/>
                    <a:lstStyle/>
                    <a:p>
                      <a:pPr algn="r">
                        <a:defRPr sz="1800"/>
                      </a:pPr>
                      <a:r>
                        <a:rPr sz="1600">
                          <a:solidFill>
                            <a:srgbClr val="404040"/>
                          </a:solidFill>
                          <a:sym typeface="Candara"/>
                        </a:rPr>
                        <a:t>$1,013</a:t>
                      </a:r>
                    </a:p>
                  </a:txBody>
                  <a:tcPr marL="45720" marR="45720" marT="45720" marB="45720" anchor="ctr" anchorCtr="0" horzOverflow="overflow">
                    <a:lnL w="12700">
                      <a:solidFill>
                        <a:srgbClr val="D9D9D9"/>
                      </a:solidFill>
                    </a:lnL>
                    <a:lnR w="3175">
                      <a:solidFill>
                        <a:srgbClr val="BFBFBF"/>
                      </a:solidFill>
                    </a:lnR>
                    <a:lnT w="3175">
                      <a:solidFill>
                        <a:srgbClr val="BFBFBF"/>
                      </a:solidFill>
                    </a:lnT>
                    <a:lnB w="3175">
                      <a:solidFill>
                        <a:srgbClr val="BFBFBF"/>
                      </a:solidFill>
                    </a:lnB>
                    <a:solidFill>
                      <a:srgbClr val="FFFFFF"/>
                    </a:solidFill>
                  </a:tcPr>
                </a:tc>
              </a:tr>
              <a:tr h="670175">
                <a:tc>
                  <a:txBody>
                    <a:bodyPr/>
                    <a:lstStyle/>
                    <a:p>
                      <a:pPr>
                        <a:defRPr b="0" sz="1800">
                          <a:solidFill>
                            <a:srgbClr val="000000"/>
                          </a:solidFill>
                        </a:defRPr>
                      </a:pPr>
                      <a:r>
                        <a:rPr b="1" sz="1600">
                          <a:solidFill>
                            <a:srgbClr val="404040"/>
                          </a:solidFill>
                          <a:sym typeface="Candara"/>
                        </a:rPr>
                        <a:t>Professional</a:t>
                      </a:r>
                    </a:p>
                  </a:txBody>
                  <a:tcPr marL="45720" marR="45720" marT="45720" marB="4572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FFFFF"/>
                    </a:solidFill>
                  </a:tcPr>
                </a:tc>
                <a:tc>
                  <a:txBody>
                    <a:bodyPr/>
                    <a:lstStyle/>
                    <a:p>
                      <a:pPr algn="r">
                        <a:defRPr sz="1800"/>
                      </a:pPr>
                      <a:r>
                        <a:rPr sz="1600">
                          <a:solidFill>
                            <a:srgbClr val="404040"/>
                          </a:solidFill>
                          <a:sym typeface="Candara"/>
                        </a:rPr>
                        <a:t>50</a:t>
                      </a:r>
                    </a:p>
                  </a:txBody>
                  <a:tcPr marL="45720" marR="45720" marT="45720" marB="45720" anchor="ctr" anchorCtr="0" horzOverflow="overflow">
                    <a:lnL w="12700">
                      <a:solidFill>
                        <a:srgbClr val="D9D9D9"/>
                      </a:solidFill>
                    </a:lnL>
                    <a:lnR w="3175">
                      <a:solidFill>
                        <a:srgbClr val="BFBFBF"/>
                      </a:solidFill>
                    </a:lnR>
                    <a:lnT w="3175">
                      <a:solidFill>
                        <a:srgbClr val="BFBFBF"/>
                      </a:solidFill>
                    </a:lnT>
                    <a:lnB w="3175">
                      <a:solidFill>
                        <a:srgbClr val="BFBFBF"/>
                      </a:solidFill>
                    </a:lnB>
                    <a:solidFill>
                      <a:srgbClr val="FFFFFF"/>
                    </a:solidFill>
                  </a:tcPr>
                </a:tc>
                <a:tc>
                  <a:txBody>
                    <a:bodyPr/>
                    <a:lstStyle/>
                    <a:p>
                      <a:pPr algn="r">
                        <a:defRPr sz="1800"/>
                      </a:pPr>
                      <a:r>
                        <a:rPr sz="1600">
                          <a:solidFill>
                            <a:srgbClr val="404040"/>
                          </a:solidFill>
                          <a:sym typeface="Candara"/>
                        </a:rPr>
                        <a:t>500</a:t>
                      </a:r>
                    </a:p>
                  </a:txBody>
                  <a:tcPr marL="45720" marR="45720" marT="45720" marB="45720" anchor="ctr" anchorCtr="0" horzOverflow="overflow">
                    <a:lnL w="3175">
                      <a:solidFill>
                        <a:srgbClr val="BFBFBF"/>
                      </a:solidFill>
                    </a:lnL>
                    <a:lnR w="12700">
                      <a:solidFill>
                        <a:srgbClr val="D9D9D9"/>
                      </a:solidFill>
                    </a:lnR>
                    <a:lnT w="3175">
                      <a:solidFill>
                        <a:srgbClr val="BFBFBF"/>
                      </a:solidFill>
                    </a:lnT>
                    <a:lnB w="3175">
                      <a:solidFill>
                        <a:srgbClr val="BFBFBF"/>
                      </a:solidFill>
                    </a:lnB>
                    <a:solidFill>
                      <a:srgbClr val="FFFFFF"/>
                    </a:solidFill>
                  </a:tcPr>
                </a:tc>
                <a:tc>
                  <a:txBody>
                    <a:bodyPr/>
                    <a:lstStyle/>
                    <a:p>
                      <a:pPr algn="r">
                        <a:defRPr sz="1800"/>
                      </a:pPr>
                      <a:r>
                        <a:rPr sz="1600">
                          <a:solidFill>
                            <a:srgbClr val="404040"/>
                          </a:solidFill>
                          <a:sym typeface="Candara"/>
                        </a:rPr>
                        <a:t>60</a:t>
                      </a:r>
                    </a:p>
                  </a:txBody>
                  <a:tcPr marL="45720" marR="45720" marT="45720" marB="45720" anchor="ctr" anchorCtr="0" horzOverflow="overflow">
                    <a:lnL w="12700">
                      <a:solidFill>
                        <a:srgbClr val="D9D9D9"/>
                      </a:solidFill>
                    </a:lnL>
                    <a:lnR w="12700">
                      <a:solidFill>
                        <a:srgbClr val="D9D9D9"/>
                      </a:solidFill>
                    </a:lnR>
                    <a:lnT w="3175">
                      <a:solidFill>
                        <a:srgbClr val="BFBFBF"/>
                      </a:solidFill>
                    </a:lnT>
                    <a:lnB w="3175">
                      <a:solidFill>
                        <a:srgbClr val="BFBFBF"/>
                      </a:solidFill>
                    </a:lnB>
                    <a:solidFill>
                      <a:srgbClr val="FFFFFF"/>
                    </a:solidFill>
                  </a:tcPr>
                </a:tc>
                <a:tc>
                  <a:txBody>
                    <a:bodyPr/>
                    <a:lstStyle/>
                    <a:p>
                      <a:pPr algn="r">
                        <a:defRPr sz="1800"/>
                      </a:pPr>
                      <a:r>
                        <a:rPr sz="1600">
                          <a:solidFill>
                            <a:srgbClr val="404040"/>
                          </a:solidFill>
                          <a:sym typeface="Candara"/>
                        </a:rPr>
                        <a:t>30</a:t>
                      </a:r>
                    </a:p>
                  </a:txBody>
                  <a:tcPr marL="45720" marR="45720" marT="45720" marB="45720" anchor="ctr" anchorCtr="0" horzOverflow="overflow">
                    <a:lnL w="12700">
                      <a:solidFill>
                        <a:srgbClr val="D9D9D9"/>
                      </a:solidFill>
                    </a:lnL>
                    <a:lnR w="12700">
                      <a:solidFill>
                        <a:srgbClr val="D9D9D9"/>
                      </a:solidFill>
                    </a:lnR>
                    <a:lnT w="3175">
                      <a:solidFill>
                        <a:srgbClr val="BFBFBF"/>
                      </a:solidFill>
                    </a:lnT>
                    <a:lnB w="3175">
                      <a:solidFill>
                        <a:srgbClr val="BFBFBF"/>
                      </a:solidFill>
                    </a:lnB>
                    <a:solidFill>
                      <a:srgbClr val="FFFFFF"/>
                    </a:solidFill>
                  </a:tcPr>
                </a:tc>
                <a:tc>
                  <a:txBody>
                    <a:bodyPr/>
                    <a:lstStyle/>
                    <a:p>
                      <a:pPr algn="r">
                        <a:defRPr sz="1800"/>
                      </a:pPr>
                      <a:r>
                        <a:rPr sz="1600">
                          <a:solidFill>
                            <a:srgbClr val="404040"/>
                          </a:solidFill>
                          <a:sym typeface="Candara"/>
                        </a:rPr>
                        <a:t>$33,999</a:t>
                      </a:r>
                    </a:p>
                  </a:txBody>
                  <a:tcPr marL="45720" marR="45720" marT="45720" marB="45720" anchor="ctr" anchorCtr="0" horzOverflow="overflow">
                    <a:lnL w="12700">
                      <a:solidFill>
                        <a:srgbClr val="D9D9D9"/>
                      </a:solidFill>
                    </a:lnL>
                    <a:lnR w="12700">
                      <a:solidFill>
                        <a:srgbClr val="D9D9D9"/>
                      </a:solidFill>
                    </a:lnR>
                    <a:lnT w="12700">
                      <a:solidFill>
                        <a:schemeClr val="accent1"/>
                      </a:solidFill>
                    </a:lnT>
                    <a:lnB w="12700">
                      <a:solidFill>
                        <a:schemeClr val="accent1"/>
                      </a:solidFill>
                    </a:lnB>
                    <a:solidFill>
                      <a:srgbClr val="F2F2F2"/>
                    </a:solidFill>
                  </a:tcPr>
                </a:tc>
                <a:tc>
                  <a:txBody>
                    <a:bodyPr/>
                    <a:lstStyle/>
                    <a:p>
                      <a:pPr algn="r">
                        <a:defRPr sz="1800"/>
                      </a:pPr>
                      <a:r>
                        <a:rPr sz="1600">
                          <a:solidFill>
                            <a:srgbClr val="404040"/>
                          </a:solidFill>
                          <a:sym typeface="Candara"/>
                        </a:rPr>
                        <a:t>$5,063</a:t>
                      </a:r>
                    </a:p>
                  </a:txBody>
                  <a:tcPr marL="45720" marR="45720" marT="45720" marB="45720" anchor="ctr" anchorCtr="0" horzOverflow="overflow">
                    <a:lnL w="12700">
                      <a:solidFill>
                        <a:srgbClr val="D9D9D9"/>
                      </a:solidFill>
                    </a:lnL>
                    <a:lnR w="3175">
                      <a:solidFill>
                        <a:srgbClr val="BFBFBF"/>
                      </a:solidFill>
                    </a:lnR>
                    <a:lnT w="3175">
                      <a:solidFill>
                        <a:srgbClr val="BFBFBF"/>
                      </a:solidFill>
                    </a:lnT>
                    <a:lnB w="3175">
                      <a:solidFill>
                        <a:srgbClr val="BFBFBF"/>
                      </a:solidFill>
                    </a:lnB>
                    <a:solidFill>
                      <a:srgbClr val="FFFFFF"/>
                    </a:solidFill>
                  </a:tcPr>
                </a:tc>
              </a:tr>
              <a:tr h="670175">
                <a:tc>
                  <a:txBody>
                    <a:bodyPr/>
                    <a:lstStyle/>
                    <a:p>
                      <a:pPr>
                        <a:defRPr b="0" sz="1800">
                          <a:solidFill>
                            <a:srgbClr val="000000"/>
                          </a:solidFill>
                        </a:defRPr>
                      </a:pPr>
                      <a:r>
                        <a:rPr b="1" sz="1600">
                          <a:solidFill>
                            <a:srgbClr val="404040"/>
                          </a:solidFill>
                          <a:sym typeface="Candara"/>
                        </a:rPr>
                        <a:t>Premium</a:t>
                      </a:r>
                    </a:p>
                  </a:txBody>
                  <a:tcPr marL="45720" marR="45720" marT="45720" marB="4572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FFFFF"/>
                    </a:solidFill>
                  </a:tcPr>
                </a:tc>
                <a:tc>
                  <a:txBody>
                    <a:bodyPr/>
                    <a:lstStyle/>
                    <a:p>
                      <a:pPr algn="r">
                        <a:defRPr sz="1800"/>
                      </a:pPr>
                      <a:r>
                        <a:rPr sz="1600">
                          <a:solidFill>
                            <a:srgbClr val="404040"/>
                          </a:solidFill>
                          <a:sym typeface="Candara"/>
                        </a:rPr>
                        <a:t>200</a:t>
                      </a:r>
                    </a:p>
                  </a:txBody>
                  <a:tcPr marL="45720" marR="45720" marT="45720" marB="45720" anchor="ctr" anchorCtr="0" horzOverflow="overflow">
                    <a:lnL w="12700">
                      <a:solidFill>
                        <a:srgbClr val="D9D9D9"/>
                      </a:solidFill>
                    </a:lnL>
                    <a:lnR w="3175">
                      <a:solidFill>
                        <a:srgbClr val="BFBFBF"/>
                      </a:solidFill>
                    </a:lnR>
                    <a:lnT w="3175">
                      <a:solidFill>
                        <a:srgbClr val="BFBFBF"/>
                      </a:solidFill>
                    </a:lnT>
                    <a:lnB w="3175">
                      <a:solidFill>
                        <a:srgbClr val="BFBFBF"/>
                      </a:solidFill>
                    </a:lnB>
                    <a:solidFill>
                      <a:srgbClr val="FFFFFF"/>
                    </a:solidFill>
                  </a:tcPr>
                </a:tc>
                <a:tc>
                  <a:txBody>
                    <a:bodyPr/>
                    <a:lstStyle/>
                    <a:p>
                      <a:pPr algn="r">
                        <a:defRPr sz="1800"/>
                      </a:pPr>
                      <a:r>
                        <a:rPr sz="1600">
                          <a:solidFill>
                            <a:srgbClr val="404040"/>
                          </a:solidFill>
                          <a:sym typeface="Candara"/>
                        </a:rPr>
                        <a:t>2000</a:t>
                      </a:r>
                    </a:p>
                  </a:txBody>
                  <a:tcPr marL="45720" marR="45720" marT="45720" marB="45720" anchor="ctr" anchorCtr="0" horzOverflow="overflow">
                    <a:lnL w="3175">
                      <a:solidFill>
                        <a:srgbClr val="BFBFBF"/>
                      </a:solidFill>
                    </a:lnL>
                    <a:lnR w="12700">
                      <a:solidFill>
                        <a:srgbClr val="D9D9D9"/>
                      </a:solidFill>
                    </a:lnR>
                    <a:lnT w="3175">
                      <a:solidFill>
                        <a:srgbClr val="BFBFBF"/>
                      </a:solidFill>
                    </a:lnT>
                    <a:lnB w="3175">
                      <a:solidFill>
                        <a:srgbClr val="BFBFBF"/>
                      </a:solidFill>
                    </a:lnB>
                    <a:solidFill>
                      <a:srgbClr val="FFFFFF"/>
                    </a:solidFill>
                  </a:tcPr>
                </a:tc>
                <a:tc>
                  <a:txBody>
                    <a:bodyPr/>
                    <a:lstStyle/>
                    <a:p>
                      <a:pPr algn="r">
                        <a:defRPr sz="1800"/>
                      </a:pPr>
                      <a:r>
                        <a:rPr sz="1600">
                          <a:solidFill>
                            <a:srgbClr val="404040"/>
                          </a:solidFill>
                          <a:sym typeface="Candara"/>
                        </a:rPr>
                        <a:t>100</a:t>
                      </a:r>
                    </a:p>
                  </a:txBody>
                  <a:tcPr marL="45720" marR="45720" marT="45720" marB="45720" anchor="ctr" anchorCtr="0" horzOverflow="overflow">
                    <a:lnL w="12700">
                      <a:solidFill>
                        <a:srgbClr val="D9D9D9"/>
                      </a:solidFill>
                    </a:lnL>
                    <a:lnR w="12700">
                      <a:solidFill>
                        <a:srgbClr val="D9D9D9"/>
                      </a:solidFill>
                    </a:lnR>
                    <a:lnT w="3175">
                      <a:solidFill>
                        <a:srgbClr val="BFBFBF"/>
                      </a:solidFill>
                    </a:lnT>
                    <a:lnB w="3175">
                      <a:solidFill>
                        <a:srgbClr val="BFBFBF"/>
                      </a:solidFill>
                    </a:lnB>
                    <a:solidFill>
                      <a:srgbClr val="FFFFFF"/>
                    </a:solidFill>
                  </a:tcPr>
                </a:tc>
                <a:tc>
                  <a:txBody>
                    <a:bodyPr/>
                    <a:lstStyle/>
                    <a:p>
                      <a:pPr algn="r">
                        <a:defRPr sz="1800"/>
                      </a:pPr>
                      <a:r>
                        <a:rPr sz="1600">
                          <a:solidFill>
                            <a:srgbClr val="404040"/>
                          </a:solidFill>
                          <a:sym typeface="Candara"/>
                        </a:rPr>
                        <a:t>100</a:t>
                      </a:r>
                    </a:p>
                  </a:txBody>
                  <a:tcPr marL="45720" marR="45720" marT="45720" marB="45720" anchor="ctr" anchorCtr="0" horzOverflow="overflow">
                    <a:lnL w="12700">
                      <a:solidFill>
                        <a:srgbClr val="D9D9D9"/>
                      </a:solidFill>
                    </a:lnL>
                    <a:lnR w="12700">
                      <a:solidFill>
                        <a:srgbClr val="D9D9D9"/>
                      </a:solidFill>
                    </a:lnR>
                    <a:lnT w="3175">
                      <a:solidFill>
                        <a:srgbClr val="BFBFBF"/>
                      </a:solidFill>
                    </a:lnT>
                    <a:lnB w="3175">
                      <a:solidFill>
                        <a:srgbClr val="BFBFBF"/>
                      </a:solidFill>
                    </a:lnB>
                    <a:solidFill>
                      <a:srgbClr val="FFFFFF"/>
                    </a:solidFill>
                  </a:tcPr>
                </a:tc>
                <a:tc>
                  <a:txBody>
                    <a:bodyPr/>
                    <a:lstStyle/>
                    <a:p>
                      <a:pPr algn="r">
                        <a:defRPr sz="1800"/>
                      </a:pPr>
                      <a:r>
                        <a:rPr sz="1600">
                          <a:solidFill>
                            <a:srgbClr val="404040"/>
                          </a:solidFill>
                          <a:sym typeface="Candara"/>
                        </a:rPr>
                        <a:t>$143,000</a:t>
                      </a:r>
                    </a:p>
                  </a:txBody>
                  <a:tcPr marL="45720" marR="45720" marT="45720" marB="45720" anchor="ctr" anchorCtr="0" horzOverflow="overflow">
                    <a:lnL w="12700">
                      <a:solidFill>
                        <a:srgbClr val="D9D9D9"/>
                      </a:solidFill>
                    </a:lnL>
                    <a:lnR w="12700">
                      <a:solidFill>
                        <a:srgbClr val="D9D9D9"/>
                      </a:solidFill>
                    </a:lnR>
                    <a:lnT w="12700">
                      <a:solidFill>
                        <a:schemeClr val="accent1"/>
                      </a:solidFill>
                    </a:lnT>
                    <a:lnB w="12700">
                      <a:solidFill>
                        <a:schemeClr val="accent1"/>
                      </a:solidFill>
                    </a:lnB>
                    <a:solidFill>
                      <a:srgbClr val="F2F2F2"/>
                    </a:solidFill>
                  </a:tcPr>
                </a:tc>
                <a:tc>
                  <a:txBody>
                    <a:bodyPr/>
                    <a:lstStyle/>
                    <a:p>
                      <a:pPr algn="r">
                        <a:defRPr sz="1800"/>
                      </a:pPr>
                      <a:r>
                        <a:rPr sz="1600">
                          <a:solidFill>
                            <a:srgbClr val="404040"/>
                          </a:solidFill>
                          <a:sym typeface="Candara"/>
                        </a:rPr>
                        <a:t>$20,250</a:t>
                      </a:r>
                    </a:p>
                  </a:txBody>
                  <a:tcPr marL="45720" marR="45720" marT="45720" marB="45720" anchor="ctr" anchorCtr="0" horzOverflow="overflow">
                    <a:lnL w="12700">
                      <a:solidFill>
                        <a:srgbClr val="D9D9D9"/>
                      </a:solidFill>
                    </a:lnL>
                    <a:lnR w="3175">
                      <a:solidFill>
                        <a:srgbClr val="BFBFBF"/>
                      </a:solidFill>
                    </a:lnR>
                    <a:lnT w="3175">
                      <a:solidFill>
                        <a:srgbClr val="BFBFBF"/>
                      </a:solidFill>
                    </a:lnT>
                    <a:lnB w="3175">
                      <a:solidFill>
                        <a:srgbClr val="BFBFBF"/>
                      </a:solidFill>
                    </a:lnB>
                    <a:solidFill>
                      <a:srgbClr val="FFFFFF"/>
                    </a:solidFill>
                  </a:tcPr>
                </a:tc>
              </a:tr>
              <a:tr h="670175">
                <a:tc>
                  <a:txBody>
                    <a:bodyPr/>
                    <a:lstStyle/>
                    <a:p>
                      <a:pPr>
                        <a:defRPr b="0" sz="1800">
                          <a:solidFill>
                            <a:srgbClr val="000000"/>
                          </a:solidFill>
                        </a:defRPr>
                      </a:pPr>
                      <a:r>
                        <a:rPr b="1" sz="1600">
                          <a:solidFill>
                            <a:srgbClr val="404040"/>
                          </a:solidFill>
                          <a:sym typeface="Candara"/>
                        </a:rPr>
                        <a:t>Enterprise</a:t>
                      </a:r>
                    </a:p>
                  </a:txBody>
                  <a:tcPr marL="45720" marR="45720" marT="45720" marB="4572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FFFFF"/>
                    </a:solidFill>
                  </a:tcPr>
                </a:tc>
                <a:tc>
                  <a:txBody>
                    <a:bodyPr/>
                    <a:lstStyle/>
                    <a:p>
                      <a:pPr algn="r">
                        <a:defRPr sz="1800"/>
                      </a:pPr>
                      <a:r>
                        <a:rPr sz="1600">
                          <a:solidFill>
                            <a:srgbClr val="404040"/>
                          </a:solidFill>
                          <a:sym typeface="Candara"/>
                        </a:rPr>
                        <a:t>400</a:t>
                      </a:r>
                    </a:p>
                  </a:txBody>
                  <a:tcPr marL="45720" marR="45720" marT="45720" marB="45720" anchor="ctr" anchorCtr="0" horzOverflow="overflow">
                    <a:lnL w="12700">
                      <a:solidFill>
                        <a:srgbClr val="D9D9D9"/>
                      </a:solidFill>
                    </a:lnL>
                    <a:lnR w="3175">
                      <a:solidFill>
                        <a:srgbClr val="BFBFBF"/>
                      </a:solidFill>
                    </a:lnR>
                    <a:lnT w="3175">
                      <a:solidFill>
                        <a:srgbClr val="BFBFBF"/>
                      </a:solidFill>
                    </a:lnT>
                    <a:lnB w="3175">
                      <a:solidFill>
                        <a:srgbClr val="BFBFBF"/>
                      </a:solidFill>
                    </a:lnB>
                    <a:solidFill>
                      <a:srgbClr val="FFFFFF"/>
                    </a:solidFill>
                  </a:tcPr>
                </a:tc>
                <a:tc>
                  <a:txBody>
                    <a:bodyPr/>
                    <a:lstStyle/>
                    <a:p>
                      <a:pPr algn="r">
                        <a:defRPr sz="1800"/>
                      </a:pPr>
                      <a:r>
                        <a:rPr sz="1600">
                          <a:solidFill>
                            <a:srgbClr val="404040"/>
                          </a:solidFill>
                          <a:sym typeface="Candara"/>
                        </a:rPr>
                        <a:t>4000</a:t>
                      </a:r>
                    </a:p>
                  </a:txBody>
                  <a:tcPr marL="45720" marR="45720" marT="45720" marB="45720" anchor="ctr" anchorCtr="0" horzOverflow="overflow">
                    <a:lnL w="3175">
                      <a:solidFill>
                        <a:srgbClr val="BFBFBF"/>
                      </a:solidFill>
                    </a:lnL>
                    <a:lnR w="12700">
                      <a:solidFill>
                        <a:srgbClr val="D9D9D9"/>
                      </a:solidFill>
                    </a:lnR>
                    <a:lnT w="3175">
                      <a:solidFill>
                        <a:srgbClr val="BFBFBF"/>
                      </a:solidFill>
                    </a:lnT>
                    <a:lnB w="3175">
                      <a:solidFill>
                        <a:srgbClr val="BFBFBF"/>
                      </a:solidFill>
                    </a:lnB>
                    <a:solidFill>
                      <a:srgbClr val="FFFFFF"/>
                    </a:solidFill>
                  </a:tcPr>
                </a:tc>
                <a:tc>
                  <a:txBody>
                    <a:bodyPr/>
                    <a:lstStyle/>
                    <a:p>
                      <a:pPr algn="r">
                        <a:defRPr sz="1800"/>
                      </a:pPr>
                      <a:r>
                        <a:rPr sz="1600">
                          <a:solidFill>
                            <a:srgbClr val="404040"/>
                          </a:solidFill>
                          <a:sym typeface="Candara"/>
                        </a:rPr>
                        <a:t>120</a:t>
                      </a:r>
                    </a:p>
                  </a:txBody>
                  <a:tcPr marL="45720" marR="45720" marT="45720" marB="45720" anchor="ctr" anchorCtr="0" horzOverflow="overflow">
                    <a:lnL w="12700">
                      <a:solidFill>
                        <a:srgbClr val="D9D9D9"/>
                      </a:solidFill>
                    </a:lnL>
                    <a:lnR w="12700">
                      <a:solidFill>
                        <a:srgbClr val="D9D9D9"/>
                      </a:solidFill>
                    </a:lnR>
                    <a:lnT w="3175">
                      <a:solidFill>
                        <a:srgbClr val="BFBFBF"/>
                      </a:solidFill>
                    </a:lnT>
                    <a:lnB w="3175">
                      <a:solidFill>
                        <a:srgbClr val="BFBFBF"/>
                      </a:solidFill>
                    </a:lnB>
                    <a:solidFill>
                      <a:srgbClr val="FFFFFF"/>
                    </a:solidFill>
                  </a:tcPr>
                </a:tc>
                <a:tc>
                  <a:txBody>
                    <a:bodyPr/>
                    <a:lstStyle/>
                    <a:p>
                      <a:pPr algn="r">
                        <a:defRPr sz="1800"/>
                      </a:pPr>
                      <a:r>
                        <a:rPr sz="1600">
                          <a:solidFill>
                            <a:srgbClr val="404040"/>
                          </a:solidFill>
                          <a:sym typeface="Candara"/>
                        </a:rPr>
                        <a:t>500</a:t>
                      </a:r>
                    </a:p>
                  </a:txBody>
                  <a:tcPr marL="45720" marR="45720" marT="45720" marB="45720" anchor="ctr" anchorCtr="0" horzOverflow="overflow">
                    <a:lnL w="12700">
                      <a:solidFill>
                        <a:srgbClr val="D9D9D9"/>
                      </a:solidFill>
                    </a:lnL>
                    <a:lnR w="12700">
                      <a:solidFill>
                        <a:srgbClr val="D9D9D9"/>
                      </a:solidFill>
                    </a:lnR>
                    <a:lnT w="3175">
                      <a:solidFill>
                        <a:srgbClr val="BFBFBF"/>
                      </a:solidFill>
                    </a:lnT>
                    <a:lnB w="3175">
                      <a:solidFill>
                        <a:srgbClr val="BFBFBF"/>
                      </a:solidFill>
                    </a:lnB>
                    <a:solidFill>
                      <a:srgbClr val="FFFFFF"/>
                    </a:solidFill>
                  </a:tcPr>
                </a:tc>
                <a:tc>
                  <a:txBody>
                    <a:bodyPr/>
                    <a:lstStyle/>
                    <a:p>
                      <a:pPr algn="r">
                        <a:defRPr sz="1800"/>
                      </a:pPr>
                      <a:r>
                        <a:rPr sz="1600">
                          <a:solidFill>
                            <a:srgbClr val="404040"/>
                          </a:solidFill>
                          <a:sym typeface="Candara"/>
                        </a:rPr>
                        <a:t>$270,000</a:t>
                      </a:r>
                    </a:p>
                  </a:txBody>
                  <a:tcPr marL="45720" marR="45720" marT="45720" marB="45720" anchor="ctr" anchorCtr="0" horzOverflow="overflow">
                    <a:lnL w="12700">
                      <a:solidFill>
                        <a:srgbClr val="D9D9D9"/>
                      </a:solidFill>
                    </a:lnL>
                    <a:lnR w="12700">
                      <a:solidFill>
                        <a:srgbClr val="D9D9D9"/>
                      </a:solidFill>
                    </a:lnR>
                    <a:lnT w="12700">
                      <a:solidFill>
                        <a:schemeClr val="accent1"/>
                      </a:solidFill>
                    </a:lnT>
                    <a:lnB w="12700">
                      <a:solidFill>
                        <a:schemeClr val="accent1"/>
                      </a:solidFill>
                    </a:lnB>
                    <a:solidFill>
                      <a:srgbClr val="F2F2F2"/>
                    </a:solidFill>
                  </a:tcPr>
                </a:tc>
                <a:tc>
                  <a:txBody>
                    <a:bodyPr/>
                    <a:lstStyle/>
                    <a:p>
                      <a:pPr algn="r">
                        <a:defRPr sz="1800"/>
                      </a:pPr>
                      <a:r>
                        <a:rPr sz="1600">
                          <a:solidFill>
                            <a:srgbClr val="404040"/>
                          </a:solidFill>
                          <a:sym typeface="Candara"/>
                        </a:rPr>
                        <a:t>$40,500</a:t>
                      </a:r>
                    </a:p>
                  </a:txBody>
                  <a:tcPr marL="45720" marR="45720" marT="45720" marB="45720" anchor="ctr" anchorCtr="0" horzOverflow="overflow">
                    <a:lnL w="12700">
                      <a:solidFill>
                        <a:srgbClr val="D9D9D9"/>
                      </a:solidFill>
                    </a:lnL>
                    <a:lnR w="3175">
                      <a:solidFill>
                        <a:srgbClr val="BFBFBF"/>
                      </a:solidFill>
                    </a:lnR>
                    <a:lnT w="3175">
                      <a:solidFill>
                        <a:srgbClr val="BFBFBF"/>
                      </a:solidFill>
                    </a:lnT>
                    <a:lnB w="3175">
                      <a:solidFill>
                        <a:srgbClr val="BFBFBF"/>
                      </a:solidFill>
                    </a:lnB>
                    <a:solidFill>
                      <a:srgbClr val="FFFFFF"/>
                    </a:solidFill>
                  </a:tcPr>
                </a:tc>
              </a:tr>
              <a:tr h="670175">
                <a:tc>
                  <a:txBody>
                    <a:bodyPr/>
                    <a:lstStyle/>
                    <a:p>
                      <a:pPr>
                        <a:defRPr b="0" sz="1800">
                          <a:solidFill>
                            <a:srgbClr val="000000"/>
                          </a:solidFill>
                        </a:defRPr>
                      </a:pPr>
                      <a:r>
                        <a:rPr b="1" sz="1600">
                          <a:solidFill>
                            <a:srgbClr val="404040"/>
                          </a:solidFill>
                          <a:sym typeface="Candara"/>
                        </a:rPr>
                        <a:t>Unlimited</a:t>
                      </a:r>
                    </a:p>
                  </a:txBody>
                  <a:tcPr marL="45720" marR="45720" marT="45720" marB="4572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FFFFF"/>
                    </a:solidFill>
                  </a:tcPr>
                </a:tc>
                <a:tc>
                  <a:txBody>
                    <a:bodyPr/>
                    <a:lstStyle/>
                    <a:p>
                      <a:pPr algn="r">
                        <a:defRPr sz="1800"/>
                      </a:pPr>
                      <a:r>
                        <a:rPr sz="1600">
                          <a:solidFill>
                            <a:srgbClr val="404040"/>
                          </a:solidFill>
                          <a:sym typeface="Candara"/>
                        </a:rPr>
                        <a:t>Unlimited</a:t>
                      </a:r>
                    </a:p>
                  </a:txBody>
                  <a:tcPr marL="45720" marR="45720" marT="45720" marB="45720" anchor="ctr" anchorCtr="0" horzOverflow="overflow">
                    <a:lnL w="12700">
                      <a:solidFill>
                        <a:srgbClr val="D9D9D9"/>
                      </a:solidFill>
                    </a:lnL>
                    <a:lnR w="3175">
                      <a:solidFill>
                        <a:srgbClr val="BFBFBF"/>
                      </a:solidFill>
                    </a:lnR>
                    <a:lnT w="3175">
                      <a:solidFill>
                        <a:srgbClr val="BFBFBF"/>
                      </a:solidFill>
                    </a:lnT>
                    <a:lnB w="3175">
                      <a:solidFill>
                        <a:srgbClr val="BFBFBF"/>
                      </a:solidFill>
                    </a:lnB>
                    <a:solidFill>
                      <a:srgbClr val="FFFFFF"/>
                    </a:solidFill>
                  </a:tcPr>
                </a:tc>
                <a:tc>
                  <a:txBody>
                    <a:bodyPr/>
                    <a:lstStyle/>
                    <a:p>
                      <a:pPr algn="r">
                        <a:defRPr sz="1800"/>
                      </a:pPr>
                      <a:r>
                        <a:rPr sz="1600">
                          <a:solidFill>
                            <a:srgbClr val="404040"/>
                          </a:solidFill>
                          <a:sym typeface="Candara"/>
                        </a:rPr>
                        <a:t>Unlimited</a:t>
                      </a:r>
                    </a:p>
                  </a:txBody>
                  <a:tcPr marL="45720" marR="45720" marT="45720" marB="45720" anchor="ctr" anchorCtr="0" horzOverflow="overflow">
                    <a:lnL w="3175">
                      <a:solidFill>
                        <a:srgbClr val="BFBFBF"/>
                      </a:solidFill>
                    </a:lnL>
                    <a:lnR w="12700">
                      <a:solidFill>
                        <a:srgbClr val="D9D9D9"/>
                      </a:solidFill>
                    </a:lnR>
                    <a:lnT w="3175">
                      <a:solidFill>
                        <a:srgbClr val="BFBFBF"/>
                      </a:solidFill>
                    </a:lnT>
                    <a:lnB w="3175">
                      <a:solidFill>
                        <a:srgbClr val="BFBFBF"/>
                      </a:solidFill>
                    </a:lnB>
                    <a:solidFill>
                      <a:srgbClr val="FFFFFF"/>
                    </a:solidFill>
                  </a:tcPr>
                </a:tc>
                <a:tc>
                  <a:txBody>
                    <a:bodyPr/>
                    <a:lstStyle/>
                    <a:p>
                      <a:pPr algn="r">
                        <a:defRPr sz="1800"/>
                      </a:pPr>
                      <a:r>
                        <a:rPr sz="1600">
                          <a:solidFill>
                            <a:srgbClr val="404040"/>
                          </a:solidFill>
                          <a:sym typeface="Candara"/>
                        </a:rPr>
                        <a:t>Unlimited</a:t>
                      </a:r>
                    </a:p>
                  </a:txBody>
                  <a:tcPr marL="45720" marR="45720" marT="45720" marB="45720" anchor="ctr" anchorCtr="0" horzOverflow="overflow">
                    <a:lnL w="12700">
                      <a:solidFill>
                        <a:srgbClr val="D9D9D9"/>
                      </a:solidFill>
                    </a:lnL>
                    <a:lnR w="12700">
                      <a:solidFill>
                        <a:srgbClr val="D9D9D9"/>
                      </a:solidFill>
                    </a:lnR>
                    <a:lnT w="3175">
                      <a:solidFill>
                        <a:srgbClr val="BFBFBF"/>
                      </a:solidFill>
                    </a:lnT>
                    <a:lnB w="3175">
                      <a:solidFill>
                        <a:srgbClr val="BFBFBF"/>
                      </a:solidFill>
                    </a:lnB>
                    <a:solidFill>
                      <a:srgbClr val="FFFFFF"/>
                    </a:solidFill>
                  </a:tcPr>
                </a:tc>
                <a:tc>
                  <a:txBody>
                    <a:bodyPr/>
                    <a:lstStyle/>
                    <a:p>
                      <a:pPr algn="r">
                        <a:defRPr sz="1800"/>
                      </a:pPr>
                      <a:r>
                        <a:rPr sz="1600">
                          <a:solidFill>
                            <a:srgbClr val="404040"/>
                          </a:solidFill>
                          <a:sym typeface="Candara"/>
                        </a:rPr>
                        <a:t>Unlimited</a:t>
                      </a:r>
                    </a:p>
                  </a:txBody>
                  <a:tcPr marL="45720" marR="45720" marT="45720" marB="45720" anchor="ctr" anchorCtr="0" horzOverflow="overflow">
                    <a:lnL w="12700">
                      <a:solidFill>
                        <a:srgbClr val="D9D9D9"/>
                      </a:solidFill>
                    </a:lnL>
                    <a:lnR w="12700">
                      <a:solidFill>
                        <a:srgbClr val="D9D9D9"/>
                      </a:solidFill>
                    </a:lnR>
                    <a:lnT w="3175">
                      <a:solidFill>
                        <a:srgbClr val="BFBFBF"/>
                      </a:solidFill>
                    </a:lnT>
                    <a:lnB w="3175">
                      <a:solidFill>
                        <a:srgbClr val="BFBFBF"/>
                      </a:solidFill>
                    </a:lnB>
                    <a:solidFill>
                      <a:srgbClr val="FFFFFF"/>
                    </a:solidFill>
                  </a:tcPr>
                </a:tc>
                <a:tc>
                  <a:txBody>
                    <a:bodyPr/>
                    <a:lstStyle/>
                    <a:p>
                      <a:pPr algn="r">
                        <a:defRPr sz="1800"/>
                      </a:pPr>
                      <a:r>
                        <a:rPr sz="1600">
                          <a:solidFill>
                            <a:srgbClr val="404040"/>
                          </a:solidFill>
                          <a:sym typeface="Candara"/>
                        </a:rPr>
                        <a:t>$750,000 - $?*</a:t>
                      </a:r>
                    </a:p>
                  </a:txBody>
                  <a:tcPr marL="45720" marR="45720" marT="45720" marB="45720" anchor="ctr" anchorCtr="0" horzOverflow="overflow">
                    <a:lnL w="12700">
                      <a:solidFill>
                        <a:srgbClr val="D9D9D9"/>
                      </a:solidFill>
                    </a:lnL>
                    <a:lnR w="12700">
                      <a:solidFill>
                        <a:srgbClr val="D9D9D9"/>
                      </a:solidFill>
                    </a:lnR>
                    <a:lnT w="12700">
                      <a:solidFill>
                        <a:schemeClr val="accent1"/>
                      </a:solidFill>
                    </a:lnT>
                    <a:lnB w="12700">
                      <a:solidFill>
                        <a:srgbClr val="D9D9D9"/>
                      </a:solidFill>
                    </a:lnB>
                    <a:solidFill>
                      <a:srgbClr val="F2F2F2"/>
                    </a:solidFill>
                  </a:tcPr>
                </a:tc>
                <a:tc>
                  <a:txBody>
                    <a:bodyPr/>
                    <a:lstStyle/>
                    <a:p>
                      <a:pPr algn="r">
                        <a:defRPr sz="1800"/>
                      </a:pPr>
                      <a:r>
                        <a:rPr sz="1600">
                          <a:solidFill>
                            <a:srgbClr val="404040"/>
                          </a:solidFill>
                          <a:sym typeface="Candara"/>
                        </a:rPr>
                        <a:t>$40,500 - $?*</a:t>
                      </a:r>
                    </a:p>
                  </a:txBody>
                  <a:tcPr marL="45720" marR="45720" marT="45720" marB="45720" anchor="ctr" anchorCtr="0" horzOverflow="overflow">
                    <a:lnL w="12700">
                      <a:solidFill>
                        <a:srgbClr val="D9D9D9"/>
                      </a:solidFill>
                    </a:lnL>
                    <a:lnR w="3175">
                      <a:solidFill>
                        <a:srgbClr val="BFBFBF"/>
                      </a:solidFill>
                    </a:lnR>
                    <a:lnT w="3175">
                      <a:solidFill>
                        <a:srgbClr val="BFBFBF"/>
                      </a:solidFill>
                    </a:lnT>
                    <a:lnB w="3175">
                      <a:solidFill>
                        <a:srgbClr val="BFBFBF"/>
                      </a:solidFill>
                    </a:lnB>
                    <a:solidFill>
                      <a:srgbClr val="FFFFFF"/>
                    </a:solidFill>
                  </a:tcPr>
                </a:tc>
              </a:tr>
            </a:tbl>
          </a:graphicData>
        </a:graphic>
      </p:graphicFrame>
      <p:sp>
        <p:nvSpPr>
          <p:cNvPr id="364" name="TextBox 6"/>
          <p:cNvSpPr txBox="1"/>
          <p:nvPr/>
        </p:nvSpPr>
        <p:spPr>
          <a:xfrm>
            <a:off x="10182140" y="6626427"/>
            <a:ext cx="1187544" cy="17477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r">
              <a:lnSpc>
                <a:spcPts val="1000"/>
              </a:lnSpc>
              <a:defRPr spc="-100" sz="2500">
                <a:solidFill>
                  <a:schemeClr val="accent1"/>
                </a:solidFill>
                <a:latin typeface="Corbel"/>
                <a:ea typeface="Corbel"/>
                <a:cs typeface="Corbel"/>
                <a:sym typeface="Corbel"/>
              </a:defRPr>
            </a:pPr>
            <a:r>
              <a:t>Gratitech</a:t>
            </a:r>
            <a:r>
              <a:rPr sz="1600"/>
              <a:t> </a:t>
            </a:r>
          </a:p>
        </p:txBody>
      </p:sp>
      <p:sp>
        <p:nvSpPr>
          <p:cNvPr id="365" name="TextBox 4"/>
          <p:cNvSpPr txBox="1"/>
          <p:nvPr/>
        </p:nvSpPr>
        <p:spPr>
          <a:xfrm>
            <a:off x="1417320" y="6435968"/>
            <a:ext cx="7774742" cy="497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*cost may vary reasonably if Gratitech's resource needs change in order to support an unlimited plan</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69" name="Picture Placeholder 11"/>
          <p:cNvGrpSpPr/>
          <p:nvPr/>
        </p:nvGrpSpPr>
        <p:grpSpPr>
          <a:xfrm>
            <a:off x="0" y="2"/>
            <a:ext cx="12192000" cy="6371350"/>
            <a:chOff x="0" y="1"/>
            <a:chExt cx="12192000" cy="6371349"/>
          </a:xfrm>
        </p:grpSpPr>
        <p:sp>
          <p:nvSpPr>
            <p:cNvPr id="367" name="Rectangle"/>
            <p:cNvSpPr/>
            <p:nvPr/>
          </p:nvSpPr>
          <p:spPr>
            <a:xfrm>
              <a:off x="0" y="1"/>
              <a:ext cx="12192000" cy="6371350"/>
            </a:xfrm>
            <a:prstGeom prst="rect">
              <a:avLst/>
            </a:prstGeom>
            <a:solidFill>
              <a:srgbClr val="D9D9D9"/>
            </a:solidFill>
            <a:ln w="12700" cap="flat">
              <a:noFill/>
              <a:miter lim="400000"/>
            </a:ln>
            <a:effectLst/>
          </p:spPr>
          <p:txBody>
            <a:bodyPr wrap="square" lIns="45719" tIns="45719" rIns="45719" bIns="45719" numCol="1" anchor="ctr">
              <a:noAutofit/>
            </a:bodyPr>
            <a:lstStyle/>
            <a:p>
              <a:pPr/>
            </a:p>
          </p:txBody>
        </p:sp>
        <p:pic>
          <p:nvPicPr>
            <p:cNvPr id="368" name="image6.jpeg" descr="image6.jpeg"/>
            <p:cNvPicPr>
              <a:picLocks noChangeAspect="1"/>
            </p:cNvPicPr>
            <p:nvPr/>
          </p:nvPicPr>
          <p:blipFill>
            <a:blip r:embed="rId2">
              <a:extLst/>
            </a:blip>
            <a:srcRect l="0" t="45" r="0" b="45"/>
            <a:stretch>
              <a:fillRect/>
            </a:stretch>
          </p:blipFill>
          <p:spPr>
            <a:xfrm>
              <a:off x="0" y="1"/>
              <a:ext cx="12192000" cy="6371350"/>
            </a:xfrm>
            <a:prstGeom prst="rect">
              <a:avLst/>
            </a:prstGeom>
            <a:ln w="12700" cap="flat">
              <a:noFill/>
              <a:miter lim="400000"/>
            </a:ln>
            <a:effectLst/>
          </p:spPr>
        </p:pic>
      </p:grpSp>
      <p:sp>
        <p:nvSpPr>
          <p:cNvPr id="370" name="Content Placeholder 3"/>
          <p:cNvSpPr txBox="1"/>
          <p:nvPr>
            <p:ph type="body" sz="quarter" idx="1"/>
          </p:nvPr>
        </p:nvSpPr>
        <p:spPr>
          <a:xfrm>
            <a:off x="6043012" y="5359400"/>
            <a:ext cx="5716989" cy="565899"/>
          </a:xfrm>
          <a:prstGeom prst="rect">
            <a:avLst/>
          </a:prstGeom>
          <a:solidFill>
            <a:srgbClr val="0D0D0D"/>
          </a:solidFill>
        </p:spPr>
        <p:txBody>
          <a:bodyPr/>
          <a:lstStyle/>
          <a:p>
            <a:pPr defTabSz="448055">
              <a:spcBef>
                <a:spcPts val="400"/>
              </a:spcBef>
              <a:defRPr sz="882"/>
            </a:pPr>
            <a:r>
              <a:t>It's reassuring to us knowing that you are interested in protecting your credentials with Gratitech</a:t>
            </a:r>
            <a:r>
              <a:rPr>
                <a:solidFill>
                  <a:srgbClr val="00B0F0"/>
                </a:solidFill>
              </a:rPr>
              <a:t> </a:t>
            </a:r>
            <a:r>
              <a:rPr>
                <a:solidFill>
                  <a:srgbClr val="00B0F0"/>
                </a:solidFill>
                <a:latin typeface="+mj-lt"/>
                <a:ea typeface="+mj-ea"/>
                <a:cs typeface="+mj-cs"/>
                <a:sym typeface="Calibri"/>
              </a:rPr>
              <a:t>s3cr3tx</a:t>
            </a:r>
          </a:p>
        </p:txBody>
      </p:sp>
      <p:sp>
        <p:nvSpPr>
          <p:cNvPr id="371" name="Slide Number Placeholder 5"/>
          <p:cNvSpPr txBox="1"/>
          <p:nvPr>
            <p:ph type="sldNum" sz="quarter" idx="2"/>
          </p:nvPr>
        </p:nvSpPr>
        <p:spPr>
          <a:xfrm>
            <a:off x="11760000" y="6498451"/>
            <a:ext cx="432000" cy="177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72" name="TextBox 6"/>
          <p:cNvSpPr txBox="1"/>
          <p:nvPr/>
        </p:nvSpPr>
        <p:spPr>
          <a:xfrm>
            <a:off x="10123525" y="6529206"/>
            <a:ext cx="1210989" cy="27543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r">
              <a:lnSpc>
                <a:spcPts val="1000"/>
              </a:lnSpc>
              <a:defRPr spc="-100" sz="2500">
                <a:solidFill>
                  <a:schemeClr val="accent1"/>
                </a:solidFill>
                <a:latin typeface="Corbel"/>
                <a:ea typeface="Corbel"/>
                <a:cs typeface="Corbel"/>
                <a:sym typeface="Corbel"/>
              </a:defRPr>
            </a:pPr>
            <a:r>
              <a:t>Gratitech</a:t>
            </a:r>
            <a:r>
              <a:rPr sz="1600"/>
              <a:t> </a:t>
            </a:r>
            <a:br>
              <a:rPr sz="1600"/>
            </a:b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74" name="Picture 16" descr="Picture 16"/>
          <p:cNvPicPr>
            <a:picLocks noChangeAspect="1"/>
          </p:cNvPicPr>
          <p:nvPr/>
        </p:nvPicPr>
        <p:blipFill>
          <a:blip r:embed="rId2">
            <a:extLst/>
          </a:blip>
          <a:stretch>
            <a:fillRect/>
          </a:stretch>
        </p:blipFill>
        <p:spPr>
          <a:xfrm>
            <a:off x="87191" y="69606"/>
            <a:ext cx="8817217" cy="6636727"/>
          </a:xfrm>
          <a:prstGeom prst="rect">
            <a:avLst/>
          </a:prstGeom>
          <a:ln w="12700">
            <a:miter lim="400000"/>
          </a:ln>
        </p:spPr>
      </p:pic>
      <p:sp>
        <p:nvSpPr>
          <p:cNvPr id="375" name="Title 13"/>
          <p:cNvSpPr txBox="1"/>
          <p:nvPr>
            <p:ph type="title"/>
          </p:nvPr>
        </p:nvSpPr>
        <p:spPr>
          <a:xfrm>
            <a:off x="8458200" y="2798353"/>
            <a:ext cx="3733800" cy="1013684"/>
          </a:xfrm>
          <a:prstGeom prst="rect">
            <a:avLst/>
          </a:prstGeom>
        </p:spPr>
        <p:txBody>
          <a:bodyPr/>
          <a:lstStyle>
            <a:lvl1pPr defTabSz="685800">
              <a:defRPr spc="-225" sz="4500"/>
            </a:lvl1pPr>
          </a:lstStyle>
          <a:p>
            <a:pPr/>
            <a:r>
              <a:t>Thank You</a:t>
            </a:r>
          </a:p>
        </p:txBody>
      </p:sp>
      <p:sp>
        <p:nvSpPr>
          <p:cNvPr id="376" name="Text Placeholder 3"/>
          <p:cNvSpPr txBox="1"/>
          <p:nvPr>
            <p:ph type="body" sz="quarter" idx="1"/>
          </p:nvPr>
        </p:nvSpPr>
        <p:spPr>
          <a:xfrm>
            <a:off x="8458200" y="3957704"/>
            <a:ext cx="2910343" cy="316801"/>
          </a:xfrm>
          <a:prstGeom prst="rect">
            <a:avLst/>
          </a:prstGeom>
        </p:spPr>
        <p:txBody>
          <a:bodyPr/>
          <a:lstStyle/>
          <a:p>
            <a:pPr/>
            <a:r>
              <a:t>Patrick Kelly</a:t>
            </a:r>
          </a:p>
        </p:txBody>
      </p:sp>
      <p:pic>
        <p:nvPicPr>
          <p:cNvPr id="377" name="Icon - Presenter NameGraphic 7" descr="Icon - Presenter NameGraphic 7"/>
          <p:cNvPicPr>
            <a:picLocks noChangeAspect="1"/>
          </p:cNvPicPr>
          <p:nvPr/>
        </p:nvPicPr>
        <p:blipFill>
          <a:blip r:embed="rId3">
            <a:extLst/>
          </a:blip>
          <a:stretch>
            <a:fillRect/>
          </a:stretch>
        </p:blipFill>
        <p:spPr>
          <a:xfrm>
            <a:off x="11485495" y="4006655"/>
            <a:ext cx="218901" cy="218901"/>
          </a:xfrm>
          <a:prstGeom prst="rect">
            <a:avLst/>
          </a:prstGeom>
          <a:ln w="12700">
            <a:miter lim="400000"/>
          </a:ln>
        </p:spPr>
      </p:pic>
      <p:sp>
        <p:nvSpPr>
          <p:cNvPr id="378" name="Text Placeholder 4"/>
          <p:cNvSpPr/>
          <p:nvPr>
            <p:ph type="body" idx="22"/>
          </p:nvPr>
        </p:nvSpPr>
        <p:spPr>
          <a:prstGeom prst="rect">
            <a:avLst/>
          </a:prstGeom>
          <a:extLst>
            <a:ext uri="{C572A759-6A51-4108-AA02-DFA0A04FC94B}">
              <ma14:wrappingTextBoxFlag xmlns:ma14="http://schemas.microsoft.com/office/mac/drawingml/2011/main" val="1"/>
            </a:ext>
          </a:extLst>
        </p:spPr>
        <p:txBody>
          <a:bodyPr/>
          <a:lstStyle/>
          <a:p>
            <a:pPr>
              <a:defRPr>
                <a:solidFill>
                  <a:srgbClr val="00B0F0"/>
                </a:solidFill>
              </a:defRPr>
            </a:pPr>
            <a:r>
              <a:t>+1(312)961-017487</a:t>
            </a:r>
            <a:r>
              <a:rPr>
                <a:solidFill>
                  <a:srgbClr val="FFFFFF"/>
                </a:solidFill>
              </a:rPr>
              <a:t> </a:t>
            </a:r>
          </a:p>
        </p:txBody>
      </p:sp>
      <p:pic>
        <p:nvPicPr>
          <p:cNvPr id="379" name="Icon - Presenter Phone NumberGraphic 9" descr="Icon - Presenter Phone NumberGraphic 9"/>
          <p:cNvPicPr>
            <a:picLocks noChangeAspect="1"/>
          </p:cNvPicPr>
          <p:nvPr/>
        </p:nvPicPr>
        <p:blipFill>
          <a:blip r:embed="rId4">
            <a:extLst/>
          </a:blip>
          <a:stretch>
            <a:fillRect/>
          </a:stretch>
        </p:blipFill>
        <p:spPr>
          <a:xfrm>
            <a:off x="11485495" y="4355103"/>
            <a:ext cx="218901" cy="218901"/>
          </a:xfrm>
          <a:prstGeom prst="rect">
            <a:avLst/>
          </a:prstGeom>
          <a:ln w="12700">
            <a:miter lim="400000"/>
          </a:ln>
        </p:spPr>
      </p:pic>
      <p:sp>
        <p:nvSpPr>
          <p:cNvPr id="380" name="Text Placeholder 5"/>
          <p:cNvSpPr/>
          <p:nvPr>
            <p:ph type="body" idx="23"/>
          </p:nvPr>
        </p:nvSpPr>
        <p:spPr>
          <a:prstGeom prst="rect">
            <a:avLst/>
          </a:prstGeom>
          <a:extLst>
            <a:ext uri="{C572A759-6A51-4108-AA02-DFA0A04FC94B}">
              <ma14:wrappingTextBoxFlag xmlns:ma14="http://schemas.microsoft.com/office/mac/drawingml/2011/main" val="1"/>
            </a:ext>
          </a:extLst>
        </p:spPr>
        <p:txBody>
          <a:bodyPr/>
          <a:lstStyle>
            <a:lvl1pPr defTabSz="914400">
              <a:spcBef>
                <a:spcPts val="1000"/>
              </a:spcBef>
              <a:defRPr sz="1800">
                <a:solidFill>
                  <a:srgbClr val="00B0F0"/>
                </a:solidFill>
              </a:defRPr>
            </a:lvl1pPr>
          </a:lstStyle>
          <a:p>
            <a:pPr/>
            <a:r>
              <a:t>Patrick@Gratitech.com</a:t>
            </a:r>
          </a:p>
        </p:txBody>
      </p:sp>
      <p:pic>
        <p:nvPicPr>
          <p:cNvPr id="381" name="Icon Presenter EmailGraphic 8" descr="Icon Presenter EmailGraphic 8"/>
          <p:cNvPicPr>
            <a:picLocks noChangeAspect="1"/>
          </p:cNvPicPr>
          <p:nvPr/>
        </p:nvPicPr>
        <p:blipFill>
          <a:blip r:embed="rId5">
            <a:extLst/>
          </a:blip>
          <a:stretch>
            <a:fillRect/>
          </a:stretch>
        </p:blipFill>
        <p:spPr>
          <a:xfrm>
            <a:off x="11485495" y="4703550"/>
            <a:ext cx="218901" cy="218901"/>
          </a:xfrm>
          <a:prstGeom prst="rect">
            <a:avLst/>
          </a:prstGeom>
          <a:ln w="12700">
            <a:miter lim="400000"/>
          </a:ln>
        </p:spPr>
      </p:pic>
      <p:sp>
        <p:nvSpPr>
          <p:cNvPr id="382" name="Text Placeholder 15"/>
          <p:cNvSpPr/>
          <p:nvPr>
            <p:ph type="body" idx="24"/>
          </p:nvPr>
        </p:nvSpPr>
        <p:spPr>
          <a:prstGeom prst="rect">
            <a:avLst/>
          </a:prstGeom>
          <a:extLst>
            <a:ext uri="{C572A759-6A51-4108-AA02-DFA0A04FC94B}">
              <ma14:wrappingTextBoxFlag xmlns:ma14="http://schemas.microsoft.com/office/mac/drawingml/2011/main" val="1"/>
            </a:ext>
          </a:extLst>
        </p:spPr>
        <p:txBody>
          <a:bodyPr/>
          <a:lstStyle>
            <a:lvl1pPr>
              <a:defRPr>
                <a:solidFill>
                  <a:srgbClr val="00B0F0"/>
                </a:solidFill>
              </a:defRPr>
            </a:lvl1pPr>
          </a:lstStyle>
          <a:p>
            <a:pPr/>
            <a:r>
              <a:t>https://Gratitech.com</a:t>
            </a:r>
          </a:p>
        </p:txBody>
      </p:sp>
      <p:pic>
        <p:nvPicPr>
          <p:cNvPr id="383" name="Graphic 10" descr="Graphic 10"/>
          <p:cNvPicPr>
            <a:picLocks noChangeAspect="1"/>
          </p:cNvPicPr>
          <p:nvPr/>
        </p:nvPicPr>
        <p:blipFill>
          <a:blip r:embed="rId6">
            <a:extLst/>
          </a:blip>
          <a:stretch>
            <a:fillRect/>
          </a:stretch>
        </p:blipFill>
        <p:spPr>
          <a:xfrm>
            <a:off x="11472551" y="5040762"/>
            <a:ext cx="244787" cy="244787"/>
          </a:xfrm>
          <a:prstGeom prst="rect">
            <a:avLst/>
          </a:prstGeom>
          <a:ln w="12700">
            <a:miter lim="400000"/>
          </a:ln>
        </p:spPr>
      </p:pic>
      <p:sp>
        <p:nvSpPr>
          <p:cNvPr id="384" name="Slide Number Placeholder 11"/>
          <p:cNvSpPr txBox="1"/>
          <p:nvPr>
            <p:ph type="sldNum" sz="quarter" idx="2"/>
          </p:nvPr>
        </p:nvSpPr>
        <p:spPr>
          <a:xfrm>
            <a:off x="11760000" y="6498451"/>
            <a:ext cx="432000" cy="177801"/>
          </a:xfrm>
          <a:prstGeom prst="rect">
            <a:avLst/>
          </a:prstGeom>
          <a:solidFill>
            <a:srgbClr val="0D0D0D"/>
          </a:solidFill>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85" name="TextBox 12"/>
          <p:cNvSpPr txBox="1"/>
          <p:nvPr/>
        </p:nvSpPr>
        <p:spPr>
          <a:xfrm>
            <a:off x="10146971" y="6675285"/>
            <a:ext cx="1199267" cy="17477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r">
              <a:lnSpc>
                <a:spcPts val="1000"/>
              </a:lnSpc>
              <a:defRPr spc="-100" sz="2500">
                <a:solidFill>
                  <a:schemeClr val="accent1"/>
                </a:solidFill>
                <a:latin typeface="Corbel"/>
                <a:ea typeface="Corbel"/>
                <a:cs typeface="Corbel"/>
                <a:sym typeface="Corbel"/>
              </a:defRPr>
            </a:pPr>
            <a:r>
              <a:t>Gratitech</a:t>
            </a:r>
            <a:r>
              <a:rPr sz="1600"/>
              <a:t>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25C6E3"/>
      </a:accent1>
      <a:accent2>
        <a:srgbClr val="E80554"/>
      </a:accent2>
      <a:accent3>
        <a:srgbClr val="A9E26F"/>
      </a:accent3>
      <a:accent4>
        <a:srgbClr val="EAD000"/>
      </a:accent4>
      <a:accent5>
        <a:srgbClr val="1A0F49"/>
      </a:accent5>
      <a:accent6>
        <a:srgbClr val="FF4A01"/>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ndara"/>
            <a:ea typeface="Candara"/>
            <a:cs typeface="Candara"/>
            <a:sym typeface="Candar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ndara"/>
            <a:ea typeface="Candara"/>
            <a:cs typeface="Candara"/>
            <a:sym typeface="Candar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25C6E3"/>
      </a:accent1>
      <a:accent2>
        <a:srgbClr val="E80554"/>
      </a:accent2>
      <a:accent3>
        <a:srgbClr val="A9E26F"/>
      </a:accent3>
      <a:accent4>
        <a:srgbClr val="EAD000"/>
      </a:accent4>
      <a:accent5>
        <a:srgbClr val="1A0F49"/>
      </a:accent5>
      <a:accent6>
        <a:srgbClr val="FF4A01"/>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ndara"/>
            <a:ea typeface="Candara"/>
            <a:cs typeface="Candara"/>
            <a:sym typeface="Candar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ndara"/>
            <a:ea typeface="Candara"/>
            <a:cs typeface="Candara"/>
            <a:sym typeface="Candar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