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164388" cy="9418638"/>
  <p:notesSz cx="6858000" cy="9144000"/>
  <p:defaultTextStyle>
    <a:defPPr>
      <a:defRPr lang="en-US"/>
    </a:defPPr>
    <a:lvl1pPr marL="0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425117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850235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275350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1700467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2125584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2550702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2975819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3400935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6966"/>
  </p:normalViewPr>
  <p:slideViewPr>
    <p:cSldViewPr snapToGrid="0" snapToObjects="1">
      <p:cViewPr>
        <p:scale>
          <a:sx n="110" d="100"/>
          <a:sy n="110" d="100"/>
        </p:scale>
        <p:origin x="273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E48CB-5804-A340-8846-3CFD49527A96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5838" y="1143000"/>
            <a:ext cx="2346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BF36-B161-F746-A9A2-072A6FE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1pPr>
    <a:lvl2pPr marL="425117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2pPr>
    <a:lvl3pPr marL="850235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3pPr>
    <a:lvl4pPr marL="1275350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4pPr>
    <a:lvl5pPr marL="1700467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5pPr>
    <a:lvl6pPr marL="2125584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6pPr>
    <a:lvl7pPr marL="2550702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7pPr>
    <a:lvl8pPr marL="2975819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8pPr>
    <a:lvl9pPr marL="3400935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5838" y="1143000"/>
            <a:ext cx="2346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BF36-B161-F746-A9A2-072A6FEBF4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5838" y="1143000"/>
            <a:ext cx="2346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BF36-B161-F746-A9A2-072A6FEBF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5838" y="1143000"/>
            <a:ext cx="2346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BF36-B161-F746-A9A2-072A6FEBF4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329" y="1541431"/>
            <a:ext cx="6089730" cy="3279081"/>
          </a:xfrm>
        </p:spPr>
        <p:txBody>
          <a:bodyPr anchor="b"/>
          <a:lstStyle>
            <a:lvl1pPr algn="ctr">
              <a:defRPr sz="4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49" y="4946966"/>
            <a:ext cx="5373291" cy="2273990"/>
          </a:xfrm>
        </p:spPr>
        <p:txBody>
          <a:bodyPr/>
          <a:lstStyle>
            <a:lvl1pPr marL="0" indent="0" algn="ctr">
              <a:buNone/>
              <a:defRPr sz="1880"/>
            </a:lvl1pPr>
            <a:lvl2pPr marL="358216" indent="0" algn="ctr">
              <a:buNone/>
              <a:defRPr sz="1567"/>
            </a:lvl2pPr>
            <a:lvl3pPr marL="716432" indent="0" algn="ctr">
              <a:buNone/>
              <a:defRPr sz="1410"/>
            </a:lvl3pPr>
            <a:lvl4pPr marL="1074649" indent="0" algn="ctr">
              <a:buNone/>
              <a:defRPr sz="1254"/>
            </a:lvl4pPr>
            <a:lvl5pPr marL="1432865" indent="0" algn="ctr">
              <a:buNone/>
              <a:defRPr sz="1254"/>
            </a:lvl5pPr>
            <a:lvl6pPr marL="1791081" indent="0" algn="ctr">
              <a:buNone/>
              <a:defRPr sz="1254"/>
            </a:lvl6pPr>
            <a:lvl7pPr marL="2149297" indent="0" algn="ctr">
              <a:buNone/>
              <a:defRPr sz="1254"/>
            </a:lvl7pPr>
            <a:lvl8pPr marL="2507513" indent="0" algn="ctr">
              <a:buNone/>
              <a:defRPr sz="1254"/>
            </a:lvl8pPr>
            <a:lvl9pPr marL="2865730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27016" y="501455"/>
            <a:ext cx="1544821" cy="7981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552" y="501455"/>
            <a:ext cx="4544909" cy="79818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0" y="2348122"/>
            <a:ext cx="6179285" cy="3917891"/>
          </a:xfrm>
        </p:spPr>
        <p:txBody>
          <a:bodyPr anchor="b"/>
          <a:lstStyle>
            <a:lvl1pPr>
              <a:defRPr sz="4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820" y="6303078"/>
            <a:ext cx="6179285" cy="2060326"/>
          </a:xfrm>
        </p:spPr>
        <p:txBody>
          <a:bodyPr/>
          <a:lstStyle>
            <a:lvl1pPr marL="0" indent="0">
              <a:buNone/>
              <a:defRPr sz="1880">
                <a:solidFill>
                  <a:schemeClr val="tx1"/>
                </a:solidFill>
              </a:defRPr>
            </a:lvl1pPr>
            <a:lvl2pPr marL="358216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2pPr>
            <a:lvl3pPr marL="716432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3pPr>
            <a:lvl4pPr marL="107464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2865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1081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49297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7513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573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552" y="2507276"/>
            <a:ext cx="3044865" cy="59760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6971" y="2507276"/>
            <a:ext cx="3044865" cy="59760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501457"/>
            <a:ext cx="6179285" cy="1820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486" y="2308875"/>
            <a:ext cx="3030871" cy="1131544"/>
          </a:xfrm>
        </p:spPr>
        <p:txBody>
          <a:bodyPr anchor="b"/>
          <a:lstStyle>
            <a:lvl1pPr marL="0" indent="0">
              <a:buNone/>
              <a:defRPr sz="1880" b="1"/>
            </a:lvl1pPr>
            <a:lvl2pPr marL="358216" indent="0">
              <a:buNone/>
              <a:defRPr sz="1567" b="1"/>
            </a:lvl2pPr>
            <a:lvl3pPr marL="716432" indent="0">
              <a:buNone/>
              <a:defRPr sz="1410" b="1"/>
            </a:lvl3pPr>
            <a:lvl4pPr marL="1074649" indent="0">
              <a:buNone/>
              <a:defRPr sz="1254" b="1"/>
            </a:lvl4pPr>
            <a:lvl5pPr marL="1432865" indent="0">
              <a:buNone/>
              <a:defRPr sz="1254" b="1"/>
            </a:lvl5pPr>
            <a:lvl6pPr marL="1791081" indent="0">
              <a:buNone/>
              <a:defRPr sz="1254" b="1"/>
            </a:lvl6pPr>
            <a:lvl7pPr marL="2149297" indent="0">
              <a:buNone/>
              <a:defRPr sz="1254" b="1"/>
            </a:lvl7pPr>
            <a:lvl8pPr marL="2507513" indent="0">
              <a:buNone/>
              <a:defRPr sz="1254" b="1"/>
            </a:lvl8pPr>
            <a:lvl9pPr marL="2865730" indent="0">
              <a:buNone/>
              <a:defRPr sz="12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86" y="3440419"/>
            <a:ext cx="3030871" cy="506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6972" y="2308875"/>
            <a:ext cx="3045798" cy="1131544"/>
          </a:xfrm>
        </p:spPr>
        <p:txBody>
          <a:bodyPr anchor="b"/>
          <a:lstStyle>
            <a:lvl1pPr marL="0" indent="0">
              <a:buNone/>
              <a:defRPr sz="1880" b="1"/>
            </a:lvl1pPr>
            <a:lvl2pPr marL="358216" indent="0">
              <a:buNone/>
              <a:defRPr sz="1567" b="1"/>
            </a:lvl2pPr>
            <a:lvl3pPr marL="716432" indent="0">
              <a:buNone/>
              <a:defRPr sz="1410" b="1"/>
            </a:lvl3pPr>
            <a:lvl4pPr marL="1074649" indent="0">
              <a:buNone/>
              <a:defRPr sz="1254" b="1"/>
            </a:lvl4pPr>
            <a:lvl5pPr marL="1432865" indent="0">
              <a:buNone/>
              <a:defRPr sz="1254" b="1"/>
            </a:lvl5pPr>
            <a:lvl6pPr marL="1791081" indent="0">
              <a:buNone/>
              <a:defRPr sz="1254" b="1"/>
            </a:lvl6pPr>
            <a:lvl7pPr marL="2149297" indent="0">
              <a:buNone/>
              <a:defRPr sz="1254" b="1"/>
            </a:lvl7pPr>
            <a:lvl8pPr marL="2507513" indent="0">
              <a:buNone/>
              <a:defRPr sz="1254" b="1"/>
            </a:lvl8pPr>
            <a:lvl9pPr marL="2865730" indent="0">
              <a:buNone/>
              <a:defRPr sz="12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6972" y="3440419"/>
            <a:ext cx="3045798" cy="506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627909"/>
            <a:ext cx="2310702" cy="2197682"/>
          </a:xfrm>
        </p:spPr>
        <p:txBody>
          <a:bodyPr anchor="b"/>
          <a:lstStyle>
            <a:lvl1pPr>
              <a:defRPr sz="2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98" y="1356111"/>
            <a:ext cx="3626971" cy="6693338"/>
          </a:xfrm>
        </p:spPr>
        <p:txBody>
          <a:bodyPr/>
          <a:lstStyle>
            <a:lvl1pPr>
              <a:defRPr sz="2507"/>
            </a:lvl1pPr>
            <a:lvl2pPr>
              <a:defRPr sz="2194"/>
            </a:lvl2pPr>
            <a:lvl3pPr>
              <a:defRPr sz="1880"/>
            </a:lvl3pPr>
            <a:lvl4pPr>
              <a:defRPr sz="1567"/>
            </a:lvl4pPr>
            <a:lvl5pPr>
              <a:defRPr sz="1567"/>
            </a:lvl5pPr>
            <a:lvl6pPr>
              <a:defRPr sz="1567"/>
            </a:lvl6pPr>
            <a:lvl7pPr>
              <a:defRPr sz="1567"/>
            </a:lvl7pPr>
            <a:lvl8pPr>
              <a:defRPr sz="1567"/>
            </a:lvl8pPr>
            <a:lvl9pPr>
              <a:defRPr sz="15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2825591"/>
            <a:ext cx="2310702" cy="5234758"/>
          </a:xfrm>
        </p:spPr>
        <p:txBody>
          <a:bodyPr/>
          <a:lstStyle>
            <a:lvl1pPr marL="0" indent="0">
              <a:buNone/>
              <a:defRPr sz="1254"/>
            </a:lvl1pPr>
            <a:lvl2pPr marL="358216" indent="0">
              <a:buNone/>
              <a:defRPr sz="1097"/>
            </a:lvl2pPr>
            <a:lvl3pPr marL="716432" indent="0">
              <a:buNone/>
              <a:defRPr sz="940"/>
            </a:lvl3pPr>
            <a:lvl4pPr marL="1074649" indent="0">
              <a:buNone/>
              <a:defRPr sz="784"/>
            </a:lvl4pPr>
            <a:lvl5pPr marL="1432865" indent="0">
              <a:buNone/>
              <a:defRPr sz="784"/>
            </a:lvl5pPr>
            <a:lvl6pPr marL="1791081" indent="0">
              <a:buNone/>
              <a:defRPr sz="784"/>
            </a:lvl6pPr>
            <a:lvl7pPr marL="2149297" indent="0">
              <a:buNone/>
              <a:defRPr sz="784"/>
            </a:lvl7pPr>
            <a:lvl8pPr marL="2507513" indent="0">
              <a:buNone/>
              <a:defRPr sz="784"/>
            </a:lvl8pPr>
            <a:lvl9pPr marL="2865730" indent="0">
              <a:buNone/>
              <a:defRPr sz="7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627909"/>
            <a:ext cx="2310702" cy="2197682"/>
          </a:xfrm>
        </p:spPr>
        <p:txBody>
          <a:bodyPr anchor="b"/>
          <a:lstStyle>
            <a:lvl1pPr>
              <a:defRPr sz="2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5798" y="1356111"/>
            <a:ext cx="3626971" cy="6693338"/>
          </a:xfrm>
        </p:spPr>
        <p:txBody>
          <a:bodyPr anchor="t"/>
          <a:lstStyle>
            <a:lvl1pPr marL="0" indent="0">
              <a:buNone/>
              <a:defRPr sz="2507"/>
            </a:lvl1pPr>
            <a:lvl2pPr marL="358216" indent="0">
              <a:buNone/>
              <a:defRPr sz="2194"/>
            </a:lvl2pPr>
            <a:lvl3pPr marL="716432" indent="0">
              <a:buNone/>
              <a:defRPr sz="1880"/>
            </a:lvl3pPr>
            <a:lvl4pPr marL="1074649" indent="0">
              <a:buNone/>
              <a:defRPr sz="1567"/>
            </a:lvl4pPr>
            <a:lvl5pPr marL="1432865" indent="0">
              <a:buNone/>
              <a:defRPr sz="1567"/>
            </a:lvl5pPr>
            <a:lvl6pPr marL="1791081" indent="0">
              <a:buNone/>
              <a:defRPr sz="1567"/>
            </a:lvl6pPr>
            <a:lvl7pPr marL="2149297" indent="0">
              <a:buNone/>
              <a:defRPr sz="1567"/>
            </a:lvl7pPr>
            <a:lvl8pPr marL="2507513" indent="0">
              <a:buNone/>
              <a:defRPr sz="1567"/>
            </a:lvl8pPr>
            <a:lvl9pPr marL="2865730" indent="0">
              <a:buNone/>
              <a:defRPr sz="15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2825591"/>
            <a:ext cx="2310702" cy="5234758"/>
          </a:xfrm>
        </p:spPr>
        <p:txBody>
          <a:bodyPr/>
          <a:lstStyle>
            <a:lvl1pPr marL="0" indent="0">
              <a:buNone/>
              <a:defRPr sz="1254"/>
            </a:lvl1pPr>
            <a:lvl2pPr marL="358216" indent="0">
              <a:buNone/>
              <a:defRPr sz="1097"/>
            </a:lvl2pPr>
            <a:lvl3pPr marL="716432" indent="0">
              <a:buNone/>
              <a:defRPr sz="940"/>
            </a:lvl3pPr>
            <a:lvl4pPr marL="1074649" indent="0">
              <a:buNone/>
              <a:defRPr sz="784"/>
            </a:lvl4pPr>
            <a:lvl5pPr marL="1432865" indent="0">
              <a:buNone/>
              <a:defRPr sz="784"/>
            </a:lvl5pPr>
            <a:lvl6pPr marL="1791081" indent="0">
              <a:buNone/>
              <a:defRPr sz="784"/>
            </a:lvl6pPr>
            <a:lvl7pPr marL="2149297" indent="0">
              <a:buNone/>
              <a:defRPr sz="784"/>
            </a:lvl7pPr>
            <a:lvl8pPr marL="2507513" indent="0">
              <a:buNone/>
              <a:defRPr sz="784"/>
            </a:lvl8pPr>
            <a:lvl9pPr marL="2865730" indent="0">
              <a:buNone/>
              <a:defRPr sz="7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552" y="501457"/>
            <a:ext cx="6179285" cy="182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52" y="2507276"/>
            <a:ext cx="6179285" cy="597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552" y="8729684"/>
            <a:ext cx="1611987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FF8-6698-2D4C-A6FB-723933382C5D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3204" y="8729684"/>
            <a:ext cx="2417981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9849" y="8729684"/>
            <a:ext cx="1611987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6432" rtl="0" eaLnBrk="1" latinLnBrk="0" hangingPunct="1">
        <a:lnSpc>
          <a:spcPct val="90000"/>
        </a:lnSpc>
        <a:spcBef>
          <a:spcPct val="0"/>
        </a:spcBef>
        <a:buNone/>
        <a:defRPr sz="3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08" indent="-179108" algn="l" defTabSz="716432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1pPr>
      <a:lvl2pPr marL="537324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2pPr>
      <a:lvl3pPr marL="895541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7" kern="1200">
          <a:solidFill>
            <a:schemeClr val="tx1"/>
          </a:solidFill>
          <a:latin typeface="+mn-lt"/>
          <a:ea typeface="+mn-ea"/>
          <a:cs typeface="+mn-cs"/>
        </a:defRPr>
      </a:lvl3pPr>
      <a:lvl4pPr marL="1253757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4pPr>
      <a:lvl5pPr marL="1611973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5pPr>
      <a:lvl6pPr marL="1970189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6pPr>
      <a:lvl7pPr marL="2328405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7pPr>
      <a:lvl8pPr marL="2686622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8pPr>
      <a:lvl9pPr marL="3044838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1pPr>
      <a:lvl2pPr marL="358216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2pPr>
      <a:lvl3pPr marL="716432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3pPr>
      <a:lvl4pPr marL="1074649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4pPr>
      <a:lvl5pPr marL="1432865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5pPr>
      <a:lvl6pPr marL="1791081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6pPr>
      <a:lvl7pPr marL="2149297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7pPr>
      <a:lvl8pPr marL="2507513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8pPr>
      <a:lvl9pPr marL="2865730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1843858" y="-1742257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5967516" y="-1742258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1914067" y="1603236"/>
            <a:ext cx="3943826" cy="3212705"/>
            <a:chOff x="101822" y="1828421"/>
            <a:chExt cx="3943826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1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1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5992024" y="1593770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D907DAE-C553-C148-9558-65102E1A0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5" r="49984" b="29388"/>
          <a:stretch/>
        </p:blipFill>
        <p:spPr>
          <a:xfrm>
            <a:off x="2498151" y="5635155"/>
            <a:ext cx="3359742" cy="214012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A85C00D-EB8F-F548-9B0D-5283C56119D7}"/>
              </a:ext>
            </a:extLst>
          </p:cNvPr>
          <p:cNvSpPr txBox="1"/>
          <p:nvPr/>
        </p:nvSpPr>
        <p:spPr>
          <a:xfrm>
            <a:off x="1932315" y="6044176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AAD2B6-2F95-2D4B-A775-F60FB2AC2262}"/>
              </a:ext>
            </a:extLst>
          </p:cNvPr>
          <p:cNvSpPr txBox="1"/>
          <p:nvPr/>
        </p:nvSpPr>
        <p:spPr>
          <a:xfrm>
            <a:off x="1982986" y="6959630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DB4ABA-9130-734E-8D7B-F3FD66C5C56C}"/>
              </a:ext>
            </a:extLst>
          </p:cNvPr>
          <p:cNvSpPr txBox="1"/>
          <p:nvPr/>
        </p:nvSpPr>
        <p:spPr>
          <a:xfrm>
            <a:off x="2577461" y="5601504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10949A-8B30-344C-AC3D-EC68D8BC00F8}"/>
              </a:ext>
            </a:extLst>
          </p:cNvPr>
          <p:cNvSpPr txBox="1"/>
          <p:nvPr/>
        </p:nvSpPr>
        <p:spPr>
          <a:xfrm>
            <a:off x="2613284" y="7526112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92C3DF-E620-AF42-AA70-4EFE0822F1B6}"/>
              </a:ext>
            </a:extLst>
          </p:cNvPr>
          <p:cNvSpPr txBox="1"/>
          <p:nvPr/>
        </p:nvSpPr>
        <p:spPr>
          <a:xfrm>
            <a:off x="3452007" y="7565881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0BF58E-4587-124B-AED9-D3D2054A9A8D}"/>
              </a:ext>
            </a:extLst>
          </p:cNvPr>
          <p:cNvSpPr txBox="1"/>
          <p:nvPr/>
        </p:nvSpPr>
        <p:spPr>
          <a:xfrm>
            <a:off x="4360682" y="7497035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9C255D-BB6B-8147-B3DD-CF5F0E32778F}"/>
              </a:ext>
            </a:extLst>
          </p:cNvPr>
          <p:cNvSpPr txBox="1"/>
          <p:nvPr/>
        </p:nvSpPr>
        <p:spPr>
          <a:xfrm>
            <a:off x="5146463" y="7565881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A0B75B-E7D4-384A-9388-96290A53A0CF}"/>
              </a:ext>
            </a:extLst>
          </p:cNvPr>
          <p:cNvSpPr/>
          <p:nvPr/>
        </p:nvSpPr>
        <p:spPr>
          <a:xfrm>
            <a:off x="1914076" y="4932468"/>
            <a:ext cx="39255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AB29C8-7CF8-F54B-97C0-82CF81A13EFE}"/>
              </a:ext>
            </a:extLst>
          </p:cNvPr>
          <p:cNvSpPr txBox="1"/>
          <p:nvPr/>
        </p:nvSpPr>
        <p:spPr>
          <a:xfrm>
            <a:off x="3371914" y="5001558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6A95C8-24DA-304D-9D15-C02F9FBE049D}"/>
              </a:ext>
            </a:extLst>
          </p:cNvPr>
          <p:cNvSpPr/>
          <p:nvPr/>
        </p:nvSpPr>
        <p:spPr>
          <a:xfrm>
            <a:off x="5984226" y="4932468"/>
            <a:ext cx="28413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66B7766-2D71-3F48-9D15-4DEB1EAE7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1" t="15712" r="12089" b="64747"/>
          <a:stretch/>
        </p:blipFill>
        <p:spPr>
          <a:xfrm>
            <a:off x="6140797" y="6004970"/>
            <a:ext cx="945088" cy="107780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5BD6EF2-E8B3-2A4D-8183-6713F47C91C1}"/>
              </a:ext>
            </a:extLst>
          </p:cNvPr>
          <p:cNvSpPr txBox="1"/>
          <p:nvPr/>
        </p:nvSpPr>
        <p:spPr>
          <a:xfrm>
            <a:off x="6349322" y="6883632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AFE85-530F-DD43-A230-18EC53B8EAC4}"/>
              </a:ext>
            </a:extLst>
          </p:cNvPr>
          <p:cNvSpPr/>
          <p:nvPr/>
        </p:nvSpPr>
        <p:spPr>
          <a:xfrm>
            <a:off x="6215078" y="5555881"/>
            <a:ext cx="900284" cy="15354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C92F72-9492-434D-A308-AC4063CFB0FD}"/>
              </a:ext>
            </a:extLst>
          </p:cNvPr>
          <p:cNvSpPr txBox="1"/>
          <p:nvPr/>
        </p:nvSpPr>
        <p:spPr>
          <a:xfrm>
            <a:off x="6548959" y="4974680"/>
            <a:ext cx="184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 Across Task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5E47063-E326-7846-9003-18F11340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16763" r="12672" b="67934"/>
          <a:stretch/>
        </p:blipFill>
        <p:spPr>
          <a:xfrm>
            <a:off x="7212608" y="6091755"/>
            <a:ext cx="830943" cy="87660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DF8BBBA-6C40-1048-BC48-A04C77D97943}"/>
              </a:ext>
            </a:extLst>
          </p:cNvPr>
          <p:cNvSpPr txBox="1"/>
          <p:nvPr/>
        </p:nvSpPr>
        <p:spPr>
          <a:xfrm>
            <a:off x="7245989" y="5559984"/>
            <a:ext cx="106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-2334291" y="-1729565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433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42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28BF2FB-1CF3-824E-8D6A-8AD87A748C32}"/>
              </a:ext>
            </a:extLst>
          </p:cNvPr>
          <p:cNvGrpSpPr/>
          <p:nvPr/>
        </p:nvGrpSpPr>
        <p:grpSpPr>
          <a:xfrm>
            <a:off x="-2385651" y="5256654"/>
            <a:ext cx="4036089" cy="3210715"/>
            <a:chOff x="353339" y="8852336"/>
            <a:chExt cx="4036089" cy="321071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92C75C9-E9AB-C841-9A48-642740CF3217}"/>
                </a:ext>
              </a:extLst>
            </p:cNvPr>
            <p:cNvGrpSpPr/>
            <p:nvPr/>
          </p:nvGrpSpPr>
          <p:grpSpPr>
            <a:xfrm>
              <a:off x="353339" y="8877578"/>
              <a:ext cx="1894153" cy="3185473"/>
              <a:chOff x="1259017" y="2359987"/>
              <a:chExt cx="1894153" cy="3185473"/>
            </a:xfrm>
          </p:grpSpPr>
          <p:pic>
            <p:nvPicPr>
              <p:cNvPr id="126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F1EF3A4A-89C9-9241-A930-F063EED4D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59017" y="2976628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34303-CC1A-464F-BD9E-5B7317C8FD35}"/>
                  </a:ext>
                </a:extLst>
              </p:cNvPr>
              <p:cNvSpPr txBox="1"/>
              <p:nvPr/>
            </p:nvSpPr>
            <p:spPr>
              <a:xfrm>
                <a:off x="1355901" y="2359987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9FBFAC7-1CC9-204D-B5D3-34D0BDBACC6A}"/>
                </a:ext>
              </a:extLst>
            </p:cNvPr>
            <p:cNvGrpSpPr/>
            <p:nvPr/>
          </p:nvGrpSpPr>
          <p:grpSpPr>
            <a:xfrm>
              <a:off x="2492976" y="8852336"/>
              <a:ext cx="1896452" cy="3180782"/>
              <a:chOff x="1237140" y="2334745"/>
              <a:chExt cx="1896452" cy="3180782"/>
            </a:xfrm>
          </p:grpSpPr>
          <p:pic>
            <p:nvPicPr>
              <p:cNvPr id="129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50C2797F-DE33-CC4C-99F5-C3F8FBDAC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37140" y="2946695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850A6B-5FF7-9F4E-A5BB-F9F4CCF645A8}"/>
                  </a:ext>
                </a:extLst>
              </p:cNvPr>
              <p:cNvSpPr txBox="1"/>
              <p:nvPr/>
            </p:nvSpPr>
            <p:spPr>
              <a:xfrm>
                <a:off x="1336322" y="2334745"/>
                <a:ext cx="17972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-2329309" y="1587184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3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1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1919A2-A76A-3541-92CF-8773E351AEB9}"/>
              </a:ext>
            </a:extLst>
          </p:cNvPr>
          <p:cNvSpPr/>
          <p:nvPr/>
        </p:nvSpPr>
        <p:spPr>
          <a:xfrm>
            <a:off x="-2321511" y="4932468"/>
            <a:ext cx="4091013" cy="3242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-841981" y="-170315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-917139" y="162632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Single Task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FB274C-47E0-C642-979C-B742C626ABBE}"/>
              </a:ext>
            </a:extLst>
          </p:cNvPr>
          <p:cNvSpPr txBox="1"/>
          <p:nvPr/>
        </p:nvSpPr>
        <p:spPr>
          <a:xfrm>
            <a:off x="-1190837" y="4884689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Across Task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AC88D8-2526-EA45-B806-BF9D15E67BC4}"/>
              </a:ext>
            </a:extLst>
          </p:cNvPr>
          <p:cNvSpPr txBox="1"/>
          <p:nvPr/>
        </p:nvSpPr>
        <p:spPr>
          <a:xfrm>
            <a:off x="7305358" y="5791282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DFF5A2-4CD7-2141-AA85-0CDA0036D498}"/>
              </a:ext>
            </a:extLst>
          </p:cNvPr>
          <p:cNvSpPr txBox="1"/>
          <p:nvPr/>
        </p:nvSpPr>
        <p:spPr>
          <a:xfrm>
            <a:off x="6359384" y="5559976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E59405D-92A3-3F4C-8338-190F9F4D7288}"/>
              </a:ext>
            </a:extLst>
          </p:cNvPr>
          <p:cNvSpPr txBox="1"/>
          <p:nvPr/>
        </p:nvSpPr>
        <p:spPr>
          <a:xfrm>
            <a:off x="6335255" y="5791282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-1064580" y="-1709598"/>
            <a:ext cx="45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-1115284" y="159074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7F2424-31BA-0F4B-A630-6C9D9ED2E6AA}"/>
              </a:ext>
            </a:extLst>
          </p:cNvPr>
          <p:cNvSpPr txBox="1"/>
          <p:nvPr/>
        </p:nvSpPr>
        <p:spPr>
          <a:xfrm>
            <a:off x="-1093091" y="49294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745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8AFA69-4F2A-7543-984B-2763DF927DB5}"/>
              </a:ext>
            </a:extLst>
          </p:cNvPr>
          <p:cNvGrpSpPr/>
          <p:nvPr/>
        </p:nvGrpSpPr>
        <p:grpSpPr>
          <a:xfrm>
            <a:off x="2879724" y="1929394"/>
            <a:ext cx="2075339" cy="2805881"/>
            <a:chOff x="5367452" y="5661135"/>
            <a:chExt cx="1707419" cy="24042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E0633CE-883D-DE45-99D4-951EA7667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5367452" y="6980507"/>
              <a:ext cx="1703199" cy="1084924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137F0DF1-4A8D-AB40-AE81-F36469BAC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33566"/>
            <a:stretch/>
          </p:blipFill>
          <p:spPr>
            <a:xfrm>
              <a:off x="5370869" y="6093645"/>
              <a:ext cx="1703199" cy="97279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F982828C-8CBA-394C-B25A-DD05EB6F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48900"/>
            <a:stretch/>
          </p:blipFill>
          <p:spPr>
            <a:xfrm>
              <a:off x="5371672" y="5661135"/>
              <a:ext cx="1703199" cy="561269"/>
            </a:xfrm>
            <a:prstGeom prst="rect">
              <a:avLst/>
            </a:prstGeom>
          </p:spPr>
        </p:pic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D833588-73AD-9A4C-B681-1D2AF9ED9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6" r="49984" b="33566"/>
          <a:stretch/>
        </p:blipFill>
        <p:spPr>
          <a:xfrm rot="5400000">
            <a:off x="5824385" y="2815764"/>
            <a:ext cx="1703199" cy="903524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1843858" y="-1742257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105144" y="2373930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392066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392066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5967516" y="-1742258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1869338" y="4903028"/>
            <a:ext cx="3948807" cy="3212705"/>
            <a:chOff x="96840" y="1828421"/>
            <a:chExt cx="3948808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3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96840" y="2267630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2" y="4392066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392066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5952268" y="4893563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-2334291" y="-1729565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433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42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-2329309" y="4886977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3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1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-841981" y="-170315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-917139" y="4926119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Single Task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-1064580" y="-170959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-1115284" y="489053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2222744" y="4024994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D18AFD-984F-A947-9BAD-601DAC7BCD1B}"/>
              </a:ext>
            </a:extLst>
          </p:cNvPr>
          <p:cNvSpPr txBox="1"/>
          <p:nvPr/>
        </p:nvSpPr>
        <p:spPr>
          <a:xfrm>
            <a:off x="2190452" y="1810951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A0FDFB-DF51-334B-8833-8976851DFE78}"/>
              </a:ext>
            </a:extLst>
          </p:cNvPr>
          <p:cNvSpPr txBox="1"/>
          <p:nvPr/>
        </p:nvSpPr>
        <p:spPr>
          <a:xfrm>
            <a:off x="2825873" y="4565275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41C918F-E990-734F-8C8A-95EBF39D580A}"/>
              </a:ext>
            </a:extLst>
          </p:cNvPr>
          <p:cNvSpPr txBox="1"/>
          <p:nvPr/>
        </p:nvSpPr>
        <p:spPr>
          <a:xfrm>
            <a:off x="3389665" y="4565275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9B51A8-C393-0647-B141-5145877213DA}"/>
              </a:ext>
            </a:extLst>
          </p:cNvPr>
          <p:cNvSpPr txBox="1"/>
          <p:nvPr/>
        </p:nvSpPr>
        <p:spPr>
          <a:xfrm>
            <a:off x="3959027" y="4526352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B17802F-9687-C04C-8F44-5C0045E937AA}"/>
              </a:ext>
            </a:extLst>
          </p:cNvPr>
          <p:cNvSpPr txBox="1"/>
          <p:nvPr/>
        </p:nvSpPr>
        <p:spPr>
          <a:xfrm>
            <a:off x="4418412" y="4565275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1886114" y="1590677"/>
            <a:ext cx="3925585" cy="3212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9F8EC0-A5D1-E44D-A8E4-1F34FCA2AB3A}"/>
              </a:ext>
            </a:extLst>
          </p:cNvPr>
          <p:cNvSpPr txBox="1"/>
          <p:nvPr/>
        </p:nvSpPr>
        <p:spPr>
          <a:xfrm>
            <a:off x="3343952" y="1629767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EC1F35C-AE38-F840-9F40-25EB2AB44969}"/>
              </a:ext>
            </a:extLst>
          </p:cNvPr>
          <p:cNvGrpSpPr/>
          <p:nvPr/>
        </p:nvGrpSpPr>
        <p:grpSpPr>
          <a:xfrm>
            <a:off x="5960891" y="1590676"/>
            <a:ext cx="2841385" cy="3212705"/>
            <a:chOff x="4096623" y="1861145"/>
            <a:chExt cx="2841385" cy="321270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2E5084F-DF30-FE43-A95B-63616D09097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F77EDD8-1716-C645-83A6-F7C4AD0646EE}"/>
                </a:ext>
              </a:extLst>
            </p:cNvPr>
            <p:cNvGrpSpPr/>
            <p:nvPr/>
          </p:nvGrpSpPr>
          <p:grpSpPr>
            <a:xfrm>
              <a:off x="4327483" y="2421842"/>
              <a:ext cx="935996" cy="2198813"/>
              <a:chOff x="4316973" y="2421842"/>
              <a:chExt cx="935996" cy="2198813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EC1E19C-6C19-7444-8E15-AF2D491BAC26}"/>
                  </a:ext>
                </a:extLst>
              </p:cNvPr>
              <p:cNvSpPr txBox="1"/>
              <p:nvPr/>
            </p:nvSpPr>
            <p:spPr>
              <a:xfrm>
                <a:off x="4445867" y="4402394"/>
                <a:ext cx="631794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/>
                  <a:t>Session 10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4EB74B1-0A66-F046-B4E3-1B198BCC05A4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35996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8ACD487-6077-DC47-9E90-49D4D4CFB679}"/>
                </a:ext>
              </a:extLst>
            </p:cNvPr>
            <p:cNvSpPr txBox="1"/>
            <p:nvPr/>
          </p:nvSpPr>
          <p:spPr>
            <a:xfrm>
              <a:off x="4431239" y="2449643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1754372-922F-ED4B-B635-8985F7B5FD01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48A0E6-DCD9-C240-B6D8-DB6ABBC21BC3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32C4461-1B93-E04B-9320-1598F7276A24}"/>
              </a:ext>
            </a:extLst>
          </p:cNvPr>
          <p:cNvGrpSpPr/>
          <p:nvPr/>
        </p:nvGrpSpPr>
        <p:grpSpPr>
          <a:xfrm>
            <a:off x="-2340916" y="1603363"/>
            <a:ext cx="4091013" cy="3410222"/>
            <a:chOff x="424118" y="1836753"/>
            <a:chExt cx="4091013" cy="341022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F93D781-DE2A-4C4C-BDE5-F7792FEA61BC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D2C54E4-67FF-2B4C-A06A-2132B3E6C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7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0BD004F-7DA5-8C44-B88D-66ADF9C62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E60D72-47BA-7F43-8EF2-25B3257E1C0B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433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8ECA867-170D-C94F-8B48-407B089233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70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D18BFBF4-3ECD-E442-97E7-57D195372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3AC7AB5-979F-4D45-B70D-0810B542B19A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42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DA6A4FD-E4D8-7E4F-86A1-93BC54939012}"/>
              </a:ext>
            </a:extLst>
          </p:cNvPr>
          <p:cNvSpPr txBox="1"/>
          <p:nvPr/>
        </p:nvSpPr>
        <p:spPr>
          <a:xfrm>
            <a:off x="-848607" y="16297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/>
              <a:t>MultiClass</a:t>
            </a:r>
            <a:endParaRPr lang="en-US" sz="24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-1071205" y="16233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2101021" y="2194775"/>
            <a:ext cx="1120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2027414" y="2662344"/>
            <a:ext cx="967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2060500" y="3579104"/>
            <a:ext cx="9010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2197408" y="3134252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Motor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9F950DA-159D-C74A-8C65-E95B282D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6" r="49984" b="33566"/>
          <a:stretch/>
        </p:blipFill>
        <p:spPr>
          <a:xfrm rot="5400000">
            <a:off x="6846712" y="2884063"/>
            <a:ext cx="1703199" cy="9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2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8AFA69-4F2A-7543-984B-2763DF927DB5}"/>
              </a:ext>
            </a:extLst>
          </p:cNvPr>
          <p:cNvGrpSpPr/>
          <p:nvPr/>
        </p:nvGrpSpPr>
        <p:grpSpPr>
          <a:xfrm>
            <a:off x="2879724" y="1929394"/>
            <a:ext cx="2075339" cy="2805881"/>
            <a:chOff x="5367452" y="5661135"/>
            <a:chExt cx="1707419" cy="24042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E0633CE-883D-DE45-99D4-951EA7667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29388"/>
            <a:stretch/>
          </p:blipFill>
          <p:spPr>
            <a:xfrm>
              <a:off x="5367452" y="6980507"/>
              <a:ext cx="1703199" cy="1084924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137F0DF1-4A8D-AB40-AE81-F36469BAC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33566"/>
            <a:stretch/>
          </p:blipFill>
          <p:spPr>
            <a:xfrm>
              <a:off x="5370869" y="6093645"/>
              <a:ext cx="1703199" cy="97279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F982828C-8CBA-394C-B25A-DD05EB6F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48900"/>
            <a:stretch/>
          </p:blipFill>
          <p:spPr>
            <a:xfrm>
              <a:off x="5371672" y="5661135"/>
              <a:ext cx="1703199" cy="561269"/>
            </a:xfrm>
            <a:prstGeom prst="rect">
              <a:avLst/>
            </a:prstGeom>
          </p:spPr>
        </p:pic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D833588-73AD-9A4C-B681-1D2AF9ED9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66" r="49984" b="33566"/>
          <a:stretch/>
        </p:blipFill>
        <p:spPr>
          <a:xfrm rot="5400000">
            <a:off x="5754935" y="2815764"/>
            <a:ext cx="1703199" cy="90352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181AA92-831C-3343-8F3A-03CE0E823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76814" y="-1069570"/>
            <a:ext cx="3359742" cy="21401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894F6F8-4675-F345-AE70-C470759C0F68}"/>
              </a:ext>
            </a:extLst>
          </p:cNvPr>
          <p:cNvSpPr txBox="1"/>
          <p:nvPr/>
        </p:nvSpPr>
        <p:spPr>
          <a:xfrm>
            <a:off x="1754783" y="-697984"/>
            <a:ext cx="11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All</a:t>
            </a:r>
            <a:r>
              <a:rPr lang="en-US" sz="1400" u="sng" dirty="0"/>
              <a:t> </a:t>
            </a:r>
            <a:r>
              <a:rPr lang="en-US" sz="1600" u="sng" dirty="0"/>
              <a:t>Tasks</a:t>
            </a:r>
            <a:endParaRPr lang="en-US" sz="1400" u="sn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88D740-160F-134A-BCBA-9865B9A2C8F0}"/>
              </a:ext>
            </a:extLst>
          </p:cNvPr>
          <p:cNvSpPr txBox="1"/>
          <p:nvPr/>
        </p:nvSpPr>
        <p:spPr>
          <a:xfrm>
            <a:off x="1870643" y="255944"/>
            <a:ext cx="57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1F5C0-CF21-0E47-9F88-D8E6B74FFB88}"/>
              </a:ext>
            </a:extLst>
          </p:cNvPr>
          <p:cNvSpPr txBox="1"/>
          <p:nvPr/>
        </p:nvSpPr>
        <p:spPr>
          <a:xfrm>
            <a:off x="2447248" y="-1204469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ADD284-9A4E-0645-A57D-DA13803027BB}"/>
              </a:ext>
            </a:extLst>
          </p:cNvPr>
          <p:cNvSpPr txBox="1"/>
          <p:nvPr/>
        </p:nvSpPr>
        <p:spPr>
          <a:xfrm>
            <a:off x="2569308" y="810426"/>
            <a:ext cx="76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EFDAB6-33CA-1842-9B29-9136FD2D9431}"/>
              </a:ext>
            </a:extLst>
          </p:cNvPr>
          <p:cNvSpPr txBox="1"/>
          <p:nvPr/>
        </p:nvSpPr>
        <p:spPr>
          <a:xfrm>
            <a:off x="3412251" y="810426"/>
            <a:ext cx="82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E4441-F4E8-C340-84D8-9F49B21E9422}"/>
              </a:ext>
            </a:extLst>
          </p:cNvPr>
          <p:cNvSpPr txBox="1"/>
          <p:nvPr/>
        </p:nvSpPr>
        <p:spPr>
          <a:xfrm>
            <a:off x="4339345" y="792317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541200-2D5E-E54D-BA6B-F3028F7ECC9B}"/>
              </a:ext>
            </a:extLst>
          </p:cNvPr>
          <p:cNvSpPr txBox="1"/>
          <p:nvPr/>
        </p:nvSpPr>
        <p:spPr>
          <a:xfrm>
            <a:off x="5083942" y="810426"/>
            <a:ext cx="93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48BF2-8DA8-A443-B6AA-5BCC7DF56100}"/>
              </a:ext>
            </a:extLst>
          </p:cNvPr>
          <p:cNvSpPr/>
          <p:nvPr/>
        </p:nvSpPr>
        <p:spPr>
          <a:xfrm>
            <a:off x="1793165" y="-1742257"/>
            <a:ext cx="4025152" cy="28676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687136-3638-A043-AE97-5CD5105C8665}"/>
              </a:ext>
            </a:extLst>
          </p:cNvPr>
          <p:cNvSpPr txBox="1"/>
          <p:nvPr/>
        </p:nvSpPr>
        <p:spPr>
          <a:xfrm>
            <a:off x="3240681" y="-1742261"/>
            <a:ext cx="106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3F4E4-7632-2646-9467-AEC9E4A1EED7}"/>
              </a:ext>
            </a:extLst>
          </p:cNvPr>
          <p:cNvSpPr/>
          <p:nvPr/>
        </p:nvSpPr>
        <p:spPr>
          <a:xfrm>
            <a:off x="5967516" y="-1742258"/>
            <a:ext cx="2502439" cy="2879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7030E1A-DB95-E444-B134-5D585F08D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58236" y="-904039"/>
            <a:ext cx="927648" cy="190861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9FAA5EB-9A97-E147-86E7-35C0EE90AAFC}"/>
              </a:ext>
            </a:extLst>
          </p:cNvPr>
          <p:cNvSpPr txBox="1"/>
          <p:nvPr/>
        </p:nvSpPr>
        <p:spPr>
          <a:xfrm>
            <a:off x="6286601" y="810426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0EA7A3-B316-964E-89DA-7D98F1940715}"/>
              </a:ext>
            </a:extLst>
          </p:cNvPr>
          <p:cNvSpPr/>
          <p:nvPr/>
        </p:nvSpPr>
        <p:spPr>
          <a:xfrm>
            <a:off x="6198368" y="-1181564"/>
            <a:ext cx="900284" cy="22382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ACFC5-F5A2-6C4C-A02C-D56E18737D32}"/>
              </a:ext>
            </a:extLst>
          </p:cNvPr>
          <p:cNvSpPr txBox="1"/>
          <p:nvPr/>
        </p:nvSpPr>
        <p:spPr>
          <a:xfrm>
            <a:off x="7080262" y="-1742261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C63CDE-B9D7-934F-89AB-C93F20ECA694}"/>
              </a:ext>
            </a:extLst>
          </p:cNvPr>
          <p:cNvSpPr txBox="1"/>
          <p:nvPr/>
        </p:nvSpPr>
        <p:spPr>
          <a:xfrm>
            <a:off x="7237838" y="-1186789"/>
            <a:ext cx="9280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9DA12F0-3B8F-1949-B19C-CEEF76C3C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31697" y="-888462"/>
            <a:ext cx="785890" cy="17373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0A59F33-2A12-2746-9DD5-704A8BA36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58396" y="5575715"/>
            <a:ext cx="3359742" cy="21401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C7C1EE5-8C21-A149-AEA8-AE0F252D5DFD}"/>
              </a:ext>
            </a:extLst>
          </p:cNvPr>
          <p:cNvSpPr txBox="1"/>
          <p:nvPr/>
        </p:nvSpPr>
        <p:spPr>
          <a:xfrm>
            <a:off x="1790795" y="5983903"/>
            <a:ext cx="8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8F45C8-29E8-E446-B8B5-E4F1C8641345}"/>
              </a:ext>
            </a:extLst>
          </p:cNvPr>
          <p:cNvSpPr txBox="1"/>
          <p:nvPr/>
        </p:nvSpPr>
        <p:spPr>
          <a:xfrm>
            <a:off x="1888020" y="6893317"/>
            <a:ext cx="7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FB9F2F-9888-BB42-AD21-427702718A06}"/>
              </a:ext>
            </a:extLst>
          </p:cNvPr>
          <p:cNvSpPr txBox="1"/>
          <p:nvPr/>
        </p:nvSpPr>
        <p:spPr>
          <a:xfrm>
            <a:off x="2519834" y="7450978"/>
            <a:ext cx="704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03CDB6-4F53-9040-B4E0-7AFB21FE1684}"/>
              </a:ext>
            </a:extLst>
          </p:cNvPr>
          <p:cNvSpPr txBox="1"/>
          <p:nvPr/>
        </p:nvSpPr>
        <p:spPr>
          <a:xfrm>
            <a:off x="3412251" y="7450979"/>
            <a:ext cx="74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9E2E5F-4B66-0043-ABE8-257EEDF99E1B}"/>
              </a:ext>
            </a:extLst>
          </p:cNvPr>
          <p:cNvSpPr txBox="1"/>
          <p:nvPr/>
        </p:nvSpPr>
        <p:spPr>
          <a:xfrm>
            <a:off x="4320926" y="7327859"/>
            <a:ext cx="42153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872E11-6506-EE43-9E95-C1CEB1B0D1D5}"/>
              </a:ext>
            </a:extLst>
          </p:cNvPr>
          <p:cNvSpPr txBox="1"/>
          <p:nvPr/>
        </p:nvSpPr>
        <p:spPr>
          <a:xfrm>
            <a:off x="5088491" y="7450979"/>
            <a:ext cx="80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7B54BC-395F-8B4F-AC57-CE13C748FBF2}"/>
              </a:ext>
            </a:extLst>
          </p:cNvPr>
          <p:cNvSpPr/>
          <p:nvPr/>
        </p:nvSpPr>
        <p:spPr>
          <a:xfrm>
            <a:off x="1791452" y="4903021"/>
            <a:ext cx="4008446" cy="28483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FD1BD6-D278-3543-ACAA-FE98672CEDD2}"/>
              </a:ext>
            </a:extLst>
          </p:cNvPr>
          <p:cNvSpPr txBox="1"/>
          <p:nvPr/>
        </p:nvSpPr>
        <p:spPr>
          <a:xfrm>
            <a:off x="3332157" y="4906012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1DF2AC-05C2-D442-B108-7C9CEACDE59D}"/>
              </a:ext>
            </a:extLst>
          </p:cNvPr>
          <p:cNvSpPr/>
          <p:nvPr/>
        </p:nvSpPr>
        <p:spPr>
          <a:xfrm>
            <a:off x="5952260" y="4893556"/>
            <a:ext cx="2213582" cy="28578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426C38C-6F87-064B-A4F7-B5C6E7C12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42988" y="5756174"/>
            <a:ext cx="927648" cy="190861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FF33AB6-9393-FF4D-A5CA-5D252732B23D}"/>
              </a:ext>
            </a:extLst>
          </p:cNvPr>
          <p:cNvSpPr txBox="1"/>
          <p:nvPr/>
        </p:nvSpPr>
        <p:spPr>
          <a:xfrm>
            <a:off x="6284590" y="7450978"/>
            <a:ext cx="78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5DCAD8-01E7-6B4E-A8CF-3F4AD2F26E27}"/>
              </a:ext>
            </a:extLst>
          </p:cNvPr>
          <p:cNvSpPr/>
          <p:nvPr/>
        </p:nvSpPr>
        <p:spPr>
          <a:xfrm>
            <a:off x="6183120" y="5478652"/>
            <a:ext cx="900284" cy="21988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406A11-4C88-D34D-8AC9-8CF074B08167}"/>
              </a:ext>
            </a:extLst>
          </p:cNvPr>
          <p:cNvSpPr txBox="1"/>
          <p:nvPr/>
        </p:nvSpPr>
        <p:spPr>
          <a:xfrm>
            <a:off x="7088885" y="4906012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FD1EB-45A5-6C4B-96A7-6A05D6CFD5B7}"/>
              </a:ext>
            </a:extLst>
          </p:cNvPr>
          <p:cNvSpPr txBox="1"/>
          <p:nvPr/>
        </p:nvSpPr>
        <p:spPr>
          <a:xfrm>
            <a:off x="7183187" y="5474514"/>
            <a:ext cx="10007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E5E8CA4-C83B-F543-AEE2-3B96F7D53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16449" y="5771749"/>
            <a:ext cx="785890" cy="173735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1793164" y="-18297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1884494" y="481555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1979512" y="4140649"/>
            <a:ext cx="7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D18AFD-984F-A947-9BAD-601DAC7BCD1B}"/>
              </a:ext>
            </a:extLst>
          </p:cNvPr>
          <p:cNvSpPr txBox="1"/>
          <p:nvPr/>
        </p:nvSpPr>
        <p:spPr>
          <a:xfrm>
            <a:off x="2465602" y="1665673"/>
            <a:ext cx="10043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A0FDFB-DF51-334B-8833-8976851DFE78}"/>
              </a:ext>
            </a:extLst>
          </p:cNvPr>
          <p:cNvSpPr txBox="1"/>
          <p:nvPr/>
        </p:nvSpPr>
        <p:spPr>
          <a:xfrm>
            <a:off x="2825873" y="4565275"/>
            <a:ext cx="81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41C918F-E990-734F-8C8A-95EBF39D580A}"/>
              </a:ext>
            </a:extLst>
          </p:cNvPr>
          <p:cNvSpPr txBox="1"/>
          <p:nvPr/>
        </p:nvSpPr>
        <p:spPr>
          <a:xfrm>
            <a:off x="3389673" y="4565275"/>
            <a:ext cx="769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9B51A8-C393-0647-B141-5145877213DA}"/>
              </a:ext>
            </a:extLst>
          </p:cNvPr>
          <p:cNvSpPr txBox="1"/>
          <p:nvPr/>
        </p:nvSpPr>
        <p:spPr>
          <a:xfrm>
            <a:off x="4178574" y="4505349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B17802F-9687-C04C-8F44-5C0045E937AA}"/>
              </a:ext>
            </a:extLst>
          </p:cNvPr>
          <p:cNvSpPr txBox="1"/>
          <p:nvPr/>
        </p:nvSpPr>
        <p:spPr>
          <a:xfrm>
            <a:off x="4885474" y="4552694"/>
            <a:ext cx="821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1791459" y="1293132"/>
            <a:ext cx="4020241" cy="3510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9F8EC0-A5D1-E44D-A8E4-1F34FCA2AB3A}"/>
              </a:ext>
            </a:extLst>
          </p:cNvPr>
          <p:cNvSpPr txBox="1"/>
          <p:nvPr/>
        </p:nvSpPr>
        <p:spPr>
          <a:xfrm>
            <a:off x="3269536" y="1306705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E5084F-DF30-FE43-A95B-63616D090977}"/>
              </a:ext>
            </a:extLst>
          </p:cNvPr>
          <p:cNvSpPr/>
          <p:nvPr/>
        </p:nvSpPr>
        <p:spPr>
          <a:xfrm>
            <a:off x="5960884" y="1277664"/>
            <a:ext cx="2223038" cy="3525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77EDD8-1716-C645-83A6-F7C4AD0646EE}"/>
              </a:ext>
            </a:extLst>
          </p:cNvPr>
          <p:cNvGrpSpPr/>
          <p:nvPr/>
        </p:nvGrpSpPr>
        <p:grpSpPr>
          <a:xfrm>
            <a:off x="6122293" y="2151365"/>
            <a:ext cx="935996" cy="2226774"/>
            <a:chOff x="4316973" y="2421842"/>
            <a:chExt cx="935996" cy="2226773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EC1E19C-6C19-7444-8E15-AF2D491BAC26}"/>
                </a:ext>
              </a:extLst>
            </p:cNvPr>
            <p:cNvSpPr txBox="1"/>
            <p:nvPr/>
          </p:nvSpPr>
          <p:spPr>
            <a:xfrm>
              <a:off x="4445867" y="4402394"/>
              <a:ext cx="775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4EB74B1-0A66-F046-B4E3-1B198BCC05A4}"/>
                </a:ext>
              </a:extLst>
            </p:cNvPr>
            <p:cNvSpPr/>
            <p:nvPr/>
          </p:nvSpPr>
          <p:spPr>
            <a:xfrm>
              <a:off x="4316973" y="2421842"/>
              <a:ext cx="935996" cy="2198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61754372-922F-ED4B-B635-8985F7B5FD01}"/>
              </a:ext>
            </a:extLst>
          </p:cNvPr>
          <p:cNvSpPr txBox="1"/>
          <p:nvPr/>
        </p:nvSpPr>
        <p:spPr>
          <a:xfrm>
            <a:off x="6827816" y="1283342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548A0E6-DCD9-C240-B6D8-DB6ABBC21BC3}"/>
              </a:ext>
            </a:extLst>
          </p:cNvPr>
          <p:cNvSpPr txBox="1"/>
          <p:nvPr/>
        </p:nvSpPr>
        <p:spPr>
          <a:xfrm>
            <a:off x="7182143" y="2112213"/>
            <a:ext cx="112016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1827754" y="127766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1842833" y="2112214"/>
            <a:ext cx="95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1754784" y="2588553"/>
            <a:ext cx="120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1845546" y="3634249"/>
            <a:ext cx="956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1939783" y="3143995"/>
            <a:ext cx="78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Motor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9F950DA-159D-C74A-8C65-E95B282D9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66" r="49984" b="33566"/>
          <a:stretch/>
        </p:blipFill>
        <p:spPr>
          <a:xfrm rot="5400000">
            <a:off x="6738326" y="2884063"/>
            <a:ext cx="1703199" cy="90352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DDA3A49-6B9F-6D47-A115-355C8AE7D8A2}"/>
              </a:ext>
            </a:extLst>
          </p:cNvPr>
          <p:cNvSpPr txBox="1"/>
          <p:nvPr/>
        </p:nvSpPr>
        <p:spPr>
          <a:xfrm>
            <a:off x="6249444" y="-1186789"/>
            <a:ext cx="9285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99612A-7D56-6A4F-8CE7-AB727A0B7B91}"/>
              </a:ext>
            </a:extLst>
          </p:cNvPr>
          <p:cNvSpPr txBox="1"/>
          <p:nvPr/>
        </p:nvSpPr>
        <p:spPr>
          <a:xfrm>
            <a:off x="6171697" y="2120057"/>
            <a:ext cx="10914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9CD2FF-1D0C-5B4D-9554-FCA7D70B7F23}"/>
              </a:ext>
            </a:extLst>
          </p:cNvPr>
          <p:cNvSpPr txBox="1"/>
          <p:nvPr/>
        </p:nvSpPr>
        <p:spPr>
          <a:xfrm>
            <a:off x="6237876" y="5464366"/>
            <a:ext cx="91513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8547ED0-E6CE-1B47-9954-E86CF0D88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0" r="49984" b="33566"/>
          <a:stretch/>
        </p:blipFill>
        <p:spPr>
          <a:xfrm rot="5400000">
            <a:off x="4205200" y="3305328"/>
            <a:ext cx="2070210" cy="54756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9D15032-25CA-9B46-A07E-A1C7A7857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0" r="87392" b="33566"/>
          <a:stretch/>
        </p:blipFill>
        <p:spPr>
          <a:xfrm rot="5400000">
            <a:off x="4984853" y="2020491"/>
            <a:ext cx="521836" cy="54756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13D5C93-E084-4C45-8770-32818378EAAE}"/>
              </a:ext>
            </a:extLst>
          </p:cNvPr>
          <p:cNvSpPr txBox="1"/>
          <p:nvPr/>
        </p:nvSpPr>
        <p:spPr>
          <a:xfrm>
            <a:off x="2451961" y="5429949"/>
            <a:ext cx="10043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9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F181AA92-831C-3343-8F3A-03CE0E823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76814" y="-1069570"/>
            <a:ext cx="3359742" cy="21401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894F6F8-4675-F345-AE70-C470759C0F68}"/>
              </a:ext>
            </a:extLst>
          </p:cNvPr>
          <p:cNvSpPr txBox="1"/>
          <p:nvPr/>
        </p:nvSpPr>
        <p:spPr>
          <a:xfrm>
            <a:off x="1448374" y="-628534"/>
            <a:ext cx="11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All</a:t>
            </a:r>
            <a:r>
              <a:rPr lang="en-US" sz="1400" dirty="0"/>
              <a:t> </a:t>
            </a:r>
            <a:r>
              <a:rPr lang="en-US" sz="1600" dirty="0"/>
              <a:t>Tasks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88D740-160F-134A-BCBA-9865B9A2C8F0}"/>
              </a:ext>
            </a:extLst>
          </p:cNvPr>
          <p:cNvSpPr txBox="1"/>
          <p:nvPr/>
        </p:nvSpPr>
        <p:spPr>
          <a:xfrm>
            <a:off x="2022581" y="325394"/>
            <a:ext cx="57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1F5C0-CF21-0E47-9F88-D8E6B74FFB88}"/>
              </a:ext>
            </a:extLst>
          </p:cNvPr>
          <p:cNvSpPr txBox="1"/>
          <p:nvPr/>
        </p:nvSpPr>
        <p:spPr>
          <a:xfrm>
            <a:off x="2447248" y="-1204469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ADD284-9A4E-0645-A57D-DA13803027BB}"/>
              </a:ext>
            </a:extLst>
          </p:cNvPr>
          <p:cNvSpPr txBox="1"/>
          <p:nvPr/>
        </p:nvSpPr>
        <p:spPr>
          <a:xfrm>
            <a:off x="2569308" y="810426"/>
            <a:ext cx="76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EFDAB6-33CA-1842-9B29-9136FD2D9431}"/>
              </a:ext>
            </a:extLst>
          </p:cNvPr>
          <p:cNvSpPr txBox="1"/>
          <p:nvPr/>
        </p:nvSpPr>
        <p:spPr>
          <a:xfrm>
            <a:off x="3412251" y="810426"/>
            <a:ext cx="82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E4441-F4E8-C340-84D8-9F49B21E9422}"/>
              </a:ext>
            </a:extLst>
          </p:cNvPr>
          <p:cNvSpPr txBox="1"/>
          <p:nvPr/>
        </p:nvSpPr>
        <p:spPr>
          <a:xfrm>
            <a:off x="4339345" y="792317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541200-2D5E-E54D-BA6B-F3028F7ECC9B}"/>
              </a:ext>
            </a:extLst>
          </p:cNvPr>
          <p:cNvSpPr txBox="1"/>
          <p:nvPr/>
        </p:nvSpPr>
        <p:spPr>
          <a:xfrm>
            <a:off x="5083942" y="810426"/>
            <a:ext cx="93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48BF2-8DA8-A443-B6AA-5BCC7DF56100}"/>
              </a:ext>
            </a:extLst>
          </p:cNvPr>
          <p:cNvSpPr/>
          <p:nvPr/>
        </p:nvSpPr>
        <p:spPr>
          <a:xfrm>
            <a:off x="1793165" y="-1310845"/>
            <a:ext cx="4025152" cy="2436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687136-3638-A043-AE97-5CD5105C8665}"/>
              </a:ext>
            </a:extLst>
          </p:cNvPr>
          <p:cNvSpPr txBox="1"/>
          <p:nvPr/>
        </p:nvSpPr>
        <p:spPr>
          <a:xfrm>
            <a:off x="3046550" y="-1923554"/>
            <a:ext cx="1936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Training</a:t>
            </a:r>
            <a:r>
              <a:rPr lang="en-US" sz="3600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3F4E4-7632-2646-9467-AEC9E4A1EED7}"/>
              </a:ext>
            </a:extLst>
          </p:cNvPr>
          <p:cNvSpPr/>
          <p:nvPr/>
        </p:nvSpPr>
        <p:spPr>
          <a:xfrm>
            <a:off x="5960891" y="-1310843"/>
            <a:ext cx="2216413" cy="2432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7030E1A-DB95-E444-B134-5D585F08D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58236" y="-904039"/>
            <a:ext cx="927648" cy="190861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9FAA5EB-9A97-E147-86E7-35C0EE90AAFC}"/>
              </a:ext>
            </a:extLst>
          </p:cNvPr>
          <p:cNvSpPr txBox="1"/>
          <p:nvPr/>
        </p:nvSpPr>
        <p:spPr>
          <a:xfrm>
            <a:off x="6286601" y="810426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0EA7A3-B316-964E-89DA-7D98F1940715}"/>
              </a:ext>
            </a:extLst>
          </p:cNvPr>
          <p:cNvSpPr/>
          <p:nvPr/>
        </p:nvSpPr>
        <p:spPr>
          <a:xfrm>
            <a:off x="6198368" y="-1181564"/>
            <a:ext cx="900284" cy="22382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ACFC5-F5A2-6C4C-A02C-D56E18737D32}"/>
              </a:ext>
            </a:extLst>
          </p:cNvPr>
          <p:cNvSpPr txBox="1"/>
          <p:nvPr/>
        </p:nvSpPr>
        <p:spPr>
          <a:xfrm>
            <a:off x="6521249" y="-1923554"/>
            <a:ext cx="1010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C63CDE-B9D7-934F-89AB-C93F20ECA694}"/>
              </a:ext>
            </a:extLst>
          </p:cNvPr>
          <p:cNvSpPr txBox="1"/>
          <p:nvPr/>
        </p:nvSpPr>
        <p:spPr>
          <a:xfrm>
            <a:off x="7237838" y="-1186789"/>
            <a:ext cx="9280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9DA12F0-3B8F-1949-B19C-CEEF76C3C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31697" y="-888462"/>
            <a:ext cx="785890" cy="17373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0A59F33-2A12-2746-9DD5-704A8BA36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69874" y="4572141"/>
            <a:ext cx="3359742" cy="21401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C7C1EE5-8C21-A149-AEA8-AE0F252D5DFD}"/>
              </a:ext>
            </a:extLst>
          </p:cNvPr>
          <p:cNvSpPr txBox="1"/>
          <p:nvPr/>
        </p:nvSpPr>
        <p:spPr>
          <a:xfrm>
            <a:off x="1737272" y="4980328"/>
            <a:ext cx="8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8F45C8-29E8-E446-B8B5-E4F1C8641345}"/>
              </a:ext>
            </a:extLst>
          </p:cNvPr>
          <p:cNvSpPr txBox="1"/>
          <p:nvPr/>
        </p:nvSpPr>
        <p:spPr>
          <a:xfrm>
            <a:off x="1802213" y="5889742"/>
            <a:ext cx="7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FB9F2F-9888-BB42-AD21-427702718A06}"/>
              </a:ext>
            </a:extLst>
          </p:cNvPr>
          <p:cNvSpPr txBox="1"/>
          <p:nvPr/>
        </p:nvSpPr>
        <p:spPr>
          <a:xfrm>
            <a:off x="2531314" y="6447404"/>
            <a:ext cx="704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03CDB6-4F53-9040-B4E0-7AFB21FE1684}"/>
              </a:ext>
            </a:extLst>
          </p:cNvPr>
          <p:cNvSpPr txBox="1"/>
          <p:nvPr/>
        </p:nvSpPr>
        <p:spPr>
          <a:xfrm>
            <a:off x="3423730" y="6447405"/>
            <a:ext cx="74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9E2E5F-4B66-0043-ABE8-257EEDF99E1B}"/>
              </a:ext>
            </a:extLst>
          </p:cNvPr>
          <p:cNvSpPr txBox="1"/>
          <p:nvPr/>
        </p:nvSpPr>
        <p:spPr>
          <a:xfrm>
            <a:off x="4332406" y="6324284"/>
            <a:ext cx="42153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872E11-6506-EE43-9E95-C1CEB1B0D1D5}"/>
              </a:ext>
            </a:extLst>
          </p:cNvPr>
          <p:cNvSpPr txBox="1"/>
          <p:nvPr/>
        </p:nvSpPr>
        <p:spPr>
          <a:xfrm>
            <a:off x="5099969" y="6447405"/>
            <a:ext cx="80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7B54BC-395F-8B4F-AC57-CE13C748FBF2}"/>
              </a:ext>
            </a:extLst>
          </p:cNvPr>
          <p:cNvSpPr/>
          <p:nvPr/>
        </p:nvSpPr>
        <p:spPr>
          <a:xfrm>
            <a:off x="1798397" y="4422423"/>
            <a:ext cx="4019927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1DF2AC-05C2-D442-B108-7C9CEACDE59D}"/>
              </a:ext>
            </a:extLst>
          </p:cNvPr>
          <p:cNvSpPr/>
          <p:nvPr/>
        </p:nvSpPr>
        <p:spPr>
          <a:xfrm>
            <a:off x="5960882" y="4422423"/>
            <a:ext cx="2213582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426C38C-6F87-064B-A4F7-B5C6E7C12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54467" y="4752600"/>
            <a:ext cx="927648" cy="190861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FF33AB6-9393-FF4D-A5CA-5D252732B23D}"/>
              </a:ext>
            </a:extLst>
          </p:cNvPr>
          <p:cNvSpPr txBox="1"/>
          <p:nvPr/>
        </p:nvSpPr>
        <p:spPr>
          <a:xfrm>
            <a:off x="6296068" y="6447404"/>
            <a:ext cx="78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5DCAD8-01E7-6B4E-A8CF-3F4AD2F26E27}"/>
              </a:ext>
            </a:extLst>
          </p:cNvPr>
          <p:cNvSpPr/>
          <p:nvPr/>
        </p:nvSpPr>
        <p:spPr>
          <a:xfrm>
            <a:off x="6194599" y="4475077"/>
            <a:ext cx="900284" cy="21988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FD1EB-45A5-6C4B-96A7-6A05D6CFD5B7}"/>
              </a:ext>
            </a:extLst>
          </p:cNvPr>
          <p:cNvSpPr txBox="1"/>
          <p:nvPr/>
        </p:nvSpPr>
        <p:spPr>
          <a:xfrm>
            <a:off x="7194667" y="4470940"/>
            <a:ext cx="10007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E5E8CA4-C83B-F543-AEE2-3B96F7D53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27929" y="4768175"/>
            <a:ext cx="785890" cy="173735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1460633" y="-14352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1484680" y="428526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2261513" y="3633863"/>
            <a:ext cx="7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E5084F-DF30-FE43-A95B-63616D090977}"/>
              </a:ext>
            </a:extLst>
          </p:cNvPr>
          <p:cNvSpPr/>
          <p:nvPr/>
        </p:nvSpPr>
        <p:spPr>
          <a:xfrm>
            <a:off x="5960883" y="1245525"/>
            <a:ext cx="2212848" cy="3039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1447810" y="11257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2019515" y="1605428"/>
            <a:ext cx="95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1775566" y="2081767"/>
            <a:ext cx="120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2022227" y="3127462"/>
            <a:ext cx="956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2198482" y="2637210"/>
            <a:ext cx="78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Motor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DA3A49-6B9F-6D47-A115-355C8AE7D8A2}"/>
              </a:ext>
            </a:extLst>
          </p:cNvPr>
          <p:cNvSpPr txBox="1"/>
          <p:nvPr/>
        </p:nvSpPr>
        <p:spPr>
          <a:xfrm>
            <a:off x="6249444" y="-1186789"/>
            <a:ext cx="9285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9CD2FF-1D0C-5B4D-9554-FCA7D70B7F23}"/>
              </a:ext>
            </a:extLst>
          </p:cNvPr>
          <p:cNvSpPr txBox="1"/>
          <p:nvPr/>
        </p:nvSpPr>
        <p:spPr>
          <a:xfrm>
            <a:off x="6249354" y="4460792"/>
            <a:ext cx="91513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FA7BE-2275-9347-8EBB-76E1E7FABAFC}"/>
              </a:ext>
            </a:extLst>
          </p:cNvPr>
          <p:cNvGrpSpPr/>
          <p:nvPr/>
        </p:nvGrpSpPr>
        <p:grpSpPr>
          <a:xfrm>
            <a:off x="2908447" y="1432441"/>
            <a:ext cx="2437950" cy="2891277"/>
            <a:chOff x="5264947" y="4802109"/>
            <a:chExt cx="2437950" cy="2891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8AFA69-4F2A-7543-984B-2763DF927DB5}"/>
                </a:ext>
              </a:extLst>
            </p:cNvPr>
            <p:cNvGrpSpPr/>
            <p:nvPr/>
          </p:nvGrpSpPr>
          <p:grpSpPr>
            <a:xfrm>
              <a:off x="5393520" y="4802109"/>
              <a:ext cx="2075339" cy="2805881"/>
              <a:chOff x="5367452" y="5661135"/>
              <a:chExt cx="1707419" cy="2404296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E0633CE-883D-DE45-99D4-951EA7667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29388"/>
              <a:stretch/>
            </p:blipFill>
            <p:spPr>
              <a:xfrm>
                <a:off x="5367452" y="6980507"/>
                <a:ext cx="1703199" cy="1084924"/>
              </a:xfrm>
              <a:prstGeom prst="rect">
                <a:avLst/>
              </a:prstGeom>
            </p:spPr>
          </p:pic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137F0DF1-4A8D-AB40-AE81-F36469BA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33566"/>
              <a:stretch/>
            </p:blipFill>
            <p:spPr>
              <a:xfrm>
                <a:off x="5370869" y="6093645"/>
                <a:ext cx="1703199" cy="972790"/>
              </a:xfrm>
              <a:prstGeom prst="rect">
                <a:avLst/>
              </a:prstGeom>
            </p:spPr>
          </p:pic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F982828C-8CBA-394C-B25A-DD05EB6F5E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48900"/>
              <a:stretch/>
            </p:blipFill>
            <p:spPr>
              <a:xfrm>
                <a:off x="5371672" y="5661135"/>
                <a:ext cx="1703199" cy="561269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2A0FDFB-DF51-334B-8833-8976851DFE78}"/>
                </a:ext>
              </a:extLst>
            </p:cNvPr>
            <p:cNvSpPr txBox="1"/>
            <p:nvPr/>
          </p:nvSpPr>
          <p:spPr>
            <a:xfrm>
              <a:off x="5264947" y="7437843"/>
              <a:ext cx="818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41C918F-E990-734F-8C8A-95EBF39D580A}"/>
                </a:ext>
              </a:extLst>
            </p:cNvPr>
            <p:cNvSpPr txBox="1"/>
            <p:nvPr/>
          </p:nvSpPr>
          <p:spPr>
            <a:xfrm>
              <a:off x="5843537" y="7447164"/>
              <a:ext cx="769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79B51A8-C393-0647-B141-5145877213DA}"/>
                </a:ext>
              </a:extLst>
            </p:cNvPr>
            <p:cNvSpPr txBox="1"/>
            <p:nvPr/>
          </p:nvSpPr>
          <p:spPr>
            <a:xfrm>
              <a:off x="6477010" y="7368055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17802F-9687-C04C-8F44-5C0045E937AA}"/>
                </a:ext>
              </a:extLst>
            </p:cNvPr>
            <p:cNvSpPr txBox="1"/>
            <p:nvPr/>
          </p:nvSpPr>
          <p:spPr>
            <a:xfrm>
              <a:off x="6881003" y="7424189"/>
              <a:ext cx="8218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9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1798083" y="1245525"/>
            <a:ext cx="4020241" cy="3049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F4675-2E3D-A144-9674-EF26933C3120}"/>
              </a:ext>
            </a:extLst>
          </p:cNvPr>
          <p:cNvGrpSpPr/>
          <p:nvPr/>
        </p:nvGrpSpPr>
        <p:grpSpPr>
          <a:xfrm>
            <a:off x="6122292" y="1426459"/>
            <a:ext cx="1140872" cy="2644704"/>
            <a:chOff x="8636097" y="5150094"/>
            <a:chExt cx="1140872" cy="2644704"/>
          </a:xfrm>
        </p:grpSpPr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833588-73AD-9A4C-B681-1D2AF9ED9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49984" b="33566"/>
            <a:stretch/>
          </p:blipFill>
          <p:spPr>
            <a:xfrm rot="5400000">
              <a:off x="8268731" y="6245540"/>
              <a:ext cx="1703199" cy="903525"/>
            </a:xfrm>
            <a:prstGeom prst="rect">
              <a:avLst/>
            </a:prstGeom>
          </p:spPr>
        </p:pic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F77EDD8-1716-C645-83A6-F7C4AD0646EE}"/>
                </a:ext>
              </a:extLst>
            </p:cNvPr>
            <p:cNvGrpSpPr/>
            <p:nvPr/>
          </p:nvGrpSpPr>
          <p:grpSpPr>
            <a:xfrm>
              <a:off x="8636097" y="5210896"/>
              <a:ext cx="935996" cy="2583902"/>
              <a:chOff x="4316973" y="2421842"/>
              <a:chExt cx="935996" cy="2583902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EC1E19C-6C19-7444-8E15-AF2D491BAC26}"/>
                  </a:ext>
                </a:extLst>
              </p:cNvPr>
              <p:cNvSpPr txBox="1"/>
              <p:nvPr/>
            </p:nvSpPr>
            <p:spPr>
              <a:xfrm>
                <a:off x="4425404" y="4749680"/>
                <a:ext cx="7751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10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4EB74B1-0A66-F046-B4E3-1B198BCC05A4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35996" cy="25839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099612A-7D56-6A4F-8CE7-AB727A0B7B91}"/>
                </a:ext>
              </a:extLst>
            </p:cNvPr>
            <p:cNvSpPr txBox="1"/>
            <p:nvPr/>
          </p:nvSpPr>
          <p:spPr>
            <a:xfrm>
              <a:off x="8685501" y="5150094"/>
              <a:ext cx="1091468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6E2AFA9-0D37-E44A-9A17-5180B7BF8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88129" b="33566"/>
            <a:stretch/>
          </p:blipFill>
          <p:spPr>
            <a:xfrm rot="5400000">
              <a:off x="8918211" y="5192172"/>
              <a:ext cx="404238" cy="90352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6ECB1-E6B5-6342-BC2D-9EB8FAF0665A}"/>
              </a:ext>
            </a:extLst>
          </p:cNvPr>
          <p:cNvGrpSpPr/>
          <p:nvPr/>
        </p:nvGrpSpPr>
        <p:grpSpPr>
          <a:xfrm>
            <a:off x="7153367" y="1418621"/>
            <a:ext cx="1148945" cy="2389885"/>
            <a:chOff x="9667164" y="5142249"/>
            <a:chExt cx="1148945" cy="238988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48A0E6-DCD9-C240-B6D8-DB6ABBC21BC3}"/>
                </a:ext>
              </a:extLst>
            </p:cNvPr>
            <p:cNvSpPr txBox="1"/>
            <p:nvPr/>
          </p:nvSpPr>
          <p:spPr>
            <a:xfrm>
              <a:off x="9695946" y="5142249"/>
              <a:ext cx="1120163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9F950DA-159D-C74A-8C65-E95B282D9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49984" b="33566"/>
            <a:stretch/>
          </p:blipFill>
          <p:spPr>
            <a:xfrm rot="5400000">
              <a:off x="9267328" y="6228773"/>
              <a:ext cx="1703199" cy="90352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15D9473-582F-BE45-AFED-3B2B0C12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88129" b="33566"/>
            <a:stretch/>
          </p:blipFill>
          <p:spPr>
            <a:xfrm rot="5400000">
              <a:off x="9916808" y="5171325"/>
              <a:ext cx="404238" cy="9035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B0D1C7-22B1-7D41-9C42-62FA2F1F6CA9}"/>
              </a:ext>
            </a:extLst>
          </p:cNvPr>
          <p:cNvSpPr txBox="1"/>
          <p:nvPr/>
        </p:nvSpPr>
        <p:spPr>
          <a:xfrm>
            <a:off x="2463229" y="447638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A8E02C-969B-BD4F-ACA1-0FCC2243AC5F}"/>
              </a:ext>
            </a:extLst>
          </p:cNvPr>
          <p:cNvSpPr txBox="1"/>
          <p:nvPr/>
        </p:nvSpPr>
        <p:spPr>
          <a:xfrm>
            <a:off x="2513349" y="122940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8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F181AA92-831C-3343-8F3A-03CE0E823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1122539" y="1175985"/>
            <a:ext cx="3359742" cy="21401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894F6F8-4675-F345-AE70-C470759C0F68}"/>
              </a:ext>
            </a:extLst>
          </p:cNvPr>
          <p:cNvSpPr txBox="1"/>
          <p:nvPr/>
        </p:nvSpPr>
        <p:spPr>
          <a:xfrm>
            <a:off x="94099" y="1617016"/>
            <a:ext cx="11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All</a:t>
            </a:r>
            <a:r>
              <a:rPr lang="en-US" sz="1400" dirty="0"/>
              <a:t> </a:t>
            </a:r>
            <a:r>
              <a:rPr lang="en-US" sz="1600" dirty="0"/>
              <a:t>Tasks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88D740-160F-134A-BCBA-9865B9A2C8F0}"/>
              </a:ext>
            </a:extLst>
          </p:cNvPr>
          <p:cNvSpPr txBox="1"/>
          <p:nvPr/>
        </p:nvSpPr>
        <p:spPr>
          <a:xfrm>
            <a:off x="668306" y="2570944"/>
            <a:ext cx="57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1F5C0-CF21-0E47-9F88-D8E6B74FFB88}"/>
              </a:ext>
            </a:extLst>
          </p:cNvPr>
          <p:cNvSpPr txBox="1"/>
          <p:nvPr/>
        </p:nvSpPr>
        <p:spPr>
          <a:xfrm>
            <a:off x="1092973" y="1041081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ADD284-9A4E-0645-A57D-DA13803027BB}"/>
              </a:ext>
            </a:extLst>
          </p:cNvPr>
          <p:cNvSpPr txBox="1"/>
          <p:nvPr/>
        </p:nvSpPr>
        <p:spPr>
          <a:xfrm>
            <a:off x="1215032" y="3055976"/>
            <a:ext cx="76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EFDAB6-33CA-1842-9B29-9136FD2D9431}"/>
              </a:ext>
            </a:extLst>
          </p:cNvPr>
          <p:cNvSpPr txBox="1"/>
          <p:nvPr/>
        </p:nvSpPr>
        <p:spPr>
          <a:xfrm>
            <a:off x="2057975" y="3055976"/>
            <a:ext cx="82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E4441-F4E8-C340-84D8-9F49B21E9422}"/>
              </a:ext>
            </a:extLst>
          </p:cNvPr>
          <p:cNvSpPr txBox="1"/>
          <p:nvPr/>
        </p:nvSpPr>
        <p:spPr>
          <a:xfrm>
            <a:off x="2985071" y="3037867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541200-2D5E-E54D-BA6B-F3028F7ECC9B}"/>
              </a:ext>
            </a:extLst>
          </p:cNvPr>
          <p:cNvSpPr txBox="1"/>
          <p:nvPr/>
        </p:nvSpPr>
        <p:spPr>
          <a:xfrm>
            <a:off x="3729667" y="3055976"/>
            <a:ext cx="93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48BF2-8DA8-A443-B6AA-5BCC7DF56100}"/>
              </a:ext>
            </a:extLst>
          </p:cNvPr>
          <p:cNvSpPr/>
          <p:nvPr/>
        </p:nvSpPr>
        <p:spPr>
          <a:xfrm>
            <a:off x="438890" y="934705"/>
            <a:ext cx="4025152" cy="2436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687136-3638-A043-AE97-5CD5105C8665}"/>
              </a:ext>
            </a:extLst>
          </p:cNvPr>
          <p:cNvSpPr txBox="1"/>
          <p:nvPr/>
        </p:nvSpPr>
        <p:spPr>
          <a:xfrm>
            <a:off x="1692275" y="321996"/>
            <a:ext cx="1936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Training</a:t>
            </a:r>
            <a:r>
              <a:rPr lang="en-US" sz="3600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3F4E4-7632-2646-9467-AEC9E4A1EED7}"/>
              </a:ext>
            </a:extLst>
          </p:cNvPr>
          <p:cNvSpPr/>
          <p:nvPr/>
        </p:nvSpPr>
        <p:spPr>
          <a:xfrm>
            <a:off x="4606616" y="934712"/>
            <a:ext cx="2216413" cy="2432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7030E1A-DB95-E444-B134-5D585F08D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4803961" y="1341516"/>
            <a:ext cx="927648" cy="190861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9FAA5EB-9A97-E147-86E7-35C0EE90AAFC}"/>
              </a:ext>
            </a:extLst>
          </p:cNvPr>
          <p:cNvSpPr txBox="1"/>
          <p:nvPr/>
        </p:nvSpPr>
        <p:spPr>
          <a:xfrm>
            <a:off x="4932326" y="3055976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0EA7A3-B316-964E-89DA-7D98F1940715}"/>
              </a:ext>
            </a:extLst>
          </p:cNvPr>
          <p:cNvSpPr/>
          <p:nvPr/>
        </p:nvSpPr>
        <p:spPr>
          <a:xfrm>
            <a:off x="4844093" y="1063986"/>
            <a:ext cx="900284" cy="22382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ACFC5-F5A2-6C4C-A02C-D56E18737D32}"/>
              </a:ext>
            </a:extLst>
          </p:cNvPr>
          <p:cNvSpPr txBox="1"/>
          <p:nvPr/>
        </p:nvSpPr>
        <p:spPr>
          <a:xfrm>
            <a:off x="5166974" y="321996"/>
            <a:ext cx="1010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C63CDE-B9D7-934F-89AB-C93F20ECA694}"/>
              </a:ext>
            </a:extLst>
          </p:cNvPr>
          <p:cNvSpPr txBox="1"/>
          <p:nvPr/>
        </p:nvSpPr>
        <p:spPr>
          <a:xfrm>
            <a:off x="5883563" y="1058761"/>
            <a:ext cx="9280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9DA12F0-3B8F-1949-B19C-CEEF76C3C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5877422" y="1357093"/>
            <a:ext cx="785890" cy="17373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0A59F33-2A12-2746-9DD5-704A8BA36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1115600" y="6817691"/>
            <a:ext cx="3359742" cy="21401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C7C1EE5-8C21-A149-AEA8-AE0F252D5DFD}"/>
              </a:ext>
            </a:extLst>
          </p:cNvPr>
          <p:cNvSpPr txBox="1"/>
          <p:nvPr/>
        </p:nvSpPr>
        <p:spPr>
          <a:xfrm>
            <a:off x="382997" y="7225878"/>
            <a:ext cx="8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8F45C8-29E8-E446-B8B5-E4F1C8641345}"/>
              </a:ext>
            </a:extLst>
          </p:cNvPr>
          <p:cNvSpPr txBox="1"/>
          <p:nvPr/>
        </p:nvSpPr>
        <p:spPr>
          <a:xfrm>
            <a:off x="447938" y="8135292"/>
            <a:ext cx="7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FB9F2F-9888-BB42-AD21-427702718A06}"/>
              </a:ext>
            </a:extLst>
          </p:cNvPr>
          <p:cNvSpPr txBox="1"/>
          <p:nvPr/>
        </p:nvSpPr>
        <p:spPr>
          <a:xfrm>
            <a:off x="1177039" y="8692954"/>
            <a:ext cx="704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03CDB6-4F53-9040-B4E0-7AFB21FE1684}"/>
              </a:ext>
            </a:extLst>
          </p:cNvPr>
          <p:cNvSpPr txBox="1"/>
          <p:nvPr/>
        </p:nvSpPr>
        <p:spPr>
          <a:xfrm>
            <a:off x="2069455" y="8692955"/>
            <a:ext cx="74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9E2E5F-4B66-0043-ABE8-257EEDF99E1B}"/>
              </a:ext>
            </a:extLst>
          </p:cNvPr>
          <p:cNvSpPr txBox="1"/>
          <p:nvPr/>
        </p:nvSpPr>
        <p:spPr>
          <a:xfrm>
            <a:off x="2978130" y="8569834"/>
            <a:ext cx="42153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872E11-6506-EE43-9E95-C1CEB1B0D1D5}"/>
              </a:ext>
            </a:extLst>
          </p:cNvPr>
          <p:cNvSpPr txBox="1"/>
          <p:nvPr/>
        </p:nvSpPr>
        <p:spPr>
          <a:xfrm>
            <a:off x="3745694" y="8692955"/>
            <a:ext cx="80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7B54BC-395F-8B4F-AC57-CE13C748FBF2}"/>
              </a:ext>
            </a:extLst>
          </p:cNvPr>
          <p:cNvSpPr/>
          <p:nvPr/>
        </p:nvSpPr>
        <p:spPr>
          <a:xfrm>
            <a:off x="444122" y="6667973"/>
            <a:ext cx="4019927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1DF2AC-05C2-D442-B108-7C9CEACDE59D}"/>
              </a:ext>
            </a:extLst>
          </p:cNvPr>
          <p:cNvSpPr/>
          <p:nvPr/>
        </p:nvSpPr>
        <p:spPr>
          <a:xfrm>
            <a:off x="4606607" y="6667973"/>
            <a:ext cx="2213582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426C38C-6F87-064B-A4F7-B5C6E7C12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4800192" y="6998150"/>
            <a:ext cx="927648" cy="190861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FF33AB6-9393-FF4D-A5CA-5D252732B23D}"/>
              </a:ext>
            </a:extLst>
          </p:cNvPr>
          <p:cNvSpPr txBox="1"/>
          <p:nvPr/>
        </p:nvSpPr>
        <p:spPr>
          <a:xfrm>
            <a:off x="4941793" y="8692954"/>
            <a:ext cx="78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5DCAD8-01E7-6B4E-A8CF-3F4AD2F26E27}"/>
              </a:ext>
            </a:extLst>
          </p:cNvPr>
          <p:cNvSpPr/>
          <p:nvPr/>
        </p:nvSpPr>
        <p:spPr>
          <a:xfrm>
            <a:off x="4840324" y="6720627"/>
            <a:ext cx="900284" cy="21988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FD1EB-45A5-6C4B-96A7-6A05D6CFD5B7}"/>
              </a:ext>
            </a:extLst>
          </p:cNvPr>
          <p:cNvSpPr txBox="1"/>
          <p:nvPr/>
        </p:nvSpPr>
        <p:spPr>
          <a:xfrm>
            <a:off x="5840391" y="6716490"/>
            <a:ext cx="10007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E5E8CA4-C83B-F543-AEE2-3B96F7D53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5873653" y="7013725"/>
            <a:ext cx="785890" cy="173735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106358" y="8102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130405" y="653081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907237" y="5879413"/>
            <a:ext cx="7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E5084F-DF30-FE43-A95B-63616D090977}"/>
              </a:ext>
            </a:extLst>
          </p:cNvPr>
          <p:cNvSpPr/>
          <p:nvPr/>
        </p:nvSpPr>
        <p:spPr>
          <a:xfrm>
            <a:off x="4606608" y="3491075"/>
            <a:ext cx="2212848" cy="3039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93535" y="337125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665240" y="3850978"/>
            <a:ext cx="95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421291" y="4327317"/>
            <a:ext cx="120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667951" y="5373012"/>
            <a:ext cx="956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844207" y="4882760"/>
            <a:ext cx="78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Motor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DA3A49-6B9F-6D47-A115-355C8AE7D8A2}"/>
              </a:ext>
            </a:extLst>
          </p:cNvPr>
          <p:cNvSpPr txBox="1"/>
          <p:nvPr/>
        </p:nvSpPr>
        <p:spPr>
          <a:xfrm>
            <a:off x="4895168" y="1058761"/>
            <a:ext cx="9285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9CD2FF-1D0C-5B4D-9554-FCA7D70B7F23}"/>
              </a:ext>
            </a:extLst>
          </p:cNvPr>
          <p:cNvSpPr txBox="1"/>
          <p:nvPr/>
        </p:nvSpPr>
        <p:spPr>
          <a:xfrm>
            <a:off x="4895080" y="6706342"/>
            <a:ext cx="91513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FA7BE-2275-9347-8EBB-76E1E7FABAFC}"/>
              </a:ext>
            </a:extLst>
          </p:cNvPr>
          <p:cNvGrpSpPr/>
          <p:nvPr/>
        </p:nvGrpSpPr>
        <p:grpSpPr>
          <a:xfrm>
            <a:off x="1554172" y="3677991"/>
            <a:ext cx="2437950" cy="2891277"/>
            <a:chOff x="5264947" y="4802109"/>
            <a:chExt cx="2437950" cy="2891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8AFA69-4F2A-7543-984B-2763DF927DB5}"/>
                </a:ext>
              </a:extLst>
            </p:cNvPr>
            <p:cNvGrpSpPr/>
            <p:nvPr/>
          </p:nvGrpSpPr>
          <p:grpSpPr>
            <a:xfrm>
              <a:off x="5393520" y="4802109"/>
              <a:ext cx="2075339" cy="2805881"/>
              <a:chOff x="5367452" y="5661135"/>
              <a:chExt cx="1707419" cy="2404296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E0633CE-883D-DE45-99D4-951EA7667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29388"/>
              <a:stretch/>
            </p:blipFill>
            <p:spPr>
              <a:xfrm>
                <a:off x="5367452" y="6980507"/>
                <a:ext cx="1703199" cy="1084924"/>
              </a:xfrm>
              <a:prstGeom prst="rect">
                <a:avLst/>
              </a:prstGeom>
            </p:spPr>
          </p:pic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137F0DF1-4A8D-AB40-AE81-F36469BA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33566"/>
              <a:stretch/>
            </p:blipFill>
            <p:spPr>
              <a:xfrm>
                <a:off x="5370869" y="6093645"/>
                <a:ext cx="1703199" cy="972790"/>
              </a:xfrm>
              <a:prstGeom prst="rect">
                <a:avLst/>
              </a:prstGeom>
            </p:spPr>
          </p:pic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F982828C-8CBA-394C-B25A-DD05EB6F5E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48900"/>
              <a:stretch/>
            </p:blipFill>
            <p:spPr>
              <a:xfrm>
                <a:off x="5371672" y="5661135"/>
                <a:ext cx="1703199" cy="561269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2A0FDFB-DF51-334B-8833-8976851DFE78}"/>
                </a:ext>
              </a:extLst>
            </p:cNvPr>
            <p:cNvSpPr txBox="1"/>
            <p:nvPr/>
          </p:nvSpPr>
          <p:spPr>
            <a:xfrm>
              <a:off x="5264947" y="7437843"/>
              <a:ext cx="818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41C918F-E990-734F-8C8A-95EBF39D580A}"/>
                </a:ext>
              </a:extLst>
            </p:cNvPr>
            <p:cNvSpPr txBox="1"/>
            <p:nvPr/>
          </p:nvSpPr>
          <p:spPr>
            <a:xfrm>
              <a:off x="5843537" y="7447164"/>
              <a:ext cx="769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79B51A8-C393-0647-B141-5145877213DA}"/>
                </a:ext>
              </a:extLst>
            </p:cNvPr>
            <p:cNvSpPr txBox="1"/>
            <p:nvPr/>
          </p:nvSpPr>
          <p:spPr>
            <a:xfrm>
              <a:off x="6477010" y="7368055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17802F-9687-C04C-8F44-5C0045E937AA}"/>
                </a:ext>
              </a:extLst>
            </p:cNvPr>
            <p:cNvSpPr txBox="1"/>
            <p:nvPr/>
          </p:nvSpPr>
          <p:spPr>
            <a:xfrm>
              <a:off x="6881003" y="7424189"/>
              <a:ext cx="8218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9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443807" y="3491075"/>
            <a:ext cx="4020241" cy="3049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F4675-2E3D-A144-9674-EF26933C3120}"/>
              </a:ext>
            </a:extLst>
          </p:cNvPr>
          <p:cNvGrpSpPr/>
          <p:nvPr/>
        </p:nvGrpSpPr>
        <p:grpSpPr>
          <a:xfrm>
            <a:off x="4768017" y="3664171"/>
            <a:ext cx="1140872" cy="2652542"/>
            <a:chOff x="8636097" y="5142256"/>
            <a:chExt cx="1140872" cy="2652542"/>
          </a:xfrm>
        </p:grpSpPr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833588-73AD-9A4C-B681-1D2AF9ED9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49984" b="33566"/>
            <a:stretch/>
          </p:blipFill>
          <p:spPr>
            <a:xfrm rot="5400000">
              <a:off x="8268731" y="6245540"/>
              <a:ext cx="1703199" cy="903525"/>
            </a:xfrm>
            <a:prstGeom prst="rect">
              <a:avLst/>
            </a:prstGeom>
          </p:spPr>
        </p:pic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F77EDD8-1716-C645-83A6-F7C4AD0646EE}"/>
                </a:ext>
              </a:extLst>
            </p:cNvPr>
            <p:cNvGrpSpPr/>
            <p:nvPr/>
          </p:nvGrpSpPr>
          <p:grpSpPr>
            <a:xfrm>
              <a:off x="8636097" y="5142256"/>
              <a:ext cx="935996" cy="2652542"/>
              <a:chOff x="4316973" y="2353202"/>
              <a:chExt cx="935996" cy="2652542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EC1E19C-6C19-7444-8E15-AF2D491BAC26}"/>
                  </a:ext>
                </a:extLst>
              </p:cNvPr>
              <p:cNvSpPr txBox="1"/>
              <p:nvPr/>
            </p:nvSpPr>
            <p:spPr>
              <a:xfrm>
                <a:off x="4425404" y="4749680"/>
                <a:ext cx="7751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10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4EB74B1-0A66-F046-B4E3-1B198BCC05A4}"/>
                  </a:ext>
                </a:extLst>
              </p:cNvPr>
              <p:cNvSpPr/>
              <p:nvPr/>
            </p:nvSpPr>
            <p:spPr>
              <a:xfrm>
                <a:off x="4316973" y="2353202"/>
                <a:ext cx="935996" cy="26525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099612A-7D56-6A4F-8CE7-AB727A0B7B91}"/>
                </a:ext>
              </a:extLst>
            </p:cNvPr>
            <p:cNvSpPr txBox="1"/>
            <p:nvPr/>
          </p:nvSpPr>
          <p:spPr>
            <a:xfrm>
              <a:off x="8685501" y="5150094"/>
              <a:ext cx="1091468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6E2AFA9-0D37-E44A-9A17-5180B7BF8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88129" b="33566"/>
            <a:stretch/>
          </p:blipFill>
          <p:spPr>
            <a:xfrm rot="5400000">
              <a:off x="8918211" y="5192172"/>
              <a:ext cx="404238" cy="90352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6ECB1-E6B5-6342-BC2D-9EB8FAF0665A}"/>
              </a:ext>
            </a:extLst>
          </p:cNvPr>
          <p:cNvGrpSpPr/>
          <p:nvPr/>
        </p:nvGrpSpPr>
        <p:grpSpPr>
          <a:xfrm>
            <a:off x="5799092" y="3664171"/>
            <a:ext cx="1148945" cy="2389885"/>
            <a:chOff x="9667164" y="5142249"/>
            <a:chExt cx="1148945" cy="238988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48A0E6-DCD9-C240-B6D8-DB6ABBC21BC3}"/>
                </a:ext>
              </a:extLst>
            </p:cNvPr>
            <p:cNvSpPr txBox="1"/>
            <p:nvPr/>
          </p:nvSpPr>
          <p:spPr>
            <a:xfrm>
              <a:off x="9695946" y="5142249"/>
              <a:ext cx="1120163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9F950DA-159D-C74A-8C65-E95B282D9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49984" b="33566"/>
            <a:stretch/>
          </p:blipFill>
          <p:spPr>
            <a:xfrm rot="5400000">
              <a:off x="9267328" y="6228773"/>
              <a:ext cx="1703199" cy="90352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15D9473-582F-BE45-AFED-3B2B0C12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88129" b="33566"/>
            <a:stretch/>
          </p:blipFill>
          <p:spPr>
            <a:xfrm rot="5400000">
              <a:off x="9916808" y="5171325"/>
              <a:ext cx="404238" cy="9035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B0D1C7-22B1-7D41-9C42-62FA2F1F6CA9}"/>
              </a:ext>
            </a:extLst>
          </p:cNvPr>
          <p:cNvSpPr txBox="1"/>
          <p:nvPr/>
        </p:nvSpPr>
        <p:spPr>
          <a:xfrm>
            <a:off x="1108954" y="672193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A8E02C-969B-BD4F-ACA1-0FCC2243AC5F}"/>
              </a:ext>
            </a:extLst>
          </p:cNvPr>
          <p:cNvSpPr txBox="1"/>
          <p:nvPr/>
        </p:nvSpPr>
        <p:spPr>
          <a:xfrm>
            <a:off x="1159074" y="347495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6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313</Words>
  <Application>Microsoft Macintosh PowerPoint</Application>
  <PresentationFormat>Custom</PresentationFormat>
  <Paragraphs>228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2021-04-20T19:17:15Z</dcterms:created>
  <dcterms:modified xsi:type="dcterms:W3CDTF">2021-05-17T16:08:47Z</dcterms:modified>
</cp:coreProperties>
</file>