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used all the tasks in the training and testing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44" y="1582221"/>
            <a:ext cx="3793380" cy="26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1C12-F534-F94E-8E01-E6889A266D0F}"/>
              </a:ext>
            </a:extLst>
          </p:cNvPr>
          <p:cNvSpPr txBox="1"/>
          <p:nvPr/>
        </p:nvSpPr>
        <p:spPr>
          <a:xfrm>
            <a:off x="6020656" y="121235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72D38-EC47-A14E-9A1B-DE0ACEC18C97}"/>
              </a:ext>
            </a:extLst>
          </p:cNvPr>
          <p:cNvSpPr txBox="1"/>
          <p:nvPr/>
        </p:nvSpPr>
        <p:spPr>
          <a:xfrm>
            <a:off x="1853667" y="3300472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6959-5893-2E41-AB12-53F92F4DF2A5}"/>
              </a:ext>
            </a:extLst>
          </p:cNvPr>
          <p:cNvSpPr txBox="1"/>
          <p:nvPr/>
        </p:nvSpPr>
        <p:spPr>
          <a:xfrm>
            <a:off x="10233062" y="3300472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212B5-FBD4-684B-B81E-1715D550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5" y="3669804"/>
            <a:ext cx="3791138" cy="266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0404-48B0-6F4E-95B8-2E8A3E77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74" y="3821986"/>
            <a:ext cx="3786113" cy="26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222</Words>
  <Application>Microsoft Macintosh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What if you used all the tasks in the training and testing set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29</cp:revision>
  <dcterms:created xsi:type="dcterms:W3CDTF">2020-01-15T01:34:02Z</dcterms:created>
  <dcterms:modified xsi:type="dcterms:W3CDTF">2020-03-02T21:46:39Z</dcterms:modified>
</cp:coreProperties>
</file>