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9"/>
    <p:restoredTop sz="94669"/>
  </p:normalViewPr>
  <p:slideViewPr>
    <p:cSldViewPr snapToGrid="0" snapToObjects="1">
      <p:cViewPr varScale="1">
        <p:scale>
          <a:sx n="73" d="100"/>
          <a:sy n="73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63F0-77E2-514E-AF52-DF6798EFE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9BDAD-038F-2D47-86B7-E74EC98DB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8DEE-8FD2-7C41-862C-18C710A5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F89E-7735-1C42-BA1C-D264C62A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3AC7-A27D-9640-95BC-AEE8A9F1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CBE1-BA9E-394C-9FEE-679F9980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D942-2D6C-6049-99FA-58F19A4DA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34988-CC6F-3F4B-9CCA-E118711C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BD3E-DF51-2F47-B82F-7E749D86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0DA7-F6A4-A44F-8D81-65AEAE66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6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DA953-EFE5-EC44-B8FC-8FB6B5B85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0112F-8710-AF43-A9CF-17382AD66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A8566-C484-9F40-9C76-07E596C0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C7394-61F9-594C-B3EA-CF54B75E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DBBB-A523-794F-BE17-1F50638E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C0C7-2D78-4D4A-85A0-75BA9FE2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6C58-9BD3-F540-8DE1-7C626420C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A0C8-4593-7545-8A64-14CAB74F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171A-87AA-8C4B-B250-8503852B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8A58-C91B-784D-8EA7-77EECFF1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EE01-5D33-CB46-A055-C529685C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E1011-2FDE-F943-8B95-756A5A86C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3101-763C-7C41-9189-80F53E5E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19804-2E97-A542-B73D-51CBB93F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1B589-3C55-B64E-B4CD-84C30A3A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9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1473-1DA7-444B-B4A5-1EDD7997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0CED-3654-F945-A5F6-4269D1410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AE43F-5C1C-7C46-901E-666466C44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9657B-7BA6-0E43-B280-9AA214F1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2334E-4418-574A-A901-5C8F6DE6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45207-0824-0D4D-8F12-6167B8C3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9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4097-D66D-4545-82BE-84E7CC09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98580-AC1C-0442-B654-53FE83894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B35AB-EF34-AB4E-9AE1-7D4F83B0D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AE758-6C9E-F246-B80A-3FA645C59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B07FD-9405-4C4E-9565-B67E4CC52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70F73-DB3C-C64B-88CC-DC107AAD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6D458-9014-624B-879A-C5541059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69E79-7CFA-624C-A70F-3867A671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4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7533-0E42-1F47-8EBF-AEA823A1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6713E-44F7-C445-ABD7-5B6E0BA8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E02B7-2AD2-AB47-A732-A3A0351F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B9753-0822-B440-A27B-AA096412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4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1FD8B-51DA-E24D-8599-054FB1FE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A162F-72AE-A04A-AD69-C2DA981A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D74A2-082A-D34B-882F-EBA83CA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8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21B7-1B31-194A-A037-0AF4BFFC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94F9-A8D8-6D45-B92A-DFA6893E0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029D3-D750-444A-BC91-22E39A117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B47D1-F7D5-6D42-B56B-63B3AA7E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11F3A-E426-3844-8A6A-AFC81C7A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B716-5534-5A40-B90C-CE115D48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EB10-F436-4F47-9C3F-226A628B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4A397-FD18-8940-A1BE-5AAC2C92E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2A2C7-F5D0-CF4D-AA5F-C2BAE6FC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1E3F1-D29D-4A43-ABE3-D77BA64B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C9725-E866-7E4F-862C-A198881E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7AF99-C6D1-3540-8FEA-4BD344BF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CB99D-5ED2-D142-89CD-22D30EB4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20360-A353-6347-BDB8-D702869BE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DC347-12C6-664F-AC8C-84699F6AD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3951-0666-BE4E-BBC6-0A31567BE0B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4E3E-2348-D342-AC10-6714DFDD2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AB82-82A4-0044-AF9B-7E75438B3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4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3867-F401-8145-85EA-1F69F2ECE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 Regression and SVM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4C676-23ED-1C4C-8D01-5ED38993B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424771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A9C004-619E-0949-AFB9-9113537B0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269" y="1651819"/>
            <a:ext cx="4355792" cy="31868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C605B-1FA5-254F-824B-ED0ADD717734}"/>
              </a:ext>
            </a:extLst>
          </p:cNvPr>
          <p:cNvSpPr txBox="1"/>
          <p:nvPr/>
        </p:nvSpPr>
        <p:spPr>
          <a:xfrm>
            <a:off x="8613384" y="1017638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5AEF3-670E-294F-B164-ABB141EC1BF8}"/>
              </a:ext>
            </a:extLst>
          </p:cNvPr>
          <p:cNvSpPr txBox="1"/>
          <p:nvPr/>
        </p:nvSpPr>
        <p:spPr>
          <a:xfrm>
            <a:off x="1887794" y="752168"/>
            <a:ext cx="81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D9E941-3A38-6C40-915B-00D20A01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60" y="1598467"/>
            <a:ext cx="4682990" cy="34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1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B4F8E2-0FA6-764F-8D3E-E08C443B0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602" y="963128"/>
            <a:ext cx="6280900" cy="4666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781895-2C4F-C847-9D8A-618D5B6DB6E0}"/>
              </a:ext>
            </a:extLst>
          </p:cNvPr>
          <p:cNvSpPr txBox="1"/>
          <p:nvPr/>
        </p:nvSpPr>
        <p:spPr>
          <a:xfrm>
            <a:off x="7847271" y="593796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2C886-9238-1643-8EC5-8AFD15C0FF92}"/>
              </a:ext>
            </a:extLst>
          </p:cNvPr>
          <p:cNvSpPr txBox="1"/>
          <p:nvPr/>
        </p:nvSpPr>
        <p:spPr>
          <a:xfrm>
            <a:off x="1887794" y="752168"/>
            <a:ext cx="81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3600A6-8EA0-E645-9C9A-C06ACA07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1500"/>
            <a:ext cx="5517917" cy="40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2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45609D-FFB6-AF4C-815B-0E218C28D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695" y="1210765"/>
            <a:ext cx="5436088" cy="4038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607B01-A532-694B-8007-6502F82720B2}"/>
              </a:ext>
            </a:extLst>
          </p:cNvPr>
          <p:cNvSpPr txBox="1"/>
          <p:nvPr/>
        </p:nvSpPr>
        <p:spPr>
          <a:xfrm>
            <a:off x="8347958" y="841433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16324-27FD-1B4D-BCDD-62956FDDDB3E}"/>
              </a:ext>
            </a:extLst>
          </p:cNvPr>
          <p:cNvSpPr txBox="1"/>
          <p:nvPr/>
        </p:nvSpPr>
        <p:spPr>
          <a:xfrm>
            <a:off x="1887794" y="752168"/>
            <a:ext cx="81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A4446-A89B-B244-A2F8-AC73D5F28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17" y="1210765"/>
            <a:ext cx="50165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1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096B1F-9E6E-1E41-90EF-92BFC10BFF8B}"/>
              </a:ext>
            </a:extLst>
          </p:cNvPr>
          <p:cNvSpPr txBox="1"/>
          <p:nvPr/>
        </p:nvSpPr>
        <p:spPr>
          <a:xfrm>
            <a:off x="8672052" y="1002890"/>
            <a:ext cx="259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89937-0192-444C-8B03-B4D4ED2A7EF8}"/>
              </a:ext>
            </a:extLst>
          </p:cNvPr>
          <p:cNvSpPr txBox="1"/>
          <p:nvPr/>
        </p:nvSpPr>
        <p:spPr>
          <a:xfrm>
            <a:off x="1622323" y="1002890"/>
            <a:ext cx="125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4E57CE-F493-0840-B511-37244C425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4927600" cy="3352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33CB57-AD22-0144-8267-BB000468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992" y="1752600"/>
            <a:ext cx="500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6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096B1F-9E6E-1E41-90EF-92BFC10BFF8B}"/>
              </a:ext>
            </a:extLst>
          </p:cNvPr>
          <p:cNvSpPr txBox="1"/>
          <p:nvPr/>
        </p:nvSpPr>
        <p:spPr>
          <a:xfrm>
            <a:off x="8672052" y="1002890"/>
            <a:ext cx="259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89937-0192-444C-8B03-B4D4ED2A7EF8}"/>
              </a:ext>
            </a:extLst>
          </p:cNvPr>
          <p:cNvSpPr txBox="1"/>
          <p:nvPr/>
        </p:nvSpPr>
        <p:spPr>
          <a:xfrm>
            <a:off x="1622323" y="1002890"/>
            <a:ext cx="125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9262A-2DBD-6643-B8DA-2087285F2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5003800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BA417-9AD0-CE4A-BFA6-36B0A6DBD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54" y="1752600"/>
            <a:ext cx="500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9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096B1F-9E6E-1E41-90EF-92BFC10BFF8B}"/>
              </a:ext>
            </a:extLst>
          </p:cNvPr>
          <p:cNvSpPr txBox="1"/>
          <p:nvPr/>
        </p:nvSpPr>
        <p:spPr>
          <a:xfrm>
            <a:off x="8672052" y="1002890"/>
            <a:ext cx="259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89937-0192-444C-8B03-B4D4ED2A7EF8}"/>
              </a:ext>
            </a:extLst>
          </p:cNvPr>
          <p:cNvSpPr txBox="1"/>
          <p:nvPr/>
        </p:nvSpPr>
        <p:spPr>
          <a:xfrm>
            <a:off x="1622323" y="1002890"/>
            <a:ext cx="125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98D19-6A73-3D4C-BE24-9CB864ED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5003800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76A22-A341-FA43-95C9-828466D9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54" y="1752600"/>
            <a:ext cx="500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3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27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Log Regression and SVM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Regression</dc:title>
  <dc:creator>alexisp</dc:creator>
  <cp:lastModifiedBy>alexisp</cp:lastModifiedBy>
  <cp:revision>6</cp:revision>
  <dcterms:created xsi:type="dcterms:W3CDTF">2020-03-11T20:19:06Z</dcterms:created>
  <dcterms:modified xsi:type="dcterms:W3CDTF">2020-03-18T22:12:45Z</dcterms:modified>
</cp:coreProperties>
</file>