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7" r:id="rId5"/>
    <p:sldId id="265" r:id="rId6"/>
    <p:sldId id="266" r:id="rId7"/>
    <p:sldId id="264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4745"/>
    <p:restoredTop sz="86397"/>
  </p:normalViewPr>
  <p:slideViewPr>
    <p:cSldViewPr snapToGrid="0" snapToObjects="1">
      <p:cViewPr varScale="1">
        <p:scale>
          <a:sx n="79" d="100"/>
          <a:sy n="79" d="100"/>
        </p:scale>
        <p:origin x="848" y="200"/>
      </p:cViewPr>
      <p:guideLst/>
    </p:cSldViewPr>
  </p:slideViewPr>
  <p:outlineViewPr>
    <p:cViewPr>
      <p:scale>
        <a:sx n="33" d="100"/>
        <a:sy n="33" d="100"/>
      </p:scale>
      <p:origin x="0" y="-24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8C96A-55FF-0C48-AD42-EC61082B551D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8D072-FE6D-EE42-975B-12BD4489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2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5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03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3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1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1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1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30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0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3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38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00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4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8D072-FE6D-EE42-975B-12BD4489E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2EDF-7785-0142-BF5D-1D7D89ED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" y="0"/>
            <a:ext cx="5182456" cy="663272"/>
          </a:xfrm>
        </p:spPr>
        <p:txBody>
          <a:bodyPr>
            <a:normAutofit/>
          </a:bodyPr>
          <a:lstStyle/>
          <a:p>
            <a:r>
              <a:rPr lang="en-US" sz="3200" dirty="0"/>
              <a:t>Time Split between subject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C510-D44A-8C40-8368-4B5E85FA0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43" y="1326544"/>
            <a:ext cx="3740551" cy="2507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CAE88-033E-D14A-8680-5E4C4E238530}"/>
              </a:ext>
            </a:extLst>
          </p:cNvPr>
          <p:cNvSpPr txBox="1"/>
          <p:nvPr/>
        </p:nvSpPr>
        <p:spPr>
          <a:xfrm>
            <a:off x="1755670" y="66327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3D9A0-9968-1B44-BDD3-6DEEABD873A0}"/>
              </a:ext>
            </a:extLst>
          </p:cNvPr>
          <p:cNvSpPr txBox="1"/>
          <p:nvPr/>
        </p:nvSpPr>
        <p:spPr>
          <a:xfrm>
            <a:off x="5609691" y="146970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09021-E008-EE42-A97D-9E5816CE8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71" y="721981"/>
            <a:ext cx="3670053" cy="2459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68357-EA44-E146-AF10-FF46D522616E}"/>
              </a:ext>
            </a:extLst>
          </p:cNvPr>
          <p:cNvSpPr txBox="1"/>
          <p:nvPr/>
        </p:nvSpPr>
        <p:spPr>
          <a:xfrm>
            <a:off x="5141893" y="338758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8D75-1277-1C4C-98F0-3557A5680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664" y="3962598"/>
            <a:ext cx="4152984" cy="2783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35CE0-F0B0-2947-84EB-15CC8E27B9C0}"/>
              </a:ext>
            </a:extLst>
          </p:cNvPr>
          <p:cNvSpPr txBox="1"/>
          <p:nvPr/>
        </p:nvSpPr>
        <p:spPr>
          <a:xfrm>
            <a:off x="9709079" y="957212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08751-9BF7-3146-814A-12162A762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848" y="1446551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7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49264" cy="88930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28F12-03CD-DB4C-BC3D-F5F5E4FC5008}"/>
              </a:ext>
            </a:extLst>
          </p:cNvPr>
          <p:cNvSpPr txBox="1"/>
          <p:nvPr/>
        </p:nvSpPr>
        <p:spPr>
          <a:xfrm>
            <a:off x="1272149" y="2986947"/>
            <a:ext cx="23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C8485-269A-1240-92F9-161ECECE89B2}"/>
              </a:ext>
            </a:extLst>
          </p:cNvPr>
          <p:cNvSpPr txBox="1"/>
          <p:nvPr/>
        </p:nvSpPr>
        <p:spPr>
          <a:xfrm>
            <a:off x="8774130" y="2970768"/>
            <a:ext cx="28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DD0CA4-4F37-0E47-A18C-3E152E7B0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6" y="3340100"/>
            <a:ext cx="4927600" cy="3517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329E0A-2633-AA45-A28B-E33555439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236" y="3262544"/>
            <a:ext cx="4927600" cy="3517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ADA883-126B-7045-A340-0271CDCD23FF}"/>
              </a:ext>
            </a:extLst>
          </p:cNvPr>
          <p:cNvSpPr txBox="1"/>
          <p:nvPr/>
        </p:nvSpPr>
        <p:spPr>
          <a:xfrm>
            <a:off x="4849403" y="13137"/>
            <a:ext cx="29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2750CF-C5CB-4947-ABB1-EEBEBF731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672" y="369395"/>
            <a:ext cx="3904532" cy="27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4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6151" cy="735191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Mixed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DCFCF-C8E9-F34C-A9A0-9D1B54EAC4C1}"/>
              </a:ext>
            </a:extLst>
          </p:cNvPr>
          <p:cNvSpPr txBox="1"/>
          <p:nvPr/>
        </p:nvSpPr>
        <p:spPr>
          <a:xfrm>
            <a:off x="1436669" y="2970231"/>
            <a:ext cx="2332233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75243-312F-644D-86E0-F35C403B5470}"/>
              </a:ext>
            </a:extLst>
          </p:cNvPr>
          <p:cNvSpPr txBox="1"/>
          <p:nvPr/>
        </p:nvSpPr>
        <p:spPr>
          <a:xfrm>
            <a:off x="8876872" y="2970231"/>
            <a:ext cx="2198670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F5D542-6BA3-1C46-AB79-2F6548DC6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23226E-A01F-984B-BC64-CB0386060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400" y="3340100"/>
            <a:ext cx="4927600" cy="351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B4B37-AD0E-D24F-8059-56B629024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524" y="786481"/>
            <a:ext cx="3611420" cy="2502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6E871-19F0-AD44-B269-93102233F472}"/>
              </a:ext>
            </a:extLst>
          </p:cNvPr>
          <p:cNvSpPr txBox="1"/>
          <p:nvPr/>
        </p:nvSpPr>
        <p:spPr>
          <a:xfrm>
            <a:off x="5088492" y="140150"/>
            <a:ext cx="198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</p:spTree>
    <p:extLst>
      <p:ext uri="{BB962C8B-B14F-4D97-AF65-F5344CB8AC3E}">
        <p14:creationId xmlns:p14="http://schemas.microsoft.com/office/powerpoint/2010/main" val="43810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61908" cy="64272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Motor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24EAC-96BA-0C4C-97F1-12AAE702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0B19E-BEBA-FA4F-8F88-557598943356}"/>
              </a:ext>
            </a:extLst>
          </p:cNvPr>
          <p:cNvSpPr txBox="1"/>
          <p:nvPr/>
        </p:nvSpPr>
        <p:spPr>
          <a:xfrm>
            <a:off x="1530849" y="2970768"/>
            <a:ext cx="311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is the test fold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6D0E-9A8E-D345-8B4F-1AC50EC001E9}"/>
              </a:ext>
            </a:extLst>
          </p:cNvPr>
          <p:cNvSpPr txBox="1"/>
          <p:nvPr/>
        </p:nvSpPr>
        <p:spPr>
          <a:xfrm>
            <a:off x="8917969" y="2970768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68726-323E-984A-8ED1-82B849E7D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400" y="3306709"/>
            <a:ext cx="4927600" cy="351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DD47E-5669-5F48-B477-6A5210673A07}"/>
              </a:ext>
            </a:extLst>
          </p:cNvPr>
          <p:cNvSpPr txBox="1"/>
          <p:nvPr/>
        </p:nvSpPr>
        <p:spPr>
          <a:xfrm>
            <a:off x="5161908" y="0"/>
            <a:ext cx="325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78F09-BDC8-A740-8A5A-A62F24010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297" y="461040"/>
            <a:ext cx="3622099" cy="25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7B79-FC78-B14C-9D58-24BCE97C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6"/>
            <a:ext cx="10515600" cy="1325563"/>
          </a:xfrm>
        </p:spPr>
        <p:txBody>
          <a:bodyPr/>
          <a:lstStyle/>
          <a:p>
            <a:r>
              <a:rPr lang="en-US" dirty="0"/>
              <a:t>Amount of days per test subject kept in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28B05-6C65-BE4B-8155-F412BD279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8" y="2552674"/>
            <a:ext cx="3386431" cy="2380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5F3F0-6EF1-ED41-86F5-ACC3084AF30F}"/>
              </a:ext>
            </a:extLst>
          </p:cNvPr>
          <p:cNvSpPr txBox="1"/>
          <p:nvPr/>
        </p:nvSpPr>
        <p:spPr>
          <a:xfrm>
            <a:off x="1466087" y="2074987"/>
            <a:ext cx="138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6F198-72B6-1D48-8D85-7CFBB223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24" y="2494527"/>
            <a:ext cx="3551845" cy="2497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B6ABD-71F2-D247-94B6-796EACF25D75}"/>
              </a:ext>
            </a:extLst>
          </p:cNvPr>
          <p:cNvSpPr txBox="1"/>
          <p:nvPr/>
        </p:nvSpPr>
        <p:spPr>
          <a:xfrm>
            <a:off x="5774075" y="2105417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F82E2B-DE42-C843-BE02-A139BFA7F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885" y="2552674"/>
            <a:ext cx="3669115" cy="2542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C0A11B-18E0-D24E-B560-E83AE3DCB8D6}"/>
              </a:ext>
            </a:extLst>
          </p:cNvPr>
          <p:cNvSpPr txBox="1"/>
          <p:nvPr/>
        </p:nvSpPr>
        <p:spPr>
          <a:xfrm>
            <a:off x="10001892" y="2061121"/>
            <a:ext cx="102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03367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D77F-EB93-7544-B066-681760E0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82885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</a:t>
            </a:r>
            <a:r>
              <a:rPr lang="en-US" sz="2000" dirty="0" err="1"/>
              <a:t>timesplit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C608E-74B6-6444-BEF1-39B150B30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1" y="3503488"/>
            <a:ext cx="46101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08C4CF-0CB3-BB4E-B784-32929AF8C34B}"/>
              </a:ext>
            </a:extLst>
          </p:cNvPr>
          <p:cNvSpPr txBox="1"/>
          <p:nvPr/>
        </p:nvSpPr>
        <p:spPr>
          <a:xfrm>
            <a:off x="1952090" y="313415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80971-A4EC-B647-99C1-645FFC28BDB6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A64F6-2E53-2249-815F-537A57C4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563" y="3503488"/>
            <a:ext cx="46101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1FCA4-CCF2-D742-9A7A-173650032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168" y="667551"/>
            <a:ext cx="3740551" cy="2507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1DF3A6-B2BF-3E40-B48E-57BD3D66390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</p:spTree>
    <p:extLst>
      <p:ext uri="{BB962C8B-B14F-4D97-AF65-F5344CB8AC3E}">
        <p14:creationId xmlns:p14="http://schemas.microsoft.com/office/powerpoint/2010/main" val="396926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583BE-8CBC-2A4A-BB96-7E0E25FB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8400"/>
            <a:ext cx="4699000" cy="314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FFB24-D829-3B4D-91DF-10F479637136}"/>
              </a:ext>
            </a:extLst>
          </p:cNvPr>
          <p:cNvSpPr txBox="1"/>
          <p:nvPr/>
        </p:nvSpPr>
        <p:spPr>
          <a:xfrm>
            <a:off x="1787703" y="3339068"/>
            <a:ext cx="83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A94C8-FD25-DE41-A25F-1DDB949DA271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247B2-6899-ED47-814A-B803403FD20D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C84B94-E336-F946-AC8E-7BAEFC100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375" y="3523734"/>
            <a:ext cx="4610100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9C6081-7FE7-B844-AD10-F7A0E9484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830" y="790886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6B7FC-753A-A94E-AA3B-6E49FD0ED8FB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1664A-7C8E-B940-A45B-C304FF5CEFE5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464F-2984-EB40-838F-43125EC55B2E}"/>
              </a:ext>
            </a:extLst>
          </p:cNvPr>
          <p:cNvSpPr txBox="1"/>
          <p:nvPr/>
        </p:nvSpPr>
        <p:spPr>
          <a:xfrm>
            <a:off x="1868184" y="3215745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0D727-B732-9440-B88B-E862FF92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495" y="610774"/>
            <a:ext cx="3670053" cy="2459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979E7-6F7F-B046-8A84-9353079FF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5077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D80C2-1546-5544-902E-289BFFCD2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184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FF0B2-CF20-D64D-891B-9BC8CED41B27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4C693-5F1D-844A-B913-2E4A2BD1A2E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62017-2AA0-3B42-8B06-64661610BE13}"/>
              </a:ext>
            </a:extLst>
          </p:cNvPr>
          <p:cNvSpPr txBox="1"/>
          <p:nvPr/>
        </p:nvSpPr>
        <p:spPr>
          <a:xfrm>
            <a:off x="1787703" y="3209730"/>
            <a:ext cx="16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CF9AF-B7D7-6946-AB6A-861741220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30" y="610774"/>
            <a:ext cx="4152984" cy="2783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1EED2-DCD8-C741-A287-9F4CD4C52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79062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CEAFF-290E-4146-B644-0A3344917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03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02A-EB51-AE44-8CF8-53F11E7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you used all the tasks in the training and testing set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62A17-E15C-2E42-982E-5CA31C8B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44" y="1582221"/>
            <a:ext cx="3793380" cy="2628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C1C12-F534-F94E-8E01-E6889A266D0F}"/>
              </a:ext>
            </a:extLst>
          </p:cNvPr>
          <p:cNvSpPr txBox="1"/>
          <p:nvPr/>
        </p:nvSpPr>
        <p:spPr>
          <a:xfrm>
            <a:off x="6020656" y="1212351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72D38-EC47-A14E-9A1B-DE0ACEC18C97}"/>
              </a:ext>
            </a:extLst>
          </p:cNvPr>
          <p:cNvSpPr txBox="1"/>
          <p:nvPr/>
        </p:nvSpPr>
        <p:spPr>
          <a:xfrm>
            <a:off x="1853667" y="3300472"/>
            <a:ext cx="9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F6959-5893-2E41-AB12-53F92F4DF2A5}"/>
              </a:ext>
            </a:extLst>
          </p:cNvPr>
          <p:cNvSpPr txBox="1"/>
          <p:nvPr/>
        </p:nvSpPr>
        <p:spPr>
          <a:xfrm>
            <a:off x="10233062" y="3300472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4212B5-FBD4-684B-B81E-1715D5502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45" y="3669804"/>
            <a:ext cx="3791138" cy="266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40404-48B0-6F4E-95B8-2E8A3E77F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774" y="3821986"/>
            <a:ext cx="3786113" cy="26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594D-B0A3-484E-8694-7EFE31FA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40"/>
            <a:ext cx="10515600" cy="1325563"/>
          </a:xfrm>
        </p:spPr>
        <p:txBody>
          <a:bodyPr/>
          <a:lstStyle/>
          <a:p>
            <a:r>
              <a:rPr lang="en-US" dirty="0"/>
              <a:t>Using all tasks in the training and testing set and split up rest matrices to match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65ADB-5C42-6145-8FA8-68D7BE134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916" y="1752337"/>
            <a:ext cx="3817193" cy="2558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A149F-D717-0644-B2A2-979BEEF16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43" y="4139885"/>
            <a:ext cx="3361868" cy="2333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DE3F15-A491-704A-91DB-DB1493296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5615" y="4139885"/>
            <a:ext cx="3607747" cy="2418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F0F82-4C0D-5746-8F4B-ADAF5F79B3D2}"/>
              </a:ext>
            </a:extLst>
          </p:cNvPr>
          <p:cNvSpPr txBox="1"/>
          <p:nvPr/>
        </p:nvSpPr>
        <p:spPr>
          <a:xfrm>
            <a:off x="5664109" y="13519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7A5BD-72D8-FF44-9E42-79D7A49577F8}"/>
              </a:ext>
            </a:extLst>
          </p:cNvPr>
          <p:cNvSpPr txBox="1"/>
          <p:nvPr/>
        </p:nvSpPr>
        <p:spPr>
          <a:xfrm>
            <a:off x="1587646" y="3770553"/>
            <a:ext cx="71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1E4C8-951D-084B-8EA1-82AF2D7FEC38}"/>
              </a:ext>
            </a:extLst>
          </p:cNvPr>
          <p:cNvSpPr txBox="1"/>
          <p:nvPr/>
        </p:nvSpPr>
        <p:spPr>
          <a:xfrm>
            <a:off x="9533279" y="3678355"/>
            <a:ext cx="8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870E8C-89E0-E443-B061-CB2C41A76ED8}"/>
              </a:ext>
            </a:extLst>
          </p:cNvPr>
          <p:cNvSpPr txBox="1"/>
          <p:nvPr/>
        </p:nvSpPr>
        <p:spPr>
          <a:xfrm>
            <a:off x="1006867" y="2268689"/>
            <a:ext cx="2332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Task=mem(10), motor(10), mixed (10)</a:t>
            </a:r>
          </a:p>
          <a:p>
            <a:r>
              <a:rPr lang="en-US" dirty="0"/>
              <a:t>Rest=rest (30)</a:t>
            </a:r>
          </a:p>
        </p:txBody>
      </p:sp>
    </p:spTree>
    <p:extLst>
      <p:ext uri="{BB962C8B-B14F-4D97-AF65-F5344CB8AC3E}">
        <p14:creationId xmlns:p14="http://schemas.microsoft.com/office/powerpoint/2010/main" val="41977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2A7D-4CAB-3045-BA60-B2DA032D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Feature Weights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BB3EC-1EFC-3C45-B343-309C41ACBCC0}"/>
              </a:ext>
            </a:extLst>
          </p:cNvPr>
          <p:cNvSpPr txBox="1"/>
          <p:nvPr/>
        </p:nvSpPr>
        <p:spPr>
          <a:xfrm>
            <a:off x="1864927" y="956231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MSC01 Weights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421DE-CAD9-0A41-A824-C37F20AC50AC}"/>
              </a:ext>
            </a:extLst>
          </p:cNvPr>
          <p:cNvSpPr txBox="1"/>
          <p:nvPr/>
        </p:nvSpPr>
        <p:spPr>
          <a:xfrm>
            <a:off x="8339667" y="956231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MSC02 Weights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10C6EB-ADF4-CB44-88E6-7CF534A32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45" t="2652" r="21389" b="1894"/>
          <a:stretch/>
        </p:blipFill>
        <p:spPr>
          <a:xfrm>
            <a:off x="177800" y="1325563"/>
            <a:ext cx="5727988" cy="5306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A0C587-DD05-D84A-A957-3A9DF5EFD5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11" t="2903" r="21805" b="2400"/>
          <a:stretch/>
        </p:blipFill>
        <p:spPr>
          <a:xfrm>
            <a:off x="6370879" y="1325563"/>
            <a:ext cx="5643321" cy="51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0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C5FD8F-C45C-4742-B056-A939565094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 Weights Motor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6B555-77A9-FE4E-A855-AA513654E142}"/>
              </a:ext>
            </a:extLst>
          </p:cNvPr>
          <p:cNvSpPr txBox="1"/>
          <p:nvPr/>
        </p:nvSpPr>
        <p:spPr>
          <a:xfrm>
            <a:off x="1907997" y="989596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MSC01 Weights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4A434-8F09-D442-A491-737496571B33}"/>
              </a:ext>
            </a:extLst>
          </p:cNvPr>
          <p:cNvSpPr txBox="1"/>
          <p:nvPr/>
        </p:nvSpPr>
        <p:spPr>
          <a:xfrm>
            <a:off x="7738535" y="906528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MSC02 Weights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675BC-6542-5F40-AC16-D9C665C7B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44" t="4924" r="20972" b="1642"/>
          <a:stretch/>
        </p:blipFill>
        <p:spPr>
          <a:xfrm>
            <a:off x="254000" y="1325563"/>
            <a:ext cx="5661729" cy="5096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9FB8F-B785-D643-9050-7938E7BCDF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56" t="3157" r="21945" b="1389"/>
          <a:stretch/>
        </p:blipFill>
        <p:spPr>
          <a:xfrm>
            <a:off x="6082063" y="1174262"/>
            <a:ext cx="5661729" cy="54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1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9CBA5F-C5E0-F544-842B-780444C8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Feature Weights Mixed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B6594-E561-2C40-9B42-D12CAA9964E8}"/>
              </a:ext>
            </a:extLst>
          </p:cNvPr>
          <p:cNvSpPr txBox="1"/>
          <p:nvPr/>
        </p:nvSpPr>
        <p:spPr>
          <a:xfrm>
            <a:off x="1947333" y="1046983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MSC01 Weights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B05F6-D4C1-CB42-95B9-B5036D55654D}"/>
              </a:ext>
            </a:extLst>
          </p:cNvPr>
          <p:cNvSpPr txBox="1"/>
          <p:nvPr/>
        </p:nvSpPr>
        <p:spPr>
          <a:xfrm>
            <a:off x="8161867" y="1046983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MSC02 Weights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7B6F7-4988-8B4B-B51C-0EAE9137A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1" t="4924" r="22361" b="2651"/>
          <a:stretch/>
        </p:blipFill>
        <p:spPr>
          <a:xfrm>
            <a:off x="237067" y="1507067"/>
            <a:ext cx="5604933" cy="515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B06F2F-B903-0947-902A-E428DA97D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6186" r="23333" b="2147"/>
          <a:stretch/>
        </p:blipFill>
        <p:spPr>
          <a:xfrm>
            <a:off x="6287264" y="1507067"/>
            <a:ext cx="5604933" cy="52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5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1367-60ED-6D4B-9842-C86838B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25" y="3505200"/>
            <a:ext cx="5003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F6084-8A79-144F-8343-D85F230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5" y="0"/>
            <a:ext cx="50038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1322A4-3AB2-184F-B504-75621F21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" y="160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5401827" y="586899"/>
            <a:ext cx="12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F61D2-F724-E04E-94D3-5216391E9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428" y="1325563"/>
            <a:ext cx="6809744" cy="47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5156187" y="586899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6C865-2F88-0547-9D15-73E902AD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45" y="1397928"/>
            <a:ext cx="6695813" cy="46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5611940" y="1054273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DBA6-4BE1-E445-A188-2779834B3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717" y="1577493"/>
            <a:ext cx="7038558" cy="48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12AE-5CBA-C64F-92C4-B15431DFD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488" y="1538841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04" y="109562"/>
            <a:ext cx="10515600" cy="1325563"/>
          </a:xfrm>
        </p:spPr>
        <p:txBody>
          <a:bodyPr/>
          <a:lstStyle/>
          <a:p>
            <a:r>
              <a:rPr lang="en-US" dirty="0"/>
              <a:t>Split Time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48E0C-0E67-8A43-BF62-C90F99A21800}"/>
              </a:ext>
            </a:extLst>
          </p:cNvPr>
          <p:cNvSpPr txBox="1"/>
          <p:nvPr/>
        </p:nvSpPr>
        <p:spPr>
          <a:xfrm>
            <a:off x="8782756" y="402396"/>
            <a:ext cx="16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into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33965-BD6E-D542-B48C-6AAB95AEABDA}"/>
              </a:ext>
            </a:extLst>
          </p:cNvPr>
          <p:cNvSpPr txBox="1"/>
          <p:nvPr/>
        </p:nvSpPr>
        <p:spPr>
          <a:xfrm>
            <a:off x="4761621" y="331908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 half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7FBA8-7767-5345-99FC-970CA62BF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247" y="771728"/>
            <a:ext cx="4499054" cy="3102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306ED-32E1-024F-A23B-654748004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313" y="3688421"/>
            <a:ext cx="4298549" cy="3020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34B4B-B9C6-0048-AF69-5C7999B53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65" y="818336"/>
            <a:ext cx="4241439" cy="2832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043B7-9FBF-884E-9A0D-432DCE0F8257}"/>
              </a:ext>
            </a:extLst>
          </p:cNvPr>
          <p:cNvSpPr txBox="1"/>
          <p:nvPr/>
        </p:nvSpPr>
        <p:spPr>
          <a:xfrm>
            <a:off x="1877707" y="449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306</Words>
  <Application>Microsoft Macintosh PowerPoint</Application>
  <PresentationFormat>Widescreen</PresentationFormat>
  <Paragraphs>97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Between Sub</vt:lpstr>
      <vt:lpstr>Between Sub</vt:lpstr>
      <vt:lpstr>Between Sub</vt:lpstr>
      <vt:lpstr>Leave out 1 day(testing set) 9 days (training set)</vt:lpstr>
      <vt:lpstr>Split Time </vt:lpstr>
      <vt:lpstr>Time Split between subject </vt:lpstr>
      <vt:lpstr>Between Subject Sensitivity Accuracy Memory</vt:lpstr>
      <vt:lpstr>Between Subject Sensitivity Accuracy Mixed</vt:lpstr>
      <vt:lpstr>Between Subject Sensitivity Accuracy Motor</vt:lpstr>
      <vt:lpstr>Amount of days per test subject kept in analysis</vt:lpstr>
      <vt:lpstr>Between subject sensitivity timesplit</vt:lpstr>
      <vt:lpstr>PowerPoint Presentation</vt:lpstr>
      <vt:lpstr>PowerPoint Presentation</vt:lpstr>
      <vt:lpstr>PowerPoint Presentation</vt:lpstr>
      <vt:lpstr>What if you used all the tasks in the training and testing set </vt:lpstr>
      <vt:lpstr>Using all tasks in the training and testing set and split up rest matrices to match </vt:lpstr>
      <vt:lpstr>Feature Weights Memory</vt:lpstr>
      <vt:lpstr>PowerPoint Presentation</vt:lpstr>
      <vt:lpstr>Feature Weights Mixed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alexisp</cp:lastModifiedBy>
  <cp:revision>34</cp:revision>
  <dcterms:created xsi:type="dcterms:W3CDTF">2020-01-15T01:34:02Z</dcterms:created>
  <dcterms:modified xsi:type="dcterms:W3CDTF">2020-03-13T19:37:52Z</dcterms:modified>
</cp:coreProperties>
</file>