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02A-EB51-AE44-8CF8-53F11E7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 all task and rest one subject test all task and rest other subject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2A17-E15C-2E42-982E-5CA31C8B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10" y="1690688"/>
            <a:ext cx="6587590" cy="45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219</Words>
  <Application>Microsoft Macintosh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  <vt:lpstr>Train all task and rest one subject test all task and rest other subject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28</cp:revision>
  <dcterms:created xsi:type="dcterms:W3CDTF">2020-01-15T01:34:02Z</dcterms:created>
  <dcterms:modified xsi:type="dcterms:W3CDTF">2020-03-02T21:32:18Z</dcterms:modified>
</cp:coreProperties>
</file>