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4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3C1-C2F6-F24C-8353-69BA74E3E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156A-844A-E44A-B295-A05EDFD2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CD98-F077-784E-ACC2-A55A543B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48F4-F7CA-0044-9206-F1E9F2DA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F5B9-58F1-AF48-9785-373AB149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79BC-50F0-C643-93FB-431B098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0260-C77A-A149-A77E-17594EA3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C48-B9F7-844E-AC9D-93275702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1DD6-91B5-CC41-86F1-8A997C6C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7F04-960C-454A-98CA-F0D0205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9F9CC-5513-9E40-A150-27EC4FFAE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BAB3-62C6-5040-9120-46496730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612-9D6A-F047-8A05-1284EF0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08A2-0AB7-8E4D-BD75-794A6E4A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83FB-3E93-8F43-A755-3DDFDA23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A71-9151-624D-B4CD-3B46727A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0759-F7DE-CC41-A521-963549A2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95A4-8460-3641-8683-8270EDC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8A5F-9E23-E145-AFAD-1E113A63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4217-C54F-BE47-8AF8-C2AD626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310C-59EA-104F-97C1-39402CB9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293E-04B5-644C-971E-62A9A10F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C0BF-A4FB-8C42-8699-9AC75C4E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EBA5-21E5-0D47-BACD-CC1DDA6F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7CB4-4F26-9443-A098-6599D8C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BC95-9B7F-F94B-A1AB-638A364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0A9B-C4CF-E54F-A454-0830547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627B-A85D-E941-8DB8-118869FA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DF50-7900-0649-B6D6-6A00B32A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72465-6592-A846-BC85-B863832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F6631-4612-5E4A-97B4-9C47DD5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2FD-B0D3-454F-BBF4-C0D5377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F25DD-D492-AB46-A1E9-EDC2CDC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C50A-2FFE-514D-B0CC-77980000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7A7-9C3E-D749-A40C-A8041AE72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3C74-1754-5542-9EC7-10052835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F729-C33C-0E41-AD84-B8039A20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8F7D-DE22-DF40-B059-34CDFE08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9B8A-1338-F444-8841-84258EA9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7D77-78F1-624B-AC5E-1AD1E8DB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00D0-4AAF-3D40-B4B2-E85BDD4A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F351-D275-DF40-8AF5-C122148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0FFE-5CF6-DD49-A2B5-9952EAED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5CDA-30D8-2C40-8A16-F21716CF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1F36C-8765-C34E-A8F5-2B65D37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1BD8-C29F-CD48-A783-644D7643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50C-1813-0446-8009-C87F838A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F4B2-453E-6646-B890-138F8E8B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3489-C47F-1348-AA09-B3C6435A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ED15-C1A5-7E46-A3BA-89AC595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50D0-9272-C14D-BF26-D2B14C7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2CF1-214C-A74C-AB37-2EB36815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4FFC-54B0-F94D-8A83-CDE0EAED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92C7C-F50D-E245-B73E-491019873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B860-55C1-684F-9EB2-4F313BBC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DC58F-B4A7-7347-82E1-DA46BFB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086FC-C538-0C45-A5BD-67B6970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2362-28C6-994E-BA50-2E4006B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19982-936D-A54F-84DA-65635E4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7452-0C13-1949-AAD8-743B100E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0C83-71AD-E04E-8D6C-61A4616E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3049-8953-754B-8147-D8DE6457521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59C-7137-A442-9E79-B67409745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2A69-F987-C946-A029-047A279AB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E4CA-BE67-E44D-A4EC-07143FA0A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DB9-E968-F54E-A734-9D69C2022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MVPA</a:t>
            </a:r>
          </a:p>
        </p:txBody>
      </p:sp>
    </p:spTree>
    <p:extLst>
      <p:ext uri="{BB962C8B-B14F-4D97-AF65-F5344CB8AC3E}">
        <p14:creationId xmlns:p14="http://schemas.microsoft.com/office/powerpoint/2010/main" val="298352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EDF-7785-0142-BF5D-1D7D89ED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" y="0"/>
            <a:ext cx="5182456" cy="663272"/>
          </a:xfrm>
        </p:spPr>
        <p:txBody>
          <a:bodyPr>
            <a:normAutofit/>
          </a:bodyPr>
          <a:lstStyle/>
          <a:p>
            <a:r>
              <a:rPr lang="en-US" sz="3200" dirty="0"/>
              <a:t>Time Split between subject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9C510-D44A-8C40-8368-4B5E85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" y="1326544"/>
            <a:ext cx="3740551" cy="250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CAE88-033E-D14A-8680-5E4C4E238530}"/>
              </a:ext>
            </a:extLst>
          </p:cNvPr>
          <p:cNvSpPr txBox="1"/>
          <p:nvPr/>
        </p:nvSpPr>
        <p:spPr>
          <a:xfrm>
            <a:off x="1755670" y="66327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D9A0-9968-1B44-BDD3-6DEEABD873A0}"/>
              </a:ext>
            </a:extLst>
          </p:cNvPr>
          <p:cNvSpPr txBox="1"/>
          <p:nvPr/>
        </p:nvSpPr>
        <p:spPr>
          <a:xfrm>
            <a:off x="5609691" y="146970"/>
            <a:ext cx="154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09021-E008-EE42-A97D-9E5816CE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71" y="721981"/>
            <a:ext cx="3670053" cy="245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68357-EA44-E146-AF10-FF46D522616E}"/>
              </a:ext>
            </a:extLst>
          </p:cNvPr>
          <p:cNvSpPr txBox="1"/>
          <p:nvPr/>
        </p:nvSpPr>
        <p:spPr>
          <a:xfrm>
            <a:off x="5141893" y="338758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 </a:t>
            </a:r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68D75-1277-1C4C-98F0-3557A568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664" y="3962598"/>
            <a:ext cx="4152984" cy="278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35CE0-F0B0-2947-84EB-15CC8E27B9C0}"/>
              </a:ext>
            </a:extLst>
          </p:cNvPr>
          <p:cNvSpPr txBox="1"/>
          <p:nvPr/>
        </p:nvSpPr>
        <p:spPr>
          <a:xfrm>
            <a:off x="9709079" y="957212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08751-9BF7-3146-814A-12162A76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848" y="1446551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9264" cy="88930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28F12-03CD-DB4C-BC3D-F5F5E4FC5008}"/>
              </a:ext>
            </a:extLst>
          </p:cNvPr>
          <p:cNvSpPr txBox="1"/>
          <p:nvPr/>
        </p:nvSpPr>
        <p:spPr>
          <a:xfrm>
            <a:off x="1272149" y="2986947"/>
            <a:ext cx="23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C8485-269A-1240-92F9-161ECECE89B2}"/>
              </a:ext>
            </a:extLst>
          </p:cNvPr>
          <p:cNvSpPr txBox="1"/>
          <p:nvPr/>
        </p:nvSpPr>
        <p:spPr>
          <a:xfrm>
            <a:off x="8774130" y="2970768"/>
            <a:ext cx="283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DD0CA4-4F37-0E47-A18C-3E152E7B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" y="3340100"/>
            <a:ext cx="4927600" cy="3517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329E0A-2633-AA45-A28B-E3355543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36" y="3262544"/>
            <a:ext cx="4927600" cy="351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ADA883-126B-7045-A340-0271CDCD23FF}"/>
              </a:ext>
            </a:extLst>
          </p:cNvPr>
          <p:cNvSpPr txBox="1"/>
          <p:nvPr/>
        </p:nvSpPr>
        <p:spPr>
          <a:xfrm>
            <a:off x="4849403" y="13137"/>
            <a:ext cx="29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2750CF-C5CB-4947-ABB1-EEBEBF73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2" y="369395"/>
            <a:ext cx="3904532" cy="2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4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6151" cy="735191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DCFCF-C8E9-F34C-A9A0-9D1B54EAC4C1}"/>
              </a:ext>
            </a:extLst>
          </p:cNvPr>
          <p:cNvSpPr txBox="1"/>
          <p:nvPr/>
        </p:nvSpPr>
        <p:spPr>
          <a:xfrm>
            <a:off x="1436669" y="2970231"/>
            <a:ext cx="2332233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is the test fold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75243-312F-644D-86E0-F35C403B5470}"/>
              </a:ext>
            </a:extLst>
          </p:cNvPr>
          <p:cNvSpPr txBox="1"/>
          <p:nvPr/>
        </p:nvSpPr>
        <p:spPr>
          <a:xfrm>
            <a:off x="8876872" y="2970231"/>
            <a:ext cx="2198670" cy="3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5D542-6BA3-1C46-AB79-2F6548DC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23226E-A01F-984B-BC64-CB038606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40100"/>
            <a:ext cx="4927600" cy="351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B4B37-AD0E-D24F-8059-56B62902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524" y="786481"/>
            <a:ext cx="3611420" cy="2502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6E871-19F0-AD44-B269-93102233F472}"/>
              </a:ext>
            </a:extLst>
          </p:cNvPr>
          <p:cNvSpPr txBox="1"/>
          <p:nvPr/>
        </p:nvSpPr>
        <p:spPr>
          <a:xfrm>
            <a:off x="5088492" y="140150"/>
            <a:ext cx="198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</p:spTree>
    <p:extLst>
      <p:ext uri="{BB962C8B-B14F-4D97-AF65-F5344CB8AC3E}">
        <p14:creationId xmlns:p14="http://schemas.microsoft.com/office/powerpoint/2010/main" val="43810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DFD-D0C5-3F4D-8761-9DAAFC6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61908" cy="642724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Accuracy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24EAC-96BA-0C4C-97F1-12AAE702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100"/>
            <a:ext cx="4927600" cy="351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0B19E-BEBA-FA4F-8F88-557598943356}"/>
              </a:ext>
            </a:extLst>
          </p:cNvPr>
          <p:cNvSpPr txBox="1"/>
          <p:nvPr/>
        </p:nvSpPr>
        <p:spPr>
          <a:xfrm>
            <a:off x="1530849" y="2970768"/>
            <a:ext cx="311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is the test fold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6D0E-9A8E-D345-8B4F-1AC50EC001E9}"/>
              </a:ext>
            </a:extLst>
          </p:cNvPr>
          <p:cNvSpPr txBox="1"/>
          <p:nvPr/>
        </p:nvSpPr>
        <p:spPr>
          <a:xfrm>
            <a:off x="8917969" y="2970768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is the test 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68726-323E-984A-8ED1-82B849E7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3306709"/>
            <a:ext cx="49276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DD47E-5669-5F48-B477-6A5210673A07}"/>
              </a:ext>
            </a:extLst>
          </p:cNvPr>
          <p:cNvSpPr txBox="1"/>
          <p:nvPr/>
        </p:nvSpPr>
        <p:spPr>
          <a:xfrm>
            <a:off x="5161908" y="0"/>
            <a:ext cx="325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of all folds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78F09-BDC8-A740-8A5A-A62F24010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297" y="461040"/>
            <a:ext cx="3622099" cy="25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7B79-FC78-B14C-9D58-24BCE97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6"/>
            <a:ext cx="10515600" cy="1325563"/>
          </a:xfrm>
        </p:spPr>
        <p:txBody>
          <a:bodyPr/>
          <a:lstStyle/>
          <a:p>
            <a:r>
              <a:rPr lang="en-US" dirty="0"/>
              <a:t>Amount of days per test subject kept in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28B05-6C65-BE4B-8155-F412BD27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8" y="2552674"/>
            <a:ext cx="3386431" cy="2380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5F3F0-6EF1-ED41-86F5-ACC3084AF30F}"/>
              </a:ext>
            </a:extLst>
          </p:cNvPr>
          <p:cNvSpPr txBox="1"/>
          <p:nvPr/>
        </p:nvSpPr>
        <p:spPr>
          <a:xfrm>
            <a:off x="1466087" y="2074987"/>
            <a:ext cx="138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6F198-72B6-1D48-8D85-7CFBB223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24" y="2494527"/>
            <a:ext cx="3551845" cy="2497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B6ABD-71F2-D247-94B6-796EACF25D75}"/>
              </a:ext>
            </a:extLst>
          </p:cNvPr>
          <p:cNvSpPr txBox="1"/>
          <p:nvPr/>
        </p:nvSpPr>
        <p:spPr>
          <a:xfrm>
            <a:off x="5774075" y="2105417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F82E2B-DE42-C843-BE02-A139BFA7F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885" y="2552674"/>
            <a:ext cx="3669115" cy="254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C0A11B-18E0-D24E-B560-E83AE3DCB8D6}"/>
              </a:ext>
            </a:extLst>
          </p:cNvPr>
          <p:cNvSpPr txBox="1"/>
          <p:nvPr/>
        </p:nvSpPr>
        <p:spPr>
          <a:xfrm>
            <a:off x="10001892" y="2061121"/>
            <a:ext cx="102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03367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D77F-EB93-7544-B066-681760E0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82885"/>
          </a:xfrm>
        </p:spPr>
        <p:txBody>
          <a:bodyPr>
            <a:normAutofit/>
          </a:bodyPr>
          <a:lstStyle/>
          <a:p>
            <a:r>
              <a:rPr lang="en-US" sz="2000" dirty="0"/>
              <a:t>Between subject sensitivity </a:t>
            </a:r>
            <a:r>
              <a:rPr lang="en-US" sz="2000" dirty="0" err="1"/>
              <a:t>timesplit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C608E-74B6-6444-BEF1-39B150B3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" y="3503488"/>
            <a:ext cx="46101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8C4CF-0CB3-BB4E-B784-32929AF8C34B}"/>
              </a:ext>
            </a:extLst>
          </p:cNvPr>
          <p:cNvSpPr txBox="1"/>
          <p:nvPr/>
        </p:nvSpPr>
        <p:spPr>
          <a:xfrm>
            <a:off x="1952090" y="313415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0971-A4EC-B647-99C1-645FFC28BDB6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64F6-2E53-2249-815F-537A57C46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63" y="3503488"/>
            <a:ext cx="46101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1FCA4-CCF2-D742-9A7A-17365003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68" y="667551"/>
            <a:ext cx="3740551" cy="2507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DF3A6-B2BF-3E40-B48E-57BD3D66390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</p:spTree>
    <p:extLst>
      <p:ext uri="{BB962C8B-B14F-4D97-AF65-F5344CB8AC3E}">
        <p14:creationId xmlns:p14="http://schemas.microsoft.com/office/powerpoint/2010/main" val="396926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583BE-8CBC-2A4A-BB96-7E0E25FB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400"/>
            <a:ext cx="4699000" cy="314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FFB24-D829-3B4D-91DF-10F479637136}"/>
              </a:ext>
            </a:extLst>
          </p:cNvPr>
          <p:cNvSpPr txBox="1"/>
          <p:nvPr/>
        </p:nvSpPr>
        <p:spPr>
          <a:xfrm>
            <a:off x="1787703" y="3339068"/>
            <a:ext cx="83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A94C8-FD25-DE41-A25F-1DDB949DA271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247B2-6899-ED47-814A-B803403FD20D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C84B94-E336-F946-AC8E-7BAEFC10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75" y="3523734"/>
            <a:ext cx="46101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9C6081-7FE7-B844-AD10-F7A0E9484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30" y="790886"/>
            <a:ext cx="3617715" cy="24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6B7FC-753A-A94E-AA3B-6E49FD0ED8FB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1664A-7C8E-B940-A45B-C304FF5CEFE5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464F-2984-EB40-838F-43125EC55B2E}"/>
              </a:ext>
            </a:extLst>
          </p:cNvPr>
          <p:cNvSpPr txBox="1"/>
          <p:nvPr/>
        </p:nvSpPr>
        <p:spPr>
          <a:xfrm>
            <a:off x="1868184" y="3215745"/>
            <a:ext cx="134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AllGlass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0D727-B732-9440-B88B-E862FF92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5" y="610774"/>
            <a:ext cx="3670053" cy="2459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E979E7-6F7F-B046-8A84-9353079F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077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D80C2-1546-5544-902E-289BFFCD2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184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0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383235-E0D9-DE43-AD4C-A98945427F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8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Between subject sensitivity timesplit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FF0B2-CF20-D64D-891B-9BC8CED41B27}"/>
              </a:ext>
            </a:extLst>
          </p:cNvPr>
          <p:cNvSpPr txBox="1"/>
          <p:nvPr/>
        </p:nvSpPr>
        <p:spPr>
          <a:xfrm>
            <a:off x="8558373" y="2948683"/>
            <a:ext cx="842481" cy="37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4C693-5F1D-844A-B913-2E4A2BD1A2E0}"/>
              </a:ext>
            </a:extLst>
          </p:cNvPr>
          <p:cNvSpPr txBox="1"/>
          <p:nvPr/>
        </p:nvSpPr>
        <p:spPr>
          <a:xfrm>
            <a:off x="5414481" y="241442"/>
            <a:ext cx="126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62017-2AA0-3B42-8B06-64661610BE13}"/>
              </a:ext>
            </a:extLst>
          </p:cNvPr>
          <p:cNvSpPr txBox="1"/>
          <p:nvPr/>
        </p:nvSpPr>
        <p:spPr>
          <a:xfrm>
            <a:off x="1787703" y="3209730"/>
            <a:ext cx="16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AllSemantic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CF9AF-B7D7-6946-AB6A-86174122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30" y="610774"/>
            <a:ext cx="4152984" cy="278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1EED2-DCD8-C741-A287-9F4CD4C52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9062"/>
            <a:ext cx="4699000" cy="314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CEAFF-290E-4146-B644-0A3344917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03" y="3318822"/>
            <a:ext cx="4610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DD7C-3479-A64C-885E-942473B9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10 random permutations across 10 different subjects; train permuted label memory test mixed unpermuted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031A-2279-B74A-80B7-AA1971DC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Average=.57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7710E-7B3F-4448-9D9E-FF3B8425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53" y="2248694"/>
            <a:ext cx="554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53D2-5430-5444-BECA-FC1B3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MSC02, 04, 05, 10; Testing MSC01, 03, 06, 07 in a LOOCV across subs average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4ED-2020-9449-A595-5E245743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Mem=70.3</a:t>
            </a:r>
          </a:p>
          <a:p>
            <a:r>
              <a:rPr lang="en-US" dirty="0"/>
              <a:t>Mixed=67.4</a:t>
            </a:r>
          </a:p>
          <a:p>
            <a:r>
              <a:rPr lang="en-US" dirty="0"/>
              <a:t>Motor=92.1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7F4A-8EA7-A242-BD4A-367F3F0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Within Sub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1367-60ED-6D4B-9842-C86838B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25" y="3505200"/>
            <a:ext cx="500380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F6084-8A79-144F-8343-D85F230B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125" y="0"/>
            <a:ext cx="5003800" cy="335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1322A4-3AB2-184F-B504-75621F21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5" y="1602600"/>
            <a:ext cx="500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CAB-2151-8042-8697-5153BA80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35AAC-A681-A843-B9A7-2F368869D4E9}"/>
              </a:ext>
            </a:extLst>
          </p:cNvPr>
          <p:cNvSpPr txBox="1"/>
          <p:nvPr/>
        </p:nvSpPr>
        <p:spPr>
          <a:xfrm>
            <a:off x="5401827" y="586899"/>
            <a:ext cx="12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F61D2-F724-E04E-94D3-5216391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28" y="1325563"/>
            <a:ext cx="6809744" cy="4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1E6-30C5-944C-B661-50E4E74C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1B6D6-B8E0-C043-990F-8B0BAE0A52E8}"/>
              </a:ext>
            </a:extLst>
          </p:cNvPr>
          <p:cNvSpPr txBox="1"/>
          <p:nvPr/>
        </p:nvSpPr>
        <p:spPr>
          <a:xfrm>
            <a:off x="5156187" y="586899"/>
            <a:ext cx="104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Motor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6C865-2F88-0547-9D15-73E902AD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45" y="1397928"/>
            <a:ext cx="6695813" cy="4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4A66-DDE4-3A43-8275-CE65862E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Between 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AB72-552D-9C43-BAFD-FB66D319F35C}"/>
              </a:ext>
            </a:extLst>
          </p:cNvPr>
          <p:cNvSpPr txBox="1"/>
          <p:nvPr/>
        </p:nvSpPr>
        <p:spPr>
          <a:xfrm>
            <a:off x="5611940" y="1054273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Mixed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1DBA6-4BE1-E445-A188-2779834B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17" y="1577493"/>
            <a:ext cx="7038558" cy="48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18A4-E72E-6747-965E-E55E8364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out 1 day(testing set) 9 days (training 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12AE-5CBA-C64F-92C4-B15431DF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88" y="1538841"/>
            <a:ext cx="692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668E-8128-7C45-B0E6-8B90F93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04" y="109562"/>
            <a:ext cx="10515600" cy="1325563"/>
          </a:xfrm>
        </p:spPr>
        <p:txBody>
          <a:bodyPr/>
          <a:lstStyle/>
          <a:p>
            <a:r>
              <a:rPr lang="en-US" dirty="0"/>
              <a:t>Split Time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48E0C-0E67-8A43-BF62-C90F99A21800}"/>
              </a:ext>
            </a:extLst>
          </p:cNvPr>
          <p:cNvSpPr txBox="1"/>
          <p:nvPr/>
        </p:nvSpPr>
        <p:spPr>
          <a:xfrm>
            <a:off x="8782756" y="402396"/>
            <a:ext cx="16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into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33965-BD6E-D542-B48C-6AAB95AEABDA}"/>
              </a:ext>
            </a:extLst>
          </p:cNvPr>
          <p:cNvSpPr txBox="1"/>
          <p:nvPr/>
        </p:nvSpPr>
        <p:spPr>
          <a:xfrm>
            <a:off x="4761621" y="331908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time in half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7FBA8-7767-5345-99FC-970CA62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47" y="771728"/>
            <a:ext cx="4499054" cy="3102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0306ED-32E1-024F-A23B-65474800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13" y="3688421"/>
            <a:ext cx="4298549" cy="3020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34B4B-B9C6-0048-AF69-5C7999B5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5" y="818336"/>
            <a:ext cx="4241439" cy="2832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043B7-9FBF-884E-9A0D-432DCE0F8257}"/>
              </a:ext>
            </a:extLst>
          </p:cNvPr>
          <p:cNvSpPr txBox="1"/>
          <p:nvPr/>
        </p:nvSpPr>
        <p:spPr>
          <a:xfrm>
            <a:off x="1877707" y="44900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1194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204</Words>
  <Application>Microsoft Macintosh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MVPA</vt:lpstr>
      <vt:lpstr>10 random permutations across 10 different subjects; train permuted label memory test mixed unpermuted</vt:lpstr>
      <vt:lpstr>Training MSC02, 04, 05, 10; Testing MSC01, 03, 06, 07 in a LOOCV across subs average accuracy scores</vt:lpstr>
      <vt:lpstr>Within Sub</vt:lpstr>
      <vt:lpstr>Between Sub</vt:lpstr>
      <vt:lpstr>Between Sub</vt:lpstr>
      <vt:lpstr>Between Sub</vt:lpstr>
      <vt:lpstr>Leave out 1 day(testing set) 9 days (training set)</vt:lpstr>
      <vt:lpstr>Split Time </vt:lpstr>
      <vt:lpstr>Time Split between subject </vt:lpstr>
      <vt:lpstr>Between Subject Sensitivity Accuracy Memory</vt:lpstr>
      <vt:lpstr>Between Subject Sensitivity Accuracy Mixed</vt:lpstr>
      <vt:lpstr>Between Subject Sensitivity Accuracy Motor</vt:lpstr>
      <vt:lpstr>Amount of days per test subject kept in analysis</vt:lpstr>
      <vt:lpstr>Between subject sensitivity timesplit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MVPA</dc:title>
  <dc:creator>alexisp</dc:creator>
  <cp:lastModifiedBy>Microsoft Office User</cp:lastModifiedBy>
  <cp:revision>27</cp:revision>
  <dcterms:created xsi:type="dcterms:W3CDTF">2020-01-15T01:34:02Z</dcterms:created>
  <dcterms:modified xsi:type="dcterms:W3CDTF">2020-02-27T22:41:58Z</dcterms:modified>
</cp:coreProperties>
</file>