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7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50F-03C6-A348-8E8D-41291BD9B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BA58-AFEE-4045-8167-1A4D2E9E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F2FE-91C5-CC4F-A4C8-6C967AD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2B05-1BB6-F64C-9486-5041F0E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7A05-4DB4-5E49-8BDA-2CDF50BE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59EF-2CE5-2D43-8CF8-A5BD115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47AF-93BA-F746-A24F-11022287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E077-4D6D-7447-8D59-B1C2B8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4A52-0BF8-3443-B993-5D62BA4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89E3-BE8B-EB4F-8D11-F687DF0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346F9-47A0-5245-B699-CB397D7E1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3FA9-A805-9C44-9409-1EC662551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28B7-4388-424F-9AED-71EBC01F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9C97-DA0B-5448-9144-B8192CD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DCF6-5AE9-0545-A124-EFA8A20C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7576-C89F-2341-9C49-F1BE3B1F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808-4A6A-5B47-A6FD-FCF99ECD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AD42-4A6B-3A4A-8947-C5456C2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2C76-3F12-E245-9356-5C08055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3567-8F2C-8E4A-A0ED-408AA4F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DC20-5A98-0B41-9712-B3E6B5D3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4DDF-A2A7-C24A-9BFE-80DD7EEA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5D18-D7BD-444F-97A3-BA521A6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1149-9B76-DD41-BCBB-AADE6E16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EA08-BDAB-5F4E-8649-8702630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771-4CDF-2C44-A2D9-DDE653FE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CF37-12C5-D744-A2A0-B22CA374D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2D40-A376-6B4F-B5FC-39AAF70D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1BB8-4B76-B441-88ED-EE56DA46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784E4-A436-1A41-BA12-751C778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CE0A-4D2E-904C-BFFF-F6C2455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3C0-4726-7E49-9736-1B0C7407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06AB-4D57-1B46-9676-5CB21A82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AFC6-CA58-134B-A872-66A47A4F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9DA3-6FFF-8849-9A8E-316FFA7F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6AD9-447C-FF49-B3AF-6A9BD7EB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5832-C50D-424D-981A-A78BE2A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768E3-7E38-324C-AC45-83856EBF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E4B47-F88E-8E45-A9D4-85A2654B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566-F367-6F4B-9D5A-516D319B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D685-EDA5-E24E-9B5B-A3C0CA1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C828-CDEA-4A48-A713-8AB5FF23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265EC-FD4F-3E4A-AE16-6F329454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FCA3-42B8-E048-B40D-FDFBA27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6BE96-57EF-894A-B181-8B3C348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2071-ABDF-2E4D-BA27-CE63DC91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C9D-1DB0-F441-803F-85836A21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5CFE-522A-1440-B110-FA2EC1CD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94FA-D0AD-CA41-BE66-05D28669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8BE9-B60A-B445-BADC-6AFCEDA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2127-C49F-4144-BDC6-A7A53CA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370B-2770-8B47-962E-2FB8C7E6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70B-123C-2645-9EE8-55748BC2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7A9E-73EE-4948-A505-B4981C43F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F485F-5AD5-BE43-A3AF-5F5376D0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B39A-E5FE-304A-A641-F9CCFDCA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665F-44AF-954D-86DF-502CDCD9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AA2E-F861-ED41-9CAB-C3526A0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682B-B457-A744-B625-AC619A4C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10FE-78F9-3942-9239-C9B1E324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C637-6768-FF4B-97B6-249ADFA70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0F05-752E-104F-A8F4-D4FEB51B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EF33-A81E-FA4B-BF99-436B0DD4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6FA9-F483-F74C-8DBE-6D2339975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approaches to understand individual differences in functional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159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A53E-56B1-E94C-8EB7-A91CCA9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508" y="664476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EFFC2-102F-4047-A1A1-CAA08811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763" y="321013"/>
            <a:ext cx="2473464" cy="1263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C7769D-078B-6C45-A2B4-13105E56B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5344" y="745334"/>
            <a:ext cx="545962" cy="3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C8FE-9A0C-FB49-ADC0-85BF97F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10EE-E012-9E4C-8403-90E31CB2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1FED-62E6-2B47-B1ED-7E8A9CE2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Does variation between individuals influence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94DD-74C7-734B-9B75-B4D0A9FA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97" y="1118311"/>
            <a:ext cx="56576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subject, between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 same task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subject, different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E80BEB-0077-D542-9F30-5A13BAF3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6" y="1676834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B0318-BF62-2641-A197-3020AFDF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76" y="3408307"/>
            <a:ext cx="2090137" cy="1068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3A140-2585-3B42-B46E-ACE3EC1D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08" y="3728921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CE82E-45F9-2C4D-95DD-00974F39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01" y="1943234"/>
            <a:ext cx="579360" cy="559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D39EAF-8C56-B946-8E88-BD6D179B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7" y="5480350"/>
            <a:ext cx="2303255" cy="1147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8054A-C91B-FD4B-AC8A-A2E75753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22" y="5707350"/>
            <a:ext cx="579360" cy="559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AADE2-4B62-4C49-B2E5-CEE4253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31" y="3408307"/>
            <a:ext cx="2303255" cy="1147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3B754-5962-644E-B2B3-A8B59CDC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39" y="3728921"/>
            <a:ext cx="545962" cy="3977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CC8B2C-A1B7-0745-B8B9-255ACCFA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77" y="5469649"/>
            <a:ext cx="2090137" cy="1068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12985F-18EA-024B-A48C-FAA539548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409" y="5790263"/>
            <a:ext cx="545962" cy="397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BF4ACC-0A8C-FC42-86AF-607B2F3A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39" y="1676834"/>
            <a:ext cx="2303255" cy="1147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4A528-FE03-5E45-937C-94CBF486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96" y="1981141"/>
            <a:ext cx="545962" cy="3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795-CB38-FC4E-BB25-250D4D15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Can model choice influence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94AD-B6CA-7744-A3E3-F53E52C8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Learning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832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B95C-E835-554A-B234-20B740E3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FE8D-2E34-4342-A916-EFCAE9BF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C63-AE77-4642-9EDF-062CDF39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167F-04AC-5C44-BFFE-5008F7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01F1-9F75-8349-ABD1-AE94A1CC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E932-7040-9F40-B9EC-1E6D0824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D31-140C-514C-A51B-652CF1F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B9DFA-A7D9-9D48-BEE9-5AC39727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482" y="164035"/>
            <a:ext cx="3335379" cy="2773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C51CF-9749-BA47-9781-72DFFCA6B8B3}"/>
              </a:ext>
            </a:extLst>
          </p:cNvPr>
          <p:cNvSpPr txBox="1"/>
          <p:nvPr/>
        </p:nvSpPr>
        <p:spPr>
          <a:xfrm>
            <a:off x="8746113" y="353042"/>
            <a:ext cx="149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8E90-FBB2-E142-ACF2-03172062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" y="1891778"/>
            <a:ext cx="7643323" cy="42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75B17-1EE5-D346-8474-58C4C4155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61" y="2052535"/>
            <a:ext cx="7525793" cy="42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7112-BBF7-184F-B5F0-BABF4019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57839-2FC7-B741-93C2-E28EBFF8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40" y="441371"/>
            <a:ext cx="2241613" cy="114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5A4C6-47E9-6A48-A3F8-91F34C8F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08" y="761984"/>
            <a:ext cx="545134" cy="397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73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approaches to understand individual differences in functional connectivity</vt:lpstr>
      <vt:lpstr>Does variation between individuals influence classification?</vt:lpstr>
      <vt:lpstr>Can model choice influence results?</vt:lpstr>
      <vt:lpstr>Support Vector Machine Learning</vt:lpstr>
      <vt:lpstr>Logistic Regression</vt:lpstr>
      <vt:lpstr>Ridge Regression</vt:lpstr>
      <vt:lpstr>Internal Validation of Model </vt:lpstr>
      <vt:lpstr>Same Subject, Between Task</vt:lpstr>
      <vt:lpstr>Different subject same task</vt:lpstr>
      <vt:lpstr>Different subject, different task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understand individual differences in functional connectivity</dc:title>
  <dc:creator>Microsoft Office User</dc:creator>
  <cp:lastModifiedBy>Microsoft Office User</cp:lastModifiedBy>
  <cp:revision>11</cp:revision>
  <dcterms:created xsi:type="dcterms:W3CDTF">2020-05-19T15:01:07Z</dcterms:created>
  <dcterms:modified xsi:type="dcterms:W3CDTF">2020-05-20T00:50:33Z</dcterms:modified>
</cp:coreProperties>
</file>