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4" r:id="rId13"/>
    <p:sldId id="265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F5C73-8BA7-EE46-BCCA-5311804F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56" y="1766934"/>
            <a:ext cx="8865219" cy="50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BED68-7356-CB44-8072-4757D3672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75" y="1826973"/>
            <a:ext cx="9519275" cy="49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AD4A-A6FB-5942-8470-DDE73BA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split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969C-02C4-754D-8CC4-96D3FC59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278D1-4981-9341-8625-BA6A9FA9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C33B3-3B15-9F4A-AC4E-B90FC8D0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B21F7-B9D1-3141-B4BD-65F7FA57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51" y="688391"/>
            <a:ext cx="545962" cy="397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D8A5E-3004-8541-B78C-254FB2E38977}"/>
              </a:ext>
            </a:extLst>
          </p:cNvPr>
          <p:cNvSpPr txBox="1"/>
          <p:nvPr/>
        </p:nvSpPr>
        <p:spPr>
          <a:xfrm>
            <a:off x="7023343" y="738660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74ED7-E581-BF41-87A5-8A664E8F3D96}"/>
              </a:ext>
            </a:extLst>
          </p:cNvPr>
          <p:cNvSpPr txBox="1"/>
          <p:nvPr/>
        </p:nvSpPr>
        <p:spPr>
          <a:xfrm>
            <a:off x="9642331" y="734533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55586-74F6-FA4C-A716-33F18780B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096"/>
            <a:ext cx="12192000" cy="39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Connectivity without condition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0327" cy="4351338"/>
          </a:xfrm>
        </p:spPr>
        <p:txBody>
          <a:bodyPr/>
          <a:lstStyle/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6889D8-986B-F24A-8039-5ED48F2E568F}"/>
              </a:ext>
            </a:extLst>
          </p:cNvPr>
          <p:cNvSpPr txBox="1">
            <a:spLocks/>
          </p:cNvSpPr>
          <p:nvPr/>
        </p:nvSpPr>
        <p:spPr>
          <a:xfrm>
            <a:off x="8038170" y="1825625"/>
            <a:ext cx="2150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17E3-D32F-FA44-A2E1-1BDB938E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64" b="45317"/>
          <a:stretch/>
        </p:blipFill>
        <p:spPr>
          <a:xfrm>
            <a:off x="2988527" y="4951698"/>
            <a:ext cx="1373280" cy="136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9D2A6-CC64-374A-AF0C-2C5632268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3419086" y="1377659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0E149-78E6-F84D-BFD6-AC3A5A18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3" t="47667" r="9568" b="13657"/>
          <a:stretch/>
        </p:blipFill>
        <p:spPr>
          <a:xfrm>
            <a:off x="3255227" y="2417549"/>
            <a:ext cx="1106580" cy="114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E300-2DB1-B447-9910-DCDBED00B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0" t="54382" r="49484" b="8898"/>
          <a:stretch/>
        </p:blipFill>
        <p:spPr>
          <a:xfrm>
            <a:off x="3108521" y="3626719"/>
            <a:ext cx="1187189" cy="119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691EC-6961-A049-B567-37973655A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1445127"/>
            <a:ext cx="942721" cy="972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3DDA4-5E20-294A-AAE8-7B753410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2502189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85883F-8D68-BF45-9F52-34399FFF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3668" y="3559251"/>
            <a:ext cx="942721" cy="972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25E68-C03E-E34E-ADDF-7D8DD9A14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88497" y="4663887"/>
            <a:ext cx="942721" cy="9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96128A-659A-6242-9E50-C5BD3A45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2772317" y="1914728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86C95-364F-9044-ACEC-BCEFBD9F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25"/>
          <a:stretch/>
        </p:blipFill>
        <p:spPr>
          <a:xfrm>
            <a:off x="8385719" y="1115122"/>
            <a:ext cx="1835077" cy="1772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9F16E2-DDF8-FE4C-9E2F-3911212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7A8E6-AA88-5E43-8A8D-424A32F0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1" y="3021372"/>
            <a:ext cx="5667225" cy="3183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1923A-CDC5-154D-B22A-AE910627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23" y="3021372"/>
            <a:ext cx="5484215" cy="30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C2F77-46DC-E644-8791-92B7F11178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970864" y="2418994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6A7AF-6D12-2C48-9C23-6082940E66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9338254" y="4298103"/>
            <a:ext cx="2207942" cy="2132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4ADA4A-3241-CF4C-9BA3-3DD4F5381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95" y="1917404"/>
            <a:ext cx="7338627" cy="2380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B4A7A-0D01-0E4F-B485-E7F4F553C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94" y="4298103"/>
            <a:ext cx="7338627" cy="23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54E9F-6AE6-DB4B-9AFE-075975A843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199349" y="5555091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12CE6-04EC-1742-A0A3-998B03DFF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2791521" y="5430644"/>
            <a:ext cx="1478142" cy="1427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692E5-C28A-0F4A-8A95-2BD39E714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033" y="2183927"/>
            <a:ext cx="5497214" cy="3122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4040A-A805-B640-B75F-8E83506B3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26" y="2257497"/>
            <a:ext cx="5367685" cy="3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EE725-426F-1440-82A7-3ABC85560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25"/>
          <a:stretch/>
        </p:blipFill>
        <p:spPr>
          <a:xfrm>
            <a:off x="6514817" y="4309660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4FDBC-9980-D44E-8E36-F88EE52D16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1" t="11592" r="4059" b="51210"/>
          <a:stretch/>
        </p:blipFill>
        <p:spPr>
          <a:xfrm>
            <a:off x="7094177" y="2265672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66FD2-74BD-E744-9CE7-C2C80A572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75" y="1434988"/>
            <a:ext cx="5064396" cy="2647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E8F9B-7E7A-CC40-A087-442376868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77" y="4152221"/>
            <a:ext cx="5064193" cy="26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868-9534-4542-821E-E8FBEFAB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0592-23F2-E64E-B75D-880BC33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subject within task</a:t>
            </a:r>
          </a:p>
        </p:txBody>
      </p:sp>
    </p:spTree>
    <p:extLst>
      <p:ext uri="{BB962C8B-B14F-4D97-AF65-F5344CB8AC3E}">
        <p14:creationId xmlns:p14="http://schemas.microsoft.com/office/powerpoint/2010/main" val="146374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184E-3903-284A-B2E9-672CE705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87804-C161-B546-8720-2BF38ADE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78" y="0"/>
            <a:ext cx="4387860" cy="2465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8BC3F6-6CC9-AF48-907F-09B07F50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2250775"/>
            <a:ext cx="7356398" cy="4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295200" y="3454653"/>
            <a:ext cx="2462563" cy="11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D0A450-4921-3149-A66A-1D8CE2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3336174" y="5480350"/>
            <a:ext cx="2462563" cy="116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5612D-DE82-AC4C-B895-A62094D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82" y="5754618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A37C-284F-7449-9573-DC2898CA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58B89-2EF2-524C-A485-252BD1E5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74BEB-60DD-F449-A53B-731FC931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8A4C0-2940-0A44-8CD0-E468F0EF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5149F-6565-B540-818C-4D4214AF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D8ADF-E922-DE48-98E2-B53AE31A6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846" y="3492492"/>
            <a:ext cx="10374350" cy="336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64487-29EF-FE4B-994F-7C10C18DD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9" y="1331361"/>
            <a:ext cx="6180674" cy="20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BE46-6B8F-A842-9A1C-1ED45023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0BFF9-9672-EE4B-A1DD-AF4A5BAE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6CEFB-CAC0-AB4B-8976-B0656049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72194-7AAE-214A-B407-DE123802B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D9E9A-48F6-774E-86DB-CEB524C7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ECA6C-668E-924B-813F-8136AD51B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70" y="2230246"/>
            <a:ext cx="7548357" cy="4287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8F036-24C3-0F49-8443-1A7884741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0810"/>
            <a:ext cx="4136249" cy="23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7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5183-A0C3-BB43-B3FD-340076DF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80AE2-B2B3-274B-8381-20531A0F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89305-D828-E045-97A3-3286C59D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48AB1-F88F-7846-9E88-3C8CF37F1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E6978-A7F9-ED49-904B-5EC8425C4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98806-FDF9-1840-9D3F-C78961910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376" y="3235548"/>
            <a:ext cx="6928624" cy="3622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57AE1-94C5-8347-9371-69A514E3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90" y="1387370"/>
            <a:ext cx="6100990" cy="19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886-16F3-B341-A276-3F36ECC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there a tradeoff between quantity and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0FF1-9434-2341-A4E7-B4EEDFB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connectivity independent on time</a:t>
            </a:r>
          </a:p>
          <a:p>
            <a:r>
              <a:rPr lang="en-US" dirty="0"/>
              <a:t>Functional connectivity matched for time</a:t>
            </a:r>
          </a:p>
          <a:p>
            <a:r>
              <a:rPr lang="en-US" dirty="0"/>
              <a:t>Splitting up task conditions to yield 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AA5D-4268-514D-98C8-B04B76B0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5" y="2040673"/>
            <a:ext cx="7849456" cy="4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F478C-9CD7-1343-A43A-93F7ED28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4" y="1994995"/>
            <a:ext cx="11656166" cy="37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156</Words>
  <Application>Microsoft Macintosh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Is there a tradeoff between quantity and quality?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Memory split up</vt:lpstr>
      <vt:lpstr>Functional Connectivity without condition indices</vt:lpstr>
      <vt:lpstr>Internal Validation of Model </vt:lpstr>
      <vt:lpstr>Same Subject, Between Task</vt:lpstr>
      <vt:lpstr>Different subject same task</vt:lpstr>
      <vt:lpstr>Different subject, different task</vt:lpstr>
      <vt:lpstr>Hyperalignment</vt:lpstr>
      <vt:lpstr>Cross-validation</vt:lpstr>
      <vt:lpstr>Same Subject, Between Task</vt:lpstr>
      <vt:lpstr>Different subject same task</vt:lpstr>
      <vt:lpstr>Different subject, different task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Microsoft Office User</cp:lastModifiedBy>
  <cp:revision>41</cp:revision>
  <dcterms:created xsi:type="dcterms:W3CDTF">2020-05-19T15:01:07Z</dcterms:created>
  <dcterms:modified xsi:type="dcterms:W3CDTF">2020-06-05T19:23:02Z</dcterms:modified>
</cp:coreProperties>
</file>