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3F0-77E2-514E-AF52-DF6798EFE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9BDAD-038F-2D47-86B7-E74EC98DB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8DEE-8FD2-7C41-862C-18C710A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F89E-7735-1C42-BA1C-D264C62A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3AC7-A27D-9640-95BC-AEE8A9F1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CBE1-BA9E-394C-9FEE-679F9980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D942-2D6C-6049-99FA-58F19A4D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4988-CC6F-3F4B-9CCA-E118711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BD3E-DF51-2F47-B82F-7E749D8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0DA7-F6A4-A44F-8D81-65AEAE66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DA953-EFE5-EC44-B8FC-8FB6B5B85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0112F-8710-AF43-A9CF-17382AD6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8566-C484-9F40-9C76-07E596C0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7394-61F9-594C-B3EA-CF54B75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DBBB-A523-794F-BE17-1F50638E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C0C7-2D78-4D4A-85A0-75BA9FE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6C58-9BD3-F540-8DE1-7C626420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A0C8-4593-7545-8A64-14CAB74F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171A-87AA-8C4B-B250-8503852B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8A58-C91B-784D-8EA7-77EECFF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E01-5D33-CB46-A055-C529685C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1011-2FDE-F943-8B95-756A5A86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3101-763C-7C41-9189-80F53E5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9804-2E97-A542-B73D-51CBB93F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B589-3C55-B64E-B4CD-84C30A3A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473-1DA7-444B-B4A5-1EDD7997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0CED-3654-F945-A5F6-4269D1410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E43F-5C1C-7C46-901E-666466C4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9657B-7BA6-0E43-B280-9AA214F1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334E-4418-574A-A901-5C8F6DE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5207-0824-0D4D-8F12-6167B8C3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097-D66D-4545-82BE-84E7CC09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8580-AC1C-0442-B654-53FE8389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35AB-EF34-AB4E-9AE1-7D4F83B0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AE758-6C9E-F246-B80A-3FA645C5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B07FD-9405-4C4E-9565-B67E4CC52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0F73-DB3C-C64B-88CC-DC107AAD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6D458-9014-624B-879A-C554105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69E79-7CFA-624C-A70F-3867A671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7533-0E42-1F47-8EBF-AEA823A1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6713E-44F7-C445-ABD7-5B6E0BA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E02B7-2AD2-AB47-A732-A3A0351F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B9753-0822-B440-A27B-AA096412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1FD8B-51DA-E24D-8599-054FB1FE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A162F-72AE-A04A-AD69-C2DA981A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D74A2-082A-D34B-882F-EBA83CA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1B7-1B31-194A-A037-0AF4BFFC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94F9-A8D8-6D45-B92A-DFA6893E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29D3-D750-444A-BC91-22E39A11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B47D1-F7D5-6D42-B56B-63B3AA7E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1F3A-E426-3844-8A6A-AFC81C7A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B716-5534-5A40-B90C-CE115D4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B10-F436-4F47-9C3F-226A628B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4A397-FD18-8940-A1BE-5AAC2C92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2A2C7-F5D0-CF4D-AA5F-C2BAE6FC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E3F1-D29D-4A43-ABE3-D77BA64B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9725-E866-7E4F-862C-A198881E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AF99-C6D1-3540-8FEA-4BD344BF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CB99D-5ED2-D142-89CD-22D30EB4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0360-A353-6347-BDB8-D702869B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C347-12C6-664F-AC8C-84699F6A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951-0666-BE4E-BBC6-0A31567BE0B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4E3E-2348-D342-AC10-6714DFDD2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AB82-82A4-0044-AF9B-7E75438B3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3867-F401-8145-85EA-1F69F2ECE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C676-23ED-1C4C-8D01-5ED38993B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Between subject analysis</a:t>
            </a:r>
          </a:p>
        </p:txBody>
      </p:sp>
    </p:spTree>
    <p:extLst>
      <p:ext uri="{BB962C8B-B14F-4D97-AF65-F5344CB8AC3E}">
        <p14:creationId xmlns:p14="http://schemas.microsoft.com/office/powerpoint/2010/main" val="424771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D55D-6E72-7948-A213-5BB2CD80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/>
              <a:t>How do these compare to SVM acc between subs Motor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30637-EE4F-8543-A160-378343CB54C3}"/>
              </a:ext>
            </a:extLst>
          </p:cNvPr>
          <p:cNvSpPr txBox="1"/>
          <p:nvPr/>
        </p:nvSpPr>
        <p:spPr>
          <a:xfrm>
            <a:off x="2689436" y="1292502"/>
            <a:ext cx="135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SVM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5CB-42F6-764F-9A44-C483FE289AE3}"/>
              </a:ext>
            </a:extLst>
          </p:cNvPr>
          <p:cNvSpPr txBox="1"/>
          <p:nvPr/>
        </p:nvSpPr>
        <p:spPr>
          <a:xfrm>
            <a:off x="9144000" y="1325563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0ECD4-B6E5-5E49-9230-F24765B5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846"/>
            <a:ext cx="6309457" cy="4371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997C4-FAA5-614C-B4F7-A506FBEE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04" y="1729342"/>
            <a:ext cx="5606296" cy="41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B58D-9DEB-3445-8D10-AD4F0A9F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Regression Within Subject</a:t>
            </a:r>
            <a:br>
              <a:rPr lang="en-US" sz="1200" dirty="0"/>
            </a:br>
            <a:r>
              <a:rPr lang="en-US" sz="1200" dirty="0"/>
              <a:t>Randomly keeping 2 days of rest for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91971-8678-1344-B20D-EC1357D6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3468329"/>
            <a:ext cx="50038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51BE0-8C52-FF4C-8293-55DAFCC1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87" y="2069359"/>
            <a:ext cx="5003800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E5B14-AE66-8D49-9234-DB47F32D0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50" y="762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5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D4BC-EB74-7B45-A179-DD29B3E2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How does this compare to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96C6F-3286-424E-A260-EB2855DFAF1F}"/>
              </a:ext>
            </a:extLst>
          </p:cNvPr>
          <p:cNvSpPr txBox="1"/>
          <p:nvPr/>
        </p:nvSpPr>
        <p:spPr>
          <a:xfrm>
            <a:off x="1676400" y="1140897"/>
            <a:ext cx="19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3701-6545-CD4D-9856-C43D442EC5D0}"/>
              </a:ext>
            </a:extLst>
          </p:cNvPr>
          <p:cNvSpPr txBox="1"/>
          <p:nvPr/>
        </p:nvSpPr>
        <p:spPr>
          <a:xfrm>
            <a:off x="9357852" y="1233230"/>
            <a:ext cx="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68D56-A169-7647-BDF8-6B6F84C4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52" y="1752600"/>
            <a:ext cx="50038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7FA69-EB0A-1D4A-A3AD-9000C5667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6" y="175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6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D4BC-EB74-7B45-A179-DD29B3E2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How does this compare to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96C6F-3286-424E-A260-EB2855DFAF1F}"/>
              </a:ext>
            </a:extLst>
          </p:cNvPr>
          <p:cNvSpPr txBox="1"/>
          <p:nvPr/>
        </p:nvSpPr>
        <p:spPr>
          <a:xfrm>
            <a:off x="1676400" y="1140897"/>
            <a:ext cx="19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3701-6545-CD4D-9856-C43D442EC5D0}"/>
              </a:ext>
            </a:extLst>
          </p:cNvPr>
          <p:cNvSpPr txBox="1"/>
          <p:nvPr/>
        </p:nvSpPr>
        <p:spPr>
          <a:xfrm>
            <a:off x="9357852" y="1233230"/>
            <a:ext cx="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864090-30A7-9445-9769-BD3837A6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1752600"/>
            <a:ext cx="5003800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A4996-DFE4-5842-BABB-B58E9C5D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75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0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D4BC-EB74-7B45-A179-DD29B3E2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How does this compare to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96C6F-3286-424E-A260-EB2855DFAF1F}"/>
              </a:ext>
            </a:extLst>
          </p:cNvPr>
          <p:cNvSpPr txBox="1"/>
          <p:nvPr/>
        </p:nvSpPr>
        <p:spPr>
          <a:xfrm>
            <a:off x="2546555" y="1169749"/>
            <a:ext cx="19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3701-6545-CD4D-9856-C43D442EC5D0}"/>
              </a:ext>
            </a:extLst>
          </p:cNvPr>
          <p:cNvSpPr txBox="1"/>
          <p:nvPr/>
        </p:nvSpPr>
        <p:spPr>
          <a:xfrm>
            <a:off x="9357852" y="1233230"/>
            <a:ext cx="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0AE6A-595B-394E-BD56-0BAA05B1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25" y="1602562"/>
            <a:ext cx="5237726" cy="3509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E86FB-FFCA-D848-9B9A-91529DB5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9" y="175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4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AF175-C32A-E14D-92D1-041934AD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6" y="355894"/>
            <a:ext cx="8636001" cy="63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2F979-443A-ED4F-AFEA-27F61915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32" y="350350"/>
            <a:ext cx="8513233" cy="63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1C131-031C-7447-860A-7B86427B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95961"/>
            <a:ext cx="8108950" cy="60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3C36-5BE1-154B-9A14-D50F4621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Train 2 Test 8 for mixed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EE442-C55C-EC44-BC4D-F4EA388B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8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B4F-EE5D-064A-B69F-23338785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Train 3 Test 1 memory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9BEA0-66DE-6A45-A8A8-0C8C6A70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3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A6F6-456E-6741-924E-A564C13C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Train 2 Test 5 motor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B2AF-F3FA-654B-8C7B-83509FBF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6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6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D55D-6E72-7948-A213-5BB2CD80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How do these compare to SVM </a:t>
            </a:r>
            <a:r>
              <a:rPr lang="en-US" sz="2000" dirty="0" err="1"/>
              <a:t>acc</a:t>
            </a:r>
            <a:r>
              <a:rPr lang="en-US" sz="2000" dirty="0"/>
              <a:t> between subs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30637-EE4F-8543-A160-378343CB54C3}"/>
              </a:ext>
            </a:extLst>
          </p:cNvPr>
          <p:cNvSpPr txBox="1"/>
          <p:nvPr/>
        </p:nvSpPr>
        <p:spPr>
          <a:xfrm>
            <a:off x="1941872" y="1325563"/>
            <a:ext cx="11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5CB-42F6-764F-9A44-C483FE289AE3}"/>
              </a:ext>
            </a:extLst>
          </p:cNvPr>
          <p:cNvSpPr txBox="1"/>
          <p:nvPr/>
        </p:nvSpPr>
        <p:spPr>
          <a:xfrm>
            <a:off x="8846288" y="1141439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61FDB-8C0A-6542-A71A-E30A1759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90" y="1588177"/>
            <a:ext cx="5536019" cy="4078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48143-D0CB-6947-A32B-A05DBEDF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1349"/>
            <a:ext cx="5308724" cy="37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D55D-6E72-7948-A213-5BB2CD80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How do these compare to SVM </a:t>
            </a:r>
            <a:r>
              <a:rPr lang="en-US" sz="2000" dirty="0" err="1"/>
              <a:t>acc</a:t>
            </a:r>
            <a:r>
              <a:rPr lang="en-US" sz="2000" dirty="0"/>
              <a:t> between subs Mixed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30637-EE4F-8543-A160-378343CB54C3}"/>
              </a:ext>
            </a:extLst>
          </p:cNvPr>
          <p:cNvSpPr txBox="1"/>
          <p:nvPr/>
        </p:nvSpPr>
        <p:spPr>
          <a:xfrm>
            <a:off x="2847608" y="1441871"/>
            <a:ext cx="11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5CB-42F6-764F-9A44-C483FE289AE3}"/>
              </a:ext>
            </a:extLst>
          </p:cNvPr>
          <p:cNvSpPr txBox="1"/>
          <p:nvPr/>
        </p:nvSpPr>
        <p:spPr>
          <a:xfrm>
            <a:off x="9144000" y="1325563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2E19B-0513-D04F-BC28-503F53BC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" y="1863503"/>
            <a:ext cx="6133865" cy="425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1B981-45BB-E547-884E-31371168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62" y="1739879"/>
            <a:ext cx="6011938" cy="44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6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Macintosh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Log Regression</vt:lpstr>
      <vt:lpstr>PowerPoint Presentation</vt:lpstr>
      <vt:lpstr>PowerPoint Presentation</vt:lpstr>
      <vt:lpstr>PowerPoint Presentation</vt:lpstr>
      <vt:lpstr>Train 2 Test 8 for mixed </vt:lpstr>
      <vt:lpstr>Train 3 Test 1 memory </vt:lpstr>
      <vt:lpstr>Train 2 Test 5 motor</vt:lpstr>
      <vt:lpstr>How do these compare to SVM acc between subs Memory</vt:lpstr>
      <vt:lpstr>How do these compare to SVM acc between subs Mixed</vt:lpstr>
      <vt:lpstr>How do these compare to SVM acc between subs Motor</vt:lpstr>
      <vt:lpstr>Log Regression Within Subject Randomly keeping 2 days of rest for testing</vt:lpstr>
      <vt:lpstr>How does this compare to SVM</vt:lpstr>
      <vt:lpstr>How does this compare to SVM</vt:lpstr>
      <vt:lpstr>How does this compare to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Regression</dc:title>
  <dc:creator>alexisp</dc:creator>
  <cp:lastModifiedBy>alexisp</cp:lastModifiedBy>
  <cp:revision>4</cp:revision>
  <dcterms:created xsi:type="dcterms:W3CDTF">2020-03-11T20:19:06Z</dcterms:created>
  <dcterms:modified xsi:type="dcterms:W3CDTF">2020-03-13T20:58:05Z</dcterms:modified>
</cp:coreProperties>
</file>