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5" r:id="rId6"/>
    <p:sldId id="266" r:id="rId7"/>
    <p:sldId id="264" r:id="rId8"/>
    <p:sldId id="263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3C1-C2F6-F24C-8353-69BA74E3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156A-844A-E44A-B295-A05EDFD2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CD98-F077-784E-ACC2-A55A543B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48F4-F7CA-0044-9206-F1E9F2DA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F5B9-58F1-AF48-9785-373AB14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79BC-50F0-C643-93FB-431B0982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0260-C77A-A149-A77E-17594EA3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C48-B9F7-844E-AC9D-93275702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1DD6-91B5-CC41-86F1-8A997C6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7F04-960C-454A-98CA-F0D0205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9F9CC-5513-9E40-A150-27EC4FFA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BAB3-62C6-5040-9120-46496730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1612-9D6A-F047-8A05-1284EF06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08A2-0AB7-8E4D-BD75-794A6E4A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83FB-3E93-8F43-A755-3DDFDA23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2A71-9151-624D-B4CD-3B46727A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0759-F7DE-CC41-A521-963549A2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95A4-8460-3641-8683-8270EDCB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8A5F-9E23-E145-AFAD-1E113A63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4217-C54F-BE47-8AF8-C2AD626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310C-59EA-104F-97C1-39402CB9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293E-04B5-644C-971E-62A9A10F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C0BF-A4FB-8C42-8699-9AC75C4E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EBA5-21E5-0D47-BACD-CC1DDA6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7CB4-4F26-9443-A098-6599D8C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BC95-9B7F-F94B-A1AB-638A364A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0A9B-C4CF-E54F-A454-08305474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627B-A85D-E941-8DB8-118869FA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DF50-7900-0649-B6D6-6A00B32A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72465-6592-A846-BC85-B863832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6631-4612-5E4A-97B4-9C47DD5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F2FD-B0D3-454F-BBF4-C0D5377B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25DD-D492-AB46-A1E9-EDC2CDC0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C50A-2FFE-514D-B0CC-77980000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8B7A7-9C3E-D749-A40C-A8041AE72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C3C74-1754-5542-9EC7-100528355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F729-C33C-0E41-AD84-B8039A20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88F7D-DE22-DF40-B059-34CDFE08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9B8A-1338-F444-8841-84258EA9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7D77-78F1-624B-AC5E-1AD1E8DB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D00D0-4AAF-3D40-B4B2-E85BDD4A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7F351-D275-DF40-8AF5-C122148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0FFE-5CF6-DD49-A2B5-9952EAE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D5CDA-30D8-2C40-8A16-F21716C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1F36C-8765-C34E-A8F5-2B65D37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1BD8-C29F-CD48-A783-644D764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F50C-1813-0446-8009-C87F838A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F4B2-453E-6646-B890-138F8E8B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3489-C47F-1348-AA09-B3C6435A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ED15-C1A5-7E46-A3BA-89AC5958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50D0-9272-C14D-BF26-D2B14C75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2CF1-214C-A74C-AB37-2EB36815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4FFC-54B0-F94D-8A83-CDE0EAED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92C7C-F50D-E245-B73E-491019873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B860-55C1-684F-9EB2-4F313BBC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DC58F-B4A7-7347-82E1-DA46BFBF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086FC-C538-0C45-A5BD-67B69703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2362-28C6-994E-BA50-2E4006B6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19982-936D-A54F-84DA-65635E4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7452-0C13-1949-AAD8-743B100E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0C83-71AD-E04E-8D6C-61A4616E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E59C-7137-A442-9E79-B67409745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2A69-F987-C946-A029-047A279AB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FDB9-E968-F54E-A734-9D69C2022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MVPA</a:t>
            </a:r>
          </a:p>
        </p:txBody>
      </p:sp>
    </p:spTree>
    <p:extLst>
      <p:ext uri="{BB962C8B-B14F-4D97-AF65-F5344CB8AC3E}">
        <p14:creationId xmlns:p14="http://schemas.microsoft.com/office/powerpoint/2010/main" val="298352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2EDF-7785-0142-BF5D-1D7D89ED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" y="0"/>
            <a:ext cx="5182456" cy="663272"/>
          </a:xfrm>
        </p:spPr>
        <p:txBody>
          <a:bodyPr>
            <a:normAutofit/>
          </a:bodyPr>
          <a:lstStyle/>
          <a:p>
            <a:r>
              <a:rPr lang="en-US" sz="3200" dirty="0"/>
              <a:t>Time Split between subject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9C510-D44A-8C40-8368-4B5E85FA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3" y="1326544"/>
            <a:ext cx="3740551" cy="2507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CAE88-033E-D14A-8680-5E4C4E238530}"/>
              </a:ext>
            </a:extLst>
          </p:cNvPr>
          <p:cNvSpPr txBox="1"/>
          <p:nvPr/>
        </p:nvSpPr>
        <p:spPr>
          <a:xfrm>
            <a:off x="1755670" y="66327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3D9A0-9968-1B44-BDD3-6DEEABD873A0}"/>
              </a:ext>
            </a:extLst>
          </p:cNvPr>
          <p:cNvSpPr txBox="1"/>
          <p:nvPr/>
        </p:nvSpPr>
        <p:spPr>
          <a:xfrm>
            <a:off x="5609691" y="146970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Mixed </a:t>
            </a:r>
            <a:r>
              <a:rPr lang="en-US" dirty="0" err="1"/>
              <a:t>AllGlass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09021-E008-EE42-A97D-9E5816CE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71" y="721981"/>
            <a:ext cx="3670053" cy="2459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68357-EA44-E146-AF10-FF46D522616E}"/>
              </a:ext>
            </a:extLst>
          </p:cNvPr>
          <p:cNvSpPr txBox="1"/>
          <p:nvPr/>
        </p:nvSpPr>
        <p:spPr>
          <a:xfrm>
            <a:off x="5141893" y="3387587"/>
            <a:ext cx="19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Mixed </a:t>
            </a:r>
            <a:r>
              <a:rPr lang="en-US" dirty="0" err="1"/>
              <a:t>AllSemantic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68D75-1277-1C4C-98F0-3557A5680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664" y="3962598"/>
            <a:ext cx="4152984" cy="2783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535CE0-F0B0-2947-84EB-15CC8E27B9C0}"/>
              </a:ext>
            </a:extLst>
          </p:cNvPr>
          <p:cNvSpPr txBox="1"/>
          <p:nvPr/>
        </p:nvSpPr>
        <p:spPr>
          <a:xfrm>
            <a:off x="9709079" y="957212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E08751-9BF7-3146-814A-12162A762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848" y="1446551"/>
            <a:ext cx="3617715" cy="24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7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DD7C-3479-A64C-885E-942473B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random permutations across 10 different subjects; train permuted label memory test mixed unpermuted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031A-2279-B74A-80B7-AA1971DC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Average=.57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7710E-7B3F-4448-9D9E-FF3B8425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53" y="2248694"/>
            <a:ext cx="554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53D2-5430-5444-BECA-FC1B3442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MSC02, 04, 05, 10; Testing MSC01, 03, 06, 07 in a LOOCV across subs average accuracy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C4ED-2020-9449-A595-5E245743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Mem=70.3</a:t>
            </a:r>
          </a:p>
          <a:p>
            <a:r>
              <a:rPr lang="en-US" dirty="0"/>
              <a:t>Mixed=67.4</a:t>
            </a:r>
          </a:p>
          <a:p>
            <a:r>
              <a:rPr lang="en-US" dirty="0"/>
              <a:t>Motor=92.1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F4A-8EA7-A242-BD4A-367F3F0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Within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1367-60ED-6D4B-9842-C86838BA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25" y="3505200"/>
            <a:ext cx="500380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2F6084-8A79-144F-8343-D85F230B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5" y="0"/>
            <a:ext cx="5003800" cy="335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1322A4-3AB2-184F-B504-75621F21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5" y="16026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CAB-2151-8042-8697-5153BA80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35AAC-A681-A843-B9A7-2F368869D4E9}"/>
              </a:ext>
            </a:extLst>
          </p:cNvPr>
          <p:cNvSpPr txBox="1"/>
          <p:nvPr/>
        </p:nvSpPr>
        <p:spPr>
          <a:xfrm>
            <a:off x="5401827" y="586899"/>
            <a:ext cx="125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BDAF5-B1FC-0148-9D51-0FF45418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33" y="2331808"/>
            <a:ext cx="4135063" cy="2909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D7355-5E4D-154B-B215-17E6D034027E}"/>
              </a:ext>
            </a:extLst>
          </p:cNvPr>
          <p:cNvSpPr txBox="1"/>
          <p:nvPr/>
        </p:nvSpPr>
        <p:spPr>
          <a:xfrm>
            <a:off x="2910486" y="1828801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Script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F61D2-F724-E04E-94D3-5216391E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48" y="2331808"/>
            <a:ext cx="3904532" cy="2747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C56AE6-C2C1-2E44-925F-96073B6A2B71}"/>
              </a:ext>
            </a:extLst>
          </p:cNvPr>
          <p:cNvSpPr txBox="1"/>
          <p:nvPr/>
        </p:nvSpPr>
        <p:spPr>
          <a:xfrm>
            <a:off x="8390238" y="1828801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Script</a:t>
            </a:r>
          </a:p>
        </p:txBody>
      </p:sp>
    </p:spTree>
    <p:extLst>
      <p:ext uri="{BB962C8B-B14F-4D97-AF65-F5344CB8AC3E}">
        <p14:creationId xmlns:p14="http://schemas.microsoft.com/office/powerpoint/2010/main" val="2031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1E6-30C5-944C-B661-50E4E74C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1B6D6-B8E0-C043-990F-8B0BAE0A52E8}"/>
              </a:ext>
            </a:extLst>
          </p:cNvPr>
          <p:cNvSpPr txBox="1"/>
          <p:nvPr/>
        </p:nvSpPr>
        <p:spPr>
          <a:xfrm>
            <a:off x="5156187" y="586899"/>
            <a:ext cx="104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AEE5B-A17F-EA4C-8992-2E726329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73" y="2570205"/>
            <a:ext cx="4440495" cy="3076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68F823-184E-9949-AC9A-45B312B95C07}"/>
              </a:ext>
            </a:extLst>
          </p:cNvPr>
          <p:cNvSpPr txBox="1"/>
          <p:nvPr/>
        </p:nvSpPr>
        <p:spPr>
          <a:xfrm>
            <a:off x="2604242" y="2018523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5945A-73B2-0141-BA72-86858A84940E}"/>
              </a:ext>
            </a:extLst>
          </p:cNvPr>
          <p:cNvSpPr txBox="1"/>
          <p:nvPr/>
        </p:nvSpPr>
        <p:spPr>
          <a:xfrm>
            <a:off x="8822724" y="2018523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6C865-2F88-0547-9D15-73E902AD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20" y="2570205"/>
            <a:ext cx="4440496" cy="30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4A66-DDE4-3A43-8275-CE65862E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AB72-552D-9C43-BAFD-FB66D319F35C}"/>
              </a:ext>
            </a:extLst>
          </p:cNvPr>
          <p:cNvSpPr txBox="1"/>
          <p:nvPr/>
        </p:nvSpPr>
        <p:spPr>
          <a:xfrm>
            <a:off x="5611940" y="1054273"/>
            <a:ext cx="108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Mixed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CCF8C-3754-7646-B245-D7D1931D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6" y="2631766"/>
            <a:ext cx="5330925" cy="3693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A05E4B-12FB-2C4E-A091-1A8714E0D482}"/>
              </a:ext>
            </a:extLst>
          </p:cNvPr>
          <p:cNvSpPr txBox="1"/>
          <p:nvPr/>
        </p:nvSpPr>
        <p:spPr>
          <a:xfrm>
            <a:off x="2866767" y="2052241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F36A8-4376-9C41-A440-864E601C1E53}"/>
              </a:ext>
            </a:extLst>
          </p:cNvPr>
          <p:cNvSpPr txBox="1"/>
          <p:nvPr/>
        </p:nvSpPr>
        <p:spPr>
          <a:xfrm>
            <a:off x="8995718" y="2052241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1DBA6-4BE1-E445-A188-2779834B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25" y="2631766"/>
            <a:ext cx="5003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8A4-E72E-6747-965E-E55E8364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out 1 day(testing set) 9 days (training 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C12AE-5CBA-C64F-92C4-B15431DF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88" y="1538841"/>
            <a:ext cx="6921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4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668E-8128-7C45-B0E6-8B90F937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704" y="109562"/>
            <a:ext cx="10515600" cy="1325563"/>
          </a:xfrm>
        </p:spPr>
        <p:txBody>
          <a:bodyPr/>
          <a:lstStyle/>
          <a:p>
            <a:r>
              <a:rPr lang="en-US" dirty="0"/>
              <a:t>Split Time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48E0C-0E67-8A43-BF62-C90F99A21800}"/>
              </a:ext>
            </a:extLst>
          </p:cNvPr>
          <p:cNvSpPr txBox="1"/>
          <p:nvPr/>
        </p:nvSpPr>
        <p:spPr>
          <a:xfrm>
            <a:off x="8782756" y="402396"/>
            <a:ext cx="166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into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33965-BD6E-D542-B48C-6AAB95AEABDA}"/>
              </a:ext>
            </a:extLst>
          </p:cNvPr>
          <p:cNvSpPr txBox="1"/>
          <p:nvPr/>
        </p:nvSpPr>
        <p:spPr>
          <a:xfrm>
            <a:off x="4761621" y="3319089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 half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37FBA8-7767-5345-99FC-970CA62B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247" y="771728"/>
            <a:ext cx="4499054" cy="31027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306ED-32E1-024F-A23B-65474800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313" y="3688421"/>
            <a:ext cx="4298549" cy="3020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134B4B-B9C6-0048-AF69-5C7999B53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65" y="818336"/>
            <a:ext cx="4241439" cy="28328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3043B7-9FBF-884E-9A0D-432DCE0F8257}"/>
              </a:ext>
            </a:extLst>
          </p:cNvPr>
          <p:cNvSpPr txBox="1"/>
          <p:nvPr/>
        </p:nvSpPr>
        <p:spPr>
          <a:xfrm>
            <a:off x="1877707" y="4490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119431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112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MVPA</vt:lpstr>
      <vt:lpstr>10 random permutations across 10 different subjects; train permuted label memory test mixed unpermuted</vt:lpstr>
      <vt:lpstr>Training MSC02, 04, 05, 10; Testing MSC01, 03, 06, 07 in a LOOCV across subs average accuracy scores</vt:lpstr>
      <vt:lpstr>Within Sub</vt:lpstr>
      <vt:lpstr>Between Sub</vt:lpstr>
      <vt:lpstr>Between Sub</vt:lpstr>
      <vt:lpstr>Between Sub</vt:lpstr>
      <vt:lpstr>Leave out 1 day(testing set) 9 days (training set)</vt:lpstr>
      <vt:lpstr>Split Time </vt:lpstr>
      <vt:lpstr>Time Split between subject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MVPA</dc:title>
  <dc:creator>alexisp</dc:creator>
  <cp:lastModifiedBy>Microsoft Office User</cp:lastModifiedBy>
  <cp:revision>23</cp:revision>
  <dcterms:created xsi:type="dcterms:W3CDTF">2020-01-15T01:34:02Z</dcterms:created>
  <dcterms:modified xsi:type="dcterms:W3CDTF">2020-02-20T22:31:30Z</dcterms:modified>
</cp:coreProperties>
</file>