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02A-EB51-AE44-8CF8-53F11E7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you used all the tasks in the training and testing 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2A17-E15C-2E42-982E-5CA31C8B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44" y="1582221"/>
            <a:ext cx="3793380" cy="2628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1C12-F534-F94E-8E01-E6889A266D0F}"/>
              </a:ext>
            </a:extLst>
          </p:cNvPr>
          <p:cNvSpPr txBox="1"/>
          <p:nvPr/>
        </p:nvSpPr>
        <p:spPr>
          <a:xfrm>
            <a:off x="6020656" y="121235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72D38-EC47-A14E-9A1B-DE0ACEC18C97}"/>
              </a:ext>
            </a:extLst>
          </p:cNvPr>
          <p:cNvSpPr txBox="1"/>
          <p:nvPr/>
        </p:nvSpPr>
        <p:spPr>
          <a:xfrm>
            <a:off x="1853667" y="3300472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6959-5893-2E41-AB12-53F92F4DF2A5}"/>
              </a:ext>
            </a:extLst>
          </p:cNvPr>
          <p:cNvSpPr txBox="1"/>
          <p:nvPr/>
        </p:nvSpPr>
        <p:spPr>
          <a:xfrm>
            <a:off x="10233062" y="3300472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212B5-FBD4-684B-B81E-1715D5502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5" y="3669804"/>
            <a:ext cx="3791138" cy="266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40404-48B0-6F4E-95B8-2E8A3E77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74" y="3821986"/>
            <a:ext cx="3786113" cy="26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594D-B0A3-484E-8694-7EFE31FA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0"/>
            <a:ext cx="10515600" cy="1325563"/>
          </a:xfrm>
        </p:spPr>
        <p:txBody>
          <a:bodyPr/>
          <a:lstStyle/>
          <a:p>
            <a:r>
              <a:rPr lang="en-US" dirty="0"/>
              <a:t>Using all tasks in the training and testing set and split up rest matrices to match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65ADB-5C42-6145-8FA8-68D7BE13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916" y="1752337"/>
            <a:ext cx="3817193" cy="2558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A149F-D717-0644-B2A2-979BEEF1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3" y="4139885"/>
            <a:ext cx="3361868" cy="2333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E3F15-A491-704A-91DB-DB149329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15" y="4139885"/>
            <a:ext cx="3607747" cy="241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F0F82-4C0D-5746-8F4B-ADAF5F79B3D2}"/>
              </a:ext>
            </a:extLst>
          </p:cNvPr>
          <p:cNvSpPr txBox="1"/>
          <p:nvPr/>
        </p:nvSpPr>
        <p:spPr>
          <a:xfrm>
            <a:off x="5664109" y="13519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7A5BD-72D8-FF44-9E42-79D7A49577F8}"/>
              </a:ext>
            </a:extLst>
          </p:cNvPr>
          <p:cNvSpPr txBox="1"/>
          <p:nvPr/>
        </p:nvSpPr>
        <p:spPr>
          <a:xfrm>
            <a:off x="1587646" y="3770553"/>
            <a:ext cx="7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E4C8-951D-084B-8EA1-82AF2D7FEC38}"/>
              </a:ext>
            </a:extLst>
          </p:cNvPr>
          <p:cNvSpPr txBox="1"/>
          <p:nvPr/>
        </p:nvSpPr>
        <p:spPr>
          <a:xfrm>
            <a:off x="9533279" y="3678355"/>
            <a:ext cx="8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70E8C-89E0-E443-B061-CB2C41A76ED8}"/>
              </a:ext>
            </a:extLst>
          </p:cNvPr>
          <p:cNvSpPr txBox="1"/>
          <p:nvPr/>
        </p:nvSpPr>
        <p:spPr>
          <a:xfrm>
            <a:off x="1006867" y="2268689"/>
            <a:ext cx="233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Task=mem(10), motor(10), mixed (10)</a:t>
            </a:r>
          </a:p>
          <a:p>
            <a:r>
              <a:rPr lang="en-US" dirty="0"/>
              <a:t>Rest=rest (30)</a:t>
            </a:r>
          </a:p>
        </p:txBody>
      </p:sp>
    </p:spTree>
    <p:extLst>
      <p:ext uri="{BB962C8B-B14F-4D97-AF65-F5344CB8AC3E}">
        <p14:creationId xmlns:p14="http://schemas.microsoft.com/office/powerpoint/2010/main" val="41977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261</Words>
  <Application>Microsoft Macintosh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  <vt:lpstr>What if you used all the tasks in the training and testing set </vt:lpstr>
      <vt:lpstr>Using all tasks in the training and testing set and split up rest matrices to match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30</cp:revision>
  <dcterms:created xsi:type="dcterms:W3CDTF">2020-01-15T01:34:02Z</dcterms:created>
  <dcterms:modified xsi:type="dcterms:W3CDTF">2020-03-10T15:52:47Z</dcterms:modified>
</cp:coreProperties>
</file>