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29297A"/>
    <a:srgbClr val="FF2928"/>
    <a:srgbClr val="2BCC29"/>
    <a:srgbClr val="DDE000"/>
    <a:srgbClr val="FFFF2A"/>
    <a:srgbClr val="A052EF"/>
    <a:srgbClr val="602996"/>
    <a:srgbClr val="FF932B"/>
    <a:srgbClr val="4D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 varScale="1">
        <p:scale>
          <a:sx n="131" d="100"/>
          <a:sy n="131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035-8482-344D-AE55-B19CA79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5692F-1010-6D4A-AB9B-4CA58956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7AFA-9394-E941-BAAC-26464FD9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C74C-D37B-C64E-938D-37138E35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86BC-B809-044E-92E8-8A1CCF9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E619-220F-854B-ACA8-E955002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0FC43-CC39-D04D-AA4F-4B1065B8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A81C-8965-8D4D-BA90-6B4C4429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1ED6-1CEF-D447-BC80-43542E10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3718-CC0C-944D-AD88-3ED965E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4CF2-8820-724B-A31E-6BD4E2317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5D542-C7FC-6A44-A3CC-45D31F39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7B3-D544-264A-8519-90C3205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33DC-41C8-B144-A7ED-5CEB7E05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FA05-5D5E-FB42-BC50-94023FA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5808-500C-1C48-937B-E549F89B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439-7493-FF4E-81EB-D735A0E8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2E75-422A-6E4A-836B-971B2DE6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BD76-DD9C-3344-A877-736A71A2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26F3-C69E-6F4E-961B-B2423036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DFDD-7081-8442-986D-C72ED5DA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EB47-FE13-BB40-873E-133641E4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9A5B-D510-AF46-B7C4-AA7F075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B2EF-8D71-F941-ACEE-61A4B20C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4486-02AE-3445-8759-7F950A8F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41AB-9C43-AC4D-9CCC-09CF784E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FDBA-690A-4340-83F2-AC0DE15E7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EF52D-D0C4-FD46-B3A3-95FE55A4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FDA8A-6332-FE4E-8F7B-4AD133E2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4B80C-650D-D849-BA2C-483E09A5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CBAF-D15A-4448-83A1-88ADA5C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EC9C-4D4B-C248-88F3-9AAB9F0E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9ECD-5E4B-C047-BC42-3737C78A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BD5E-40AB-374E-B1A9-F0D97475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0441C-8E91-0048-B31B-242312F4D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18209-DB66-3E49-8A15-CE2E9BE66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D87E-0E0B-4C47-B52C-B89B5BE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23B9-E178-5346-978D-46DC494B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E3363-1FBE-E54E-BFE7-C2262A1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AE0B-25EE-2048-863B-45234D66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2B024-285D-2A4F-83E0-7E284A61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D7AEA-1377-1B4C-9E8C-57F5B424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1663-7592-0542-8674-7F70521B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B77A9-BBFA-7B41-A151-3331BEC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CD7F1-20DF-1D49-972A-6A06382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79987-B439-674E-B2E9-6249403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D535-2676-8743-B738-F40B322D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F8F0-411E-3D48-93D0-6715C0C5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E09BB-162E-5F4B-939C-A99DACFC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39F8-B20A-7542-B22B-8A63A713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4595-4405-014D-AD80-3E921C68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312C-E7EC-344C-81F3-DAA2B738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8AB5-E72B-3447-BAD6-EA23F047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3EE1D-451E-934D-9F50-3DB686E36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7595-D5DF-264B-A024-34AD90FE3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2325-18D5-6548-8525-36A602BC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AF71-D092-9246-BA54-E666959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0B87A-796E-3C4F-989C-1C6F078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D8D3C-D057-7242-B652-6272A8B6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F7539-92E2-D34C-845B-FC52873D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0D42-B8B4-9C4D-A7AF-92CE600B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B80B-1896-CF4D-BBE4-230AB079CE2F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A204-3744-7443-9D52-E4F9BCD0C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E487-0EA2-2649-B799-840D1ECF0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27E4-3BB4-1641-BAF7-505C9E24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DF393-5F38-7846-9E1A-BEE57588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246" y="1448065"/>
            <a:ext cx="3924300" cy="372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0E67D-33A1-4642-BEE6-01E97E477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/>
          <a:stretch/>
        </p:blipFill>
        <p:spPr>
          <a:xfrm>
            <a:off x="4982558" y="4389816"/>
            <a:ext cx="1613977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5A55B-14BA-3D4C-B2B9-F608BEF60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32"/>
          <a:stretch/>
        </p:blipFill>
        <p:spPr>
          <a:xfrm>
            <a:off x="3333434" y="4389816"/>
            <a:ext cx="1612387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FBA88-C068-4749-94E3-1EABF5721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46"/>
          <a:stretch/>
        </p:blipFill>
        <p:spPr>
          <a:xfrm>
            <a:off x="4982558" y="3468989"/>
            <a:ext cx="161397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AA543B-C855-1847-A86D-C450F92C8F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832"/>
          <a:stretch/>
        </p:blipFill>
        <p:spPr>
          <a:xfrm>
            <a:off x="3333434" y="3468989"/>
            <a:ext cx="1612387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E2A4EE-D5A2-E948-A748-694EB9B995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90"/>
          <a:stretch/>
        </p:blipFill>
        <p:spPr>
          <a:xfrm>
            <a:off x="4968571" y="2533461"/>
            <a:ext cx="162796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27FD8E-8B5A-3A49-80D6-A2A5482431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832"/>
          <a:stretch/>
        </p:blipFill>
        <p:spPr>
          <a:xfrm>
            <a:off x="3333434" y="2533461"/>
            <a:ext cx="1612387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B10D17-6CD4-314C-8F4B-287A495940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363"/>
          <a:stretch/>
        </p:blipFill>
        <p:spPr>
          <a:xfrm>
            <a:off x="4993965" y="1592576"/>
            <a:ext cx="160257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C63679-01C2-6748-A6C5-0580BF38FA6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2832"/>
          <a:stretch/>
        </p:blipFill>
        <p:spPr>
          <a:xfrm>
            <a:off x="3333434" y="1592576"/>
            <a:ext cx="1612387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860D5C-68B8-8D42-9B52-9172024FDEC5}"/>
              </a:ext>
            </a:extLst>
          </p:cNvPr>
          <p:cNvSpPr txBox="1"/>
          <p:nvPr/>
        </p:nvSpPr>
        <p:spPr>
          <a:xfrm>
            <a:off x="3171515" y="5414946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Networks: </a:t>
            </a:r>
            <a:r>
              <a:rPr lang="en-US" dirty="0">
                <a:solidFill>
                  <a:srgbClr val="4DD8D7"/>
                </a:solidFill>
              </a:rPr>
              <a:t>SM</a:t>
            </a:r>
            <a:r>
              <a:rPr lang="en-US" dirty="0"/>
              <a:t>, </a:t>
            </a:r>
            <a:r>
              <a:rPr lang="en-US" dirty="0">
                <a:solidFill>
                  <a:srgbClr val="FF932B"/>
                </a:solidFill>
              </a:rPr>
              <a:t>SM-</a:t>
            </a:r>
            <a:r>
              <a:rPr lang="en-US" dirty="0" err="1">
                <a:solidFill>
                  <a:srgbClr val="FF932B"/>
                </a:solidFill>
              </a:rPr>
              <a:t>lat</a:t>
            </a:r>
            <a:r>
              <a:rPr lang="en-US" dirty="0"/>
              <a:t>, </a:t>
            </a:r>
            <a:r>
              <a:rPr lang="en-US" dirty="0">
                <a:solidFill>
                  <a:srgbClr val="29297A"/>
                </a:solidFill>
              </a:rPr>
              <a:t>Vis</a:t>
            </a:r>
            <a:r>
              <a:rPr lang="en-US" dirty="0"/>
              <a:t>, </a:t>
            </a:r>
            <a:r>
              <a:rPr lang="en-US" dirty="0" err="1">
                <a:solidFill>
                  <a:srgbClr val="A052EF"/>
                </a:solidFill>
              </a:rPr>
              <a:t>Aud</a:t>
            </a:r>
            <a:r>
              <a:rPr lang="en-US" dirty="0"/>
              <a:t>, </a:t>
            </a:r>
            <a:r>
              <a:rPr lang="en-US" dirty="0">
                <a:solidFill>
                  <a:srgbClr val="602996"/>
                </a:solidFill>
              </a:rPr>
              <a:t>CO</a:t>
            </a:r>
            <a:r>
              <a:rPr lang="en-US" dirty="0"/>
              <a:t>, </a:t>
            </a:r>
            <a:r>
              <a:rPr lang="en-US" dirty="0">
                <a:solidFill>
                  <a:srgbClr val="DDE000"/>
                </a:solidFill>
              </a:rPr>
              <a:t>FP</a:t>
            </a:r>
            <a:r>
              <a:rPr lang="en-US" dirty="0"/>
              <a:t>, </a:t>
            </a:r>
            <a:r>
              <a:rPr lang="en-US" dirty="0">
                <a:solidFill>
                  <a:srgbClr val="2BCC29"/>
                </a:solidFill>
              </a:rPr>
              <a:t>DAN</a:t>
            </a:r>
            <a:r>
              <a:rPr lang="en-US" dirty="0"/>
              <a:t>, </a:t>
            </a:r>
            <a:r>
              <a:rPr lang="en-US" dirty="0">
                <a:solidFill>
                  <a:srgbClr val="FF2928"/>
                </a:solidFill>
              </a:rPr>
              <a:t>DMN</a:t>
            </a:r>
            <a:r>
              <a:rPr lang="en-US" dirty="0"/>
              <a:t>, </a:t>
            </a:r>
            <a:r>
              <a:rPr lang="en-US" dirty="0">
                <a:solidFill>
                  <a:srgbClr val="29297A"/>
                </a:solidFill>
              </a:rPr>
              <a:t>PMN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RSP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E648A-2F33-DF40-9BCA-08810C0F77ED}"/>
              </a:ext>
            </a:extLst>
          </p:cNvPr>
          <p:cNvSpPr txBox="1"/>
          <p:nvPr/>
        </p:nvSpPr>
        <p:spPr>
          <a:xfrm>
            <a:off x="3608854" y="1140269"/>
            <a:ext cx="2770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Individual Parcels</a:t>
            </a:r>
          </a:p>
          <a:p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0C23E-9AB4-6741-95D7-C1D55BCF2E69}"/>
              </a:ext>
            </a:extLst>
          </p:cNvPr>
          <p:cNvSpPr txBox="1"/>
          <p:nvPr/>
        </p:nvSpPr>
        <p:spPr>
          <a:xfrm>
            <a:off x="7959857" y="1140269"/>
            <a:ext cx="3797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Individual Networks</a:t>
            </a:r>
          </a:p>
          <a:p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0CEA5-F761-314B-A100-4EB748B94A9B}"/>
              </a:ext>
            </a:extLst>
          </p:cNvPr>
          <p:cNvSpPr txBox="1"/>
          <p:nvPr/>
        </p:nvSpPr>
        <p:spPr>
          <a:xfrm>
            <a:off x="8342683" y="4907043"/>
            <a:ext cx="9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</a:t>
            </a:r>
          </a:p>
          <a:p>
            <a:r>
              <a:rPr lang="en-US" dirty="0"/>
              <a:t>Person</a:t>
            </a:r>
            <a:endParaRPr lang="en-US" dirty="0">
              <a:solidFill>
                <a:srgbClr val="94949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C3E6C-24CE-7841-AD31-B23B5318F1D1}"/>
              </a:ext>
            </a:extLst>
          </p:cNvPr>
          <p:cNvSpPr txBox="1"/>
          <p:nvPr/>
        </p:nvSpPr>
        <p:spPr>
          <a:xfrm>
            <a:off x="9858507" y="4907043"/>
            <a:ext cx="139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Person</a:t>
            </a:r>
            <a:endParaRPr lang="en-US" dirty="0">
              <a:solidFill>
                <a:srgbClr val="94949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B9BE7-112F-7349-8FB0-8C3DD5C736C2}"/>
              </a:ext>
            </a:extLst>
          </p:cNvPr>
          <p:cNvSpPr txBox="1"/>
          <p:nvPr/>
        </p:nvSpPr>
        <p:spPr>
          <a:xfrm rot="16200000">
            <a:off x="6580798" y="3046851"/>
            <a:ext cx="1390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%</a:t>
            </a:r>
            <a:endParaRPr lang="en-US" sz="2000" dirty="0">
              <a:solidFill>
                <a:srgbClr val="94949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4D5330-DB72-DC4F-861D-984220223C38}"/>
              </a:ext>
            </a:extLst>
          </p:cNvPr>
          <p:cNvSpPr txBox="1"/>
          <p:nvPr/>
        </p:nvSpPr>
        <p:spPr>
          <a:xfrm>
            <a:off x="2730500" y="1051081"/>
            <a:ext cx="602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06F98-C66D-3549-9DBC-75726298BE1D}"/>
              </a:ext>
            </a:extLst>
          </p:cNvPr>
          <p:cNvSpPr txBox="1"/>
          <p:nvPr/>
        </p:nvSpPr>
        <p:spPr>
          <a:xfrm>
            <a:off x="7018736" y="1051081"/>
            <a:ext cx="602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457699-E7D3-F645-A4B7-4159B5DB20B0}"/>
              </a:ext>
            </a:extLst>
          </p:cNvPr>
          <p:cNvSpPr txBox="1"/>
          <p:nvPr/>
        </p:nvSpPr>
        <p:spPr>
          <a:xfrm>
            <a:off x="3380901" y="1481846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6C8A2-39B0-1A4D-BC39-32902DAD0911}"/>
              </a:ext>
            </a:extLst>
          </p:cNvPr>
          <p:cNvSpPr txBox="1"/>
          <p:nvPr/>
        </p:nvSpPr>
        <p:spPr>
          <a:xfrm>
            <a:off x="4865822" y="1481846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DFBA26-C067-D84A-8B25-0C2BD3F68ACB}"/>
              </a:ext>
            </a:extLst>
          </p:cNvPr>
          <p:cNvSpPr txBox="1"/>
          <p:nvPr/>
        </p:nvSpPr>
        <p:spPr>
          <a:xfrm>
            <a:off x="3380901" y="2374398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6E4234-EB5C-3A4A-B3BD-4841FB0D45E1}"/>
              </a:ext>
            </a:extLst>
          </p:cNvPr>
          <p:cNvSpPr txBox="1"/>
          <p:nvPr/>
        </p:nvSpPr>
        <p:spPr>
          <a:xfrm>
            <a:off x="4865822" y="2374398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774401-F282-3040-8719-E60A74FAC05D}"/>
              </a:ext>
            </a:extLst>
          </p:cNvPr>
          <p:cNvSpPr txBox="1"/>
          <p:nvPr/>
        </p:nvSpPr>
        <p:spPr>
          <a:xfrm>
            <a:off x="3380901" y="3283351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A765C-65D3-634E-A2D6-57B90026C252}"/>
              </a:ext>
            </a:extLst>
          </p:cNvPr>
          <p:cNvSpPr txBox="1"/>
          <p:nvPr/>
        </p:nvSpPr>
        <p:spPr>
          <a:xfrm>
            <a:off x="4865822" y="3283351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05FEC7-15DB-234B-BEB8-A520EACA8F47}"/>
              </a:ext>
            </a:extLst>
          </p:cNvPr>
          <p:cNvSpPr txBox="1"/>
          <p:nvPr/>
        </p:nvSpPr>
        <p:spPr>
          <a:xfrm>
            <a:off x="3380901" y="4246062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114BD-FE00-714D-8203-5E6F151716B2}"/>
              </a:ext>
            </a:extLst>
          </p:cNvPr>
          <p:cNvSpPr txBox="1"/>
          <p:nvPr/>
        </p:nvSpPr>
        <p:spPr>
          <a:xfrm>
            <a:off x="4865822" y="4246062"/>
            <a:ext cx="5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6413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2021-06-03T19:51:01Z</dcterms:created>
  <dcterms:modified xsi:type="dcterms:W3CDTF">2021-06-04T16:58:56Z</dcterms:modified>
</cp:coreProperties>
</file>