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5" r:id="rId8"/>
    <p:sldId id="261" r:id="rId9"/>
    <p:sldId id="266" r:id="rId10"/>
    <p:sldId id="262" r:id="rId11"/>
    <p:sldId id="264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07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53C1-C2F6-F24C-8353-69BA74E3E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6156A-844A-E44A-B295-A05EDFD23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4CD98-F077-784E-ACC2-A55A543B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448F4-F7CA-0044-9206-F1E9F2DAD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5F5B9-58F1-AF48-9785-373AB149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3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79BC-50F0-C643-93FB-431B0982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70260-C77A-A149-A77E-17594EA30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A8C48-B9F7-844E-AC9D-93275702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C1DD6-91B5-CC41-86F1-8A997C6C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97F04-960C-454A-98CA-F0D0205A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9F9CC-5513-9E40-A150-27EC4FFAE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BBAB3-62C6-5040-9120-464967308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11612-9D6A-F047-8A05-1284EF06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E08A2-0AB7-8E4D-BD75-794A6E4A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783FB-3E93-8F43-A755-3DDFDA23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0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2A71-9151-624D-B4CD-3B46727A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50759-F7DE-CC41-A521-963549A23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C95A4-8460-3641-8683-8270EDCB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C8A5F-9E23-E145-AFAD-1E113A63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24217-C54F-BE47-8AF8-C2AD6265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310C-59EA-104F-97C1-39402CB97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3293E-04B5-644C-971E-62A9A10F7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EC0BF-A4FB-8C42-8699-9AC75C4E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5EBA5-21E5-0D47-BACD-CC1DDA6F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E7CB4-4F26-9443-A098-6599D8CA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4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BC95-9B7F-F94B-A1AB-638A364A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90A9B-C4CF-E54F-A454-083054743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4627B-A85D-E941-8DB8-118869FAF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5DF50-7900-0649-B6D6-6A00B32A8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72465-6592-A846-BC85-B863832F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F6631-4612-5E4A-97B4-9C47DD51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9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F2FD-B0D3-454F-BBF4-C0D5377B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F25DD-D492-AB46-A1E9-EDC2CDC06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5C50A-2FFE-514D-B0CC-779800005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8B7A7-9C3E-D749-A40C-A8041AE72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C3C74-1754-5542-9EC7-100528355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5F729-C33C-0E41-AD84-B8039A20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88F7D-DE22-DF40-B059-34CDFE08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D9B8A-1338-F444-8841-84258EA9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7D77-78F1-624B-AC5E-1AD1E8DB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D00D0-4AAF-3D40-B4B2-E85BDD4A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7F351-D275-DF40-8AF5-C1221488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50FFE-5CF6-DD49-A2B5-9952EAED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8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D5CDA-30D8-2C40-8A16-F21716CF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1F36C-8765-C34E-A8F5-2B65D37F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21BD8-C29F-CD48-A783-644D7643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6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F50C-1813-0446-8009-C87F838A0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F4B2-453E-6646-B890-138F8E8B5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43489-C47F-1348-AA09-B3C6435AA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8ED15-C1A5-7E46-A3BA-89AC5958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950D0-9272-C14D-BF26-D2B14C75B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B2CF1-214C-A74C-AB37-2EB36815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4FFC-54B0-F94D-8A83-CDE0EAED7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92C7C-F50D-E245-B73E-491019873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7B860-55C1-684F-9EB2-4F313BBCB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DC58F-B4A7-7347-82E1-DA46BFBF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086FC-C538-0C45-A5BD-67B69703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E2362-28C6-994E-BA50-2E4006B6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19982-936D-A54F-84DA-65635E40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87452-0C13-1949-AAD8-743B100E9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00C83-71AD-E04E-8D6C-61A4616EC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B3049-8953-754B-8147-D8DE64575211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0E59C-7137-A442-9E79-B67409745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12A69-F987-C946-A029-047A279AB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8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FDB9-E968-F54E-A734-9D69C2022C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MVPA</a:t>
            </a:r>
          </a:p>
        </p:txBody>
      </p:sp>
    </p:spTree>
    <p:extLst>
      <p:ext uri="{BB962C8B-B14F-4D97-AF65-F5344CB8AC3E}">
        <p14:creationId xmlns:p14="http://schemas.microsoft.com/office/powerpoint/2010/main" val="2983521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03AC-7662-7446-9641-939628B9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 Sub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F07C3-9A3A-6347-BC09-FA4EBFAB7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33" y="1879599"/>
            <a:ext cx="11049000" cy="4566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2FBF93-57EF-1C4C-A48A-8793609C646A}"/>
              </a:ext>
            </a:extLst>
          </p:cNvPr>
          <p:cNvSpPr txBox="1"/>
          <p:nvPr/>
        </p:nvSpPr>
        <p:spPr>
          <a:xfrm>
            <a:off x="5975466" y="1231146"/>
            <a:ext cx="958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Mixed</a:t>
            </a:r>
          </a:p>
        </p:txBody>
      </p:sp>
    </p:spTree>
    <p:extLst>
      <p:ext uri="{BB962C8B-B14F-4D97-AF65-F5344CB8AC3E}">
        <p14:creationId xmlns:p14="http://schemas.microsoft.com/office/powerpoint/2010/main" val="221767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84A66-DDE4-3A43-8275-CE65862E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Between Sub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1AB72-552D-9C43-BAFD-FB66D319F35C}"/>
              </a:ext>
            </a:extLst>
          </p:cNvPr>
          <p:cNvSpPr txBox="1"/>
          <p:nvPr/>
        </p:nvSpPr>
        <p:spPr>
          <a:xfrm>
            <a:off x="2992505" y="1054273"/>
            <a:ext cx="632615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Mixed</a:t>
            </a:r>
          </a:p>
          <a:p>
            <a:r>
              <a:rPr lang="en-US" dirty="0"/>
              <a:t>Removed MSC08 and MSC09 due to </a:t>
            </a:r>
            <a:r>
              <a:rPr lang="en-US" dirty="0" err="1"/>
              <a:t>NaN’s</a:t>
            </a:r>
            <a:r>
              <a:rPr lang="en-US" dirty="0"/>
              <a:t> during training/testing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A4F950-06B6-8D4B-9FB2-9C7C1711F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378" y="1952505"/>
            <a:ext cx="6606282" cy="457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54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18A4-E72E-6747-965E-E55E8364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out 1 day(testing set) 9 days (training set)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191ED-133D-AE4A-B0AB-3C03810EB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861" y="1413284"/>
            <a:ext cx="7463890" cy="48476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DE8A23-5B92-6E49-8B27-AEC404F9E3A5}"/>
              </a:ext>
            </a:extLst>
          </p:cNvPr>
          <p:cNvSpPr txBox="1"/>
          <p:nvPr/>
        </p:nvSpPr>
        <p:spPr>
          <a:xfrm>
            <a:off x="739741" y="2465798"/>
            <a:ext cx="2260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White space due to </a:t>
            </a:r>
            <a:r>
              <a:rPr lang="en-US" dirty="0" err="1"/>
              <a:t>NaNs</a:t>
            </a:r>
            <a:r>
              <a:rPr lang="en-US" dirty="0"/>
              <a:t> in training data</a:t>
            </a:r>
          </a:p>
        </p:txBody>
      </p:sp>
    </p:spTree>
    <p:extLst>
      <p:ext uri="{BB962C8B-B14F-4D97-AF65-F5344CB8AC3E}">
        <p14:creationId xmlns:p14="http://schemas.microsoft.com/office/powerpoint/2010/main" val="2112541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668E-8128-7C45-B0E6-8B90F937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time in half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F6B62-988E-E34F-B5BD-7FC299023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1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DD7C-3479-A64C-885E-942473B9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10 random permutations across 10 different subjects; train permuted label memory test mixed unpermuted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B031A-2279-B74A-80B7-AA1971DC6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Average=.57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87710E-7B3F-4448-9D9E-FF3B84251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753" y="2248694"/>
            <a:ext cx="5549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53D2-5430-5444-BECA-FC1B3442C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Training MSC02, 04, 05, 10; Testing MSC01, 03, 06, 07 in a LOOCV across subs average accuracy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4C4ED-2020-9449-A595-5E245743B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Mem=70.3</a:t>
            </a:r>
          </a:p>
          <a:p>
            <a:r>
              <a:rPr lang="en-US" dirty="0"/>
              <a:t>Mixed=67.4</a:t>
            </a:r>
          </a:p>
          <a:p>
            <a:r>
              <a:rPr lang="en-US" dirty="0"/>
              <a:t>Motor=92.1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8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6B5C-E3C1-ED49-9E08-AD6BC96A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835" y="-2200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Within Sub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B09D8D-E4B5-F64C-AEAC-8150C3E74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75354"/>
            <a:ext cx="4446845" cy="34766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D111BF-B2E7-8047-9619-44D849FCB42C}"/>
              </a:ext>
            </a:extLst>
          </p:cNvPr>
          <p:cNvSpPr txBox="1"/>
          <p:nvPr/>
        </p:nvSpPr>
        <p:spPr>
          <a:xfrm>
            <a:off x="1245289" y="1039706"/>
            <a:ext cx="1595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motor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386B29-105D-1743-96CB-254F5B208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506" y="1894846"/>
            <a:ext cx="4345779" cy="34766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70DCEB-2EBA-FB41-834E-EBBDCF41BA38}"/>
              </a:ext>
            </a:extLst>
          </p:cNvPr>
          <p:cNvSpPr txBox="1"/>
          <p:nvPr/>
        </p:nvSpPr>
        <p:spPr>
          <a:xfrm>
            <a:off x="5209605" y="1074698"/>
            <a:ext cx="1804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memory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F03366-D111-284E-837D-A29774007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158" y="1875353"/>
            <a:ext cx="4446842" cy="35607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BA18C6-B233-E84D-9AA7-69AC0838A3D3}"/>
              </a:ext>
            </a:extLst>
          </p:cNvPr>
          <p:cNvSpPr txBox="1"/>
          <p:nvPr/>
        </p:nvSpPr>
        <p:spPr>
          <a:xfrm>
            <a:off x="8989337" y="1117197"/>
            <a:ext cx="15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mixed</a:t>
            </a:r>
          </a:p>
        </p:txBody>
      </p:sp>
    </p:spTree>
    <p:extLst>
      <p:ext uri="{BB962C8B-B14F-4D97-AF65-F5344CB8AC3E}">
        <p14:creationId xmlns:p14="http://schemas.microsoft.com/office/powerpoint/2010/main" val="3184929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7F4A-8EA7-A242-BD4A-367F3F0D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Within Sub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1ED30-602F-994C-8690-EE8401F21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400" y="3352800"/>
            <a:ext cx="4927600" cy="335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734209-DBD8-3045-B025-C843481CD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754" y="1604480"/>
            <a:ext cx="5275772" cy="3836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C10249-ABB9-044D-BC46-50D676403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738" y="0"/>
            <a:ext cx="4927600" cy="3352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BB7698-94AA-6346-8828-80221040EEC0}"/>
              </a:ext>
            </a:extLst>
          </p:cNvPr>
          <p:cNvSpPr txBox="1"/>
          <p:nvPr/>
        </p:nvSpPr>
        <p:spPr>
          <a:xfrm>
            <a:off x="69351" y="956231"/>
            <a:ext cx="503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Subjects were removed due to </a:t>
            </a:r>
            <a:r>
              <a:rPr lang="en-US" dirty="0" err="1"/>
              <a:t>NaNs</a:t>
            </a:r>
            <a:r>
              <a:rPr lang="en-US" dirty="0"/>
              <a:t> in testing data</a:t>
            </a:r>
          </a:p>
        </p:txBody>
      </p:sp>
    </p:spTree>
    <p:extLst>
      <p:ext uri="{BB962C8B-B14F-4D97-AF65-F5344CB8AC3E}">
        <p14:creationId xmlns:p14="http://schemas.microsoft.com/office/powerpoint/2010/main" val="3023571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98EA-D3B6-9F4C-9312-E55DF4E7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 Sub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0EEC1-4C26-A84A-B567-49407B672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7115"/>
            <a:ext cx="10084638" cy="42535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29B7AF-DD27-4844-8A43-2BAAB1F80493}"/>
              </a:ext>
            </a:extLst>
          </p:cNvPr>
          <p:cNvSpPr txBox="1"/>
          <p:nvPr/>
        </p:nvSpPr>
        <p:spPr>
          <a:xfrm>
            <a:off x="5742506" y="1321356"/>
            <a:ext cx="1256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7425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CCAB-2151-8042-8697-5153BA80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Between Sub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06F013-8E09-1447-87CA-90436918C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379" y="1325563"/>
            <a:ext cx="7684069" cy="5406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B35AAC-A681-A843-B9A7-2F368869D4E9}"/>
              </a:ext>
            </a:extLst>
          </p:cNvPr>
          <p:cNvSpPr txBox="1"/>
          <p:nvPr/>
        </p:nvSpPr>
        <p:spPr>
          <a:xfrm>
            <a:off x="4530242" y="586899"/>
            <a:ext cx="30001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Memory</a:t>
            </a:r>
          </a:p>
          <a:p>
            <a:r>
              <a:rPr lang="en-US" dirty="0"/>
              <a:t>Removed MSC03 missing data</a:t>
            </a:r>
          </a:p>
        </p:txBody>
      </p:sp>
    </p:spTree>
    <p:extLst>
      <p:ext uri="{BB962C8B-B14F-4D97-AF65-F5344CB8AC3E}">
        <p14:creationId xmlns:p14="http://schemas.microsoft.com/office/powerpoint/2010/main" val="20312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58D23-EA58-D34F-8194-6C5D5FD62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 Sub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8694F9-7D57-0141-8432-F2F59BB4F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010" y="1875354"/>
            <a:ext cx="10240931" cy="41190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1A48DD-C075-A74A-BB18-AF957DDEF98F}"/>
              </a:ext>
            </a:extLst>
          </p:cNvPr>
          <p:cNvSpPr txBox="1"/>
          <p:nvPr/>
        </p:nvSpPr>
        <p:spPr>
          <a:xfrm>
            <a:off x="5789791" y="1252027"/>
            <a:ext cx="978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Motor</a:t>
            </a:r>
          </a:p>
        </p:txBody>
      </p:sp>
    </p:spTree>
    <p:extLst>
      <p:ext uri="{BB962C8B-B14F-4D97-AF65-F5344CB8AC3E}">
        <p14:creationId xmlns:p14="http://schemas.microsoft.com/office/powerpoint/2010/main" val="1152253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B1E6-30C5-944C-B661-50E4E74C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Between Sub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F00F2-EDA6-B44C-B521-9125267D0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344" y="1453509"/>
            <a:ext cx="7400961" cy="49606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61B6D6-B8E0-C043-990F-8B0BAE0A52E8}"/>
              </a:ext>
            </a:extLst>
          </p:cNvPr>
          <p:cNvSpPr txBox="1"/>
          <p:nvPr/>
        </p:nvSpPr>
        <p:spPr>
          <a:xfrm>
            <a:off x="3667286" y="586899"/>
            <a:ext cx="40250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Motor </a:t>
            </a:r>
          </a:p>
          <a:p>
            <a:r>
              <a:rPr lang="en-US" dirty="0"/>
              <a:t>Removing MSC06, 07, 08 09 missing data</a:t>
            </a:r>
          </a:p>
        </p:txBody>
      </p:sp>
    </p:spTree>
    <p:extLst>
      <p:ext uri="{BB962C8B-B14F-4D97-AF65-F5344CB8AC3E}">
        <p14:creationId xmlns:p14="http://schemas.microsoft.com/office/powerpoint/2010/main" val="367293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140</Words>
  <Application>Microsoft Macintosh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MVPA</vt:lpstr>
      <vt:lpstr>10 random permutations across 10 different subjects; train permuted label memory test mixed unpermuted</vt:lpstr>
      <vt:lpstr>Training MSC02, 04, 05, 10; Testing MSC01, 03, 06, 07 in a LOOCV across subs average accuracy scores</vt:lpstr>
      <vt:lpstr>Within Sub</vt:lpstr>
      <vt:lpstr>Within Sub</vt:lpstr>
      <vt:lpstr>Between Sub</vt:lpstr>
      <vt:lpstr>Between Sub</vt:lpstr>
      <vt:lpstr>Between Sub</vt:lpstr>
      <vt:lpstr>Between Sub</vt:lpstr>
      <vt:lpstr>Between Sub</vt:lpstr>
      <vt:lpstr>Between Sub</vt:lpstr>
      <vt:lpstr>Leave out 1 day(testing set) 9 days (training set)</vt:lpstr>
      <vt:lpstr>Split time in half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MVPA</dc:title>
  <dc:creator>alexisp</dc:creator>
  <cp:lastModifiedBy>Microsoft Office User</cp:lastModifiedBy>
  <cp:revision>12</cp:revision>
  <dcterms:created xsi:type="dcterms:W3CDTF">2020-01-15T01:34:02Z</dcterms:created>
  <dcterms:modified xsi:type="dcterms:W3CDTF">2020-02-11T18:19:49Z</dcterms:modified>
</cp:coreProperties>
</file>