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65" r:id="rId6"/>
    <p:sldId id="266" r:id="rId7"/>
    <p:sldId id="264" r:id="rId8"/>
    <p:sldId id="263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7" r:id="rId18"/>
    <p:sldId id="276" r:id="rId19"/>
    <p:sldId id="278" r:id="rId20"/>
    <p:sldId id="279" r:id="rId21"/>
    <p:sldId id="280" r:id="rId22"/>
    <p:sldId id="281" r:id="rId23"/>
    <p:sldId id="28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77"/>
  </p:normalViewPr>
  <p:slideViewPr>
    <p:cSldViewPr snapToGrid="0" snapToObjects="1">
      <p:cViewPr varScale="1">
        <p:scale>
          <a:sx n="76" d="100"/>
          <a:sy n="76" d="100"/>
        </p:scale>
        <p:origin x="216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F53C1-C2F6-F24C-8353-69BA74E3EF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56156A-844A-E44A-B295-A05EDFD236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4CD98-F077-784E-ACC2-A55A543BC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448F4-F7CA-0044-9206-F1E9F2DAD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5F5B9-58F1-AF48-9785-373AB149B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433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B79BC-50F0-C643-93FB-431B09820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F70260-C77A-A149-A77E-17594EA30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A8C48-B9F7-844E-AC9D-93275702E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C1DD6-91B5-CC41-86F1-8A997C6CF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97F04-960C-454A-98CA-F0D0205A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5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D9F9CC-5513-9E40-A150-27EC4FFAED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3BBAB3-62C6-5040-9120-464967308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11612-9D6A-F047-8A05-1284EF06D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E08A2-0AB7-8E4D-BD75-794A6E4A4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783FB-3E93-8F43-A755-3DDFDA235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600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32A71-9151-624D-B4CD-3B46727A4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50759-F7DE-CC41-A521-963549A23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C95A4-8460-3641-8683-8270EDCBF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C8A5F-9E23-E145-AFAD-1E113A638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24217-C54F-BE47-8AF8-C2AD62658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9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2310C-59EA-104F-97C1-39402CB97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3293E-04B5-644C-971E-62A9A10F7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EC0BF-A4FB-8C42-8699-9AC75C4E0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5EBA5-21E5-0D47-BACD-CC1DDA6F3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E7CB4-4F26-9443-A098-6599D8CAC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46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BC95-9B7F-F94B-A1AB-638A364A6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90A9B-C4CF-E54F-A454-0830547435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4627B-A85D-E941-8DB8-118869FAF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E5DF50-7900-0649-B6D6-6A00B32A8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572465-6592-A846-BC85-B863832FF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F6631-4612-5E4A-97B4-9C47DD514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95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CF2FD-B0D3-454F-BBF4-C0D5377B9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F25DD-D492-AB46-A1E9-EDC2CDC06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05C50A-2FFE-514D-B0CC-779800005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B8B7A7-9C3E-D749-A40C-A8041AE721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1C3C74-1754-5542-9EC7-1005283554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15F729-C33C-0E41-AD84-B8039A20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988F7D-DE22-DF40-B059-34CDFE086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BD9B8A-1338-F444-8841-84258EA96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59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67D77-78F1-624B-AC5E-1AD1E8DB7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4D00D0-4AAF-3D40-B4B2-E85BDD4A3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C7F351-D275-DF40-8AF5-C12214886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450FFE-5CF6-DD49-A2B5-9952EAED0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83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6D5CDA-30D8-2C40-8A16-F21716CF5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11F36C-8765-C34E-A8F5-2B65D37F9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B21BD8-C29F-CD48-A783-644D7643F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864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0F50C-1813-0446-8009-C87F838A0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4F4B2-453E-6646-B890-138F8E8B5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F43489-C47F-1348-AA09-B3C6435AA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8ED15-C1A5-7E46-A3BA-89AC59586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4950D0-9272-C14D-BF26-D2B14C75B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2B2CF1-214C-A74C-AB37-2EB368157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5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34FFC-54B0-F94D-8A83-CDE0EAED7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092C7C-F50D-E245-B73E-4910198733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A7B860-55C1-684F-9EB2-4F313BBCB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DC58F-B4A7-7347-82E1-DA46BFBFE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086FC-C538-0C45-A5BD-67B697038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FE2362-28C6-994E-BA50-2E4006B60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53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519982-936D-A54F-84DA-65635E40F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87452-0C13-1949-AAD8-743B100E9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00C83-71AD-E04E-8D6C-61A4616EC0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B3049-8953-754B-8147-D8DE6457521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0E59C-7137-A442-9E79-B674097450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12A69-F987-C946-A029-047A279AB5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82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EFDB9-E968-F54E-A734-9D69C2022C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MVPA</a:t>
            </a:r>
          </a:p>
        </p:txBody>
      </p:sp>
    </p:spTree>
    <p:extLst>
      <p:ext uri="{BB962C8B-B14F-4D97-AF65-F5344CB8AC3E}">
        <p14:creationId xmlns:p14="http://schemas.microsoft.com/office/powerpoint/2010/main" val="2983521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02EDF-7785-0142-BF5D-1D7D89ED5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4" y="0"/>
            <a:ext cx="5182456" cy="663272"/>
          </a:xfrm>
        </p:spPr>
        <p:txBody>
          <a:bodyPr>
            <a:normAutofit/>
          </a:bodyPr>
          <a:lstStyle/>
          <a:p>
            <a:r>
              <a:rPr lang="en-US" sz="3200" dirty="0"/>
              <a:t>Time Split between subject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09C510-D44A-8C40-8368-4B5E85FA0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43" y="1326544"/>
            <a:ext cx="3740551" cy="25071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5CAE88-033E-D14A-8680-5E4C4E238530}"/>
              </a:ext>
            </a:extLst>
          </p:cNvPr>
          <p:cNvSpPr txBox="1"/>
          <p:nvPr/>
        </p:nvSpPr>
        <p:spPr>
          <a:xfrm>
            <a:off x="1755670" y="663272"/>
            <a:ext cx="98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63D9A0-9968-1B44-BDD3-6DEEABD873A0}"/>
              </a:ext>
            </a:extLst>
          </p:cNvPr>
          <p:cNvSpPr txBox="1"/>
          <p:nvPr/>
        </p:nvSpPr>
        <p:spPr>
          <a:xfrm>
            <a:off x="5609691" y="146970"/>
            <a:ext cx="154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Mixed </a:t>
            </a:r>
            <a:r>
              <a:rPr lang="en-US" dirty="0" err="1"/>
              <a:t>AllGlass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309021-E008-EE42-A97D-9E5816CE8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4271" y="721981"/>
            <a:ext cx="3670053" cy="24599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468357-EA44-E146-AF10-FF46D522616E}"/>
              </a:ext>
            </a:extLst>
          </p:cNvPr>
          <p:cNvSpPr txBox="1"/>
          <p:nvPr/>
        </p:nvSpPr>
        <p:spPr>
          <a:xfrm>
            <a:off x="5141893" y="3387587"/>
            <a:ext cx="192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Mixed </a:t>
            </a:r>
            <a:r>
              <a:rPr lang="en-US" dirty="0" err="1"/>
              <a:t>AllSemantic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068D75-1277-1C4C-98F0-3557A56804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5664" y="3962598"/>
            <a:ext cx="4152984" cy="27836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535CE0-F0B0-2947-84EB-15CC8E27B9C0}"/>
              </a:ext>
            </a:extLst>
          </p:cNvPr>
          <p:cNvSpPr txBox="1"/>
          <p:nvPr/>
        </p:nvSpPr>
        <p:spPr>
          <a:xfrm>
            <a:off x="9709079" y="957212"/>
            <a:ext cx="780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Motor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E08751-9BF7-3146-814A-12162A7621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7848" y="1446551"/>
            <a:ext cx="3617715" cy="242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670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FEDFD-D0C5-3F4D-8761-9DAAFC6E0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149264" cy="889304"/>
          </a:xfrm>
        </p:spPr>
        <p:txBody>
          <a:bodyPr>
            <a:normAutofit/>
          </a:bodyPr>
          <a:lstStyle/>
          <a:p>
            <a:r>
              <a:rPr lang="en-US" sz="2000" dirty="0"/>
              <a:t>Between Subject Sensitivity Accuracy Memory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628F12-03CD-DB4C-BC3D-F5F5E4FC5008}"/>
              </a:ext>
            </a:extLst>
          </p:cNvPr>
          <p:cNvSpPr txBox="1"/>
          <p:nvPr/>
        </p:nvSpPr>
        <p:spPr>
          <a:xfrm>
            <a:off x="1272149" y="2986947"/>
            <a:ext cx="2373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 is the test fold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5C8485-269A-1240-92F9-161ECECE89B2}"/>
              </a:ext>
            </a:extLst>
          </p:cNvPr>
          <p:cNvSpPr txBox="1"/>
          <p:nvPr/>
        </p:nvSpPr>
        <p:spPr>
          <a:xfrm>
            <a:off x="8774130" y="2970768"/>
            <a:ext cx="283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 is the test fold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8DD0CA4-4F37-0E47-A18C-3E152E7B0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86" y="3340100"/>
            <a:ext cx="4927600" cy="35179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6329E0A-2633-AA45-A28B-E33555439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236" y="3262544"/>
            <a:ext cx="4927600" cy="35179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7ADA883-126B-7045-A340-0271CDCD23FF}"/>
              </a:ext>
            </a:extLst>
          </p:cNvPr>
          <p:cNvSpPr txBox="1"/>
          <p:nvPr/>
        </p:nvSpPr>
        <p:spPr>
          <a:xfrm>
            <a:off x="4849403" y="13137"/>
            <a:ext cx="2928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accuracy of all folds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12750CF-C5CB-4947-ABB1-EEBEBF7311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7672" y="369395"/>
            <a:ext cx="3904532" cy="274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045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FEDFD-D0C5-3F4D-8761-9DAAFC6E0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946151" cy="735191"/>
          </a:xfrm>
        </p:spPr>
        <p:txBody>
          <a:bodyPr>
            <a:normAutofit/>
          </a:bodyPr>
          <a:lstStyle/>
          <a:p>
            <a:r>
              <a:rPr lang="en-US" sz="2000" dirty="0"/>
              <a:t>Between Subject Sensitivity Accuracy Mixed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8DCFCF-C8E9-F34C-A9A0-9D1B54EAC4C1}"/>
              </a:ext>
            </a:extLst>
          </p:cNvPr>
          <p:cNvSpPr txBox="1"/>
          <p:nvPr/>
        </p:nvSpPr>
        <p:spPr>
          <a:xfrm>
            <a:off x="1436669" y="2970231"/>
            <a:ext cx="2332233" cy="36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Mixed is the test fold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C75243-312F-644D-86E0-F35C403B5470}"/>
              </a:ext>
            </a:extLst>
          </p:cNvPr>
          <p:cNvSpPr txBox="1"/>
          <p:nvPr/>
        </p:nvSpPr>
        <p:spPr>
          <a:xfrm>
            <a:off x="8876872" y="2970231"/>
            <a:ext cx="2198670" cy="36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 is the test fold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8F5D542-6BA3-1C46-AB79-2F6548DC6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40100"/>
            <a:ext cx="4927600" cy="35179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823226E-A01F-984B-BC64-CB0386060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4400" y="3340100"/>
            <a:ext cx="4927600" cy="3517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46B4B37-AD0E-D24F-8059-56B6290240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4524" y="786481"/>
            <a:ext cx="3611420" cy="250232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956E871-19F0-AD44-B269-93102233F472}"/>
              </a:ext>
            </a:extLst>
          </p:cNvPr>
          <p:cNvSpPr txBox="1"/>
          <p:nvPr/>
        </p:nvSpPr>
        <p:spPr>
          <a:xfrm>
            <a:off x="5088492" y="140150"/>
            <a:ext cx="1983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Accuracy of all folds</a:t>
            </a:r>
          </a:p>
        </p:txBody>
      </p:sp>
    </p:spTree>
    <p:extLst>
      <p:ext uri="{BB962C8B-B14F-4D97-AF65-F5344CB8AC3E}">
        <p14:creationId xmlns:p14="http://schemas.microsoft.com/office/powerpoint/2010/main" val="438101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FEDFD-D0C5-3F4D-8761-9DAAFC6E0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161908" cy="642724"/>
          </a:xfrm>
        </p:spPr>
        <p:txBody>
          <a:bodyPr>
            <a:normAutofit/>
          </a:bodyPr>
          <a:lstStyle/>
          <a:p>
            <a:r>
              <a:rPr lang="en-US" sz="2000" dirty="0"/>
              <a:t>Between Subject Sensitivity Accuracy Motor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524EAC-96BA-0C4C-97F1-12AAE7023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40100"/>
            <a:ext cx="4927600" cy="3517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B0B19E-BEBA-FA4F-8F88-557598943356}"/>
              </a:ext>
            </a:extLst>
          </p:cNvPr>
          <p:cNvSpPr txBox="1"/>
          <p:nvPr/>
        </p:nvSpPr>
        <p:spPr>
          <a:xfrm>
            <a:off x="1530849" y="2970768"/>
            <a:ext cx="3113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Motor is the test fold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F56D0E-9A8E-D345-8B4F-1AC50EC001E9}"/>
              </a:ext>
            </a:extLst>
          </p:cNvPr>
          <p:cNvSpPr txBox="1"/>
          <p:nvPr/>
        </p:nvSpPr>
        <p:spPr>
          <a:xfrm>
            <a:off x="8917969" y="2970768"/>
            <a:ext cx="264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 is the test fold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768726-323E-984A-8ED1-82B849E7D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4400" y="3306709"/>
            <a:ext cx="4927600" cy="3517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1DD47E-5669-5F48-B477-6A5210673A07}"/>
              </a:ext>
            </a:extLst>
          </p:cNvPr>
          <p:cNvSpPr txBox="1"/>
          <p:nvPr/>
        </p:nvSpPr>
        <p:spPr>
          <a:xfrm>
            <a:off x="5161908" y="0"/>
            <a:ext cx="3256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accuracy of all folds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2C78F09-BDC8-A740-8A5A-A62F240100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2297" y="461040"/>
            <a:ext cx="3622099" cy="250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706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47B79-FC78-B14C-9D58-24BCE97C2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6"/>
            <a:ext cx="10515600" cy="1325563"/>
          </a:xfrm>
        </p:spPr>
        <p:txBody>
          <a:bodyPr/>
          <a:lstStyle/>
          <a:p>
            <a:r>
              <a:rPr lang="en-US" dirty="0"/>
              <a:t>Amount of days per test subject kept in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928B05-6C65-BE4B-8155-F412BD279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78" y="2552674"/>
            <a:ext cx="3386431" cy="23808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65F3F0-6EF1-ED41-86F5-ACC3084AF30F}"/>
              </a:ext>
            </a:extLst>
          </p:cNvPr>
          <p:cNvSpPr txBox="1"/>
          <p:nvPr/>
        </p:nvSpPr>
        <p:spPr>
          <a:xfrm>
            <a:off x="1466087" y="2074987"/>
            <a:ext cx="1387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A6F198-72B6-1D48-8D85-7CFBB223C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1924" y="2494527"/>
            <a:ext cx="3551845" cy="24971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DFB6ABD-71F2-D247-94B6-796EACF25D75}"/>
              </a:ext>
            </a:extLst>
          </p:cNvPr>
          <p:cNvSpPr txBox="1"/>
          <p:nvPr/>
        </p:nvSpPr>
        <p:spPr>
          <a:xfrm>
            <a:off x="5774075" y="2105417"/>
            <a:ext cx="1510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Motor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8F82E2B-DE42-C843-BE02-A139BFA7F6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2885" y="2552674"/>
            <a:ext cx="3669115" cy="254230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FC0A11B-18E0-D24E-B560-E83AE3DCB8D6}"/>
              </a:ext>
            </a:extLst>
          </p:cNvPr>
          <p:cNvSpPr txBox="1"/>
          <p:nvPr/>
        </p:nvSpPr>
        <p:spPr>
          <a:xfrm>
            <a:off x="10001892" y="2061121"/>
            <a:ext cx="1027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Mixed</a:t>
            </a:r>
          </a:p>
        </p:txBody>
      </p:sp>
    </p:spTree>
    <p:extLst>
      <p:ext uri="{BB962C8B-B14F-4D97-AF65-F5344CB8AC3E}">
        <p14:creationId xmlns:p14="http://schemas.microsoft.com/office/powerpoint/2010/main" val="3033677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5D77F-EB93-7544-B066-681760E0A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482885"/>
          </a:xfrm>
        </p:spPr>
        <p:txBody>
          <a:bodyPr>
            <a:normAutofit/>
          </a:bodyPr>
          <a:lstStyle/>
          <a:p>
            <a:r>
              <a:rPr lang="en-US" sz="2000" dirty="0"/>
              <a:t>Between subject sensitivity </a:t>
            </a:r>
            <a:r>
              <a:rPr lang="en-US" sz="2000" dirty="0" err="1"/>
              <a:t>timesplit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1C608E-74B6-6444-BEF1-39B150B30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21" y="3503488"/>
            <a:ext cx="4610100" cy="3200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08C4CF-0CB3-BB4E-B784-32929AF8C34B}"/>
              </a:ext>
            </a:extLst>
          </p:cNvPr>
          <p:cNvSpPr txBox="1"/>
          <p:nvPr/>
        </p:nvSpPr>
        <p:spPr>
          <a:xfrm>
            <a:off x="1952090" y="3134156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A80971-A4EC-B647-99C1-645FFC28BDB6}"/>
              </a:ext>
            </a:extLst>
          </p:cNvPr>
          <p:cNvSpPr txBox="1"/>
          <p:nvPr/>
        </p:nvSpPr>
        <p:spPr>
          <a:xfrm>
            <a:off x="8558373" y="2948683"/>
            <a:ext cx="842481" cy="370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DA64F6-2E53-2249-815F-537A57C46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4563" y="3503488"/>
            <a:ext cx="4610100" cy="3149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41FCA4-CCF2-D742-9A7A-173650032C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4168" y="667551"/>
            <a:ext cx="3740551" cy="25071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31DF3A6-B2BF-3E40-B48E-57BD3D663900}"/>
              </a:ext>
            </a:extLst>
          </p:cNvPr>
          <p:cNvSpPr txBox="1"/>
          <p:nvPr/>
        </p:nvSpPr>
        <p:spPr>
          <a:xfrm>
            <a:off x="5414481" y="241442"/>
            <a:ext cx="126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average</a:t>
            </a:r>
          </a:p>
        </p:txBody>
      </p:sp>
    </p:spTree>
    <p:extLst>
      <p:ext uri="{BB962C8B-B14F-4D97-AF65-F5344CB8AC3E}">
        <p14:creationId xmlns:p14="http://schemas.microsoft.com/office/powerpoint/2010/main" val="3969262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F383235-E0D9-DE43-AD4C-A98945427F2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482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/>
              <a:t>Between subject sensitivity timesplit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4583BE-8CBC-2A4A-BB96-7E0E25FB8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08400"/>
            <a:ext cx="4699000" cy="3149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FFFB24-D829-3B4D-91DF-10F479637136}"/>
              </a:ext>
            </a:extLst>
          </p:cNvPr>
          <p:cNvSpPr txBox="1"/>
          <p:nvPr/>
        </p:nvSpPr>
        <p:spPr>
          <a:xfrm>
            <a:off x="1787703" y="3339068"/>
            <a:ext cx="832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CA94C8-FD25-DE41-A25F-1DDB949DA271}"/>
              </a:ext>
            </a:extLst>
          </p:cNvPr>
          <p:cNvSpPr txBox="1"/>
          <p:nvPr/>
        </p:nvSpPr>
        <p:spPr>
          <a:xfrm>
            <a:off x="5414481" y="241442"/>
            <a:ext cx="126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average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7247B2-6899-ED47-814A-B803403FD20D}"/>
              </a:ext>
            </a:extLst>
          </p:cNvPr>
          <p:cNvSpPr txBox="1"/>
          <p:nvPr/>
        </p:nvSpPr>
        <p:spPr>
          <a:xfrm>
            <a:off x="8558373" y="2948683"/>
            <a:ext cx="842481" cy="370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C84B94-E336-F946-AC8E-7BAEFC100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375" y="3523734"/>
            <a:ext cx="4610100" cy="3200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29C6081-7FE7-B844-AD10-F7A0E94843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9830" y="790886"/>
            <a:ext cx="3617715" cy="242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898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F383235-E0D9-DE43-AD4C-A98945427F2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482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/>
              <a:t>Between subject sensitivity timesplit</a:t>
            </a: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F6B7FC-753A-A94E-AA3B-6E49FD0ED8FB}"/>
              </a:ext>
            </a:extLst>
          </p:cNvPr>
          <p:cNvSpPr txBox="1"/>
          <p:nvPr/>
        </p:nvSpPr>
        <p:spPr>
          <a:xfrm>
            <a:off x="8558373" y="2948683"/>
            <a:ext cx="842481" cy="370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61664A-7C8E-B940-A45B-C304FF5CEFE5}"/>
              </a:ext>
            </a:extLst>
          </p:cNvPr>
          <p:cNvSpPr txBox="1"/>
          <p:nvPr/>
        </p:nvSpPr>
        <p:spPr>
          <a:xfrm>
            <a:off x="5414481" y="241442"/>
            <a:ext cx="126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average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B2464F-2984-EB40-838F-43125EC55B2E}"/>
              </a:ext>
            </a:extLst>
          </p:cNvPr>
          <p:cNvSpPr txBox="1"/>
          <p:nvPr/>
        </p:nvSpPr>
        <p:spPr>
          <a:xfrm>
            <a:off x="1868184" y="3215745"/>
            <a:ext cx="1345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AllGlass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F0D727-B732-9440-B88B-E862FF922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495" y="610774"/>
            <a:ext cx="3670053" cy="24599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E979E7-6F7F-B046-8A84-9353079FF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85077"/>
            <a:ext cx="4699000" cy="3149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AD80C2-1546-5544-902E-289BFFCD2B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7184" y="3318822"/>
            <a:ext cx="46101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708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F383235-E0D9-DE43-AD4C-A98945427F2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482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/>
              <a:t>Between subject sensitivity timesplit</a:t>
            </a: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1FF0B2-CF20-D64D-891B-9BC8CED41B27}"/>
              </a:ext>
            </a:extLst>
          </p:cNvPr>
          <p:cNvSpPr txBox="1"/>
          <p:nvPr/>
        </p:nvSpPr>
        <p:spPr>
          <a:xfrm>
            <a:off x="8558373" y="2948683"/>
            <a:ext cx="842481" cy="370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54C693-5F1D-844A-B913-2E4A2BD1A2E0}"/>
              </a:ext>
            </a:extLst>
          </p:cNvPr>
          <p:cNvSpPr txBox="1"/>
          <p:nvPr/>
        </p:nvSpPr>
        <p:spPr>
          <a:xfrm>
            <a:off x="5414481" y="241442"/>
            <a:ext cx="126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average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762017-2AA0-3B42-8B06-64661610BE13}"/>
              </a:ext>
            </a:extLst>
          </p:cNvPr>
          <p:cNvSpPr txBox="1"/>
          <p:nvPr/>
        </p:nvSpPr>
        <p:spPr>
          <a:xfrm>
            <a:off x="1787703" y="3209730"/>
            <a:ext cx="1674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AllSemantic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DCF9AF-B7D7-6946-AB6A-861741220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030" y="610774"/>
            <a:ext cx="4152984" cy="27836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91EED2-DCD8-C741-A287-9F4CD4C52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79062"/>
            <a:ext cx="4699000" cy="3149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ACEAFF-290E-4146-B644-0A3344917B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6703" y="3318822"/>
            <a:ext cx="46101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130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0802A-EB51-AE44-8CF8-53F11E7EA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if you used all the tasks in the training and testing set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D62A17-E15C-2E42-982E-5CA31C8BE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244" y="1582221"/>
            <a:ext cx="3793380" cy="26284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9CC1C12-F534-F94E-8E01-E6889A266D0F}"/>
              </a:ext>
            </a:extLst>
          </p:cNvPr>
          <p:cNvSpPr txBox="1"/>
          <p:nvPr/>
        </p:nvSpPr>
        <p:spPr>
          <a:xfrm>
            <a:off x="6020656" y="1212351"/>
            <a:ext cx="89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D72D38-EC47-A14E-9A1B-DE0ACEC18C97}"/>
              </a:ext>
            </a:extLst>
          </p:cNvPr>
          <p:cNvSpPr txBox="1"/>
          <p:nvPr/>
        </p:nvSpPr>
        <p:spPr>
          <a:xfrm>
            <a:off x="1853667" y="3300472"/>
            <a:ext cx="96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7F6959-5893-2E41-AB12-53F92F4DF2A5}"/>
              </a:ext>
            </a:extLst>
          </p:cNvPr>
          <p:cNvSpPr txBox="1"/>
          <p:nvPr/>
        </p:nvSpPr>
        <p:spPr>
          <a:xfrm>
            <a:off x="10233062" y="3300472"/>
            <a:ext cx="585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4212B5-FBD4-684B-B81E-1715D5502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045" y="3669804"/>
            <a:ext cx="3791138" cy="26653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B40404-48B0-6F4E-95B8-2E8A3E77F7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8774" y="3821986"/>
            <a:ext cx="3786113" cy="266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46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FDD7C-3479-A64C-885E-942473B91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10 random permutations across 10 different subjects; train permuted label memory test mixed unpermuted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B031A-2279-B74A-80B7-AA1971DC6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Average=.57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87710E-7B3F-4448-9D9E-FF3B84251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8753" y="2248694"/>
            <a:ext cx="55499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490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3594D-B0A3-484E-8694-7EFE31FA5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740"/>
            <a:ext cx="10515600" cy="1325563"/>
          </a:xfrm>
        </p:spPr>
        <p:txBody>
          <a:bodyPr/>
          <a:lstStyle/>
          <a:p>
            <a:r>
              <a:rPr lang="en-US" dirty="0"/>
              <a:t>Using all tasks in the training and testing set and split up rest matrices to match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F65ADB-5C42-6145-8FA8-68D7BE134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2916" y="1752337"/>
            <a:ext cx="3817193" cy="25585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FA149F-D717-0644-B2A2-979BEEF16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543" y="4139885"/>
            <a:ext cx="3361868" cy="23338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DE3F15-A491-704A-91DB-DB14932961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5615" y="4139885"/>
            <a:ext cx="3607747" cy="24181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5EF0F82-4C0D-5746-8F4B-ADAF5F79B3D2}"/>
              </a:ext>
            </a:extLst>
          </p:cNvPr>
          <p:cNvSpPr txBox="1"/>
          <p:nvPr/>
        </p:nvSpPr>
        <p:spPr>
          <a:xfrm>
            <a:off x="5664109" y="135191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57A5BD-72D8-FF44-9E42-79D7A49577F8}"/>
              </a:ext>
            </a:extLst>
          </p:cNvPr>
          <p:cNvSpPr txBox="1"/>
          <p:nvPr/>
        </p:nvSpPr>
        <p:spPr>
          <a:xfrm>
            <a:off x="1587646" y="3770553"/>
            <a:ext cx="713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01E4C8-951D-084B-8EA1-82AF2D7FEC38}"/>
              </a:ext>
            </a:extLst>
          </p:cNvPr>
          <p:cNvSpPr txBox="1"/>
          <p:nvPr/>
        </p:nvSpPr>
        <p:spPr>
          <a:xfrm>
            <a:off x="9533279" y="3678355"/>
            <a:ext cx="812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870E8C-89E0-E443-B061-CB2C41A76ED8}"/>
              </a:ext>
            </a:extLst>
          </p:cNvPr>
          <p:cNvSpPr txBox="1"/>
          <p:nvPr/>
        </p:nvSpPr>
        <p:spPr>
          <a:xfrm>
            <a:off x="1006867" y="2268689"/>
            <a:ext cx="2332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Task=mem(10), motor(10), mixed (10)</a:t>
            </a:r>
          </a:p>
          <a:p>
            <a:r>
              <a:rPr lang="en-US" dirty="0"/>
              <a:t>Rest=rest (30)</a:t>
            </a:r>
          </a:p>
        </p:txBody>
      </p:sp>
    </p:spTree>
    <p:extLst>
      <p:ext uri="{BB962C8B-B14F-4D97-AF65-F5344CB8AC3E}">
        <p14:creationId xmlns:p14="http://schemas.microsoft.com/office/powerpoint/2010/main" val="419775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B2A7D-4CAB-3045-BA60-B2DA032D0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Feature Weights Memory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0BB3EC-1EFC-3C45-B343-309C41ACBCC0}"/>
              </a:ext>
            </a:extLst>
          </p:cNvPr>
          <p:cNvSpPr txBox="1"/>
          <p:nvPr/>
        </p:nvSpPr>
        <p:spPr>
          <a:xfrm>
            <a:off x="1864927" y="956231"/>
            <a:ext cx="2353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 MSC01 Weights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7421DE-CAD9-0A41-A824-C37F20AC50AC}"/>
              </a:ext>
            </a:extLst>
          </p:cNvPr>
          <p:cNvSpPr txBox="1"/>
          <p:nvPr/>
        </p:nvSpPr>
        <p:spPr>
          <a:xfrm>
            <a:off x="8339667" y="956231"/>
            <a:ext cx="2353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 MSC02 Weights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10C6EB-ADF4-CB44-88E6-7CF534A327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45" t="2652" r="21389" b="1894"/>
          <a:stretch/>
        </p:blipFill>
        <p:spPr>
          <a:xfrm>
            <a:off x="177800" y="1325563"/>
            <a:ext cx="5727988" cy="53068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A0C587-DD05-D84A-A957-3A9DF5EFD5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111" t="2903" r="21805" b="2400"/>
          <a:stretch/>
        </p:blipFill>
        <p:spPr>
          <a:xfrm>
            <a:off x="6370879" y="1325563"/>
            <a:ext cx="5643321" cy="514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201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DC5FD8F-C45C-4742-B056-A939565094C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Feature Weights Motor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26B555-77A9-FE4E-A855-AA513654E142}"/>
              </a:ext>
            </a:extLst>
          </p:cNvPr>
          <p:cNvSpPr txBox="1"/>
          <p:nvPr/>
        </p:nvSpPr>
        <p:spPr>
          <a:xfrm>
            <a:off x="1907997" y="989596"/>
            <a:ext cx="2353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 MSC01 Weights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A4A434-8F09-D442-A491-737496571B33}"/>
              </a:ext>
            </a:extLst>
          </p:cNvPr>
          <p:cNvSpPr txBox="1"/>
          <p:nvPr/>
        </p:nvSpPr>
        <p:spPr>
          <a:xfrm>
            <a:off x="7738535" y="906528"/>
            <a:ext cx="2353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 MSC02 Weights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B675BC-6542-5F40-AC16-D9C665C7B3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44" t="4924" r="20972" b="1642"/>
          <a:stretch/>
        </p:blipFill>
        <p:spPr>
          <a:xfrm>
            <a:off x="254000" y="1325563"/>
            <a:ext cx="5661729" cy="50969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769FB8F-B785-D643-9050-7938E7BCDF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056" t="3157" r="21945" b="1389"/>
          <a:stretch/>
        </p:blipFill>
        <p:spPr>
          <a:xfrm>
            <a:off x="6082063" y="1174262"/>
            <a:ext cx="5661729" cy="540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4154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9CBA5F-C5E0-F544-842B-780444C81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Feature Weights Mixed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FB6594-E561-2C40-9B42-D12CAA9964E8}"/>
              </a:ext>
            </a:extLst>
          </p:cNvPr>
          <p:cNvSpPr txBox="1"/>
          <p:nvPr/>
        </p:nvSpPr>
        <p:spPr>
          <a:xfrm>
            <a:off x="1947333" y="1046983"/>
            <a:ext cx="2353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 MSC01 Weights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7B05F6-D4C1-CB42-95B9-B5036D55654D}"/>
              </a:ext>
            </a:extLst>
          </p:cNvPr>
          <p:cNvSpPr txBox="1"/>
          <p:nvPr/>
        </p:nvSpPr>
        <p:spPr>
          <a:xfrm>
            <a:off x="8161867" y="1046983"/>
            <a:ext cx="2353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 MSC02 Weights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C7B6F7-4988-8B4B-B51C-0EAE9137AB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61" t="4924" r="22361" b="2651"/>
          <a:stretch/>
        </p:blipFill>
        <p:spPr>
          <a:xfrm>
            <a:off x="237067" y="1507067"/>
            <a:ext cx="5604933" cy="51542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BB06F2F-B903-0947-902A-E428DA97D9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500" t="6186" r="23333" b="2147"/>
          <a:stretch/>
        </p:blipFill>
        <p:spPr>
          <a:xfrm>
            <a:off x="6287264" y="1507067"/>
            <a:ext cx="5604933" cy="521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359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353D2-5430-5444-BECA-FC1B3442C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Training MSC02, 04, 05, 10; Testing MSC01, 03, 06, 07 in a LOOCV across subs average accuracy scores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4C4ED-2020-9449-A595-5E245743B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Mem=70.3</a:t>
            </a:r>
          </a:p>
          <a:p>
            <a:r>
              <a:rPr lang="en-US" dirty="0"/>
              <a:t>Mixed=67.4</a:t>
            </a:r>
          </a:p>
          <a:p>
            <a:r>
              <a:rPr lang="en-US" dirty="0"/>
              <a:t>Motor=92.1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683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A7F4A-8EA7-A242-BD4A-367F3F0D7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Within Sub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3A1367-60ED-6D4B-9842-C86838BAA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125" y="3505200"/>
            <a:ext cx="5003800" cy="3352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2F6084-8A79-144F-8343-D85F230B4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5125" y="0"/>
            <a:ext cx="5003800" cy="3352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51322A4-3AB2-184F-B504-75621F2111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805" y="1602600"/>
            <a:ext cx="50038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571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BCCAB-2151-8042-8697-5153BA80D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Between Sub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B35AAC-A681-A843-B9A7-2F368869D4E9}"/>
              </a:ext>
            </a:extLst>
          </p:cNvPr>
          <p:cNvSpPr txBox="1"/>
          <p:nvPr/>
        </p:nvSpPr>
        <p:spPr>
          <a:xfrm>
            <a:off x="5401827" y="586899"/>
            <a:ext cx="1256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Memory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DF61D2-F724-E04E-94D3-5216391E9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428" y="1325563"/>
            <a:ext cx="6809744" cy="479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25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3B1E6-30C5-944C-B661-50E4E74CF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Between Sub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61B6D6-B8E0-C043-990F-8B0BAE0A52E8}"/>
              </a:ext>
            </a:extLst>
          </p:cNvPr>
          <p:cNvSpPr txBox="1"/>
          <p:nvPr/>
        </p:nvSpPr>
        <p:spPr>
          <a:xfrm>
            <a:off x="5156187" y="586899"/>
            <a:ext cx="1047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Motor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86C865-2F88-0547-9D15-73E902AD8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445" y="1397928"/>
            <a:ext cx="6695813" cy="463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93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84A66-DDE4-3A43-8275-CE65862EC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Between Sub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E1AB72-552D-9C43-BAFD-FB66D319F35C}"/>
              </a:ext>
            </a:extLst>
          </p:cNvPr>
          <p:cNvSpPr txBox="1"/>
          <p:nvPr/>
        </p:nvSpPr>
        <p:spPr>
          <a:xfrm>
            <a:off x="5611940" y="1054273"/>
            <a:ext cx="10872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Mixed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21DBA6-4BE1-E445-A188-2779834B3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717" y="1577493"/>
            <a:ext cx="7038558" cy="487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354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518A4-E72E-6747-965E-E55E83647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Leave out 1 day(testing set) 9 days (training set)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4C12AE-5CBA-C64F-92C4-B15431DFD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3488" y="1538841"/>
            <a:ext cx="6921500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541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E668E-8128-7C45-B0E6-8B90F9372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9704" y="109562"/>
            <a:ext cx="10515600" cy="1325563"/>
          </a:xfrm>
        </p:spPr>
        <p:txBody>
          <a:bodyPr/>
          <a:lstStyle/>
          <a:p>
            <a:r>
              <a:rPr lang="en-US" dirty="0"/>
              <a:t>Split Time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F48E0C-0E67-8A43-BF62-C90F99A21800}"/>
              </a:ext>
            </a:extLst>
          </p:cNvPr>
          <p:cNvSpPr txBox="1"/>
          <p:nvPr/>
        </p:nvSpPr>
        <p:spPr>
          <a:xfrm>
            <a:off x="8782756" y="402396"/>
            <a:ext cx="1669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Split time into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733965-BD6E-D542-B48C-6AAB95AEABDA}"/>
              </a:ext>
            </a:extLst>
          </p:cNvPr>
          <p:cNvSpPr txBox="1"/>
          <p:nvPr/>
        </p:nvSpPr>
        <p:spPr>
          <a:xfrm>
            <a:off x="4761621" y="3319089"/>
            <a:ext cx="171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Split time in half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F37FBA8-7767-5345-99FC-970CA62BF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0247" y="771728"/>
            <a:ext cx="4499054" cy="31027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00306ED-32E1-024F-A23B-654748004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9313" y="3688421"/>
            <a:ext cx="4298549" cy="30206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4134B4B-B9C6-0048-AF69-5C7999B53C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265" y="818336"/>
            <a:ext cx="4241439" cy="283281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33043B7-9FBF-884E-9A0D-432DCE0F8257}"/>
              </a:ext>
            </a:extLst>
          </p:cNvPr>
          <p:cNvSpPr txBox="1"/>
          <p:nvPr/>
        </p:nvSpPr>
        <p:spPr>
          <a:xfrm>
            <a:off x="1877707" y="449004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</a:t>
            </a:r>
          </a:p>
        </p:txBody>
      </p:sp>
    </p:spTree>
    <p:extLst>
      <p:ext uri="{BB962C8B-B14F-4D97-AF65-F5344CB8AC3E}">
        <p14:creationId xmlns:p14="http://schemas.microsoft.com/office/powerpoint/2010/main" val="1194319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286</Words>
  <Application>Microsoft Macintosh PowerPoint</Application>
  <PresentationFormat>Widescreen</PresentationFormat>
  <Paragraphs>77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MVPA</vt:lpstr>
      <vt:lpstr>10 random permutations across 10 different subjects; train permuted label memory test mixed unpermuted</vt:lpstr>
      <vt:lpstr>Training MSC02, 04, 05, 10; Testing MSC01, 03, 06, 07 in a LOOCV across subs average accuracy scores</vt:lpstr>
      <vt:lpstr>Within Sub</vt:lpstr>
      <vt:lpstr>Between Sub</vt:lpstr>
      <vt:lpstr>Between Sub</vt:lpstr>
      <vt:lpstr>Between Sub</vt:lpstr>
      <vt:lpstr>Leave out 1 day(testing set) 9 days (training set)</vt:lpstr>
      <vt:lpstr>Split Time </vt:lpstr>
      <vt:lpstr>Time Split between subject </vt:lpstr>
      <vt:lpstr>Between Subject Sensitivity Accuracy Memory</vt:lpstr>
      <vt:lpstr>Between Subject Sensitivity Accuracy Mixed</vt:lpstr>
      <vt:lpstr>Between Subject Sensitivity Accuracy Motor</vt:lpstr>
      <vt:lpstr>Amount of days per test subject kept in analysis</vt:lpstr>
      <vt:lpstr>Between subject sensitivity timesplit</vt:lpstr>
      <vt:lpstr>PowerPoint Presentation</vt:lpstr>
      <vt:lpstr>PowerPoint Presentation</vt:lpstr>
      <vt:lpstr>PowerPoint Presentation</vt:lpstr>
      <vt:lpstr>What if you used all the tasks in the training and testing set </vt:lpstr>
      <vt:lpstr>Using all tasks in the training and testing set and split up rest matrices to match </vt:lpstr>
      <vt:lpstr>Feature Weights Memory</vt:lpstr>
      <vt:lpstr>PowerPoint Presentation</vt:lpstr>
      <vt:lpstr>Feature Weights Mixed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MVPA</dc:title>
  <dc:creator>alexisp</dc:creator>
  <cp:lastModifiedBy>alexisp</cp:lastModifiedBy>
  <cp:revision>32</cp:revision>
  <dcterms:created xsi:type="dcterms:W3CDTF">2020-01-15T01:34:02Z</dcterms:created>
  <dcterms:modified xsi:type="dcterms:W3CDTF">2020-03-11T17:32:44Z</dcterms:modified>
</cp:coreProperties>
</file>