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4" d="100"/>
          <a:sy n="104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33" y="2331808"/>
            <a:ext cx="4135063" cy="290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D7355-5E4D-154B-B215-17E6D034027E}"/>
              </a:ext>
            </a:extLst>
          </p:cNvPr>
          <p:cNvSpPr txBox="1"/>
          <p:nvPr/>
        </p:nvSpPr>
        <p:spPr>
          <a:xfrm>
            <a:off x="2910486" y="182880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48" y="2331808"/>
            <a:ext cx="3904532" cy="274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56AE6-C2C1-2E44-925F-96073B6A2B71}"/>
              </a:ext>
            </a:extLst>
          </p:cNvPr>
          <p:cNvSpPr txBox="1"/>
          <p:nvPr/>
        </p:nvSpPr>
        <p:spPr>
          <a:xfrm>
            <a:off x="8390238" y="182880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3" y="2570205"/>
            <a:ext cx="4440495" cy="307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8F823-184E-9949-AC9A-45B312B95C07}"/>
              </a:ext>
            </a:extLst>
          </p:cNvPr>
          <p:cNvSpPr txBox="1"/>
          <p:nvPr/>
        </p:nvSpPr>
        <p:spPr>
          <a:xfrm>
            <a:off x="2604242" y="2018523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945A-73B2-0141-BA72-86858A84940E}"/>
              </a:ext>
            </a:extLst>
          </p:cNvPr>
          <p:cNvSpPr txBox="1"/>
          <p:nvPr/>
        </p:nvSpPr>
        <p:spPr>
          <a:xfrm>
            <a:off x="8822724" y="2018523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20" y="2570205"/>
            <a:ext cx="4440496" cy="30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2631766"/>
            <a:ext cx="5330925" cy="3693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05E4B-12FB-2C4E-A091-1A8714E0D482}"/>
              </a:ext>
            </a:extLst>
          </p:cNvPr>
          <p:cNvSpPr txBox="1"/>
          <p:nvPr/>
        </p:nvSpPr>
        <p:spPr>
          <a:xfrm>
            <a:off x="2866767" y="205224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36A8-4376-9C41-A440-864E601C1E53}"/>
              </a:ext>
            </a:extLst>
          </p:cNvPr>
          <p:cNvSpPr txBox="1"/>
          <p:nvPr/>
        </p:nvSpPr>
        <p:spPr>
          <a:xfrm>
            <a:off x="8995718" y="205224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5" y="2631766"/>
            <a:ext cx="5003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time in half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9B204-16FC-424F-8430-BAE2397C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40" y="1395002"/>
            <a:ext cx="6578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in half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16</cp:revision>
  <dcterms:created xsi:type="dcterms:W3CDTF">2020-01-15T01:34:02Z</dcterms:created>
  <dcterms:modified xsi:type="dcterms:W3CDTF">2020-02-19T17:38:12Z</dcterms:modified>
</cp:coreProperties>
</file>