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12"/>
    <p:restoredTop sz="83422"/>
  </p:normalViewPr>
  <p:slideViewPr>
    <p:cSldViewPr snapToGrid="0" snapToObjects="1">
      <p:cViewPr varScale="1">
        <p:scale>
          <a:sx n="108" d="100"/>
          <a:sy n="108"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hyper alignment along the timeseries data within the subjects task. We then plug back into the model to see how well it performs. </a:t>
            </a:r>
          </a:p>
        </p:txBody>
      </p:sp>
      <p:sp>
        <p:nvSpPr>
          <p:cNvPr id="4" name="Slide Number Placeholder 3"/>
          <p:cNvSpPr>
            <a:spLocks noGrp="1"/>
          </p:cNvSpPr>
          <p:nvPr>
            <p:ph type="sldNum" sz="quarter" idx="5"/>
          </p:nvPr>
        </p:nvSpPr>
        <p:spPr/>
        <p:txBody>
          <a:bodyPr/>
          <a:lstStyle/>
          <a:p>
            <a:fld id="{7966DBB1-7F97-C344-B0D6-0799E2CF9DF0}" type="slidenum">
              <a:rPr lang="en-US" smtClean="0"/>
              <a:t>17</a:t>
            </a:fld>
            <a:endParaRPr lang="en-US"/>
          </a:p>
        </p:txBody>
      </p:sp>
    </p:spTree>
    <p:extLst>
      <p:ext uri="{BB962C8B-B14F-4D97-AF65-F5344CB8AC3E}">
        <p14:creationId xmlns:p14="http://schemas.microsoft.com/office/powerpoint/2010/main" val="207770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6/16/20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6/16/20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1868-9534-4542-821E-E8FBEFAB7B1F}"/>
              </a:ext>
            </a:extLst>
          </p:cNvPr>
          <p:cNvSpPr>
            <a:spLocks noGrp="1"/>
          </p:cNvSpPr>
          <p:nvPr>
            <p:ph type="title"/>
          </p:nvPr>
        </p:nvSpPr>
        <p:spPr/>
        <p:txBody>
          <a:bodyPr/>
          <a:lstStyle/>
          <a:p>
            <a:r>
              <a:rPr lang="en-US" dirty="0" err="1"/>
              <a:t>Hyperalignment</a:t>
            </a:r>
            <a:endParaRPr lang="en-US" dirty="0"/>
          </a:p>
        </p:txBody>
      </p:sp>
      <p:sp>
        <p:nvSpPr>
          <p:cNvPr id="3" name="Content Placeholder 2">
            <a:extLst>
              <a:ext uri="{FF2B5EF4-FFF2-40B4-BE49-F238E27FC236}">
                <a16:creationId xmlns:a16="http://schemas.microsoft.com/office/drawing/2014/main" id="{55EA0592-23F2-E64E-B75D-880BC33EE76F}"/>
              </a:ext>
            </a:extLst>
          </p:cNvPr>
          <p:cNvSpPr>
            <a:spLocks noGrp="1"/>
          </p:cNvSpPr>
          <p:nvPr>
            <p:ph idx="1"/>
          </p:nvPr>
        </p:nvSpPr>
        <p:spPr/>
        <p:txBody>
          <a:bodyPr/>
          <a:lstStyle/>
          <a:p>
            <a:r>
              <a:rPr lang="en-US" dirty="0"/>
              <a:t>Within subject within task</a:t>
            </a:r>
          </a:p>
        </p:txBody>
      </p:sp>
    </p:spTree>
    <p:extLst>
      <p:ext uri="{BB962C8B-B14F-4D97-AF65-F5344CB8AC3E}">
        <p14:creationId xmlns:p14="http://schemas.microsoft.com/office/powerpoint/2010/main" val="146374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184E-3903-284A-B2E9-672CE705752C}"/>
              </a:ext>
            </a:extLst>
          </p:cNvPr>
          <p:cNvSpPr>
            <a:spLocks noGrp="1"/>
          </p:cNvSpPr>
          <p:nvPr>
            <p:ph type="title"/>
          </p:nvPr>
        </p:nvSpPr>
        <p:spPr/>
        <p:txBody>
          <a:bodyPr/>
          <a:lstStyle/>
          <a:p>
            <a:r>
              <a:rPr lang="en-US" dirty="0"/>
              <a:t>Cross-validation</a:t>
            </a:r>
          </a:p>
        </p:txBody>
      </p:sp>
      <p:pic>
        <p:nvPicPr>
          <p:cNvPr id="6" name="Picture 5">
            <a:extLst>
              <a:ext uri="{FF2B5EF4-FFF2-40B4-BE49-F238E27FC236}">
                <a16:creationId xmlns:a16="http://schemas.microsoft.com/office/drawing/2014/main" id="{69787804-C161-B546-8720-2BF38ADE039E}"/>
              </a:ext>
            </a:extLst>
          </p:cNvPr>
          <p:cNvPicPr>
            <a:picLocks noChangeAspect="1"/>
          </p:cNvPicPr>
          <p:nvPr/>
        </p:nvPicPr>
        <p:blipFill>
          <a:blip r:embed="rId2"/>
          <a:stretch>
            <a:fillRect/>
          </a:stretch>
        </p:blipFill>
        <p:spPr>
          <a:xfrm>
            <a:off x="7635178" y="0"/>
            <a:ext cx="4387860" cy="2465197"/>
          </a:xfrm>
          <a:prstGeom prst="rect">
            <a:avLst/>
          </a:prstGeom>
        </p:spPr>
      </p:pic>
      <p:pic>
        <p:nvPicPr>
          <p:cNvPr id="4" name="Picture 3">
            <a:extLst>
              <a:ext uri="{FF2B5EF4-FFF2-40B4-BE49-F238E27FC236}">
                <a16:creationId xmlns:a16="http://schemas.microsoft.com/office/drawing/2014/main" id="{578BC3F6-6CC9-AF48-907F-09B07F50D6B7}"/>
              </a:ext>
            </a:extLst>
          </p:cNvPr>
          <p:cNvPicPr>
            <a:picLocks noChangeAspect="1"/>
          </p:cNvPicPr>
          <p:nvPr/>
        </p:nvPicPr>
        <p:blipFill>
          <a:blip r:embed="rId3"/>
          <a:stretch>
            <a:fillRect/>
          </a:stretch>
        </p:blipFill>
        <p:spPr>
          <a:xfrm>
            <a:off x="635619" y="2250775"/>
            <a:ext cx="7356398" cy="4132987"/>
          </a:xfrm>
          <a:prstGeom prst="rect">
            <a:avLst/>
          </a:prstGeom>
        </p:spPr>
      </p:pic>
    </p:spTree>
    <p:extLst>
      <p:ext uri="{BB962C8B-B14F-4D97-AF65-F5344CB8AC3E}">
        <p14:creationId xmlns:p14="http://schemas.microsoft.com/office/powerpoint/2010/main" val="330090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A37C-284F-7449-9573-DC2898CAF457}"/>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F4558B89-2EF2-524C-A485-252BD1E5140D}"/>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68374BEB-60DD-F449-A53B-731FC931615D}"/>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6828A4C0-2940-0A44-8CD0-E468F0EF01A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4735149F-6565-B540-818C-4D4214AF6A7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FF5D8ADF-E922-DE48-98E2-B53AE31A6FFD}"/>
              </a:ext>
            </a:extLst>
          </p:cNvPr>
          <p:cNvPicPr>
            <a:picLocks noChangeAspect="1"/>
          </p:cNvPicPr>
          <p:nvPr/>
        </p:nvPicPr>
        <p:blipFill>
          <a:blip r:embed="rId5"/>
          <a:stretch>
            <a:fillRect/>
          </a:stretch>
        </p:blipFill>
        <p:spPr>
          <a:xfrm>
            <a:off x="1705846" y="3492492"/>
            <a:ext cx="10374350" cy="3365508"/>
          </a:xfrm>
          <a:prstGeom prst="rect">
            <a:avLst/>
          </a:prstGeom>
        </p:spPr>
      </p:pic>
      <p:pic>
        <p:nvPicPr>
          <p:cNvPr id="9" name="Picture 8">
            <a:extLst>
              <a:ext uri="{FF2B5EF4-FFF2-40B4-BE49-F238E27FC236}">
                <a16:creationId xmlns:a16="http://schemas.microsoft.com/office/drawing/2014/main" id="{74664487-29EF-FE4B-994F-7C10C18DD9E4}"/>
              </a:ext>
            </a:extLst>
          </p:cNvPr>
          <p:cNvPicPr>
            <a:picLocks noChangeAspect="1"/>
          </p:cNvPicPr>
          <p:nvPr/>
        </p:nvPicPr>
        <p:blipFill>
          <a:blip r:embed="rId6"/>
          <a:stretch>
            <a:fillRect/>
          </a:stretch>
        </p:blipFill>
        <p:spPr>
          <a:xfrm>
            <a:off x="78059" y="1331361"/>
            <a:ext cx="6180674" cy="2005051"/>
          </a:xfrm>
          <a:prstGeom prst="rect">
            <a:avLst/>
          </a:prstGeom>
        </p:spPr>
      </p:pic>
    </p:spTree>
    <p:extLst>
      <p:ext uri="{BB962C8B-B14F-4D97-AF65-F5344CB8AC3E}">
        <p14:creationId xmlns:p14="http://schemas.microsoft.com/office/powerpoint/2010/main" val="56459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Does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BE46-6B8F-A842-9A1C-1ED4502350B9}"/>
              </a:ext>
            </a:extLst>
          </p:cNvPr>
          <p:cNvSpPr>
            <a:spLocks noGrp="1"/>
          </p:cNvSpPr>
          <p:nvPr>
            <p:ph type="title"/>
          </p:nvPr>
        </p:nvSpPr>
        <p:spPr/>
        <p:txBody>
          <a:bodyPr>
            <a:normAutofit/>
          </a:bodyPr>
          <a:lstStyle/>
          <a:p>
            <a:r>
              <a:rPr lang="en-US" sz="3200" dirty="0"/>
              <a:t>Different subject same task</a:t>
            </a:r>
          </a:p>
        </p:txBody>
      </p:sp>
      <p:pic>
        <p:nvPicPr>
          <p:cNvPr id="4" name="Picture 3">
            <a:extLst>
              <a:ext uri="{FF2B5EF4-FFF2-40B4-BE49-F238E27FC236}">
                <a16:creationId xmlns:a16="http://schemas.microsoft.com/office/drawing/2014/main" id="{1750BFF9-9672-EE4B-A1DD-AF4A5BAE418C}"/>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5" name="Picture 4">
            <a:extLst>
              <a:ext uri="{FF2B5EF4-FFF2-40B4-BE49-F238E27FC236}">
                <a16:creationId xmlns:a16="http://schemas.microsoft.com/office/drawing/2014/main" id="{4186CEFB-CAC0-AB4B-8976-B065604984D0}"/>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6" name="Picture 5">
            <a:extLst>
              <a:ext uri="{FF2B5EF4-FFF2-40B4-BE49-F238E27FC236}">
                <a16:creationId xmlns:a16="http://schemas.microsoft.com/office/drawing/2014/main" id="{56F72194-7AAE-214A-B407-DE123802B313}"/>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7" name="Picture 6">
            <a:extLst>
              <a:ext uri="{FF2B5EF4-FFF2-40B4-BE49-F238E27FC236}">
                <a16:creationId xmlns:a16="http://schemas.microsoft.com/office/drawing/2014/main" id="{46DD9E9A-48F6-774E-86DB-CEB524C7ABCF}"/>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9" name="Picture 8">
            <a:extLst>
              <a:ext uri="{FF2B5EF4-FFF2-40B4-BE49-F238E27FC236}">
                <a16:creationId xmlns:a16="http://schemas.microsoft.com/office/drawing/2014/main" id="{90BECA6C-668E-924B-813F-8136AD51B8DD}"/>
              </a:ext>
            </a:extLst>
          </p:cNvPr>
          <p:cNvPicPr>
            <a:picLocks noChangeAspect="1"/>
          </p:cNvPicPr>
          <p:nvPr/>
        </p:nvPicPr>
        <p:blipFill>
          <a:blip r:embed="rId5"/>
          <a:stretch>
            <a:fillRect/>
          </a:stretch>
        </p:blipFill>
        <p:spPr>
          <a:xfrm>
            <a:off x="4337870" y="2230246"/>
            <a:ext cx="7548357" cy="4287334"/>
          </a:xfrm>
          <a:prstGeom prst="rect">
            <a:avLst/>
          </a:prstGeom>
        </p:spPr>
      </p:pic>
      <p:pic>
        <p:nvPicPr>
          <p:cNvPr id="10" name="Picture 9">
            <a:extLst>
              <a:ext uri="{FF2B5EF4-FFF2-40B4-BE49-F238E27FC236}">
                <a16:creationId xmlns:a16="http://schemas.microsoft.com/office/drawing/2014/main" id="{1BF8F036-24C3-0F49-8443-1A78847418D9}"/>
              </a:ext>
            </a:extLst>
          </p:cNvPr>
          <p:cNvPicPr>
            <a:picLocks noChangeAspect="1"/>
          </p:cNvPicPr>
          <p:nvPr/>
        </p:nvPicPr>
        <p:blipFill>
          <a:blip r:embed="rId6"/>
          <a:stretch>
            <a:fillRect/>
          </a:stretch>
        </p:blipFill>
        <p:spPr>
          <a:xfrm>
            <a:off x="0" y="1400810"/>
            <a:ext cx="4136249" cy="2349317"/>
          </a:xfrm>
          <a:prstGeom prst="rect">
            <a:avLst/>
          </a:prstGeom>
        </p:spPr>
      </p:pic>
    </p:spTree>
    <p:extLst>
      <p:ext uri="{BB962C8B-B14F-4D97-AF65-F5344CB8AC3E}">
        <p14:creationId xmlns:p14="http://schemas.microsoft.com/office/powerpoint/2010/main" val="133166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5183-A0C3-BB43-B3FD-340076DF896C}"/>
              </a:ext>
            </a:extLst>
          </p:cNvPr>
          <p:cNvSpPr>
            <a:spLocks noGrp="1"/>
          </p:cNvSpPr>
          <p:nvPr>
            <p:ph type="title"/>
          </p:nvPr>
        </p:nvSpPr>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6D780AE2-B2B3-274B-8381-20531A0FC8D6}"/>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FB689305-D828-E045-97A3-3286C59DE3B6}"/>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6" name="Picture 5">
            <a:extLst>
              <a:ext uri="{FF2B5EF4-FFF2-40B4-BE49-F238E27FC236}">
                <a16:creationId xmlns:a16="http://schemas.microsoft.com/office/drawing/2014/main" id="{D1748AB1-F88F-7846-9E88-3C8CF37F1608}"/>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7" name="Picture 6">
            <a:extLst>
              <a:ext uri="{FF2B5EF4-FFF2-40B4-BE49-F238E27FC236}">
                <a16:creationId xmlns:a16="http://schemas.microsoft.com/office/drawing/2014/main" id="{2C9E6978-A7F9-ED49-904B-5EC8425C48B3}"/>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9" name="Picture 8">
            <a:extLst>
              <a:ext uri="{FF2B5EF4-FFF2-40B4-BE49-F238E27FC236}">
                <a16:creationId xmlns:a16="http://schemas.microsoft.com/office/drawing/2014/main" id="{94D98806-FDF9-1840-9D3F-C7896191005F}"/>
              </a:ext>
            </a:extLst>
          </p:cNvPr>
          <p:cNvPicPr>
            <a:picLocks noChangeAspect="1"/>
          </p:cNvPicPr>
          <p:nvPr/>
        </p:nvPicPr>
        <p:blipFill>
          <a:blip r:embed="rId6"/>
          <a:stretch>
            <a:fillRect/>
          </a:stretch>
        </p:blipFill>
        <p:spPr>
          <a:xfrm>
            <a:off x="5263376" y="3235548"/>
            <a:ext cx="6928624" cy="3622451"/>
          </a:xfrm>
          <a:prstGeom prst="rect">
            <a:avLst/>
          </a:prstGeom>
        </p:spPr>
      </p:pic>
      <p:pic>
        <p:nvPicPr>
          <p:cNvPr id="10" name="Picture 9">
            <a:extLst>
              <a:ext uri="{FF2B5EF4-FFF2-40B4-BE49-F238E27FC236}">
                <a16:creationId xmlns:a16="http://schemas.microsoft.com/office/drawing/2014/main" id="{88757AE1-94C5-8347-9371-69A514E3D6AC}"/>
              </a:ext>
            </a:extLst>
          </p:cNvPr>
          <p:cNvPicPr>
            <a:picLocks noChangeAspect="1"/>
          </p:cNvPicPr>
          <p:nvPr/>
        </p:nvPicPr>
        <p:blipFill>
          <a:blip r:embed="rId7"/>
          <a:stretch>
            <a:fillRect/>
          </a:stretch>
        </p:blipFill>
        <p:spPr>
          <a:xfrm>
            <a:off x="-4990" y="1387370"/>
            <a:ext cx="6100990" cy="1979201"/>
          </a:xfrm>
          <a:prstGeom prst="rect">
            <a:avLst/>
          </a:prstGeom>
        </p:spPr>
      </p:pic>
    </p:spTree>
    <p:extLst>
      <p:ext uri="{BB962C8B-B14F-4D97-AF65-F5344CB8AC3E}">
        <p14:creationId xmlns:p14="http://schemas.microsoft.com/office/powerpoint/2010/main" val="203454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603</Words>
  <Application>Microsoft Macintosh PowerPoint</Application>
  <PresentationFormat>Widescreen</PresentationFormat>
  <Paragraphs>79</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Machine learning approaches to understand individual differences in functional connectivity</vt:lpstr>
      <vt:lpstr>Does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Hyperalignment</vt:lpstr>
      <vt:lpstr>Cross-validation</vt:lpstr>
      <vt:lpstr>Same Subject, Between Task</vt:lpstr>
      <vt:lpstr>Different subject same task</vt:lpstr>
      <vt:lpstr>Different subject, different task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54</cp:revision>
  <dcterms:created xsi:type="dcterms:W3CDTF">2020-05-19T15:01:07Z</dcterms:created>
  <dcterms:modified xsi:type="dcterms:W3CDTF">2020-06-16T16:37:28Z</dcterms:modified>
</cp:coreProperties>
</file>