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55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966"/>
  </p:normalViewPr>
  <p:slideViewPr>
    <p:cSldViewPr snapToGrid="0" snapToObjects="1">
      <p:cViewPr varScale="1">
        <p:scale>
          <a:sx n="68" d="100"/>
          <a:sy n="68" d="100"/>
        </p:scale>
        <p:origin x="26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08740"/>
            <a:ext cx="10363200" cy="57622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3252"/>
            <a:ext cx="9144000" cy="399605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81202"/>
            <a:ext cx="2628900" cy="14026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81202"/>
            <a:ext cx="7734300" cy="14026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26330"/>
            <a:ext cx="10515600" cy="68848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76333"/>
            <a:ext cx="10515600" cy="362059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406011"/>
            <a:ext cx="5181600" cy="10501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1206"/>
            <a:ext cx="10515600" cy="319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57362"/>
            <a:ext cx="5157787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45813"/>
            <a:ext cx="5157787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57362"/>
            <a:ext cx="5183188" cy="19884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45813"/>
            <a:ext cx="5183188" cy="8892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83081"/>
            <a:ext cx="6172200" cy="117621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418"/>
            <a:ext cx="3932237" cy="3861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83081"/>
            <a:ext cx="6172200" cy="117621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5383"/>
            <a:ext cx="3932237" cy="919898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81206"/>
            <a:ext cx="10515600" cy="319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06011"/>
            <a:ext cx="10515600" cy="1050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6FF8-6698-2D4C-A6FB-723933382C5D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340584"/>
            <a:ext cx="41148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340584"/>
            <a:ext cx="2743200" cy="881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68E3-8500-5D41-B8DB-EB1DD4DF0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F4F22CC-8F61-0C4D-B566-00EC8DB7A9C2}"/>
              </a:ext>
            </a:extLst>
          </p:cNvPr>
          <p:cNvGrpSpPr/>
          <p:nvPr/>
        </p:nvGrpSpPr>
        <p:grpSpPr>
          <a:xfrm>
            <a:off x="4357664" y="1824058"/>
            <a:ext cx="3992698" cy="3212705"/>
            <a:chOff x="52950" y="1828421"/>
            <a:chExt cx="3992698" cy="321270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181AA92-831C-3343-8F3A-03CE0E823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94F6F8-4675-F345-AE70-C470759C0F68}"/>
                </a:ext>
              </a:extLst>
            </p:cNvPr>
            <p:cNvSpPr txBox="1"/>
            <p:nvPr/>
          </p:nvSpPr>
          <p:spPr>
            <a:xfrm>
              <a:off x="52950" y="2910137"/>
              <a:ext cx="82487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/>
                <a:t>All Tasks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88D740-160F-134A-BCBA-9865B9A2C8F0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21F5C0-CF21-0E47-9F88-D8E6B74FFB88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ADD284-9A4E-0645-A57D-DA13803027BB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DAB6-33CA-1842-9B29-9136FD2D9431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AE4441-F4E8-C340-84D8-9F49B21E9422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541200-2D5E-E54D-BA6B-F3028F7ECC9B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648BF2-8DA8-A443-B6AA-5BCC7DF56100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687136-3638-A043-AE97-5CD5105C8665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2F294C-34AB-6345-BC97-D8BAFBD7197B}"/>
              </a:ext>
            </a:extLst>
          </p:cNvPr>
          <p:cNvGrpSpPr/>
          <p:nvPr/>
        </p:nvGrpSpPr>
        <p:grpSpPr>
          <a:xfrm>
            <a:off x="8481313" y="1824057"/>
            <a:ext cx="2841385" cy="3212705"/>
            <a:chOff x="4096623" y="1861145"/>
            <a:chExt cx="2841385" cy="32127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43F4E4-7632-2646-9467-AEC9E4A1EED7}"/>
                </a:ext>
              </a:extLst>
            </p:cNvPr>
            <p:cNvSpPr/>
            <p:nvPr/>
          </p:nvSpPr>
          <p:spPr>
            <a:xfrm>
              <a:off x="4096623" y="1861145"/>
              <a:ext cx="28413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97AC414-CDDB-2D48-B700-BEEC96DE4F7A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CE16C9C-DF0F-D444-9B5F-40808AC92D7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7030E1A-DB95-E444-B134-5D585F08DA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9FAA5EB-9A97-E147-86E7-35C0EE90AAFC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80EA7A3-B316-964E-89DA-7D98F1940715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F89206-AF00-1E4D-94D3-1D90439B4F88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0ACFC5-F5A2-6C4C-A02C-D56E18737D32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63CDE-B9D7-934F-89AB-C93F20ECA694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9DA12F0-3B8F-1949-B19C-CEEF76C3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7071A2E-45B7-6544-A4EE-D1DB3FF05A56}"/>
              </a:ext>
            </a:extLst>
          </p:cNvPr>
          <p:cNvGrpSpPr/>
          <p:nvPr/>
        </p:nvGrpSpPr>
        <p:grpSpPr>
          <a:xfrm>
            <a:off x="4427873" y="5169544"/>
            <a:ext cx="3943826" cy="3212705"/>
            <a:chOff x="101822" y="1828421"/>
            <a:chExt cx="3943826" cy="321270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0A59F33-2A12-2746-9DD5-704A8BA36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C7C1EE5-8C21-A149-AEA8-AE0F252D5DFD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8F45C8-29E8-E446-B8B5-E4F1C8641345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62EE6-B88B-4F47-B11A-0CE03F756E49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FB9F2F-9888-BB42-AD21-427702718A06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03CDB6-4F53-9040-B4E0-7AFB21FE1684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9E2E5F-4B66-0043-ABE8-257EEDF99E1B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8872E11-6506-EE43-9E95-C1CEB1B0D1D5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F7B54BC-395F-8B4F-AC57-CE13C748FBF2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FD1BD6-D278-3543-ACAA-FE98672CEDD2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3D35EB-92E9-2C43-85DA-25BC80BDE852}"/>
              </a:ext>
            </a:extLst>
          </p:cNvPr>
          <p:cNvGrpSpPr/>
          <p:nvPr/>
        </p:nvGrpSpPr>
        <p:grpSpPr>
          <a:xfrm>
            <a:off x="8505821" y="5160079"/>
            <a:ext cx="2841385" cy="3204373"/>
            <a:chOff x="4096623" y="1836753"/>
            <a:chExt cx="2841385" cy="32043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1DF2AC-05C2-D442-B108-7C9CEACDE59D}"/>
                </a:ext>
              </a:extLst>
            </p:cNvPr>
            <p:cNvSpPr/>
            <p:nvPr/>
          </p:nvSpPr>
          <p:spPr>
            <a:xfrm>
              <a:off x="4096623" y="1836753"/>
              <a:ext cx="2841385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999EA9A-6CB1-B342-83FF-4C62D4CA200E}"/>
                </a:ext>
              </a:extLst>
            </p:cNvPr>
            <p:cNvGrpSpPr/>
            <p:nvPr/>
          </p:nvGrpSpPr>
          <p:grpSpPr>
            <a:xfrm>
              <a:off x="4287352" y="2421842"/>
              <a:ext cx="940415" cy="2198813"/>
              <a:chOff x="4276842" y="2421842"/>
              <a:chExt cx="940415" cy="21988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F73FD71-493C-F145-9DE7-E2F7EFAAD8EC}"/>
                  </a:ext>
                </a:extLst>
              </p:cNvPr>
              <p:cNvGrpSpPr/>
              <p:nvPr/>
            </p:nvGrpSpPr>
            <p:grpSpPr>
              <a:xfrm>
                <a:off x="4276842" y="2699364"/>
                <a:ext cx="927648" cy="1910779"/>
                <a:chOff x="4245312" y="2699364"/>
                <a:chExt cx="927648" cy="191077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426C38C-6F87-064B-A4F7-B5C6E7C12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431" t="-2" r="12089" b="64747"/>
                <a:stretch/>
              </p:blipFill>
              <p:spPr>
                <a:xfrm>
                  <a:off x="4245312" y="2699364"/>
                  <a:ext cx="927648" cy="1908619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FF33AB6-9393-FF4D-A5CA-5D252732B23D}"/>
                    </a:ext>
                  </a:extLst>
                </p:cNvPr>
                <p:cNvSpPr txBox="1"/>
                <p:nvPr/>
              </p:nvSpPr>
              <p:spPr>
                <a:xfrm>
                  <a:off x="4414337" y="4402394"/>
                  <a:ext cx="631794" cy="20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/>
                    <a:t>Session 10</a:t>
                  </a: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A5DCAD8-01E7-6B4E-A8CF-3F4AD2F26E27}"/>
                  </a:ext>
                </a:extLst>
              </p:cNvPr>
              <p:cNvSpPr/>
              <p:nvPr/>
            </p:nvSpPr>
            <p:spPr>
              <a:xfrm>
                <a:off x="4316973" y="2421842"/>
                <a:ext cx="900284" cy="21988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77699D-C189-8A46-B005-FF79E3BB3CFE}"/>
                </a:ext>
              </a:extLst>
            </p:cNvPr>
            <p:cNvSpPr txBox="1"/>
            <p:nvPr/>
          </p:nvSpPr>
          <p:spPr>
            <a:xfrm>
              <a:off x="4368577" y="2459771"/>
              <a:ext cx="775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406A11-4C88-D34D-8AC9-8CF074B08167}"/>
                </a:ext>
              </a:extLst>
            </p:cNvPr>
            <p:cNvSpPr txBox="1"/>
            <p:nvPr/>
          </p:nvSpPr>
          <p:spPr>
            <a:xfrm>
              <a:off x="4467287" y="1869309"/>
              <a:ext cx="2108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Test Across People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BFD1EB-45A5-6C4B-96A7-6A05D6CFD5B7}"/>
                </a:ext>
              </a:extLst>
            </p:cNvPr>
            <p:cNvSpPr txBox="1"/>
            <p:nvPr/>
          </p:nvSpPr>
          <p:spPr>
            <a:xfrm>
              <a:off x="5824470" y="2459771"/>
              <a:ext cx="71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MSC02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E5E8CA4-C83B-F543-AEE2-3B96F7D53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916" t="-2" r="12672" b="67934"/>
            <a:stretch/>
          </p:blipFill>
          <p:spPr>
            <a:xfrm>
              <a:off x="5754355" y="2714940"/>
              <a:ext cx="785890" cy="173736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EA9DAC8-8EF4-B440-B98F-F24F12D02FAA}"/>
              </a:ext>
            </a:extLst>
          </p:cNvPr>
          <p:cNvGrpSpPr/>
          <p:nvPr/>
        </p:nvGrpSpPr>
        <p:grpSpPr>
          <a:xfrm>
            <a:off x="4427873" y="8495787"/>
            <a:ext cx="3943826" cy="3212705"/>
            <a:chOff x="101822" y="1828421"/>
            <a:chExt cx="3943826" cy="321270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D907DAE-C553-C148-9558-65102E1A0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185" r="49984" b="29388"/>
            <a:stretch/>
          </p:blipFill>
          <p:spPr>
            <a:xfrm>
              <a:off x="685906" y="2501108"/>
              <a:ext cx="3359742" cy="21401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85C00D-EB8F-F548-9B0D-5283C56119D7}"/>
                </a:ext>
              </a:extLst>
            </p:cNvPr>
            <p:cNvSpPr txBox="1"/>
            <p:nvPr/>
          </p:nvSpPr>
          <p:spPr>
            <a:xfrm>
              <a:off x="120062" y="2910137"/>
              <a:ext cx="62728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6AAD2B6-2F95-2D4B-A775-F60FB2AC2262}"/>
                </a:ext>
              </a:extLst>
            </p:cNvPr>
            <p:cNvSpPr txBox="1"/>
            <p:nvPr/>
          </p:nvSpPr>
          <p:spPr>
            <a:xfrm>
              <a:off x="170732" y="3825591"/>
              <a:ext cx="57661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Rest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DB4ABA-9130-734E-8D7B-F3FD66C5C56C}"/>
                </a:ext>
              </a:extLst>
            </p:cNvPr>
            <p:cNvSpPr txBox="1"/>
            <p:nvPr/>
          </p:nvSpPr>
          <p:spPr>
            <a:xfrm>
              <a:off x="765215" y="2467466"/>
              <a:ext cx="77513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MSC01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10949A-8B30-344C-AC3D-EC68D8BC00F8}"/>
                </a:ext>
              </a:extLst>
            </p:cNvPr>
            <p:cNvSpPr txBox="1"/>
            <p:nvPr/>
          </p:nvSpPr>
          <p:spPr>
            <a:xfrm>
              <a:off x="801030" y="4392066"/>
              <a:ext cx="62930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492C3DF-E620-AF42-AA70-4EFE0822F1B6}"/>
                </a:ext>
              </a:extLst>
            </p:cNvPr>
            <p:cNvSpPr txBox="1"/>
            <p:nvPr/>
          </p:nvSpPr>
          <p:spPr>
            <a:xfrm>
              <a:off x="1639762" y="4431834"/>
              <a:ext cx="59162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0BF58E-4587-124B-AED9-D3D2054A9A8D}"/>
                </a:ext>
              </a:extLst>
            </p:cNvPr>
            <p:cNvSpPr txBox="1"/>
            <p:nvPr/>
          </p:nvSpPr>
          <p:spPr>
            <a:xfrm>
              <a:off x="2548437" y="4362989"/>
              <a:ext cx="42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.…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A9C255D-BB6B-8147-B3DD-CF5F0E32778F}"/>
                </a:ext>
              </a:extLst>
            </p:cNvPr>
            <p:cNvSpPr txBox="1"/>
            <p:nvPr/>
          </p:nvSpPr>
          <p:spPr>
            <a:xfrm>
              <a:off x="3334218" y="4431834"/>
              <a:ext cx="63179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/>
                <a:t>Session 9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A0B75B-E7D4-384A-9388-96290A53A0CF}"/>
                </a:ext>
              </a:extLst>
            </p:cNvPr>
            <p:cNvSpPr/>
            <p:nvPr/>
          </p:nvSpPr>
          <p:spPr>
            <a:xfrm>
              <a:off x="101822" y="1828421"/>
              <a:ext cx="3925585" cy="32127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AB29C8-7CF8-F54B-97C0-82CF81A13EFE}"/>
                </a:ext>
              </a:extLst>
            </p:cNvPr>
            <p:cNvSpPr txBox="1"/>
            <p:nvPr/>
          </p:nvSpPr>
          <p:spPr>
            <a:xfrm>
              <a:off x="1559668" y="1867520"/>
              <a:ext cx="100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/>
                <a:t>Training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2A278A4-C4B9-1F40-8B32-183E0C433F82}"/>
              </a:ext>
            </a:extLst>
          </p:cNvPr>
          <p:cNvGrpSpPr/>
          <p:nvPr/>
        </p:nvGrpSpPr>
        <p:grpSpPr>
          <a:xfrm>
            <a:off x="8498023" y="8505264"/>
            <a:ext cx="2841385" cy="3203227"/>
            <a:chOff x="4096623" y="1804908"/>
            <a:chExt cx="2841385" cy="320322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FD95928-E36A-8142-8604-4A474928B458}"/>
                </a:ext>
              </a:extLst>
            </p:cNvPr>
            <p:cNvGrpSpPr/>
            <p:nvPr/>
          </p:nvGrpSpPr>
          <p:grpSpPr>
            <a:xfrm>
              <a:off x="4096623" y="1804908"/>
              <a:ext cx="2841385" cy="3203227"/>
              <a:chOff x="4096623" y="1804908"/>
              <a:chExt cx="2841385" cy="320322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6A95C8-24DA-304D-9D15-C02F9FBE049D}"/>
                  </a:ext>
                </a:extLst>
              </p:cNvPr>
              <p:cNvSpPr/>
              <p:nvPr/>
            </p:nvSpPr>
            <p:spPr>
              <a:xfrm>
                <a:off x="4096623" y="1804908"/>
                <a:ext cx="2841385" cy="3203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245BECB-95B0-2644-8ADB-F5D391D1EE94}"/>
                  </a:ext>
                </a:extLst>
              </p:cNvPr>
              <p:cNvGrpSpPr/>
              <p:nvPr/>
            </p:nvGrpSpPr>
            <p:grpSpPr>
              <a:xfrm>
                <a:off x="4287352" y="2421842"/>
                <a:ext cx="940415" cy="2198813"/>
                <a:chOff x="4276842" y="2421842"/>
                <a:chExt cx="940415" cy="2198813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0371C1C-C52D-844C-8B08-66697EE01518}"/>
                    </a:ext>
                  </a:extLst>
                </p:cNvPr>
                <p:cNvGrpSpPr/>
                <p:nvPr/>
              </p:nvGrpSpPr>
              <p:grpSpPr>
                <a:xfrm>
                  <a:off x="4276842" y="2699364"/>
                  <a:ext cx="927648" cy="1910779"/>
                  <a:chOff x="4245312" y="2699364"/>
                  <a:chExt cx="927648" cy="1910779"/>
                </a:xfrm>
              </p:grpSpPr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D66B7766-2D71-3F48-9D15-4DEB1EAE7F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4431" t="-2" r="12089" b="64747"/>
                  <a:stretch/>
                </p:blipFill>
                <p:spPr>
                  <a:xfrm>
                    <a:off x="4245312" y="2699364"/>
                    <a:ext cx="927648" cy="1908619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5BD6EF2-E8B3-2A4D-8183-6713F47C91C1}"/>
                      </a:ext>
                    </a:extLst>
                  </p:cNvPr>
                  <p:cNvSpPr txBox="1"/>
                  <p:nvPr/>
                </p:nvSpPr>
                <p:spPr>
                  <a:xfrm>
                    <a:off x="4414337" y="4402394"/>
                    <a:ext cx="631794" cy="207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50" dirty="0"/>
                      <a:t>Session 10</a:t>
                    </a: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E9AFE85-530F-DD43-A230-18EC53B8EAC4}"/>
                    </a:ext>
                  </a:extLst>
                </p:cNvPr>
                <p:cNvSpPr/>
                <p:nvPr/>
              </p:nvSpPr>
              <p:spPr>
                <a:xfrm>
                  <a:off x="4316973" y="2421842"/>
                  <a:ext cx="900284" cy="219881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E5164F5-DCFB-5E46-9AF8-366986C908E1}"/>
                  </a:ext>
                </a:extLst>
              </p:cNvPr>
              <p:cNvSpPr txBox="1"/>
              <p:nvPr/>
            </p:nvSpPr>
            <p:spPr>
              <a:xfrm>
                <a:off x="4368577" y="2459771"/>
                <a:ext cx="775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Test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C92F72-9492-434D-A308-AC4063CFB0FD}"/>
                  </a:ext>
                </a:extLst>
              </p:cNvPr>
              <p:cNvSpPr txBox="1"/>
              <p:nvPr/>
            </p:nvSpPr>
            <p:spPr>
              <a:xfrm>
                <a:off x="4661357" y="1840642"/>
                <a:ext cx="1842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/>
                  <a:t>Test Across Task</a:t>
                </a:r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5E47063-E326-7846-9003-18F11340EC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5916" t="-2" r="12672" b="67934"/>
              <a:stretch/>
            </p:blipFill>
            <p:spPr>
              <a:xfrm>
                <a:off x="5754355" y="2714940"/>
                <a:ext cx="785890" cy="1737360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DF8BBBA-6C40-1048-BC48-A04C77D97943}"/>
                </a:ext>
              </a:extLst>
            </p:cNvPr>
            <p:cNvSpPr txBox="1"/>
            <p:nvPr/>
          </p:nvSpPr>
          <p:spPr>
            <a:xfrm>
              <a:off x="5830462" y="2425937"/>
              <a:ext cx="775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</a:rPr>
                <a:t>Task B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F16FA8B-05E7-F147-9025-A63440F343BB}"/>
              </a:ext>
            </a:extLst>
          </p:cNvPr>
          <p:cNvGrpSpPr/>
          <p:nvPr/>
        </p:nvGrpSpPr>
        <p:grpSpPr>
          <a:xfrm>
            <a:off x="179515" y="1836753"/>
            <a:ext cx="4091013" cy="3410222"/>
            <a:chOff x="424118" y="1836753"/>
            <a:chExt cx="4091013" cy="34102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6D409C-F263-774E-BCA2-5C71D738FD30}"/>
                </a:ext>
              </a:extLst>
            </p:cNvPr>
            <p:cNvSpPr/>
            <p:nvPr/>
          </p:nvSpPr>
          <p:spPr>
            <a:xfrm>
              <a:off x="424118" y="1836753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D3D9D5-1DF3-754A-8E31-649783B92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805" y="2508435"/>
              <a:ext cx="1636852" cy="2738540"/>
              <a:chOff x="1279021" y="2800444"/>
              <a:chExt cx="1827620" cy="2968122"/>
            </a:xfrm>
          </p:grpSpPr>
          <p:pic>
            <p:nvPicPr>
              <p:cNvPr id="118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6F570A7A-BEEF-934D-B95C-40E0E82892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79021" y="3191816"/>
                <a:ext cx="1682018" cy="257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473E81-A95F-254E-A8D8-E19E977C9328}"/>
                  </a:ext>
                </a:extLst>
              </p:cNvPr>
              <p:cNvSpPr txBox="1"/>
              <p:nvPr/>
            </p:nvSpPr>
            <p:spPr>
              <a:xfrm>
                <a:off x="1309372" y="2800444"/>
                <a:ext cx="1797269" cy="36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8471B7-93DE-DD43-B022-57B6CEECF1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0009" y="2503362"/>
              <a:ext cx="1551164" cy="2500801"/>
              <a:chOff x="6159164" y="2688153"/>
              <a:chExt cx="1797269" cy="2670406"/>
            </a:xfrm>
          </p:grpSpPr>
          <p:pic>
            <p:nvPicPr>
              <p:cNvPr id="122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0E46419F-8093-334E-9F26-558F184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90114" y="3043348"/>
                <a:ext cx="1460396" cy="2315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3194BD-9761-BB41-A445-7E0CD62FBB80}"/>
                  </a:ext>
                </a:extLst>
              </p:cNvPr>
              <p:cNvSpPr txBox="1"/>
              <p:nvPr/>
            </p:nvSpPr>
            <p:spPr>
              <a:xfrm>
                <a:off x="6159164" y="2688153"/>
                <a:ext cx="1797269" cy="366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28BF2FB-1CF3-824E-8D6A-8AD87A748C32}"/>
              </a:ext>
            </a:extLst>
          </p:cNvPr>
          <p:cNvGrpSpPr/>
          <p:nvPr/>
        </p:nvGrpSpPr>
        <p:grpSpPr>
          <a:xfrm>
            <a:off x="128155" y="8822964"/>
            <a:ext cx="4036089" cy="3210715"/>
            <a:chOff x="353339" y="8852336"/>
            <a:chExt cx="4036089" cy="321071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92C75C9-E9AB-C841-9A48-642740CF3217}"/>
                </a:ext>
              </a:extLst>
            </p:cNvPr>
            <p:cNvGrpSpPr/>
            <p:nvPr/>
          </p:nvGrpSpPr>
          <p:grpSpPr>
            <a:xfrm>
              <a:off x="353339" y="8877578"/>
              <a:ext cx="1894153" cy="3185473"/>
              <a:chOff x="1259017" y="2359987"/>
              <a:chExt cx="1894153" cy="3185473"/>
            </a:xfrm>
          </p:grpSpPr>
          <p:pic>
            <p:nvPicPr>
              <p:cNvPr id="126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F1EF3A4A-89C9-9241-A930-F063EED4D7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59017" y="2976628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2B34303-CC1A-464F-BD9E-5B7317C8FD35}"/>
                  </a:ext>
                </a:extLst>
              </p:cNvPr>
              <p:cNvSpPr txBox="1"/>
              <p:nvPr/>
            </p:nvSpPr>
            <p:spPr>
              <a:xfrm>
                <a:off x="1355901" y="2359987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9FBFAC7-1CC9-204D-B5D3-34D0BDBACC6A}"/>
                </a:ext>
              </a:extLst>
            </p:cNvPr>
            <p:cNvGrpSpPr/>
            <p:nvPr/>
          </p:nvGrpSpPr>
          <p:grpSpPr>
            <a:xfrm>
              <a:off x="2492976" y="8852336"/>
              <a:ext cx="1896452" cy="3180782"/>
              <a:chOff x="1237140" y="2334745"/>
              <a:chExt cx="1896452" cy="3180782"/>
            </a:xfrm>
          </p:grpSpPr>
          <p:pic>
            <p:nvPicPr>
              <p:cNvPr id="129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50C2797F-DE33-CC4C-99F5-C3F8FBDAC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237140" y="2946695"/>
                <a:ext cx="1676849" cy="2568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0850A6B-5FF7-9F4E-A5BB-F9F4CCF645A8}"/>
                  </a:ext>
                </a:extLst>
              </p:cNvPr>
              <p:cNvSpPr txBox="1"/>
              <p:nvPr/>
            </p:nvSpPr>
            <p:spPr>
              <a:xfrm>
                <a:off x="1336323" y="2334745"/>
                <a:ext cx="17972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B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66DD72-1BE6-374C-A026-EC6A15B07067}"/>
              </a:ext>
            </a:extLst>
          </p:cNvPr>
          <p:cNvGrpSpPr/>
          <p:nvPr/>
        </p:nvGrpSpPr>
        <p:grpSpPr>
          <a:xfrm>
            <a:off x="184497" y="5153502"/>
            <a:ext cx="4091013" cy="3483660"/>
            <a:chOff x="435686" y="5153502"/>
            <a:chExt cx="4091013" cy="34836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4B20E6E-E084-8240-8832-B1D063B37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396" y="5600075"/>
              <a:ext cx="1742162" cy="3037087"/>
              <a:chOff x="1309641" y="2553229"/>
              <a:chExt cx="1855504" cy="3139905"/>
            </a:xfrm>
          </p:grpSpPr>
          <p:pic>
            <p:nvPicPr>
              <p:cNvPr id="134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E1A8852C-B049-DE40-85D1-1D4FB4291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721" b="25589"/>
              <a:stretch/>
            </p:blipFill>
            <p:spPr bwMode="auto">
              <a:xfrm>
                <a:off x="1309641" y="3182861"/>
                <a:ext cx="1638623" cy="251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6798DE-6BE4-4A4F-80EF-4674E01B5FA1}"/>
                  </a:ext>
                </a:extLst>
              </p:cNvPr>
              <p:cNvSpPr txBox="1"/>
              <p:nvPr/>
            </p:nvSpPr>
            <p:spPr>
              <a:xfrm>
                <a:off x="1367876" y="2553229"/>
                <a:ext cx="1797269" cy="76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0FA99B9-9D3B-4144-B375-50B36E375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18164" y="5545273"/>
              <a:ext cx="1645920" cy="2783188"/>
              <a:chOff x="6118418" y="2322184"/>
              <a:chExt cx="1797269" cy="2800851"/>
            </a:xfrm>
          </p:grpSpPr>
          <p:pic>
            <p:nvPicPr>
              <p:cNvPr id="137" name="Picture 2" descr="https://lh6.googleusercontent.com/DuXYwIKwLy2KJzBSpPXxgqQoZ7B-vpsVSuRCW7ZhW76TmjVYNy2yyQ89dt5Z5a_d8-yPZT9xU8N4DNjewP7ACYL-Ym72rVuCL1Jwq0_xC8_3vN9bxXvt7wuDYT4CYTCJ6WyruMvEvDk">
                <a:extLst>
                  <a:ext uri="{FF2B5EF4-FFF2-40B4-BE49-F238E27FC236}">
                    <a16:creationId xmlns:a16="http://schemas.microsoft.com/office/drawing/2014/main" id="{7A28B338-EE30-DE43-8691-D7DC53B6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45" r="47341" b="34338"/>
              <a:stretch/>
            </p:blipFill>
            <p:spPr bwMode="auto">
              <a:xfrm>
                <a:off x="6277673" y="2871248"/>
                <a:ext cx="1420389" cy="2251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34D2E15-AF4C-5240-9D23-A541357BF419}"/>
                  </a:ext>
                </a:extLst>
              </p:cNvPr>
              <p:cNvSpPr txBox="1"/>
              <p:nvPr/>
            </p:nvSpPr>
            <p:spPr>
              <a:xfrm>
                <a:off x="6118418" y="2322184"/>
                <a:ext cx="1797269" cy="78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</a:p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 A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0E46AA-5003-2A4E-9C52-27FFC8F8850E}"/>
                </a:ext>
              </a:extLst>
            </p:cNvPr>
            <p:cNvSpPr/>
            <p:nvPr/>
          </p:nvSpPr>
          <p:spPr>
            <a:xfrm>
              <a:off x="435686" y="5153502"/>
              <a:ext cx="4091013" cy="32043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1919A2-A76A-3541-92CF-8773E351AEB9}"/>
              </a:ext>
            </a:extLst>
          </p:cNvPr>
          <p:cNvSpPr/>
          <p:nvPr/>
        </p:nvSpPr>
        <p:spPr>
          <a:xfrm>
            <a:off x="192295" y="8498786"/>
            <a:ext cx="4091013" cy="32426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2212E-06AB-D541-BC75-5D3A6D0014A9}"/>
              </a:ext>
            </a:extLst>
          </p:cNvPr>
          <p:cNvSpPr txBox="1"/>
          <p:nvPr/>
        </p:nvSpPr>
        <p:spPr>
          <a:xfrm>
            <a:off x="1671824" y="18631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All Task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2654E-6CDF-8142-B8C2-D070AFEF3C34}"/>
              </a:ext>
            </a:extLst>
          </p:cNvPr>
          <p:cNvSpPr txBox="1"/>
          <p:nvPr/>
        </p:nvSpPr>
        <p:spPr>
          <a:xfrm>
            <a:off x="1596667" y="519263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Split Task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FFB274C-47E0-C642-979C-B742C626ABBE}"/>
              </a:ext>
            </a:extLst>
          </p:cNvPr>
          <p:cNvSpPr txBox="1"/>
          <p:nvPr/>
        </p:nvSpPr>
        <p:spPr>
          <a:xfrm>
            <a:off x="1322969" y="8450999"/>
            <a:ext cx="159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Across Task</a:t>
            </a:r>
          </a:p>
        </p:txBody>
      </p:sp>
    </p:spTree>
    <p:extLst>
      <p:ext uri="{BB962C8B-B14F-4D97-AF65-F5344CB8AC3E}">
        <p14:creationId xmlns:p14="http://schemas.microsoft.com/office/powerpoint/2010/main" val="2745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78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2021-04-20T19:17:15Z</dcterms:created>
  <dcterms:modified xsi:type="dcterms:W3CDTF">2021-04-20T21:27:02Z</dcterms:modified>
</cp:coreProperties>
</file>