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BDAF5-B1FC-0148-9D51-0FF45418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49" y="1325563"/>
            <a:ext cx="7023306" cy="4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AEE5B-A17F-EA4C-8992-2E726329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78" y="1150705"/>
            <a:ext cx="7095492" cy="49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CCF8C-3754-7646-B245-D7D1931D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989" y="1577493"/>
            <a:ext cx="7245137" cy="50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time in half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9B204-16FC-424F-8430-BAE2397C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40" y="1395002"/>
            <a:ext cx="6578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82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in half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Microsoft Office User</cp:lastModifiedBy>
  <cp:revision>15</cp:revision>
  <dcterms:created xsi:type="dcterms:W3CDTF">2020-01-15T01:34:02Z</dcterms:created>
  <dcterms:modified xsi:type="dcterms:W3CDTF">2020-02-12T21:44:31Z</dcterms:modified>
</cp:coreProperties>
</file>