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2192000" cy="165512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9"/>
    <p:restoredTop sz="96966"/>
  </p:normalViewPr>
  <p:slideViewPr>
    <p:cSldViewPr snapToGrid="0" snapToObjects="1">
      <p:cViewPr>
        <p:scale>
          <a:sx n="100" d="100"/>
          <a:sy n="100" d="100"/>
        </p:scale>
        <p:origin x="1368" y="-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708740"/>
            <a:ext cx="10363200" cy="576229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693252"/>
            <a:ext cx="9144000" cy="399605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6FF8-6698-2D4C-A6FB-723933382C5D}" type="datetimeFigureOut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068E3-8500-5D41-B8DB-EB1DD4DF0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06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6FF8-6698-2D4C-A6FB-723933382C5D}" type="datetimeFigureOut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068E3-8500-5D41-B8DB-EB1DD4DF0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699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81202"/>
            <a:ext cx="2628900" cy="140264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81202"/>
            <a:ext cx="7734300" cy="1402644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6FF8-6698-2D4C-A6FB-723933382C5D}" type="datetimeFigureOut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068E3-8500-5D41-B8DB-EB1DD4DF0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80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6FF8-6698-2D4C-A6FB-723933382C5D}" type="datetimeFigureOut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068E3-8500-5D41-B8DB-EB1DD4DF0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32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126330"/>
            <a:ext cx="10515600" cy="688486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1076333"/>
            <a:ext cx="10515600" cy="362059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6FF8-6698-2D4C-A6FB-723933382C5D}" type="datetimeFigureOut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068E3-8500-5D41-B8DB-EB1DD4DF0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95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406011"/>
            <a:ext cx="5181600" cy="105016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406011"/>
            <a:ext cx="5181600" cy="105016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6FF8-6698-2D4C-A6FB-723933382C5D}" type="datetimeFigureOut">
              <a:rPr lang="en-US" smtClean="0"/>
              <a:t>5/5/21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068E3-8500-5D41-B8DB-EB1DD4DF0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18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81206"/>
            <a:ext cx="10515600" cy="31991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4057362"/>
            <a:ext cx="5157787" cy="198845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6045813"/>
            <a:ext cx="5157787" cy="88924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4057362"/>
            <a:ext cx="5183188" cy="198845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6045813"/>
            <a:ext cx="5183188" cy="88924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6FF8-6698-2D4C-A6FB-723933382C5D}" type="datetimeFigureOut">
              <a:rPr lang="en-US" smtClean="0"/>
              <a:t>5/5/21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068E3-8500-5D41-B8DB-EB1DD4DF0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40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6FF8-6698-2D4C-A6FB-723933382C5D}" type="datetimeFigureOut">
              <a:rPr lang="en-US" smtClean="0"/>
              <a:t>5/5/21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068E3-8500-5D41-B8DB-EB1DD4DF0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17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6FF8-6698-2D4C-A6FB-723933382C5D}" type="datetimeFigureOut">
              <a:rPr lang="en-US" smtClean="0"/>
              <a:t>5/5/21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068E3-8500-5D41-B8DB-EB1DD4DF0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36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03418"/>
            <a:ext cx="3932237" cy="3861964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83081"/>
            <a:ext cx="6172200" cy="1176213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965383"/>
            <a:ext cx="3932237" cy="919898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6FF8-6698-2D4C-A6FB-723933382C5D}" type="datetimeFigureOut">
              <a:rPr lang="en-US" smtClean="0"/>
              <a:t>5/5/21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068E3-8500-5D41-B8DB-EB1DD4DF0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33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03418"/>
            <a:ext cx="3932237" cy="3861964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83081"/>
            <a:ext cx="6172200" cy="11762133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965383"/>
            <a:ext cx="3932237" cy="919898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6FF8-6698-2D4C-A6FB-723933382C5D}" type="datetimeFigureOut">
              <a:rPr lang="en-US" smtClean="0"/>
              <a:t>5/5/21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068E3-8500-5D41-B8DB-EB1DD4DF0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145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81206"/>
            <a:ext cx="10515600" cy="3199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406011"/>
            <a:ext cx="10515600" cy="10501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340584"/>
            <a:ext cx="2743200" cy="8812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56FF8-6698-2D4C-A6FB-723933382C5D}" type="datetimeFigureOut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340584"/>
            <a:ext cx="4114800" cy="8812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340584"/>
            <a:ext cx="2743200" cy="8812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068E3-8500-5D41-B8DB-EB1DD4DF0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22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9F4F22CC-8F61-0C4D-B566-00EC8DB7A9C2}"/>
              </a:ext>
            </a:extLst>
          </p:cNvPr>
          <p:cNvGrpSpPr/>
          <p:nvPr/>
        </p:nvGrpSpPr>
        <p:grpSpPr>
          <a:xfrm>
            <a:off x="4357664" y="1824058"/>
            <a:ext cx="3992698" cy="3212705"/>
            <a:chOff x="52950" y="1828421"/>
            <a:chExt cx="3992698" cy="3212705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F181AA92-831C-3343-8F3A-03CE0E8230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0185" r="49984" b="29388"/>
            <a:stretch/>
          </p:blipFill>
          <p:spPr>
            <a:xfrm>
              <a:off x="685906" y="2501108"/>
              <a:ext cx="3359742" cy="2140127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894F6F8-4675-F345-AE70-C470759C0F68}"/>
                </a:ext>
              </a:extLst>
            </p:cNvPr>
            <p:cNvSpPr txBox="1"/>
            <p:nvPr/>
          </p:nvSpPr>
          <p:spPr>
            <a:xfrm>
              <a:off x="52950" y="2910137"/>
              <a:ext cx="824874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u="sng" dirty="0"/>
                <a:t>All Tasks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F88D740-160F-134A-BCBA-9865B9A2C8F0}"/>
                </a:ext>
              </a:extLst>
            </p:cNvPr>
            <p:cNvSpPr txBox="1"/>
            <p:nvPr/>
          </p:nvSpPr>
          <p:spPr>
            <a:xfrm>
              <a:off x="170732" y="3825591"/>
              <a:ext cx="576613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Rest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121F5C0-CF21-0E47-9F88-D8E6B74FFB88}"/>
                </a:ext>
              </a:extLst>
            </p:cNvPr>
            <p:cNvSpPr txBox="1"/>
            <p:nvPr/>
          </p:nvSpPr>
          <p:spPr>
            <a:xfrm>
              <a:off x="765215" y="2467466"/>
              <a:ext cx="775138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rgbClr val="0070C0"/>
                  </a:solidFill>
                </a:rPr>
                <a:t>MSC01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FADD284-9A4E-0645-A57D-DA13803027BB}"/>
                </a:ext>
              </a:extLst>
            </p:cNvPr>
            <p:cNvSpPr txBox="1"/>
            <p:nvPr/>
          </p:nvSpPr>
          <p:spPr>
            <a:xfrm>
              <a:off x="801030" y="4392066"/>
              <a:ext cx="629307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50" dirty="0"/>
                <a:t>Session 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7EFDAB6-33CA-1842-9B29-9136FD2D9431}"/>
                </a:ext>
              </a:extLst>
            </p:cNvPr>
            <p:cNvSpPr txBox="1"/>
            <p:nvPr/>
          </p:nvSpPr>
          <p:spPr>
            <a:xfrm>
              <a:off x="1639762" y="4431834"/>
              <a:ext cx="591622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50" dirty="0"/>
                <a:t>Session 2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AAE4441-F4E8-C340-84D8-9F49B21E9422}"/>
                </a:ext>
              </a:extLst>
            </p:cNvPr>
            <p:cNvSpPr txBox="1"/>
            <p:nvPr/>
          </p:nvSpPr>
          <p:spPr>
            <a:xfrm>
              <a:off x="2548437" y="4362989"/>
              <a:ext cx="4215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.…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1541200-2D5E-E54D-BA6B-F3028F7ECC9B}"/>
                </a:ext>
              </a:extLst>
            </p:cNvPr>
            <p:cNvSpPr txBox="1"/>
            <p:nvPr/>
          </p:nvSpPr>
          <p:spPr>
            <a:xfrm>
              <a:off x="3334218" y="4431834"/>
              <a:ext cx="63179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50" dirty="0"/>
                <a:t>Session 9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E648BF2-8DA8-A443-B6AA-5BCC7DF56100}"/>
                </a:ext>
              </a:extLst>
            </p:cNvPr>
            <p:cNvSpPr/>
            <p:nvPr/>
          </p:nvSpPr>
          <p:spPr>
            <a:xfrm>
              <a:off x="101822" y="1828421"/>
              <a:ext cx="3925585" cy="321270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D687136-3638-A043-AE97-5CD5105C8665}"/>
                </a:ext>
              </a:extLst>
            </p:cNvPr>
            <p:cNvSpPr txBox="1"/>
            <p:nvPr/>
          </p:nvSpPr>
          <p:spPr>
            <a:xfrm>
              <a:off x="1559668" y="1867520"/>
              <a:ext cx="10098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u="sng" dirty="0"/>
                <a:t>Training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12F294C-34AB-6345-BC97-D8BAFBD7197B}"/>
              </a:ext>
            </a:extLst>
          </p:cNvPr>
          <p:cNvGrpSpPr/>
          <p:nvPr/>
        </p:nvGrpSpPr>
        <p:grpSpPr>
          <a:xfrm>
            <a:off x="8481313" y="1824057"/>
            <a:ext cx="2841385" cy="3212705"/>
            <a:chOff x="4096623" y="1861145"/>
            <a:chExt cx="2841385" cy="3212705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F43F4E4-7632-2646-9467-AEC9E4A1EED7}"/>
                </a:ext>
              </a:extLst>
            </p:cNvPr>
            <p:cNvSpPr/>
            <p:nvPr/>
          </p:nvSpPr>
          <p:spPr>
            <a:xfrm>
              <a:off x="4096623" y="1861145"/>
              <a:ext cx="2841385" cy="321270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297AC414-CDDB-2D48-B700-BEEC96DE4F7A}"/>
                </a:ext>
              </a:extLst>
            </p:cNvPr>
            <p:cNvGrpSpPr/>
            <p:nvPr/>
          </p:nvGrpSpPr>
          <p:grpSpPr>
            <a:xfrm>
              <a:off x="4287352" y="2421842"/>
              <a:ext cx="940415" cy="2198813"/>
              <a:chOff x="4276842" y="2421842"/>
              <a:chExt cx="940415" cy="2198813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ECE16C9C-DF0F-D444-9B5F-40808AC92D7C}"/>
                  </a:ext>
                </a:extLst>
              </p:cNvPr>
              <p:cNvGrpSpPr/>
              <p:nvPr/>
            </p:nvGrpSpPr>
            <p:grpSpPr>
              <a:xfrm>
                <a:off x="4276842" y="2699364"/>
                <a:ext cx="927648" cy="1910779"/>
                <a:chOff x="4245312" y="2699364"/>
                <a:chExt cx="927648" cy="1910779"/>
              </a:xfrm>
            </p:grpSpPr>
            <p:pic>
              <p:nvPicPr>
                <p:cNvPr id="69" name="Picture 68">
                  <a:extLst>
                    <a:ext uri="{FF2B5EF4-FFF2-40B4-BE49-F238E27FC236}">
                      <a16:creationId xmlns:a16="http://schemas.microsoft.com/office/drawing/2014/main" id="{57030E1A-DB95-E444-B134-5D585F08DA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74431" t="-2" r="12089" b="64747"/>
                <a:stretch/>
              </p:blipFill>
              <p:spPr>
                <a:xfrm>
                  <a:off x="4245312" y="2699364"/>
                  <a:ext cx="927648" cy="1908619"/>
                </a:xfrm>
                <a:prstGeom prst="rect">
                  <a:avLst/>
                </a:prstGeom>
              </p:spPr>
            </p:pic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89FAA5EB-9A97-E147-86E7-35C0EE90AAFC}"/>
                    </a:ext>
                  </a:extLst>
                </p:cNvPr>
                <p:cNvSpPr txBox="1"/>
                <p:nvPr/>
              </p:nvSpPr>
              <p:spPr>
                <a:xfrm>
                  <a:off x="4414337" y="4402394"/>
                  <a:ext cx="631794" cy="2077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50" dirty="0"/>
                    <a:t>Session 10</a:t>
                  </a:r>
                </a:p>
              </p:txBody>
            </p:sp>
          </p:grp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C80EA7A3-B316-964E-89DA-7D98F1940715}"/>
                  </a:ext>
                </a:extLst>
              </p:cNvPr>
              <p:cNvSpPr/>
              <p:nvPr/>
            </p:nvSpPr>
            <p:spPr>
              <a:xfrm>
                <a:off x="4316973" y="2421842"/>
                <a:ext cx="900284" cy="2198813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0F89206-AF00-1E4D-94D3-1D90439B4F88}"/>
                </a:ext>
              </a:extLst>
            </p:cNvPr>
            <p:cNvSpPr txBox="1"/>
            <p:nvPr/>
          </p:nvSpPr>
          <p:spPr>
            <a:xfrm>
              <a:off x="4368577" y="2459771"/>
              <a:ext cx="7751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Test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70ACFC5-F5A2-6C4C-A02C-D56E18737D32}"/>
                </a:ext>
              </a:extLst>
            </p:cNvPr>
            <p:cNvSpPr txBox="1"/>
            <p:nvPr/>
          </p:nvSpPr>
          <p:spPr>
            <a:xfrm>
              <a:off x="4467287" y="1869309"/>
              <a:ext cx="21086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u="sng" dirty="0"/>
                <a:t>Test Across People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4C63CDE-B9D7-934F-89AB-C93F20ECA694}"/>
                </a:ext>
              </a:extLst>
            </p:cNvPr>
            <p:cNvSpPr txBox="1"/>
            <p:nvPr/>
          </p:nvSpPr>
          <p:spPr>
            <a:xfrm>
              <a:off x="5824470" y="2459771"/>
              <a:ext cx="7107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B0F0"/>
                  </a:solidFill>
                </a:rPr>
                <a:t>MSC02</a:t>
              </a:r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D9DA12F0-3B8F-1949-B19C-CEEF76C3C5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5916" t="-2" r="12672" b="67934"/>
            <a:stretch/>
          </p:blipFill>
          <p:spPr>
            <a:xfrm>
              <a:off x="5754355" y="2714940"/>
              <a:ext cx="785890" cy="173736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F7071A2E-45B7-6544-A4EE-D1DB3FF05A56}"/>
              </a:ext>
            </a:extLst>
          </p:cNvPr>
          <p:cNvGrpSpPr/>
          <p:nvPr/>
        </p:nvGrpSpPr>
        <p:grpSpPr>
          <a:xfrm>
            <a:off x="4427873" y="5169544"/>
            <a:ext cx="3943826" cy="3212705"/>
            <a:chOff x="101822" y="1828421"/>
            <a:chExt cx="3943826" cy="3212705"/>
          </a:xfrm>
        </p:grpSpPr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60A59F33-2A12-2746-9DD5-704A8BA367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0185" r="49984" b="29388"/>
            <a:stretch/>
          </p:blipFill>
          <p:spPr>
            <a:xfrm>
              <a:off x="685906" y="2501108"/>
              <a:ext cx="3359742" cy="2140127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C7C1EE5-8C21-A149-AEA8-AE0F252D5DFD}"/>
                </a:ext>
              </a:extLst>
            </p:cNvPr>
            <p:cNvSpPr txBox="1"/>
            <p:nvPr/>
          </p:nvSpPr>
          <p:spPr>
            <a:xfrm>
              <a:off x="120062" y="2910137"/>
              <a:ext cx="627283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u="sng" dirty="0">
                  <a:solidFill>
                    <a:srgbClr val="00B050"/>
                  </a:solidFill>
                </a:rPr>
                <a:t>Motor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B8F45C8-29E8-E446-B8B5-E4F1C8641345}"/>
                </a:ext>
              </a:extLst>
            </p:cNvPr>
            <p:cNvSpPr txBox="1"/>
            <p:nvPr/>
          </p:nvSpPr>
          <p:spPr>
            <a:xfrm>
              <a:off x="170732" y="3825591"/>
              <a:ext cx="576613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Rest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5262EE6-B88B-4F47-B11A-0CE03F756E49}"/>
                </a:ext>
              </a:extLst>
            </p:cNvPr>
            <p:cNvSpPr txBox="1"/>
            <p:nvPr/>
          </p:nvSpPr>
          <p:spPr>
            <a:xfrm>
              <a:off x="765215" y="2467466"/>
              <a:ext cx="775138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rgbClr val="0070C0"/>
                  </a:solidFill>
                </a:rPr>
                <a:t>MSC01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5FB9F2F-9888-BB42-AD21-427702718A06}"/>
                </a:ext>
              </a:extLst>
            </p:cNvPr>
            <p:cNvSpPr txBox="1"/>
            <p:nvPr/>
          </p:nvSpPr>
          <p:spPr>
            <a:xfrm>
              <a:off x="801030" y="4392066"/>
              <a:ext cx="629307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50" dirty="0"/>
                <a:t>Session 1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C03CDB6-4F53-9040-B4E0-7AFB21FE1684}"/>
                </a:ext>
              </a:extLst>
            </p:cNvPr>
            <p:cNvSpPr txBox="1"/>
            <p:nvPr/>
          </p:nvSpPr>
          <p:spPr>
            <a:xfrm>
              <a:off x="1639762" y="4431834"/>
              <a:ext cx="591622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50" dirty="0"/>
                <a:t>Session 2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29E2E5F-4B66-0043-ABE8-257EEDF99E1B}"/>
                </a:ext>
              </a:extLst>
            </p:cNvPr>
            <p:cNvSpPr txBox="1"/>
            <p:nvPr/>
          </p:nvSpPr>
          <p:spPr>
            <a:xfrm>
              <a:off x="2548437" y="4362989"/>
              <a:ext cx="4215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.…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8872E11-6506-EE43-9E95-C1CEB1B0D1D5}"/>
                </a:ext>
              </a:extLst>
            </p:cNvPr>
            <p:cNvSpPr txBox="1"/>
            <p:nvPr/>
          </p:nvSpPr>
          <p:spPr>
            <a:xfrm>
              <a:off x="3334218" y="4431834"/>
              <a:ext cx="63179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50" dirty="0"/>
                <a:t>Session 9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BF7B54BC-395F-8B4F-AC57-CE13C748FBF2}"/>
                </a:ext>
              </a:extLst>
            </p:cNvPr>
            <p:cNvSpPr/>
            <p:nvPr/>
          </p:nvSpPr>
          <p:spPr>
            <a:xfrm>
              <a:off x="101822" y="1828421"/>
              <a:ext cx="3925585" cy="321270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28FD1BD6-D278-3543-ACAA-FE98672CEDD2}"/>
                </a:ext>
              </a:extLst>
            </p:cNvPr>
            <p:cNvSpPr txBox="1"/>
            <p:nvPr/>
          </p:nvSpPr>
          <p:spPr>
            <a:xfrm>
              <a:off x="1559668" y="1867520"/>
              <a:ext cx="10098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u="sng" dirty="0"/>
                <a:t>Training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63D35EB-92E9-2C43-85DA-25BC80BDE852}"/>
              </a:ext>
            </a:extLst>
          </p:cNvPr>
          <p:cNvGrpSpPr/>
          <p:nvPr/>
        </p:nvGrpSpPr>
        <p:grpSpPr>
          <a:xfrm>
            <a:off x="8505821" y="5160079"/>
            <a:ext cx="2841385" cy="3204373"/>
            <a:chOff x="4096623" y="1836753"/>
            <a:chExt cx="2841385" cy="3204373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811DF2AC-05C2-D442-B108-7C9CEACDE59D}"/>
                </a:ext>
              </a:extLst>
            </p:cNvPr>
            <p:cNvSpPr/>
            <p:nvPr/>
          </p:nvSpPr>
          <p:spPr>
            <a:xfrm>
              <a:off x="4096623" y="1836753"/>
              <a:ext cx="2841385" cy="32043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F999EA9A-6CB1-B342-83FF-4C62D4CA200E}"/>
                </a:ext>
              </a:extLst>
            </p:cNvPr>
            <p:cNvGrpSpPr/>
            <p:nvPr/>
          </p:nvGrpSpPr>
          <p:grpSpPr>
            <a:xfrm>
              <a:off x="4287352" y="2421842"/>
              <a:ext cx="940415" cy="2198813"/>
              <a:chOff x="4276842" y="2421842"/>
              <a:chExt cx="940415" cy="2198813"/>
            </a:xfrm>
          </p:grpSpPr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3F73FD71-493C-F145-9DE7-E2F7EFAAD8EC}"/>
                  </a:ext>
                </a:extLst>
              </p:cNvPr>
              <p:cNvGrpSpPr/>
              <p:nvPr/>
            </p:nvGrpSpPr>
            <p:grpSpPr>
              <a:xfrm>
                <a:off x="4276842" y="2699364"/>
                <a:ext cx="927648" cy="1910779"/>
                <a:chOff x="4245312" y="2699364"/>
                <a:chExt cx="927648" cy="1910779"/>
              </a:xfrm>
            </p:grpSpPr>
            <p:pic>
              <p:nvPicPr>
                <p:cNvPr id="91" name="Picture 90">
                  <a:extLst>
                    <a:ext uri="{FF2B5EF4-FFF2-40B4-BE49-F238E27FC236}">
                      <a16:creationId xmlns:a16="http://schemas.microsoft.com/office/drawing/2014/main" id="{5426C38C-6F87-064B-A4F7-B5C6E7C12BB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74431" t="-2" r="12089" b="64747"/>
                <a:stretch/>
              </p:blipFill>
              <p:spPr>
                <a:xfrm>
                  <a:off x="4245312" y="2699364"/>
                  <a:ext cx="927648" cy="1908619"/>
                </a:xfrm>
                <a:prstGeom prst="rect">
                  <a:avLst/>
                </a:prstGeom>
              </p:spPr>
            </p:pic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DFF33AB6-9393-FF4D-A5CA-5D252732B23D}"/>
                    </a:ext>
                  </a:extLst>
                </p:cNvPr>
                <p:cNvSpPr txBox="1"/>
                <p:nvPr/>
              </p:nvSpPr>
              <p:spPr>
                <a:xfrm>
                  <a:off x="4414337" y="4402394"/>
                  <a:ext cx="631794" cy="2077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50" dirty="0"/>
                    <a:t>Session 10</a:t>
                  </a:r>
                </a:p>
              </p:txBody>
            </p:sp>
          </p:grp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3A5DCAD8-01E7-6B4E-A8CF-3F4AD2F26E27}"/>
                  </a:ext>
                </a:extLst>
              </p:cNvPr>
              <p:cNvSpPr/>
              <p:nvPr/>
            </p:nvSpPr>
            <p:spPr>
              <a:xfrm>
                <a:off x="4316973" y="2421842"/>
                <a:ext cx="900284" cy="2198813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B77699D-C189-8A46-B005-FF79E3BB3CFE}"/>
                </a:ext>
              </a:extLst>
            </p:cNvPr>
            <p:cNvSpPr txBox="1"/>
            <p:nvPr/>
          </p:nvSpPr>
          <p:spPr>
            <a:xfrm>
              <a:off x="4368577" y="2459771"/>
              <a:ext cx="7751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Test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8406A11-4C88-D34D-8AC9-8CF074B08167}"/>
                </a:ext>
              </a:extLst>
            </p:cNvPr>
            <p:cNvSpPr txBox="1"/>
            <p:nvPr/>
          </p:nvSpPr>
          <p:spPr>
            <a:xfrm>
              <a:off x="4467287" y="1869309"/>
              <a:ext cx="21086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u="sng" dirty="0"/>
                <a:t>Test Across People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ABFD1EB-45A5-6C4B-96A7-6A05D6CFD5B7}"/>
                </a:ext>
              </a:extLst>
            </p:cNvPr>
            <p:cNvSpPr txBox="1"/>
            <p:nvPr/>
          </p:nvSpPr>
          <p:spPr>
            <a:xfrm>
              <a:off x="5824470" y="2459771"/>
              <a:ext cx="7107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B0F0"/>
                  </a:solidFill>
                </a:rPr>
                <a:t>MSC02</a:t>
              </a:r>
            </a:p>
          </p:txBody>
        </p: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EE5E8CA4-C83B-F543-AEE2-3B96F7D531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5916" t="-2" r="12672" b="67934"/>
            <a:stretch/>
          </p:blipFill>
          <p:spPr>
            <a:xfrm>
              <a:off x="5754355" y="2714940"/>
              <a:ext cx="785890" cy="1737360"/>
            </a:xfrm>
            <a:prstGeom prst="rect">
              <a:avLst/>
            </a:prstGeom>
          </p:spPr>
        </p:pic>
      </p:grpSp>
      <p:pic>
        <p:nvPicPr>
          <p:cNvPr id="94" name="Picture 93">
            <a:extLst>
              <a:ext uri="{FF2B5EF4-FFF2-40B4-BE49-F238E27FC236}">
                <a16:creationId xmlns:a16="http://schemas.microsoft.com/office/drawing/2014/main" id="{1D907DAE-C553-C148-9558-65102E1A08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185" r="49984" b="29388"/>
          <a:stretch/>
        </p:blipFill>
        <p:spPr>
          <a:xfrm>
            <a:off x="5011957" y="9201464"/>
            <a:ext cx="3359742" cy="2140127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AA85C00D-EB8F-F548-9B0D-5283C56119D7}"/>
              </a:ext>
            </a:extLst>
          </p:cNvPr>
          <p:cNvSpPr txBox="1"/>
          <p:nvPr/>
        </p:nvSpPr>
        <p:spPr>
          <a:xfrm>
            <a:off x="4446113" y="9610493"/>
            <a:ext cx="62728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u="sng" dirty="0">
                <a:solidFill>
                  <a:srgbClr val="00B050"/>
                </a:solidFill>
              </a:rPr>
              <a:t>Motor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6AAD2B6-2F95-2D4B-A775-F60FB2AC2262}"/>
              </a:ext>
            </a:extLst>
          </p:cNvPr>
          <p:cNvSpPr txBox="1"/>
          <p:nvPr/>
        </p:nvSpPr>
        <p:spPr>
          <a:xfrm>
            <a:off x="4496783" y="10525947"/>
            <a:ext cx="57661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Rest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DB4ABA-9130-734E-8D7B-F3FD66C5C56C}"/>
              </a:ext>
            </a:extLst>
          </p:cNvPr>
          <p:cNvSpPr txBox="1"/>
          <p:nvPr/>
        </p:nvSpPr>
        <p:spPr>
          <a:xfrm>
            <a:off x="5091266" y="9167822"/>
            <a:ext cx="77513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0070C0"/>
                </a:solidFill>
              </a:rPr>
              <a:t>MSC01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010949A-8B30-344C-AC3D-EC68D8BC00F8}"/>
              </a:ext>
            </a:extLst>
          </p:cNvPr>
          <p:cNvSpPr txBox="1"/>
          <p:nvPr/>
        </p:nvSpPr>
        <p:spPr>
          <a:xfrm>
            <a:off x="5127081" y="11092422"/>
            <a:ext cx="629307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/>
              <a:t>Session 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492C3DF-E620-AF42-AA70-4EFE0822F1B6}"/>
              </a:ext>
            </a:extLst>
          </p:cNvPr>
          <p:cNvSpPr txBox="1"/>
          <p:nvPr/>
        </p:nvSpPr>
        <p:spPr>
          <a:xfrm>
            <a:off x="5965813" y="11132190"/>
            <a:ext cx="591622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/>
              <a:t>Session 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B0BF58E-4587-124B-AED9-D3D2054A9A8D}"/>
              </a:ext>
            </a:extLst>
          </p:cNvPr>
          <p:cNvSpPr txBox="1"/>
          <p:nvPr/>
        </p:nvSpPr>
        <p:spPr>
          <a:xfrm>
            <a:off x="6874488" y="11063345"/>
            <a:ext cx="421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.…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A9C255D-BB6B-8147-B3DD-CF5F0E32778F}"/>
              </a:ext>
            </a:extLst>
          </p:cNvPr>
          <p:cNvSpPr txBox="1"/>
          <p:nvPr/>
        </p:nvSpPr>
        <p:spPr>
          <a:xfrm>
            <a:off x="7660269" y="11132190"/>
            <a:ext cx="63179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/>
              <a:t>Session 9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BBA0B75B-E7D4-384A-9388-96290A53A0CF}"/>
              </a:ext>
            </a:extLst>
          </p:cNvPr>
          <p:cNvSpPr/>
          <p:nvPr/>
        </p:nvSpPr>
        <p:spPr>
          <a:xfrm>
            <a:off x="4427873" y="8498786"/>
            <a:ext cx="3925585" cy="32461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DAB29C8-7CF8-F54B-97C0-82CF81A13EFE}"/>
              </a:ext>
            </a:extLst>
          </p:cNvPr>
          <p:cNvSpPr txBox="1"/>
          <p:nvPr/>
        </p:nvSpPr>
        <p:spPr>
          <a:xfrm>
            <a:off x="5885719" y="8567876"/>
            <a:ext cx="1009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Training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26A95C8-24DA-304D-9D15-C02F9FBE049D}"/>
              </a:ext>
            </a:extLst>
          </p:cNvPr>
          <p:cNvSpPr/>
          <p:nvPr/>
        </p:nvSpPr>
        <p:spPr>
          <a:xfrm>
            <a:off x="8498023" y="8498786"/>
            <a:ext cx="2841385" cy="32461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4" name="Picture 113">
            <a:extLst>
              <a:ext uri="{FF2B5EF4-FFF2-40B4-BE49-F238E27FC236}">
                <a16:creationId xmlns:a16="http://schemas.microsoft.com/office/drawing/2014/main" id="{D66B7766-2D71-3F48-9D15-4DEB1EAE7F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431" t="15712" r="12089" b="64747"/>
          <a:stretch/>
        </p:blipFill>
        <p:spPr>
          <a:xfrm>
            <a:off x="8654602" y="9571288"/>
            <a:ext cx="945088" cy="1077804"/>
          </a:xfrm>
          <a:prstGeom prst="rect">
            <a:avLst/>
          </a:prstGeom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15BD6EF2-E8B3-2A4D-8183-6713F47C91C1}"/>
              </a:ext>
            </a:extLst>
          </p:cNvPr>
          <p:cNvSpPr txBox="1"/>
          <p:nvPr/>
        </p:nvSpPr>
        <p:spPr>
          <a:xfrm>
            <a:off x="8863128" y="10449941"/>
            <a:ext cx="63179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/>
              <a:t>Session 10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DE9AFE85-530F-DD43-A230-18EC53B8EAC4}"/>
              </a:ext>
            </a:extLst>
          </p:cNvPr>
          <p:cNvSpPr/>
          <p:nvPr/>
        </p:nvSpPr>
        <p:spPr>
          <a:xfrm>
            <a:off x="8728883" y="9122199"/>
            <a:ext cx="900284" cy="1535492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DC92F72-9492-434D-A308-AC4063CFB0FD}"/>
              </a:ext>
            </a:extLst>
          </p:cNvPr>
          <p:cNvSpPr txBox="1"/>
          <p:nvPr/>
        </p:nvSpPr>
        <p:spPr>
          <a:xfrm>
            <a:off x="9062757" y="8540998"/>
            <a:ext cx="1842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Test Across Task</a:t>
            </a:r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15E47063-E326-7846-9003-18F11340EC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916" t="16763" r="12672" b="67934"/>
          <a:stretch/>
        </p:blipFill>
        <p:spPr>
          <a:xfrm>
            <a:off x="10046289" y="9658064"/>
            <a:ext cx="830943" cy="876609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0DF8BBBA-6C40-1048-BC48-A04C77D97943}"/>
              </a:ext>
            </a:extLst>
          </p:cNvPr>
          <p:cNvSpPr txBox="1"/>
          <p:nvPr/>
        </p:nvSpPr>
        <p:spPr>
          <a:xfrm>
            <a:off x="10079670" y="9126293"/>
            <a:ext cx="1069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4"/>
                </a:solidFill>
              </a:rPr>
              <a:t>Memory</a:t>
            </a: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7F16FA8B-05E7-F147-9025-A63440F343BB}"/>
              </a:ext>
            </a:extLst>
          </p:cNvPr>
          <p:cNvGrpSpPr/>
          <p:nvPr/>
        </p:nvGrpSpPr>
        <p:grpSpPr>
          <a:xfrm>
            <a:off x="179515" y="1836753"/>
            <a:ext cx="4091013" cy="3410222"/>
            <a:chOff x="424118" y="1836753"/>
            <a:chExt cx="4091013" cy="3410222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A56D409C-F263-774E-BCA2-5C71D738FD30}"/>
                </a:ext>
              </a:extLst>
            </p:cNvPr>
            <p:cNvSpPr/>
            <p:nvPr/>
          </p:nvSpPr>
          <p:spPr>
            <a:xfrm>
              <a:off x="424118" y="1836753"/>
              <a:ext cx="4091013" cy="32043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7DD3D9D5-1DF3-754A-8E31-649783B9269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54805" y="2508435"/>
              <a:ext cx="1636852" cy="2738540"/>
              <a:chOff x="1279021" y="2800444"/>
              <a:chExt cx="1827620" cy="2968122"/>
            </a:xfrm>
          </p:grpSpPr>
          <p:pic>
            <p:nvPicPr>
              <p:cNvPr id="118" name="Picture 2" descr="https://lh6.googleusercontent.com/DuXYwIKwLy2KJzBSpPXxgqQoZ7B-vpsVSuRCW7ZhW76TmjVYNy2yyQ89dt5Z5a_d8-yPZT9xU8N4DNjewP7ACYL-Ym72rVuCL1Jwq0_xC8_3vN9bxXvt7wuDYT4CYTCJ6WyruMvEvDk">
                <a:extLst>
                  <a:ext uri="{FF2B5EF4-FFF2-40B4-BE49-F238E27FC236}">
                    <a16:creationId xmlns:a16="http://schemas.microsoft.com/office/drawing/2014/main" id="{6F570A7A-BEEF-934D-B95C-40E0E82892C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1721" b="25589"/>
              <a:stretch/>
            </p:blipFill>
            <p:spPr bwMode="auto">
              <a:xfrm>
                <a:off x="1279021" y="3191816"/>
                <a:ext cx="1682018" cy="25767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64473E81-A95F-254E-A8D8-E19E977C9328}"/>
                  </a:ext>
                </a:extLst>
              </p:cNvPr>
              <p:cNvSpPr txBox="1"/>
              <p:nvPr/>
            </p:nvSpPr>
            <p:spPr>
              <a:xfrm>
                <a:off x="1309372" y="2800444"/>
                <a:ext cx="1797269" cy="366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Train</a:t>
                </a:r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4E8471B7-93DE-DD43-B022-57B6CEECF10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90009" y="2503362"/>
              <a:ext cx="1551164" cy="2500801"/>
              <a:chOff x="6159164" y="2688153"/>
              <a:chExt cx="1797269" cy="2670406"/>
            </a:xfrm>
          </p:grpSpPr>
          <p:pic>
            <p:nvPicPr>
              <p:cNvPr id="122" name="Picture 2" descr="https://lh6.googleusercontent.com/DuXYwIKwLy2KJzBSpPXxgqQoZ7B-vpsVSuRCW7ZhW76TmjVYNy2yyQ89dt5Z5a_d8-yPZT9xU8N4DNjewP7ACYL-Ym72rVuCL1Jwq0_xC8_3vN9bxXvt7wuDYT4CYTCJ6WyruMvEvDk">
                <a:extLst>
                  <a:ext uri="{FF2B5EF4-FFF2-40B4-BE49-F238E27FC236}">
                    <a16:creationId xmlns:a16="http://schemas.microsoft.com/office/drawing/2014/main" id="{0E46419F-8093-334E-9F26-558F184C24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545" r="47341" b="34338"/>
              <a:stretch/>
            </p:blipFill>
            <p:spPr bwMode="auto">
              <a:xfrm>
                <a:off x="6290114" y="3043348"/>
                <a:ext cx="1460396" cy="23152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F33194BD-9761-BB41-A445-7E0CD62FBB80}"/>
                  </a:ext>
                </a:extLst>
              </p:cNvPr>
              <p:cNvSpPr txBox="1"/>
              <p:nvPr/>
            </p:nvSpPr>
            <p:spPr>
              <a:xfrm>
                <a:off x="6159164" y="2688153"/>
                <a:ext cx="1797269" cy="3667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Predict</a:t>
                </a:r>
              </a:p>
            </p:txBody>
          </p:sp>
        </p:grp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828BF2FB-1CF3-824E-8D6A-8AD87A748C32}"/>
              </a:ext>
            </a:extLst>
          </p:cNvPr>
          <p:cNvGrpSpPr/>
          <p:nvPr/>
        </p:nvGrpSpPr>
        <p:grpSpPr>
          <a:xfrm>
            <a:off x="128155" y="8822964"/>
            <a:ext cx="4036089" cy="3210715"/>
            <a:chOff x="353339" y="8852336"/>
            <a:chExt cx="4036089" cy="3210715"/>
          </a:xfrm>
        </p:grpSpPr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F92C75C9-E9AB-C841-9A48-642740CF3217}"/>
                </a:ext>
              </a:extLst>
            </p:cNvPr>
            <p:cNvGrpSpPr/>
            <p:nvPr/>
          </p:nvGrpSpPr>
          <p:grpSpPr>
            <a:xfrm>
              <a:off x="353339" y="8877578"/>
              <a:ext cx="1894153" cy="3185473"/>
              <a:chOff x="1259017" y="2359987"/>
              <a:chExt cx="1894153" cy="3185473"/>
            </a:xfrm>
          </p:grpSpPr>
          <p:pic>
            <p:nvPicPr>
              <p:cNvPr id="126" name="Picture 2" descr="https://lh6.googleusercontent.com/DuXYwIKwLy2KJzBSpPXxgqQoZ7B-vpsVSuRCW7ZhW76TmjVYNy2yyQ89dt5Z5a_d8-yPZT9xU8N4DNjewP7ACYL-Ym72rVuCL1Jwq0_xC8_3vN9bxXvt7wuDYT4CYTCJ6WyruMvEvDk">
                <a:extLst>
                  <a:ext uri="{FF2B5EF4-FFF2-40B4-BE49-F238E27FC236}">
                    <a16:creationId xmlns:a16="http://schemas.microsoft.com/office/drawing/2014/main" id="{F1EF3A4A-89C9-9241-A930-F063EED4D77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1721" b="25589"/>
              <a:stretch/>
            </p:blipFill>
            <p:spPr bwMode="auto">
              <a:xfrm>
                <a:off x="1259017" y="2976628"/>
                <a:ext cx="1676849" cy="25688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22B34303-CC1A-464F-BD9E-5B7317C8FD35}"/>
                  </a:ext>
                </a:extLst>
              </p:cNvPr>
              <p:cNvSpPr txBox="1"/>
              <p:nvPr/>
            </p:nvSpPr>
            <p:spPr>
              <a:xfrm>
                <a:off x="1355901" y="2359987"/>
                <a:ext cx="179726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Train</a:t>
                </a:r>
              </a:p>
              <a:p>
                <a:pPr algn="ctr"/>
                <a:r>
                  <a:rPr lang="en-US" sz="2000" b="1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Motor</a:t>
                </a:r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69FBFAC7-1CC9-204D-B5D3-34D0BDBACC6A}"/>
                </a:ext>
              </a:extLst>
            </p:cNvPr>
            <p:cNvGrpSpPr/>
            <p:nvPr/>
          </p:nvGrpSpPr>
          <p:grpSpPr>
            <a:xfrm>
              <a:off x="2492976" y="8852336"/>
              <a:ext cx="1896452" cy="3180782"/>
              <a:chOff x="1237140" y="2334745"/>
              <a:chExt cx="1896452" cy="3180782"/>
            </a:xfrm>
          </p:grpSpPr>
          <p:pic>
            <p:nvPicPr>
              <p:cNvPr id="129" name="Picture 2" descr="https://lh6.googleusercontent.com/DuXYwIKwLy2KJzBSpPXxgqQoZ7B-vpsVSuRCW7ZhW76TmjVYNy2yyQ89dt5Z5a_d8-yPZT9xU8N4DNjewP7ACYL-Ym72rVuCL1Jwq0_xC8_3vN9bxXvt7wuDYT4CYTCJ6WyruMvEvDk">
                <a:extLst>
                  <a:ext uri="{FF2B5EF4-FFF2-40B4-BE49-F238E27FC236}">
                    <a16:creationId xmlns:a16="http://schemas.microsoft.com/office/drawing/2014/main" id="{50C2797F-DE33-CC4C-99F5-C3F8FBDACB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1721" b="25589"/>
              <a:stretch/>
            </p:blipFill>
            <p:spPr bwMode="auto">
              <a:xfrm>
                <a:off x="1237140" y="2946695"/>
                <a:ext cx="1676849" cy="25688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20850A6B-5FF7-9F4E-A5BB-F9F4CCF645A8}"/>
                  </a:ext>
                </a:extLst>
              </p:cNvPr>
              <p:cNvSpPr txBox="1"/>
              <p:nvPr/>
            </p:nvSpPr>
            <p:spPr>
              <a:xfrm>
                <a:off x="1336323" y="2334745"/>
                <a:ext cx="179726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Predict</a:t>
                </a:r>
              </a:p>
              <a:p>
                <a:pPr algn="ctr"/>
                <a:r>
                  <a:rPr lang="en-US" sz="2000" b="1" dirty="0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Memory</a:t>
                </a:r>
              </a:p>
            </p:txBody>
          </p:sp>
        </p:grp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1E66DD72-1BE6-374C-A026-EC6A15B07067}"/>
              </a:ext>
            </a:extLst>
          </p:cNvPr>
          <p:cNvGrpSpPr/>
          <p:nvPr/>
        </p:nvGrpSpPr>
        <p:grpSpPr>
          <a:xfrm>
            <a:off x="184497" y="5153502"/>
            <a:ext cx="4091013" cy="3483660"/>
            <a:chOff x="435686" y="5153502"/>
            <a:chExt cx="4091013" cy="3483660"/>
          </a:xfrm>
        </p:grpSpPr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34B20E6E-E084-8240-8832-B1D063B3784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1396" y="5600075"/>
              <a:ext cx="1742162" cy="3037087"/>
              <a:chOff x="1309641" y="2553229"/>
              <a:chExt cx="1855504" cy="3139905"/>
            </a:xfrm>
          </p:grpSpPr>
          <p:pic>
            <p:nvPicPr>
              <p:cNvPr id="134" name="Picture 2" descr="https://lh6.googleusercontent.com/DuXYwIKwLy2KJzBSpPXxgqQoZ7B-vpsVSuRCW7ZhW76TmjVYNy2yyQ89dt5Z5a_d8-yPZT9xU8N4DNjewP7ACYL-Ym72rVuCL1Jwq0_xC8_3vN9bxXvt7wuDYT4CYTCJ6WyruMvEvDk">
                <a:extLst>
                  <a:ext uri="{FF2B5EF4-FFF2-40B4-BE49-F238E27FC236}">
                    <a16:creationId xmlns:a16="http://schemas.microsoft.com/office/drawing/2014/main" id="{E1A8852C-B049-DE40-85D1-1D4FB429172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1721" b="25589"/>
              <a:stretch/>
            </p:blipFill>
            <p:spPr bwMode="auto">
              <a:xfrm>
                <a:off x="1309641" y="3182861"/>
                <a:ext cx="1638623" cy="25102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636798DE-6BE4-4A4F-80EF-4674E01B5FA1}"/>
                  </a:ext>
                </a:extLst>
              </p:cNvPr>
              <p:cNvSpPr txBox="1"/>
              <p:nvPr/>
            </p:nvSpPr>
            <p:spPr>
              <a:xfrm>
                <a:off x="1367876" y="2553229"/>
                <a:ext cx="1797269" cy="7318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Train</a:t>
                </a:r>
              </a:p>
              <a:p>
                <a:pPr algn="ctr"/>
                <a:r>
                  <a:rPr lang="en-US" sz="2000" b="1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Motor</a:t>
                </a:r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F0FA99B9-9D3B-4144-B375-50B36E3751F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618164" y="5545273"/>
              <a:ext cx="1645920" cy="2783188"/>
              <a:chOff x="6118418" y="2322184"/>
              <a:chExt cx="1797269" cy="2800851"/>
            </a:xfrm>
          </p:grpSpPr>
          <p:pic>
            <p:nvPicPr>
              <p:cNvPr id="137" name="Picture 2" descr="https://lh6.googleusercontent.com/DuXYwIKwLy2KJzBSpPXxgqQoZ7B-vpsVSuRCW7ZhW76TmjVYNy2yyQ89dt5Z5a_d8-yPZT9xU8N4DNjewP7ACYL-Ym72rVuCL1Jwq0_xC8_3vN9bxXvt7wuDYT4CYTCJ6WyruMvEvDk">
                <a:extLst>
                  <a:ext uri="{FF2B5EF4-FFF2-40B4-BE49-F238E27FC236}">
                    <a16:creationId xmlns:a16="http://schemas.microsoft.com/office/drawing/2014/main" id="{7A28B338-EE30-DE43-8691-D7DC53B602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545" r="47341" b="34338"/>
              <a:stretch/>
            </p:blipFill>
            <p:spPr bwMode="auto">
              <a:xfrm>
                <a:off x="6277673" y="2871248"/>
                <a:ext cx="1420389" cy="22517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934D2E15-AF4C-5240-9D23-A541357BF419}"/>
                  </a:ext>
                </a:extLst>
              </p:cNvPr>
              <p:cNvSpPr txBox="1"/>
              <p:nvPr/>
            </p:nvSpPr>
            <p:spPr>
              <a:xfrm>
                <a:off x="6118418" y="2322184"/>
                <a:ext cx="1797269" cy="7123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Predict</a:t>
                </a:r>
              </a:p>
              <a:p>
                <a:pPr algn="ctr"/>
                <a:r>
                  <a:rPr lang="en-US" sz="2000" b="1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Motor</a:t>
                </a:r>
              </a:p>
            </p:txBody>
          </p:sp>
        </p:grp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80E46AA-5003-2A4E-9C52-27FFC8F8850E}"/>
                </a:ext>
              </a:extLst>
            </p:cNvPr>
            <p:cNvSpPr/>
            <p:nvPr/>
          </p:nvSpPr>
          <p:spPr>
            <a:xfrm>
              <a:off x="435686" y="5153502"/>
              <a:ext cx="4091013" cy="32043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81919A2-A76A-3541-92CF-8773E351AEB9}"/>
              </a:ext>
            </a:extLst>
          </p:cNvPr>
          <p:cNvSpPr/>
          <p:nvPr/>
        </p:nvSpPr>
        <p:spPr>
          <a:xfrm>
            <a:off x="192295" y="8498786"/>
            <a:ext cx="4091013" cy="32426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952212E-06AB-D541-BC75-5D3A6D0014A9}"/>
              </a:ext>
            </a:extLst>
          </p:cNvPr>
          <p:cNvSpPr txBox="1"/>
          <p:nvPr/>
        </p:nvSpPr>
        <p:spPr>
          <a:xfrm>
            <a:off x="1671824" y="1863157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All Task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362654E-6CDF-8142-B8C2-D070AFEF3C34}"/>
              </a:ext>
            </a:extLst>
          </p:cNvPr>
          <p:cNvSpPr txBox="1"/>
          <p:nvPr/>
        </p:nvSpPr>
        <p:spPr>
          <a:xfrm>
            <a:off x="1596667" y="5192635"/>
            <a:ext cx="1529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Single Task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FFB274C-47E0-C642-979C-B742C626ABBE}"/>
              </a:ext>
            </a:extLst>
          </p:cNvPr>
          <p:cNvSpPr txBox="1"/>
          <p:nvPr/>
        </p:nvSpPr>
        <p:spPr>
          <a:xfrm>
            <a:off x="1322969" y="8450999"/>
            <a:ext cx="1599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Across Task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96AC88D8-2526-EA45-B806-BF9D15E67BC4}"/>
              </a:ext>
            </a:extLst>
          </p:cNvPr>
          <p:cNvSpPr txBox="1"/>
          <p:nvPr/>
        </p:nvSpPr>
        <p:spPr>
          <a:xfrm>
            <a:off x="10139045" y="9357599"/>
            <a:ext cx="77513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0070C0"/>
                </a:solidFill>
              </a:rPr>
              <a:t>MSC01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ACDFF5A2-4CD7-2141-AA85-0CDA0036D498}"/>
              </a:ext>
            </a:extLst>
          </p:cNvPr>
          <p:cNvSpPr txBox="1"/>
          <p:nvPr/>
        </p:nvSpPr>
        <p:spPr>
          <a:xfrm>
            <a:off x="8873181" y="9126293"/>
            <a:ext cx="62728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u="sng" dirty="0">
                <a:solidFill>
                  <a:srgbClr val="00B050"/>
                </a:solidFill>
              </a:rPr>
              <a:t>Motor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1E59405D-92A3-3F4C-8338-190F9F4D7288}"/>
              </a:ext>
            </a:extLst>
          </p:cNvPr>
          <p:cNvSpPr txBox="1"/>
          <p:nvPr/>
        </p:nvSpPr>
        <p:spPr>
          <a:xfrm>
            <a:off x="8849060" y="9357599"/>
            <a:ext cx="77513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0070C0"/>
                </a:solidFill>
              </a:rPr>
              <a:t>MSC01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395A729-FD21-FC4F-A3A8-93DC6921329B}"/>
              </a:ext>
            </a:extLst>
          </p:cNvPr>
          <p:cNvSpPr txBox="1"/>
          <p:nvPr/>
        </p:nvSpPr>
        <p:spPr>
          <a:xfrm>
            <a:off x="260983" y="1856718"/>
            <a:ext cx="454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A.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E3D4AD7-48BC-F342-BDC0-C4236B805C97}"/>
              </a:ext>
            </a:extLst>
          </p:cNvPr>
          <p:cNvSpPr txBox="1"/>
          <p:nvPr/>
        </p:nvSpPr>
        <p:spPr>
          <a:xfrm>
            <a:off x="210279" y="5157053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B.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FF7F2424-31BA-0F4B-A630-6C9D9ED2E6AA}"/>
              </a:ext>
            </a:extLst>
          </p:cNvPr>
          <p:cNvSpPr txBox="1"/>
          <p:nvPr/>
        </p:nvSpPr>
        <p:spPr>
          <a:xfrm>
            <a:off x="232472" y="8495787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C.</a:t>
            </a:r>
          </a:p>
        </p:txBody>
      </p:sp>
    </p:spTree>
    <p:extLst>
      <p:ext uri="{BB962C8B-B14F-4D97-AF65-F5344CB8AC3E}">
        <p14:creationId xmlns:p14="http://schemas.microsoft.com/office/powerpoint/2010/main" val="274598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79</Words>
  <Application>Microsoft Macintosh PowerPoint</Application>
  <PresentationFormat>Custom</PresentationFormat>
  <Paragraphs>54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9</cp:revision>
  <dcterms:created xsi:type="dcterms:W3CDTF">2021-04-20T19:17:15Z</dcterms:created>
  <dcterms:modified xsi:type="dcterms:W3CDTF">2021-05-05T15:54:25Z</dcterms:modified>
</cp:coreProperties>
</file>