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5"/>
  </p:normalViewPr>
  <p:slideViewPr>
    <p:cSldViewPr snapToGrid="0" snapToObjects="1">
      <p:cViewPr>
        <p:scale>
          <a:sx n="290" d="100"/>
          <a:sy n="290" d="100"/>
        </p:scale>
        <p:origin x="-11904" y="-2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2B8D1-B554-024A-A798-F602E89A1BD9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FD93D-9BB4-1544-9C85-F6D91FC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3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D93D-9BB4-1544-9C85-F6D91FCD3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4A82-D5C8-F547-8E16-ED9E937F3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A045C-AE0C-D847-AAA3-0FDDDE02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5DBC-2619-7F45-9CC5-52A8503F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2AD4-EF9F-EA4D-8EEE-680BE04F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2A7B-D9A1-8F45-B118-0C776566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66AB-0294-3C45-8A18-D7568711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8AE8-B6F1-4B4D-8336-905DCAE4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2BA5-9855-3F46-AA75-2E93B6E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2361-A37D-314A-97D9-1C29B7E6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1656-C140-3A4F-9BE4-D12F2CC4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B4F92-8985-8E43-97E5-189342517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97D92-D56B-1B4B-9C4D-CCF9EAE3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BEB20-D7B9-C749-87EF-7F109086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65C7-0BB9-2744-A00A-2C741A9E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7C4F-AAD2-D641-A1D3-436228F4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7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002-84D3-784F-97CA-2E8A284D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B795-3A9F-9F4A-B1DB-B142CDAA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AE61-08EA-6A4E-8D28-EB9DF4E6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17C7-6AD0-EB44-B683-CC56600B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D5A4-977B-4642-BD11-FE857788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44A2-561B-054F-9A97-062CBDCC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99BBC-21FD-ED49-9C63-996EFCBE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B821-CCAE-2E4A-A61C-F4D1780E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2791-40F7-A440-B8AA-FE7E9C26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1D49-6BF4-A841-A484-CFDA05FB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3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6483-50FD-C44F-99CD-BA070407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4B53-EB4E-8A4C-8183-D559AB7C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5973-61EA-DB40-B3EA-D7E767FBB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57C2-AC3A-0644-A2A4-3514C93A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2503A-E551-1547-97DD-6C2EA2AB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AC328-445F-1442-83D1-1F999835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673C-F0C1-B840-98F3-EF7D0F91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65429-A9D0-224C-A804-F175720D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20359-DD56-D548-AF1D-10CE7E66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5010B-ACCD-9146-8FEE-113C5CB5A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0EAF0-4164-AF4C-A66B-4114496C2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7DE70-85A3-C84A-85C5-ECDABF4B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FE5E2-8E74-B64E-87DC-FCD58CD1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55FB-014A-FB45-BA67-BA6AA3CA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2ED4-41F3-4C42-A6AF-FE64F2CC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21764-6807-874F-8216-96D77B79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F3F9D-B258-6745-8453-3DDD552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E0E5C-7132-674C-B37F-E03A7543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0A1EA-BCAF-C44A-9454-B3E3EE3A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CC6E-B257-E041-99C8-83452EF1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52BCB-23A8-7A42-A417-45BD604C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505A-D6CB-8149-8A73-20B9C4FC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5339-7A8E-AC47-82B7-666EEDAE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A340B-3052-D346-93C7-28B9B6255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3809-5FBC-8A45-A460-2633A8BF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9F5BE-67C8-4742-8A61-E06672EB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9153A-9556-124C-9565-E903441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7F81-8214-9F40-8C35-C49798CB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1E37E-B73D-8F43-B91C-C8CEEAFA9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76E53-0D3E-F346-8FAC-9BE1A5C5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48C84-9A53-804F-A752-888BF101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8B20C-ED76-DC41-87F6-3543266C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022F8-6839-6645-8314-A5A9C90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9E0CD-D1A0-6843-8C9D-B0A3D691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EC20-FE42-B94A-8278-460E6ED6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2994-F6DC-814D-8E0C-5928D60D5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6D3D-CD0C-5A48-80F3-6D186E8D32FA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C846-4C03-5E4E-B04F-A46CD32C6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EE47-7850-2748-A404-A54A9780D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79FE-DB2F-AA4C-87FC-8224D524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6D8715-BF53-3245-A4BB-20197D7A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75" y="1274721"/>
            <a:ext cx="10261600" cy="3860800"/>
          </a:xfrm>
          <a:prstGeom prst="rect">
            <a:avLst/>
          </a:prstGeom>
        </p:spPr>
      </p:pic>
      <p:sp>
        <p:nvSpPr>
          <p:cNvPr id="12" name="Triangle 11">
            <a:extLst>
              <a:ext uri="{FF2B5EF4-FFF2-40B4-BE49-F238E27FC236}">
                <a16:creationId xmlns:a16="http://schemas.microsoft.com/office/drawing/2014/main" id="{BF946524-3B5B-FA49-BC5D-2426CE1EB8FC}"/>
              </a:ext>
            </a:extLst>
          </p:cNvPr>
          <p:cNvSpPr/>
          <p:nvPr/>
        </p:nvSpPr>
        <p:spPr>
          <a:xfrm rot="10800000">
            <a:off x="9104435" y="2716821"/>
            <a:ext cx="232996" cy="206619"/>
          </a:xfrm>
          <a:prstGeom prst="triangle">
            <a:avLst/>
          </a:prstGeom>
          <a:solidFill>
            <a:srgbClr val="FF0504"/>
          </a:solidFill>
          <a:ln>
            <a:solidFill>
              <a:srgbClr val="FF0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8E2A1E3-5634-7F4D-B155-E00BB06C1DEF}"/>
              </a:ext>
            </a:extLst>
          </p:cNvPr>
          <p:cNvSpPr/>
          <p:nvPr/>
        </p:nvSpPr>
        <p:spPr>
          <a:xfrm rot="10800000">
            <a:off x="10232781" y="3420207"/>
            <a:ext cx="172914" cy="143604"/>
          </a:xfrm>
          <a:prstGeom prst="triangle">
            <a:avLst/>
          </a:prstGeom>
          <a:solidFill>
            <a:srgbClr val="FF0504"/>
          </a:solidFill>
          <a:ln>
            <a:solidFill>
              <a:srgbClr val="FF0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2021-05-04T21:33:28Z</dcterms:created>
  <dcterms:modified xsi:type="dcterms:W3CDTF">2021-05-04T21:51:36Z</dcterms:modified>
</cp:coreProperties>
</file>