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4577675" cy="10790238"/>
  <p:notesSz cx="6858000" cy="9144000"/>
  <p:defaultTextStyle>
    <a:defPPr>
      <a:defRPr lang="en-US"/>
    </a:defPPr>
    <a:lvl1pPr marL="0" algn="l" defTabSz="1243584" rtl="0" eaLnBrk="1" latinLnBrk="0" hangingPunct="1">
      <a:defRPr sz="2448" kern="1200">
        <a:solidFill>
          <a:schemeClr val="tx1"/>
        </a:solidFill>
        <a:latin typeface="+mn-lt"/>
        <a:ea typeface="+mn-ea"/>
        <a:cs typeface="+mn-cs"/>
      </a:defRPr>
    </a:lvl1pPr>
    <a:lvl2pPr marL="621792" algn="l" defTabSz="1243584" rtl="0" eaLnBrk="1" latinLnBrk="0" hangingPunct="1">
      <a:defRPr sz="2448" kern="1200">
        <a:solidFill>
          <a:schemeClr val="tx1"/>
        </a:solidFill>
        <a:latin typeface="+mn-lt"/>
        <a:ea typeface="+mn-ea"/>
        <a:cs typeface="+mn-cs"/>
      </a:defRPr>
    </a:lvl2pPr>
    <a:lvl3pPr marL="1243584" algn="l" defTabSz="1243584" rtl="0" eaLnBrk="1" latinLnBrk="0" hangingPunct="1">
      <a:defRPr sz="2448" kern="1200">
        <a:solidFill>
          <a:schemeClr val="tx1"/>
        </a:solidFill>
        <a:latin typeface="+mn-lt"/>
        <a:ea typeface="+mn-ea"/>
        <a:cs typeface="+mn-cs"/>
      </a:defRPr>
    </a:lvl3pPr>
    <a:lvl4pPr marL="1865376" algn="l" defTabSz="1243584" rtl="0" eaLnBrk="1" latinLnBrk="0" hangingPunct="1">
      <a:defRPr sz="2448" kern="1200">
        <a:solidFill>
          <a:schemeClr val="tx1"/>
        </a:solidFill>
        <a:latin typeface="+mn-lt"/>
        <a:ea typeface="+mn-ea"/>
        <a:cs typeface="+mn-cs"/>
      </a:defRPr>
    </a:lvl4pPr>
    <a:lvl5pPr marL="2487168" algn="l" defTabSz="1243584" rtl="0" eaLnBrk="1" latinLnBrk="0" hangingPunct="1">
      <a:defRPr sz="2448" kern="1200">
        <a:solidFill>
          <a:schemeClr val="tx1"/>
        </a:solidFill>
        <a:latin typeface="+mn-lt"/>
        <a:ea typeface="+mn-ea"/>
        <a:cs typeface="+mn-cs"/>
      </a:defRPr>
    </a:lvl5pPr>
    <a:lvl6pPr marL="3108960" algn="l" defTabSz="1243584" rtl="0" eaLnBrk="1" latinLnBrk="0" hangingPunct="1">
      <a:defRPr sz="2448" kern="1200">
        <a:solidFill>
          <a:schemeClr val="tx1"/>
        </a:solidFill>
        <a:latin typeface="+mn-lt"/>
        <a:ea typeface="+mn-ea"/>
        <a:cs typeface="+mn-cs"/>
      </a:defRPr>
    </a:lvl6pPr>
    <a:lvl7pPr marL="3730752" algn="l" defTabSz="1243584" rtl="0" eaLnBrk="1" latinLnBrk="0" hangingPunct="1">
      <a:defRPr sz="2448" kern="1200">
        <a:solidFill>
          <a:schemeClr val="tx1"/>
        </a:solidFill>
        <a:latin typeface="+mn-lt"/>
        <a:ea typeface="+mn-ea"/>
        <a:cs typeface="+mn-cs"/>
      </a:defRPr>
    </a:lvl7pPr>
    <a:lvl8pPr marL="4352544" algn="l" defTabSz="1243584" rtl="0" eaLnBrk="1" latinLnBrk="0" hangingPunct="1">
      <a:defRPr sz="2448" kern="1200">
        <a:solidFill>
          <a:schemeClr val="tx1"/>
        </a:solidFill>
        <a:latin typeface="+mn-lt"/>
        <a:ea typeface="+mn-ea"/>
        <a:cs typeface="+mn-cs"/>
      </a:defRPr>
    </a:lvl8pPr>
    <a:lvl9pPr marL="4974336" algn="l" defTabSz="1243584" rtl="0" eaLnBrk="1" latinLnBrk="0" hangingPunct="1">
      <a:defRPr sz="244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/>
    <p:restoredTop sz="96966"/>
  </p:normalViewPr>
  <p:slideViewPr>
    <p:cSldViewPr snapToGrid="0" snapToObjects="1">
      <p:cViewPr varScale="1">
        <p:scale>
          <a:sx n="65" d="100"/>
          <a:sy n="65" d="100"/>
        </p:scale>
        <p:origin x="264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2210" y="1765903"/>
            <a:ext cx="18433256" cy="3756601"/>
          </a:xfrm>
        </p:spPr>
        <p:txBody>
          <a:bodyPr anchor="b"/>
          <a:lstStyle>
            <a:lvl1pPr algn="ctr">
              <a:defRPr sz="9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2210" y="5667374"/>
            <a:ext cx="18433256" cy="2605142"/>
          </a:xfrm>
        </p:spPr>
        <p:txBody>
          <a:bodyPr/>
          <a:lstStyle>
            <a:lvl1pPr marL="0" indent="0" algn="ctr">
              <a:buNone/>
              <a:defRPr sz="3776"/>
            </a:lvl1pPr>
            <a:lvl2pPr marL="719358" indent="0" algn="ctr">
              <a:buNone/>
              <a:defRPr sz="3147"/>
            </a:lvl2pPr>
            <a:lvl3pPr marL="1438717" indent="0" algn="ctr">
              <a:buNone/>
              <a:defRPr sz="2832"/>
            </a:lvl3pPr>
            <a:lvl4pPr marL="2158075" indent="0" algn="ctr">
              <a:buNone/>
              <a:defRPr sz="2517"/>
            </a:lvl4pPr>
            <a:lvl5pPr marL="2877434" indent="0" algn="ctr">
              <a:buNone/>
              <a:defRPr sz="2517"/>
            </a:lvl5pPr>
            <a:lvl6pPr marL="3596792" indent="0" algn="ctr">
              <a:buNone/>
              <a:defRPr sz="2517"/>
            </a:lvl6pPr>
            <a:lvl7pPr marL="4316151" indent="0" algn="ctr">
              <a:buNone/>
              <a:defRPr sz="2517"/>
            </a:lvl7pPr>
            <a:lvl8pPr marL="5035509" indent="0" algn="ctr">
              <a:buNone/>
              <a:defRPr sz="2517"/>
            </a:lvl8pPr>
            <a:lvl9pPr marL="5754868" indent="0" algn="ctr">
              <a:buNone/>
              <a:defRPr sz="25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DFEA-ADCD-744A-BA32-EDF57BA4163E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A8BF-C98C-1F46-9E76-5AE45A0C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4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DFEA-ADCD-744A-BA32-EDF57BA4163E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A8BF-C98C-1F46-9E76-5AE45A0C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0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588399" y="574480"/>
            <a:ext cx="5299561" cy="91442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89715" y="574480"/>
            <a:ext cx="15591463" cy="914422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DFEA-ADCD-744A-BA32-EDF57BA4163E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A8BF-C98C-1F46-9E76-5AE45A0C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2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DFEA-ADCD-744A-BA32-EDF57BA4163E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A8BF-C98C-1F46-9E76-5AE45A0C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8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914" y="2690068"/>
            <a:ext cx="21198245" cy="4488438"/>
          </a:xfrm>
        </p:spPr>
        <p:txBody>
          <a:bodyPr anchor="b"/>
          <a:lstStyle>
            <a:lvl1pPr>
              <a:defRPr sz="9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914" y="7220969"/>
            <a:ext cx="21198245" cy="2360364"/>
          </a:xfrm>
        </p:spPr>
        <p:txBody>
          <a:bodyPr/>
          <a:lstStyle>
            <a:lvl1pPr marL="0" indent="0">
              <a:buNone/>
              <a:defRPr sz="3776">
                <a:solidFill>
                  <a:schemeClr val="tx1">
                    <a:tint val="75000"/>
                  </a:schemeClr>
                </a:solidFill>
              </a:defRPr>
            </a:lvl1pPr>
            <a:lvl2pPr marL="719358" indent="0">
              <a:buNone/>
              <a:defRPr sz="3147">
                <a:solidFill>
                  <a:schemeClr val="tx1">
                    <a:tint val="75000"/>
                  </a:schemeClr>
                </a:solidFill>
              </a:defRPr>
            </a:lvl2pPr>
            <a:lvl3pPr marL="1438717" indent="0">
              <a:buNone/>
              <a:defRPr sz="2832">
                <a:solidFill>
                  <a:schemeClr val="tx1">
                    <a:tint val="75000"/>
                  </a:schemeClr>
                </a:solidFill>
              </a:defRPr>
            </a:lvl3pPr>
            <a:lvl4pPr marL="2158075" indent="0">
              <a:buNone/>
              <a:defRPr sz="2517">
                <a:solidFill>
                  <a:schemeClr val="tx1">
                    <a:tint val="75000"/>
                  </a:schemeClr>
                </a:solidFill>
              </a:defRPr>
            </a:lvl4pPr>
            <a:lvl5pPr marL="2877434" indent="0">
              <a:buNone/>
              <a:defRPr sz="2517">
                <a:solidFill>
                  <a:schemeClr val="tx1">
                    <a:tint val="75000"/>
                  </a:schemeClr>
                </a:solidFill>
              </a:defRPr>
            </a:lvl5pPr>
            <a:lvl6pPr marL="3596792" indent="0">
              <a:buNone/>
              <a:defRPr sz="2517">
                <a:solidFill>
                  <a:schemeClr val="tx1">
                    <a:tint val="75000"/>
                  </a:schemeClr>
                </a:solidFill>
              </a:defRPr>
            </a:lvl6pPr>
            <a:lvl7pPr marL="4316151" indent="0">
              <a:buNone/>
              <a:defRPr sz="2517">
                <a:solidFill>
                  <a:schemeClr val="tx1">
                    <a:tint val="75000"/>
                  </a:schemeClr>
                </a:solidFill>
              </a:defRPr>
            </a:lvl7pPr>
            <a:lvl8pPr marL="5035509" indent="0">
              <a:buNone/>
              <a:defRPr sz="2517">
                <a:solidFill>
                  <a:schemeClr val="tx1">
                    <a:tint val="75000"/>
                  </a:schemeClr>
                </a:solidFill>
              </a:defRPr>
            </a:lvl8pPr>
            <a:lvl9pPr marL="5754868" indent="0">
              <a:buNone/>
              <a:defRPr sz="25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DFEA-ADCD-744A-BA32-EDF57BA4163E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A8BF-C98C-1F46-9E76-5AE45A0C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3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89715" y="2872401"/>
            <a:ext cx="10445512" cy="68463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42448" y="2872401"/>
            <a:ext cx="10445512" cy="68463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DFEA-ADCD-744A-BA32-EDF57BA4163E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A8BF-C98C-1F46-9E76-5AE45A0C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2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916" y="574481"/>
            <a:ext cx="21198245" cy="2085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2917" y="2645108"/>
            <a:ext cx="10397508" cy="1296326"/>
          </a:xfrm>
        </p:spPr>
        <p:txBody>
          <a:bodyPr anchor="b"/>
          <a:lstStyle>
            <a:lvl1pPr marL="0" indent="0">
              <a:buNone/>
              <a:defRPr sz="3776" b="1"/>
            </a:lvl1pPr>
            <a:lvl2pPr marL="719358" indent="0">
              <a:buNone/>
              <a:defRPr sz="3147" b="1"/>
            </a:lvl2pPr>
            <a:lvl3pPr marL="1438717" indent="0">
              <a:buNone/>
              <a:defRPr sz="2832" b="1"/>
            </a:lvl3pPr>
            <a:lvl4pPr marL="2158075" indent="0">
              <a:buNone/>
              <a:defRPr sz="2517" b="1"/>
            </a:lvl4pPr>
            <a:lvl5pPr marL="2877434" indent="0">
              <a:buNone/>
              <a:defRPr sz="2517" b="1"/>
            </a:lvl5pPr>
            <a:lvl6pPr marL="3596792" indent="0">
              <a:buNone/>
              <a:defRPr sz="2517" b="1"/>
            </a:lvl6pPr>
            <a:lvl7pPr marL="4316151" indent="0">
              <a:buNone/>
              <a:defRPr sz="2517" b="1"/>
            </a:lvl7pPr>
            <a:lvl8pPr marL="5035509" indent="0">
              <a:buNone/>
              <a:defRPr sz="2517" b="1"/>
            </a:lvl8pPr>
            <a:lvl9pPr marL="5754868" indent="0">
              <a:buNone/>
              <a:defRPr sz="251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92917" y="3941434"/>
            <a:ext cx="10397508" cy="57972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442448" y="2645108"/>
            <a:ext cx="10448713" cy="1296326"/>
          </a:xfrm>
        </p:spPr>
        <p:txBody>
          <a:bodyPr anchor="b"/>
          <a:lstStyle>
            <a:lvl1pPr marL="0" indent="0">
              <a:buNone/>
              <a:defRPr sz="3776" b="1"/>
            </a:lvl1pPr>
            <a:lvl2pPr marL="719358" indent="0">
              <a:buNone/>
              <a:defRPr sz="3147" b="1"/>
            </a:lvl2pPr>
            <a:lvl3pPr marL="1438717" indent="0">
              <a:buNone/>
              <a:defRPr sz="2832" b="1"/>
            </a:lvl3pPr>
            <a:lvl4pPr marL="2158075" indent="0">
              <a:buNone/>
              <a:defRPr sz="2517" b="1"/>
            </a:lvl4pPr>
            <a:lvl5pPr marL="2877434" indent="0">
              <a:buNone/>
              <a:defRPr sz="2517" b="1"/>
            </a:lvl5pPr>
            <a:lvl6pPr marL="3596792" indent="0">
              <a:buNone/>
              <a:defRPr sz="2517" b="1"/>
            </a:lvl6pPr>
            <a:lvl7pPr marL="4316151" indent="0">
              <a:buNone/>
              <a:defRPr sz="2517" b="1"/>
            </a:lvl7pPr>
            <a:lvl8pPr marL="5035509" indent="0">
              <a:buNone/>
              <a:defRPr sz="2517" b="1"/>
            </a:lvl8pPr>
            <a:lvl9pPr marL="5754868" indent="0">
              <a:buNone/>
              <a:defRPr sz="251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442448" y="3941434"/>
            <a:ext cx="10448713" cy="57972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DFEA-ADCD-744A-BA32-EDF57BA4163E}" type="datetimeFigureOut">
              <a:rPr lang="en-US" smtClean="0"/>
              <a:t>5/10/21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A8BF-C98C-1F46-9E76-5AE45A0C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8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DFEA-ADCD-744A-BA32-EDF57BA4163E}" type="datetimeFigureOut">
              <a:rPr lang="en-US" smtClean="0"/>
              <a:t>5/10/21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A8BF-C98C-1F46-9E76-5AE45A0C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12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DFEA-ADCD-744A-BA32-EDF57BA4163E}" type="datetimeFigureOut">
              <a:rPr lang="en-US" smtClean="0"/>
              <a:t>5/10/21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A8BF-C98C-1F46-9E76-5AE45A0C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7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918" y="719349"/>
            <a:ext cx="7926939" cy="2517722"/>
          </a:xfrm>
        </p:spPr>
        <p:txBody>
          <a:bodyPr anchor="b"/>
          <a:lstStyle>
            <a:lvl1pPr>
              <a:defRPr sz="50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8713" y="1553595"/>
            <a:ext cx="12442448" cy="7668063"/>
          </a:xfrm>
        </p:spPr>
        <p:txBody>
          <a:bodyPr/>
          <a:lstStyle>
            <a:lvl1pPr>
              <a:defRPr sz="5035"/>
            </a:lvl1pPr>
            <a:lvl2pPr>
              <a:defRPr sz="4406"/>
            </a:lvl2pPr>
            <a:lvl3pPr>
              <a:defRPr sz="3776"/>
            </a:lvl3pPr>
            <a:lvl4pPr>
              <a:defRPr sz="3147"/>
            </a:lvl4pPr>
            <a:lvl5pPr>
              <a:defRPr sz="3147"/>
            </a:lvl5pPr>
            <a:lvl6pPr>
              <a:defRPr sz="3147"/>
            </a:lvl6pPr>
            <a:lvl7pPr>
              <a:defRPr sz="3147"/>
            </a:lvl7pPr>
            <a:lvl8pPr>
              <a:defRPr sz="3147"/>
            </a:lvl8pPr>
            <a:lvl9pPr>
              <a:defRPr sz="314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2918" y="3237071"/>
            <a:ext cx="7926939" cy="5997075"/>
          </a:xfrm>
        </p:spPr>
        <p:txBody>
          <a:bodyPr/>
          <a:lstStyle>
            <a:lvl1pPr marL="0" indent="0">
              <a:buNone/>
              <a:defRPr sz="2517"/>
            </a:lvl1pPr>
            <a:lvl2pPr marL="719358" indent="0">
              <a:buNone/>
              <a:defRPr sz="2203"/>
            </a:lvl2pPr>
            <a:lvl3pPr marL="1438717" indent="0">
              <a:buNone/>
              <a:defRPr sz="1888"/>
            </a:lvl3pPr>
            <a:lvl4pPr marL="2158075" indent="0">
              <a:buNone/>
              <a:defRPr sz="1573"/>
            </a:lvl4pPr>
            <a:lvl5pPr marL="2877434" indent="0">
              <a:buNone/>
              <a:defRPr sz="1573"/>
            </a:lvl5pPr>
            <a:lvl6pPr marL="3596792" indent="0">
              <a:buNone/>
              <a:defRPr sz="1573"/>
            </a:lvl6pPr>
            <a:lvl7pPr marL="4316151" indent="0">
              <a:buNone/>
              <a:defRPr sz="1573"/>
            </a:lvl7pPr>
            <a:lvl8pPr marL="5035509" indent="0">
              <a:buNone/>
              <a:defRPr sz="1573"/>
            </a:lvl8pPr>
            <a:lvl9pPr marL="5754868" indent="0">
              <a:buNone/>
              <a:defRPr sz="157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DFEA-ADCD-744A-BA32-EDF57BA4163E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A8BF-C98C-1F46-9E76-5AE45A0C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9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918" y="719349"/>
            <a:ext cx="7926939" cy="2517722"/>
          </a:xfrm>
        </p:spPr>
        <p:txBody>
          <a:bodyPr anchor="b"/>
          <a:lstStyle>
            <a:lvl1pPr>
              <a:defRPr sz="50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48713" y="1553595"/>
            <a:ext cx="12442448" cy="7668063"/>
          </a:xfrm>
        </p:spPr>
        <p:txBody>
          <a:bodyPr anchor="t"/>
          <a:lstStyle>
            <a:lvl1pPr marL="0" indent="0">
              <a:buNone/>
              <a:defRPr sz="5035"/>
            </a:lvl1pPr>
            <a:lvl2pPr marL="719358" indent="0">
              <a:buNone/>
              <a:defRPr sz="4406"/>
            </a:lvl2pPr>
            <a:lvl3pPr marL="1438717" indent="0">
              <a:buNone/>
              <a:defRPr sz="3776"/>
            </a:lvl3pPr>
            <a:lvl4pPr marL="2158075" indent="0">
              <a:buNone/>
              <a:defRPr sz="3147"/>
            </a:lvl4pPr>
            <a:lvl5pPr marL="2877434" indent="0">
              <a:buNone/>
              <a:defRPr sz="3147"/>
            </a:lvl5pPr>
            <a:lvl6pPr marL="3596792" indent="0">
              <a:buNone/>
              <a:defRPr sz="3147"/>
            </a:lvl6pPr>
            <a:lvl7pPr marL="4316151" indent="0">
              <a:buNone/>
              <a:defRPr sz="3147"/>
            </a:lvl7pPr>
            <a:lvl8pPr marL="5035509" indent="0">
              <a:buNone/>
              <a:defRPr sz="3147"/>
            </a:lvl8pPr>
            <a:lvl9pPr marL="5754868" indent="0">
              <a:buNone/>
              <a:defRPr sz="31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2918" y="3237071"/>
            <a:ext cx="7926939" cy="5997075"/>
          </a:xfrm>
        </p:spPr>
        <p:txBody>
          <a:bodyPr/>
          <a:lstStyle>
            <a:lvl1pPr marL="0" indent="0">
              <a:buNone/>
              <a:defRPr sz="2517"/>
            </a:lvl1pPr>
            <a:lvl2pPr marL="719358" indent="0">
              <a:buNone/>
              <a:defRPr sz="2203"/>
            </a:lvl2pPr>
            <a:lvl3pPr marL="1438717" indent="0">
              <a:buNone/>
              <a:defRPr sz="1888"/>
            </a:lvl3pPr>
            <a:lvl4pPr marL="2158075" indent="0">
              <a:buNone/>
              <a:defRPr sz="1573"/>
            </a:lvl4pPr>
            <a:lvl5pPr marL="2877434" indent="0">
              <a:buNone/>
              <a:defRPr sz="1573"/>
            </a:lvl5pPr>
            <a:lvl6pPr marL="3596792" indent="0">
              <a:buNone/>
              <a:defRPr sz="1573"/>
            </a:lvl6pPr>
            <a:lvl7pPr marL="4316151" indent="0">
              <a:buNone/>
              <a:defRPr sz="1573"/>
            </a:lvl7pPr>
            <a:lvl8pPr marL="5035509" indent="0">
              <a:buNone/>
              <a:defRPr sz="1573"/>
            </a:lvl8pPr>
            <a:lvl9pPr marL="5754868" indent="0">
              <a:buNone/>
              <a:defRPr sz="157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DFEA-ADCD-744A-BA32-EDF57BA4163E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A8BF-C98C-1F46-9E76-5AE45A0C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5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89715" y="574481"/>
            <a:ext cx="21198245" cy="2085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715" y="2872401"/>
            <a:ext cx="21198245" cy="6846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89715" y="10000953"/>
            <a:ext cx="5529977" cy="574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6DFEA-ADCD-744A-BA32-EDF57BA4163E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41355" y="10000953"/>
            <a:ext cx="8294965" cy="574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357983" y="10000953"/>
            <a:ext cx="5529977" cy="574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2A8BF-C98C-1F46-9E76-5AE45A0C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9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8717" rtl="0" eaLnBrk="1" latinLnBrk="0" hangingPunct="1">
        <a:lnSpc>
          <a:spcPct val="90000"/>
        </a:lnSpc>
        <a:spcBef>
          <a:spcPct val="0"/>
        </a:spcBef>
        <a:buNone/>
        <a:defRPr sz="69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679" indent="-359679" algn="l" defTabSz="1438717" rtl="0" eaLnBrk="1" latinLnBrk="0" hangingPunct="1">
        <a:lnSpc>
          <a:spcPct val="90000"/>
        </a:lnSpc>
        <a:spcBef>
          <a:spcPts val="1573"/>
        </a:spcBef>
        <a:buFont typeface="Arial" panose="020B0604020202020204" pitchFamily="34" charset="0"/>
        <a:buChar char="•"/>
        <a:defRPr sz="4406" kern="1200">
          <a:solidFill>
            <a:schemeClr val="tx1"/>
          </a:solidFill>
          <a:latin typeface="+mn-lt"/>
          <a:ea typeface="+mn-ea"/>
          <a:cs typeface="+mn-cs"/>
        </a:defRPr>
      </a:lvl1pPr>
      <a:lvl2pPr marL="1079038" indent="-359679" algn="l" defTabSz="143871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76" kern="1200">
          <a:solidFill>
            <a:schemeClr val="tx1"/>
          </a:solidFill>
          <a:latin typeface="+mn-lt"/>
          <a:ea typeface="+mn-ea"/>
          <a:cs typeface="+mn-cs"/>
        </a:defRPr>
      </a:lvl2pPr>
      <a:lvl3pPr marL="1798396" indent="-359679" algn="l" defTabSz="143871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47" kern="1200">
          <a:solidFill>
            <a:schemeClr val="tx1"/>
          </a:solidFill>
          <a:latin typeface="+mn-lt"/>
          <a:ea typeface="+mn-ea"/>
          <a:cs typeface="+mn-cs"/>
        </a:defRPr>
      </a:lvl3pPr>
      <a:lvl4pPr marL="2517755" indent="-359679" algn="l" defTabSz="143871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2" kern="1200">
          <a:solidFill>
            <a:schemeClr val="tx1"/>
          </a:solidFill>
          <a:latin typeface="+mn-lt"/>
          <a:ea typeface="+mn-ea"/>
          <a:cs typeface="+mn-cs"/>
        </a:defRPr>
      </a:lvl4pPr>
      <a:lvl5pPr marL="3237113" indent="-359679" algn="l" defTabSz="143871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2" kern="1200">
          <a:solidFill>
            <a:schemeClr val="tx1"/>
          </a:solidFill>
          <a:latin typeface="+mn-lt"/>
          <a:ea typeface="+mn-ea"/>
          <a:cs typeface="+mn-cs"/>
        </a:defRPr>
      </a:lvl5pPr>
      <a:lvl6pPr marL="3956472" indent="-359679" algn="l" defTabSz="143871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2" kern="1200">
          <a:solidFill>
            <a:schemeClr val="tx1"/>
          </a:solidFill>
          <a:latin typeface="+mn-lt"/>
          <a:ea typeface="+mn-ea"/>
          <a:cs typeface="+mn-cs"/>
        </a:defRPr>
      </a:lvl6pPr>
      <a:lvl7pPr marL="4675830" indent="-359679" algn="l" defTabSz="143871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2" kern="1200">
          <a:solidFill>
            <a:schemeClr val="tx1"/>
          </a:solidFill>
          <a:latin typeface="+mn-lt"/>
          <a:ea typeface="+mn-ea"/>
          <a:cs typeface="+mn-cs"/>
        </a:defRPr>
      </a:lvl7pPr>
      <a:lvl8pPr marL="5395189" indent="-359679" algn="l" defTabSz="143871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2" kern="1200">
          <a:solidFill>
            <a:schemeClr val="tx1"/>
          </a:solidFill>
          <a:latin typeface="+mn-lt"/>
          <a:ea typeface="+mn-ea"/>
          <a:cs typeface="+mn-cs"/>
        </a:defRPr>
      </a:lvl8pPr>
      <a:lvl9pPr marL="6114547" indent="-359679" algn="l" defTabSz="143871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8717" rtl="0" eaLnBrk="1" latinLnBrk="0" hangingPunct="1">
        <a:defRPr sz="2832" kern="1200">
          <a:solidFill>
            <a:schemeClr val="tx1"/>
          </a:solidFill>
          <a:latin typeface="+mn-lt"/>
          <a:ea typeface="+mn-ea"/>
          <a:cs typeface="+mn-cs"/>
        </a:defRPr>
      </a:lvl1pPr>
      <a:lvl2pPr marL="719358" algn="l" defTabSz="1438717" rtl="0" eaLnBrk="1" latinLnBrk="0" hangingPunct="1">
        <a:defRPr sz="2832" kern="1200">
          <a:solidFill>
            <a:schemeClr val="tx1"/>
          </a:solidFill>
          <a:latin typeface="+mn-lt"/>
          <a:ea typeface="+mn-ea"/>
          <a:cs typeface="+mn-cs"/>
        </a:defRPr>
      </a:lvl2pPr>
      <a:lvl3pPr marL="1438717" algn="l" defTabSz="1438717" rtl="0" eaLnBrk="1" latinLnBrk="0" hangingPunct="1">
        <a:defRPr sz="2832" kern="1200">
          <a:solidFill>
            <a:schemeClr val="tx1"/>
          </a:solidFill>
          <a:latin typeface="+mn-lt"/>
          <a:ea typeface="+mn-ea"/>
          <a:cs typeface="+mn-cs"/>
        </a:defRPr>
      </a:lvl3pPr>
      <a:lvl4pPr marL="2158075" algn="l" defTabSz="1438717" rtl="0" eaLnBrk="1" latinLnBrk="0" hangingPunct="1">
        <a:defRPr sz="2832" kern="1200">
          <a:solidFill>
            <a:schemeClr val="tx1"/>
          </a:solidFill>
          <a:latin typeface="+mn-lt"/>
          <a:ea typeface="+mn-ea"/>
          <a:cs typeface="+mn-cs"/>
        </a:defRPr>
      </a:lvl4pPr>
      <a:lvl5pPr marL="2877434" algn="l" defTabSz="1438717" rtl="0" eaLnBrk="1" latinLnBrk="0" hangingPunct="1">
        <a:defRPr sz="2832" kern="1200">
          <a:solidFill>
            <a:schemeClr val="tx1"/>
          </a:solidFill>
          <a:latin typeface="+mn-lt"/>
          <a:ea typeface="+mn-ea"/>
          <a:cs typeface="+mn-cs"/>
        </a:defRPr>
      </a:lvl5pPr>
      <a:lvl6pPr marL="3596792" algn="l" defTabSz="1438717" rtl="0" eaLnBrk="1" latinLnBrk="0" hangingPunct="1">
        <a:defRPr sz="2832" kern="1200">
          <a:solidFill>
            <a:schemeClr val="tx1"/>
          </a:solidFill>
          <a:latin typeface="+mn-lt"/>
          <a:ea typeface="+mn-ea"/>
          <a:cs typeface="+mn-cs"/>
        </a:defRPr>
      </a:lvl6pPr>
      <a:lvl7pPr marL="4316151" algn="l" defTabSz="1438717" rtl="0" eaLnBrk="1" latinLnBrk="0" hangingPunct="1">
        <a:defRPr sz="2832" kern="1200">
          <a:solidFill>
            <a:schemeClr val="tx1"/>
          </a:solidFill>
          <a:latin typeface="+mn-lt"/>
          <a:ea typeface="+mn-ea"/>
          <a:cs typeface="+mn-cs"/>
        </a:defRPr>
      </a:lvl7pPr>
      <a:lvl8pPr marL="5035509" algn="l" defTabSz="1438717" rtl="0" eaLnBrk="1" latinLnBrk="0" hangingPunct="1">
        <a:defRPr sz="2832" kern="1200">
          <a:solidFill>
            <a:schemeClr val="tx1"/>
          </a:solidFill>
          <a:latin typeface="+mn-lt"/>
          <a:ea typeface="+mn-ea"/>
          <a:cs typeface="+mn-cs"/>
        </a:defRPr>
      </a:lvl8pPr>
      <a:lvl9pPr marL="5754868" algn="l" defTabSz="1438717" rtl="0" eaLnBrk="1" latinLnBrk="0" hangingPunct="1">
        <a:defRPr sz="28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79F22A2-1A5E-744A-A392-8A1C1A5E8772}"/>
              </a:ext>
            </a:extLst>
          </p:cNvPr>
          <p:cNvSpPr txBox="1"/>
          <p:nvPr/>
        </p:nvSpPr>
        <p:spPr>
          <a:xfrm>
            <a:off x="4760600" y="1349520"/>
            <a:ext cx="2488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MSC01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3905C7-6AB1-CC46-8B65-FA2FF1865D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278"/>
          <a:stretch/>
        </p:blipFill>
        <p:spPr>
          <a:xfrm>
            <a:off x="2633868" y="1677695"/>
            <a:ext cx="4577293" cy="39319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80D03B-181A-2442-BEFA-B56BDE0597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278"/>
          <a:stretch/>
        </p:blipFill>
        <p:spPr>
          <a:xfrm>
            <a:off x="7473800" y="1677695"/>
            <a:ext cx="4577290" cy="39319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C5A14E-53BB-8D44-8209-AFE405DD9C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866"/>
          <a:stretch/>
        </p:blipFill>
        <p:spPr>
          <a:xfrm>
            <a:off x="12060242" y="1677695"/>
            <a:ext cx="4469321" cy="39319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31C977B-3238-FF49-B0A2-943510711E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032"/>
          <a:stretch/>
        </p:blipFill>
        <p:spPr>
          <a:xfrm>
            <a:off x="21697550" y="1677695"/>
            <a:ext cx="1083427" cy="69393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5BF424-913A-8A4E-97FC-F4C3D6C1A3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981"/>
          <a:stretch/>
        </p:blipFill>
        <p:spPr>
          <a:xfrm>
            <a:off x="16605992" y="1677695"/>
            <a:ext cx="4592780" cy="39319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C993FA9-1F9D-114C-8421-591046E8E27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772"/>
          <a:stretch/>
        </p:blipFill>
        <p:spPr>
          <a:xfrm>
            <a:off x="2620684" y="5828948"/>
            <a:ext cx="4603661" cy="39319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5AC69D-2544-2F4A-B810-798F68FDD21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0018"/>
          <a:stretch/>
        </p:blipFill>
        <p:spPr>
          <a:xfrm>
            <a:off x="7454749" y="5828948"/>
            <a:ext cx="4615393" cy="39319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6B49DF8-0534-C243-B29F-B0230BC9F68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0729"/>
          <a:stretch/>
        </p:blipFill>
        <p:spPr>
          <a:xfrm>
            <a:off x="12005425" y="5828948"/>
            <a:ext cx="4578955" cy="39319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33A5355-C28C-B64D-A87F-24805E27F8F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1595"/>
          <a:stretch/>
        </p:blipFill>
        <p:spPr>
          <a:xfrm>
            <a:off x="16595914" y="5828948"/>
            <a:ext cx="4612936" cy="393192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C4B4BBF-BD0B-6044-B12E-2FFB44BF5AC2}"/>
              </a:ext>
            </a:extLst>
          </p:cNvPr>
          <p:cNvSpPr txBox="1"/>
          <p:nvPr/>
        </p:nvSpPr>
        <p:spPr>
          <a:xfrm>
            <a:off x="9762445" y="1349520"/>
            <a:ext cx="2488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MSC02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F92523-ADB0-6B45-B422-60B7DB21E475}"/>
              </a:ext>
            </a:extLst>
          </p:cNvPr>
          <p:cNvSpPr txBox="1"/>
          <p:nvPr/>
        </p:nvSpPr>
        <p:spPr>
          <a:xfrm>
            <a:off x="14273146" y="1349520"/>
            <a:ext cx="2488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MSC03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15C26C-E152-5F44-91AC-7C62A208C331}"/>
              </a:ext>
            </a:extLst>
          </p:cNvPr>
          <p:cNvSpPr txBox="1"/>
          <p:nvPr/>
        </p:nvSpPr>
        <p:spPr>
          <a:xfrm>
            <a:off x="18748643" y="1337196"/>
            <a:ext cx="2488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MSC04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E763FA-4D6A-AA4E-97CF-F0D6881FA135}"/>
              </a:ext>
            </a:extLst>
          </p:cNvPr>
          <p:cNvSpPr txBox="1"/>
          <p:nvPr/>
        </p:nvSpPr>
        <p:spPr>
          <a:xfrm>
            <a:off x="18828700" y="5476125"/>
            <a:ext cx="2488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MSC10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ED7B87-76D6-4A44-9DAD-C55C0AD60386}"/>
              </a:ext>
            </a:extLst>
          </p:cNvPr>
          <p:cNvSpPr txBox="1"/>
          <p:nvPr/>
        </p:nvSpPr>
        <p:spPr>
          <a:xfrm>
            <a:off x="14200083" y="5537070"/>
            <a:ext cx="2488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MSC07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A355AC-D521-0C4C-979A-A74837FE0521}"/>
              </a:ext>
            </a:extLst>
          </p:cNvPr>
          <p:cNvSpPr txBox="1"/>
          <p:nvPr/>
        </p:nvSpPr>
        <p:spPr>
          <a:xfrm>
            <a:off x="9698904" y="5537071"/>
            <a:ext cx="2488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MSC06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E77DAD-6425-984A-8409-9CC0A3E71050}"/>
              </a:ext>
            </a:extLst>
          </p:cNvPr>
          <p:cNvSpPr txBox="1"/>
          <p:nvPr/>
        </p:nvSpPr>
        <p:spPr>
          <a:xfrm>
            <a:off x="4760600" y="5537072"/>
            <a:ext cx="2488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MSC05</a:t>
            </a:r>
          </a:p>
        </p:txBody>
      </p:sp>
    </p:spTree>
    <p:extLst>
      <p:ext uri="{BB962C8B-B14F-4D97-AF65-F5344CB8AC3E}">
        <p14:creationId xmlns:p14="http://schemas.microsoft.com/office/powerpoint/2010/main" val="105077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8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2021-05-10T17:12:39Z</dcterms:created>
  <dcterms:modified xsi:type="dcterms:W3CDTF">2021-05-10T17:32:02Z</dcterms:modified>
</cp:coreProperties>
</file>