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0"/>
    <p:restoredTop sz="83422"/>
  </p:normalViewPr>
  <p:slideViewPr>
    <p:cSldViewPr snapToGrid="0" snapToObjects="1">
      <p:cViewPr varScale="1">
        <p:scale>
          <a:sx n="101" d="100"/>
          <a:sy n="101"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6/25/20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6/25/20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6/25/20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Could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556</Words>
  <Application>Microsoft Macintosh PowerPoint</Application>
  <PresentationFormat>Widescreen</PresentationFormat>
  <Paragraphs>71</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Machine learning approaches to understand individual differences in functional connectivity</vt:lpstr>
      <vt:lpstr>Could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57</cp:revision>
  <dcterms:created xsi:type="dcterms:W3CDTF">2020-05-19T15:01:07Z</dcterms:created>
  <dcterms:modified xsi:type="dcterms:W3CDTF">2020-06-25T21:37:31Z</dcterms:modified>
</cp:coreProperties>
</file>