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74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7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D50F-03C6-A348-8E8D-41291BD9B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BA58-AFEE-4045-8167-1A4D2E9E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F2FE-91C5-CC4F-A4C8-6C967AD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2B05-1BB6-F64C-9486-5041F0E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7A05-4DB4-5E49-8BDA-2CDF50BE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59EF-2CE5-2D43-8CF8-A5BD115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47AF-93BA-F746-A24F-11022287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E077-4D6D-7447-8D59-B1C2B8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4A52-0BF8-3443-B993-5D62BA4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89E3-BE8B-EB4F-8D11-F687DF0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346F9-47A0-5245-B699-CB397D7E1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3FA9-A805-9C44-9409-1EC662551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28B7-4388-424F-9AED-71EBC01F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9C97-DA0B-5448-9144-B8192CDF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DCF6-5AE9-0545-A124-EFA8A20C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7576-C89F-2341-9C49-F1BE3B1F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1808-4A6A-5B47-A6FD-FCF99ECD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AD42-4A6B-3A4A-8947-C5456C2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2C76-3F12-E245-9356-5C08055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3567-8F2C-8E4A-A0ED-408AA4F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DC20-5A98-0B41-9712-B3E6B5D3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4DDF-A2A7-C24A-9BFE-80DD7EEA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5D18-D7BD-444F-97A3-BA521A65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1149-9B76-DD41-BCBB-AADE6E16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EA08-BDAB-5F4E-8649-8702630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771-4CDF-2C44-A2D9-DDE653FE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CF37-12C5-D744-A2A0-B22CA374D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72D40-A376-6B4F-B5FC-39AAF70D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1BB8-4B76-B441-88ED-EE56DA46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784E4-A436-1A41-BA12-751C778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CE0A-4D2E-904C-BFFF-F6C2455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3C0-4726-7E49-9736-1B0C7407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06AB-4D57-1B46-9676-5CB21A82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2AFC6-CA58-134B-A872-66A47A4F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19DA3-6FFF-8849-9A8E-316FFA7F6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6AD9-447C-FF49-B3AF-6A9BD7EB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5832-C50D-424D-981A-A78BE2A6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768E3-7E38-324C-AC45-83856EBF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E4B47-F88E-8E45-A9D4-85A2654B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566-F367-6F4B-9D5A-516D319B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D685-EDA5-E24E-9B5B-A3C0CA1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C828-CDEA-4A48-A713-8AB5FF23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265EC-FD4F-3E4A-AE16-6F329454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FCA3-42B8-E048-B40D-FDFBA27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6BE96-57EF-894A-B181-8B3C348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2071-ABDF-2E4D-BA27-CE63DC91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C9D-1DB0-F441-803F-85836A21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5CFE-522A-1440-B110-FA2EC1CD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94FA-D0AD-CA41-BE66-05D28669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8BE9-B60A-B445-BADC-6AFCEDA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2127-C49F-4144-BDC6-A7A53CA8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370B-2770-8B47-962E-2FB8C7E6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70B-123C-2645-9EE8-55748BC2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7A9E-73EE-4948-A505-B4981C43F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F485F-5AD5-BE43-A3AF-5F5376D0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B39A-E5FE-304A-A641-F9CCFDCA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665F-44AF-954D-86DF-502CDCD9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AA2E-F861-ED41-9CAB-C3526A0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D682B-B457-A744-B625-AC619A4C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10FE-78F9-3942-9239-C9B1E324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C637-6768-FF4B-97B6-249ADFA70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044F-6CD6-FA47-BEE6-35ACDD53B394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0F05-752E-104F-A8F4-D4FEB51B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EF33-A81E-FA4B-BF99-436B0DD4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6FA9-F483-F74C-8DBE-6D2339975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approaches to understand individual differences in functional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1595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4F419-736A-9146-AE24-D114AF35A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BEE78-C707-5B41-A80E-5942DDE5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F5C73-8BA7-EE46-BCCA-5311804F1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56" y="1766934"/>
            <a:ext cx="8865219" cy="50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11236-C44F-6948-80AC-E2B1B7DD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2A54C-7FBC-EB47-96A4-5A22A04F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BED68-7356-CB44-8072-4757D3672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75" y="1826973"/>
            <a:ext cx="9519275" cy="49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AD4A-A6FB-5942-8470-DDE73BAA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split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0969C-02C4-754D-8CC4-96D3FC59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278D1-4981-9341-8625-BA6A9FA9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C33B3-3B15-9F4A-AC4E-B90FC8D0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B21F7-B9D1-3141-B4BD-65F7FA57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51" y="688391"/>
            <a:ext cx="545962" cy="397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D8A5E-3004-8541-B78C-254FB2E38977}"/>
              </a:ext>
            </a:extLst>
          </p:cNvPr>
          <p:cNvSpPr txBox="1"/>
          <p:nvPr/>
        </p:nvSpPr>
        <p:spPr>
          <a:xfrm>
            <a:off x="7023343" y="738660"/>
            <a:ext cx="54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74ED7-E581-BF41-87A5-8A664E8F3D96}"/>
              </a:ext>
            </a:extLst>
          </p:cNvPr>
          <p:cNvSpPr txBox="1"/>
          <p:nvPr/>
        </p:nvSpPr>
        <p:spPr>
          <a:xfrm>
            <a:off x="9642331" y="734533"/>
            <a:ext cx="54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55586-74F6-FA4C-A716-33F18780B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0096"/>
            <a:ext cx="12192000" cy="39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9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C8FE-9A0C-FB49-ADC0-85BF97F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Connectivity without condition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10EE-E012-9E4C-8403-90E31CB2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50327" cy="4351338"/>
          </a:xfrm>
        </p:spPr>
        <p:txBody>
          <a:bodyPr/>
          <a:lstStyle/>
          <a:p>
            <a:r>
              <a:rPr lang="en-US" dirty="0"/>
              <a:t>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Mixed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6889D8-986B-F24A-8039-5ED48F2E568F}"/>
              </a:ext>
            </a:extLst>
          </p:cNvPr>
          <p:cNvSpPr txBox="1">
            <a:spLocks/>
          </p:cNvSpPr>
          <p:nvPr/>
        </p:nvSpPr>
        <p:spPr>
          <a:xfrm>
            <a:off x="8038170" y="1825625"/>
            <a:ext cx="2150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Mixed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E17E3-D32F-FA44-A2E1-1BDB938E0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64" b="45317"/>
          <a:stretch/>
        </p:blipFill>
        <p:spPr>
          <a:xfrm>
            <a:off x="2988527" y="4951698"/>
            <a:ext cx="1373280" cy="1369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9D2A6-CC64-374A-AF0C-2C5632268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3419086" y="1377659"/>
            <a:ext cx="942721" cy="972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0E149-78E6-F84D-BFD6-AC3A5A18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23" t="47667" r="9568" b="13657"/>
          <a:stretch/>
        </p:blipFill>
        <p:spPr>
          <a:xfrm>
            <a:off x="3255227" y="2417549"/>
            <a:ext cx="1106580" cy="1141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90E300-2DB1-B447-9910-DCDBED00B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0" t="54382" r="49484" b="8898"/>
          <a:stretch/>
        </p:blipFill>
        <p:spPr>
          <a:xfrm>
            <a:off x="3108521" y="3626719"/>
            <a:ext cx="1187189" cy="119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691EC-6961-A049-B567-37973655A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4998" y="1445127"/>
            <a:ext cx="942721" cy="972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3DDA4-5E20-294A-AAE8-7B753410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4998" y="2502189"/>
            <a:ext cx="942721" cy="972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85883F-8D68-BF45-9F52-34399FFF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3668" y="3559251"/>
            <a:ext cx="942721" cy="972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625E68-C03E-E34E-ADDF-7D8DD9A14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88497" y="4663887"/>
            <a:ext cx="942721" cy="9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7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96128A-659A-6242-9E50-C5BD3A45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2772317" y="1914728"/>
            <a:ext cx="942721" cy="972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86C95-364F-9044-ACEC-BCEFBD9F6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25"/>
          <a:stretch/>
        </p:blipFill>
        <p:spPr>
          <a:xfrm>
            <a:off x="8385719" y="1115122"/>
            <a:ext cx="1835077" cy="1772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9F16E2-DDF8-FE4C-9E2F-39112122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Internal Validation of Model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7A8E6-AA88-5E43-8A8D-424A32F0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1" y="3021372"/>
            <a:ext cx="5667225" cy="3183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B1923A-CDC5-154D-B22A-AE9106272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123" y="3021372"/>
            <a:ext cx="5484215" cy="30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8C2F77-46DC-E644-8791-92B7F11178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51" t="11592" r="4059" b="51210"/>
          <a:stretch/>
        </p:blipFill>
        <p:spPr>
          <a:xfrm>
            <a:off x="9970864" y="2418994"/>
            <a:ext cx="942721" cy="972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6A7AF-6D12-2C48-9C23-6082940E66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25"/>
          <a:stretch/>
        </p:blipFill>
        <p:spPr>
          <a:xfrm>
            <a:off x="9338254" y="4298103"/>
            <a:ext cx="2207942" cy="2132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4ADA4A-3241-CF4C-9BA3-3DD4F5381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95" y="1917404"/>
            <a:ext cx="7338627" cy="2380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B4A7A-0D01-0E4F-B485-E7F4F553C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94" y="4298103"/>
            <a:ext cx="7338627" cy="23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4F419-736A-9146-AE24-D114AF35A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BEE78-C707-5B41-A80E-5942DDE5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54E9F-6AE6-DB4B-9AFE-075975A843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51" t="11592" r="4059" b="51210"/>
          <a:stretch/>
        </p:blipFill>
        <p:spPr>
          <a:xfrm>
            <a:off x="9199349" y="5555091"/>
            <a:ext cx="942721" cy="972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12CE6-04EC-1742-A0A3-998B03DFF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25"/>
          <a:stretch/>
        </p:blipFill>
        <p:spPr>
          <a:xfrm>
            <a:off x="2791521" y="5430644"/>
            <a:ext cx="1478142" cy="1427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1692E5-C28A-0F4A-8A95-2BD39E714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033" y="2183927"/>
            <a:ext cx="5497214" cy="3122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C4040A-A805-B640-B75F-8E83506B3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26" y="2257497"/>
            <a:ext cx="5367685" cy="3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11236-C44F-6948-80AC-E2B1B7DD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2A54C-7FBC-EB47-96A4-5A22A04F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7EE725-426F-1440-82A7-3ABC855600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525"/>
          <a:stretch/>
        </p:blipFill>
        <p:spPr>
          <a:xfrm>
            <a:off x="6514817" y="4309660"/>
            <a:ext cx="2207942" cy="2132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4FDBC-9980-D44E-8E36-F88EE52D16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51" t="11592" r="4059" b="51210"/>
          <a:stretch/>
        </p:blipFill>
        <p:spPr>
          <a:xfrm>
            <a:off x="7094177" y="2265672"/>
            <a:ext cx="942721" cy="972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F66FD2-74BD-E744-9CE7-C2C80A572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75" y="1434988"/>
            <a:ext cx="5064396" cy="2647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E8F9B-7E7A-CC40-A087-442376868D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77" y="4152221"/>
            <a:ext cx="5064193" cy="264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1FED-62E6-2B47-B1ED-7E8A9CE2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Does variation between individuals influence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94DD-74C7-734B-9B75-B4D0A9FA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97" y="1118311"/>
            <a:ext cx="56576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subject, between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 same task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subject, different 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E80BEB-0077-D542-9F30-5A13BAF3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6" y="1676834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B0318-BF62-2641-A197-3020AFDFB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295200" y="3454653"/>
            <a:ext cx="2462563" cy="116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3A140-2585-3B42-B46E-ACE3EC1D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08" y="3728921"/>
            <a:ext cx="545962" cy="39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CE82E-45F9-2C4D-95DD-00974F39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01" y="1943234"/>
            <a:ext cx="579360" cy="559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D39EAF-8C56-B946-8E88-BD6D179B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7" y="5480350"/>
            <a:ext cx="2303255" cy="1147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08054A-C91B-FD4B-AC8A-A2E75753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22" y="5707350"/>
            <a:ext cx="579360" cy="559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AADE2-4B62-4C49-B2E5-CEE4253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31" y="3408307"/>
            <a:ext cx="2303255" cy="1147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3B754-5962-644E-B2B3-A8B59CDC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39" y="3728921"/>
            <a:ext cx="545962" cy="397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BF4ACC-0A8C-FC42-86AF-607B2F3A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39" y="1676834"/>
            <a:ext cx="2303255" cy="1147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4A528-FE03-5E45-937C-94CBF486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96" y="1981141"/>
            <a:ext cx="545962" cy="39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D0A450-4921-3149-A66A-1D8CE2F9E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3336174" y="5480350"/>
            <a:ext cx="2462563" cy="1163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95612D-DE82-AC4C-B895-A62094DC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82" y="5754618"/>
            <a:ext cx="545962" cy="3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3795-CB38-FC4E-BB25-250D4D15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Can model choice influence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94AD-B6CA-7744-A3E3-F53E52C8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Learning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8326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2886-16F3-B341-A276-3F36ECC0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there a tradeoff between quantity and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0FF1-9434-2341-A4E7-B4EEDFBA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connectivity independent on time</a:t>
            </a:r>
          </a:p>
          <a:p>
            <a:r>
              <a:rPr lang="en-US" dirty="0"/>
              <a:t>Functional connectivity matched for time</a:t>
            </a:r>
          </a:p>
          <a:p>
            <a:r>
              <a:rPr lang="en-US" dirty="0"/>
              <a:t>Splitting up task conditions to yield more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B95C-E835-554A-B234-20B740E3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FE8D-2E34-4342-A916-EFCAE9BF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C63-AE77-4642-9EDF-062CDF39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167F-04AC-5C44-BFFE-5008F709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01F1-9F75-8349-ABD1-AE94A1CC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E932-7040-9F40-B9EC-1E6D0824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D31-140C-514C-A51B-652CF1F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 of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B9DFA-A7D9-9D48-BEE9-5AC39727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482" y="164035"/>
            <a:ext cx="3335379" cy="2773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C51CF-9749-BA47-9781-72DFFCA6B8B3}"/>
              </a:ext>
            </a:extLst>
          </p:cNvPr>
          <p:cNvSpPr txBox="1"/>
          <p:nvPr/>
        </p:nvSpPr>
        <p:spPr>
          <a:xfrm>
            <a:off x="8746113" y="353042"/>
            <a:ext cx="149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AA5D-4268-514D-98C8-B04B76B0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5" y="2040673"/>
            <a:ext cx="7849456" cy="44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F478C-9CD7-1343-A43A-93F7ED288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4" y="1994995"/>
            <a:ext cx="11656166" cy="37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136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Machine learning approaches to understand individual differences in functional connectivity</vt:lpstr>
      <vt:lpstr>Does variation between individuals influence classification?</vt:lpstr>
      <vt:lpstr>Can model choice influence results?</vt:lpstr>
      <vt:lpstr>Is there a tradeoff between quantity and quality?</vt:lpstr>
      <vt:lpstr>Support Vector Machine Learning</vt:lpstr>
      <vt:lpstr>Logistic Regression</vt:lpstr>
      <vt:lpstr>Ridge Regression</vt:lpstr>
      <vt:lpstr>Internal Validation of Model </vt:lpstr>
      <vt:lpstr>Same Subject, Between Task</vt:lpstr>
      <vt:lpstr>Different subject same task</vt:lpstr>
      <vt:lpstr>Different subject, different task</vt:lpstr>
      <vt:lpstr>Memory split up</vt:lpstr>
      <vt:lpstr>Functional Connectivity without condition indices</vt:lpstr>
      <vt:lpstr>Internal Validation of Model </vt:lpstr>
      <vt:lpstr>Same Subject, Between Task</vt:lpstr>
      <vt:lpstr>Different subject same task</vt:lpstr>
      <vt:lpstr>Different subject, different task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understand individual differences in functional connectivity</dc:title>
  <dc:creator>Microsoft Office User</dc:creator>
  <cp:lastModifiedBy>Microsoft Office User</cp:lastModifiedBy>
  <cp:revision>38</cp:revision>
  <dcterms:created xsi:type="dcterms:W3CDTF">2020-05-19T15:01:07Z</dcterms:created>
  <dcterms:modified xsi:type="dcterms:W3CDTF">2020-06-03T19:56:42Z</dcterms:modified>
</cp:coreProperties>
</file>