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16551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6966"/>
  </p:normalViewPr>
  <p:slideViewPr>
    <p:cSldViewPr snapToGrid="0" snapToObjects="1">
      <p:cViewPr>
        <p:scale>
          <a:sx n="120" d="100"/>
          <a:sy n="120" d="100"/>
        </p:scale>
        <p:origin x="624" y="-3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08740"/>
            <a:ext cx="10363200" cy="57622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693252"/>
            <a:ext cx="9144000" cy="399605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81202"/>
            <a:ext cx="2628900" cy="14026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81202"/>
            <a:ext cx="7734300" cy="140264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126330"/>
            <a:ext cx="10515600" cy="68848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1076333"/>
            <a:ext cx="10515600" cy="362059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406011"/>
            <a:ext cx="5181600" cy="10501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406011"/>
            <a:ext cx="5181600" cy="10501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1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81206"/>
            <a:ext cx="10515600" cy="319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57362"/>
            <a:ext cx="5157787" cy="19884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045813"/>
            <a:ext cx="5157787" cy="88924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57362"/>
            <a:ext cx="5183188" cy="19884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045813"/>
            <a:ext cx="5183188" cy="88924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0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7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03418"/>
            <a:ext cx="3932237" cy="386196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83081"/>
            <a:ext cx="6172200" cy="117621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65383"/>
            <a:ext cx="3932237" cy="919898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3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03418"/>
            <a:ext cx="3932237" cy="386196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83081"/>
            <a:ext cx="6172200" cy="117621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65383"/>
            <a:ext cx="3932237" cy="919898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4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81206"/>
            <a:ext cx="10515600" cy="319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406011"/>
            <a:ext cx="10515600" cy="1050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340584"/>
            <a:ext cx="2743200" cy="881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6FF8-6698-2D4C-A6FB-723933382C5D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340584"/>
            <a:ext cx="4114800" cy="881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340584"/>
            <a:ext cx="2743200" cy="881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F4F22CC-8F61-0C4D-B566-00EC8DB7A9C2}"/>
              </a:ext>
            </a:extLst>
          </p:cNvPr>
          <p:cNvGrpSpPr/>
          <p:nvPr/>
        </p:nvGrpSpPr>
        <p:grpSpPr>
          <a:xfrm>
            <a:off x="4357664" y="1824058"/>
            <a:ext cx="3992698" cy="3212705"/>
            <a:chOff x="52950" y="1828421"/>
            <a:chExt cx="3992698" cy="321270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181AA92-831C-3343-8F3A-03CE0E823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94F6F8-4675-F345-AE70-C470759C0F68}"/>
                </a:ext>
              </a:extLst>
            </p:cNvPr>
            <p:cNvSpPr txBox="1"/>
            <p:nvPr/>
          </p:nvSpPr>
          <p:spPr>
            <a:xfrm>
              <a:off x="52950" y="2910137"/>
              <a:ext cx="82487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/>
                <a:t>All Tasks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88D740-160F-134A-BCBA-9865B9A2C8F0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21F5C0-CF21-0E47-9F88-D8E6B74FFB88}"/>
                </a:ext>
              </a:extLst>
            </p:cNvPr>
            <p:cNvSpPr txBox="1"/>
            <p:nvPr/>
          </p:nvSpPr>
          <p:spPr>
            <a:xfrm>
              <a:off x="765215" y="2467466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ADD284-9A4E-0645-A57D-DA13803027BB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DAB6-33CA-1842-9B29-9136FD2D9431}"/>
                </a:ext>
              </a:extLst>
            </p:cNvPr>
            <p:cNvSpPr txBox="1"/>
            <p:nvPr/>
          </p:nvSpPr>
          <p:spPr>
            <a:xfrm>
              <a:off x="1639762" y="4431834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AE4441-F4E8-C340-84D8-9F49B21E9422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541200-2D5E-E54D-BA6B-F3028F7ECC9B}"/>
                </a:ext>
              </a:extLst>
            </p:cNvPr>
            <p:cNvSpPr txBox="1"/>
            <p:nvPr/>
          </p:nvSpPr>
          <p:spPr>
            <a:xfrm>
              <a:off x="3334218" y="4431834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648BF2-8DA8-A443-B6AA-5BCC7DF56100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687136-3638-A043-AE97-5CD5105C8665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2F294C-34AB-6345-BC97-D8BAFBD7197B}"/>
              </a:ext>
            </a:extLst>
          </p:cNvPr>
          <p:cNvGrpSpPr/>
          <p:nvPr/>
        </p:nvGrpSpPr>
        <p:grpSpPr>
          <a:xfrm>
            <a:off x="8481313" y="1824057"/>
            <a:ext cx="2841385" cy="3212705"/>
            <a:chOff x="4096623" y="1861145"/>
            <a:chExt cx="2841385" cy="321270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43F4E4-7632-2646-9467-AEC9E4A1EED7}"/>
                </a:ext>
              </a:extLst>
            </p:cNvPr>
            <p:cNvSpPr/>
            <p:nvPr/>
          </p:nvSpPr>
          <p:spPr>
            <a:xfrm>
              <a:off x="4096623" y="1861145"/>
              <a:ext cx="28413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97AC414-CDDB-2D48-B700-BEEC96DE4F7A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CE16C9C-DF0F-D444-9B5F-40808AC92D7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7030E1A-DB95-E444-B134-5D585F08DA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9FAA5EB-9A97-E147-86E7-35C0EE90AAFC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80EA7A3-B316-964E-89DA-7D98F1940715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0F89206-AF00-1E4D-94D3-1D90439B4F88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0ACFC5-F5A2-6C4C-A02C-D56E18737D32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C63CDE-B9D7-934F-89AB-C93F20ECA694}"/>
                </a:ext>
              </a:extLst>
            </p:cNvPr>
            <p:cNvSpPr txBox="1"/>
            <p:nvPr/>
          </p:nvSpPr>
          <p:spPr>
            <a:xfrm>
              <a:off x="5824470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9DA12F0-3B8F-1949-B19C-CEEF76C3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071A2E-45B7-6544-A4EE-D1DB3FF05A56}"/>
              </a:ext>
            </a:extLst>
          </p:cNvPr>
          <p:cNvGrpSpPr/>
          <p:nvPr/>
        </p:nvGrpSpPr>
        <p:grpSpPr>
          <a:xfrm>
            <a:off x="4427873" y="5169544"/>
            <a:ext cx="3943826" cy="3212705"/>
            <a:chOff x="101822" y="1828421"/>
            <a:chExt cx="3943826" cy="321270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0A59F33-2A12-2746-9DD5-704A8BA36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C7C1EE5-8C21-A149-AEA8-AE0F252D5DFD}"/>
                </a:ext>
              </a:extLst>
            </p:cNvPr>
            <p:cNvSpPr txBox="1"/>
            <p:nvPr/>
          </p:nvSpPr>
          <p:spPr>
            <a:xfrm>
              <a:off x="120062" y="2910137"/>
              <a:ext cx="6272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>
                  <a:solidFill>
                    <a:srgbClr val="00B050"/>
                  </a:solidFill>
                </a:rPr>
                <a:t>Task 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B8F45C8-29E8-E446-B8B5-E4F1C8641345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262EE6-B88B-4F47-B11A-0CE03F756E49}"/>
                </a:ext>
              </a:extLst>
            </p:cNvPr>
            <p:cNvSpPr txBox="1"/>
            <p:nvPr/>
          </p:nvSpPr>
          <p:spPr>
            <a:xfrm>
              <a:off x="765215" y="2467466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FB9F2F-9888-BB42-AD21-427702718A06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C03CDB6-4F53-9040-B4E0-7AFB21FE1684}"/>
                </a:ext>
              </a:extLst>
            </p:cNvPr>
            <p:cNvSpPr txBox="1"/>
            <p:nvPr/>
          </p:nvSpPr>
          <p:spPr>
            <a:xfrm>
              <a:off x="1639762" y="4431834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9E2E5F-4B66-0043-ABE8-257EEDF99E1B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8872E11-6506-EE43-9E95-C1CEB1B0D1D5}"/>
                </a:ext>
              </a:extLst>
            </p:cNvPr>
            <p:cNvSpPr txBox="1"/>
            <p:nvPr/>
          </p:nvSpPr>
          <p:spPr>
            <a:xfrm>
              <a:off x="3334218" y="4431834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F7B54BC-395F-8B4F-AC57-CE13C748FBF2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FD1BD6-D278-3543-ACAA-FE98672CEDD2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3D35EB-92E9-2C43-85DA-25BC80BDE852}"/>
              </a:ext>
            </a:extLst>
          </p:cNvPr>
          <p:cNvGrpSpPr/>
          <p:nvPr/>
        </p:nvGrpSpPr>
        <p:grpSpPr>
          <a:xfrm>
            <a:off x="8505821" y="5160079"/>
            <a:ext cx="2841385" cy="3204373"/>
            <a:chOff x="4096623" y="1836753"/>
            <a:chExt cx="2841385" cy="32043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1DF2AC-05C2-D442-B108-7C9CEACDE59D}"/>
                </a:ext>
              </a:extLst>
            </p:cNvPr>
            <p:cNvSpPr/>
            <p:nvPr/>
          </p:nvSpPr>
          <p:spPr>
            <a:xfrm>
              <a:off x="4096623" y="1836753"/>
              <a:ext cx="2841385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999EA9A-6CB1-B342-83FF-4C62D4CA200E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F73FD71-493C-F145-9DE7-E2F7EFAAD8E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5426C38C-6F87-064B-A4F7-B5C6E7C12B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FF33AB6-9393-FF4D-A5CA-5D252732B23D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A5DCAD8-01E7-6B4E-A8CF-3F4AD2F26E27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77699D-C189-8A46-B005-FF79E3BB3CFE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406A11-4C88-D34D-8AC9-8CF074B08167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ABFD1EB-45A5-6C4B-96A7-6A05D6CFD5B7}"/>
                </a:ext>
              </a:extLst>
            </p:cNvPr>
            <p:cNvSpPr txBox="1"/>
            <p:nvPr/>
          </p:nvSpPr>
          <p:spPr>
            <a:xfrm>
              <a:off x="5824470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E5E8CA4-C83B-F543-AEE2-3B96F7D53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1D907DAE-C553-C148-9558-65102E1A0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85" r="49984" b="29388"/>
          <a:stretch/>
        </p:blipFill>
        <p:spPr>
          <a:xfrm>
            <a:off x="5011957" y="9201464"/>
            <a:ext cx="3359742" cy="2140127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A85C00D-EB8F-F548-9B0D-5283C56119D7}"/>
              </a:ext>
            </a:extLst>
          </p:cNvPr>
          <p:cNvSpPr txBox="1"/>
          <p:nvPr/>
        </p:nvSpPr>
        <p:spPr>
          <a:xfrm>
            <a:off x="4446113" y="9610493"/>
            <a:ext cx="627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u="sng" dirty="0">
                <a:solidFill>
                  <a:srgbClr val="00B050"/>
                </a:solidFill>
              </a:rPr>
              <a:t>Task 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AAD2B6-2F95-2D4B-A775-F60FB2AC2262}"/>
              </a:ext>
            </a:extLst>
          </p:cNvPr>
          <p:cNvSpPr txBox="1"/>
          <p:nvPr/>
        </p:nvSpPr>
        <p:spPr>
          <a:xfrm>
            <a:off x="4496783" y="10525947"/>
            <a:ext cx="5766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DB4ABA-9130-734E-8D7B-F3FD66C5C56C}"/>
              </a:ext>
            </a:extLst>
          </p:cNvPr>
          <p:cNvSpPr txBox="1"/>
          <p:nvPr/>
        </p:nvSpPr>
        <p:spPr>
          <a:xfrm>
            <a:off x="5091266" y="9167822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010949A-8B30-344C-AC3D-EC68D8BC00F8}"/>
              </a:ext>
            </a:extLst>
          </p:cNvPr>
          <p:cNvSpPr txBox="1"/>
          <p:nvPr/>
        </p:nvSpPr>
        <p:spPr>
          <a:xfrm>
            <a:off x="5127081" y="11092422"/>
            <a:ext cx="6293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92C3DF-E620-AF42-AA70-4EFE0822F1B6}"/>
              </a:ext>
            </a:extLst>
          </p:cNvPr>
          <p:cNvSpPr txBox="1"/>
          <p:nvPr/>
        </p:nvSpPr>
        <p:spPr>
          <a:xfrm>
            <a:off x="5965813" y="11132190"/>
            <a:ext cx="59162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0BF58E-4587-124B-AED9-D3D2054A9A8D}"/>
              </a:ext>
            </a:extLst>
          </p:cNvPr>
          <p:cNvSpPr txBox="1"/>
          <p:nvPr/>
        </p:nvSpPr>
        <p:spPr>
          <a:xfrm>
            <a:off x="6874488" y="11063345"/>
            <a:ext cx="4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9C255D-BB6B-8147-B3DD-CF5F0E32778F}"/>
              </a:ext>
            </a:extLst>
          </p:cNvPr>
          <p:cNvSpPr txBox="1"/>
          <p:nvPr/>
        </p:nvSpPr>
        <p:spPr>
          <a:xfrm>
            <a:off x="7660269" y="11132190"/>
            <a:ext cx="6317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9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BA0B75B-E7D4-384A-9388-96290A53A0CF}"/>
              </a:ext>
            </a:extLst>
          </p:cNvPr>
          <p:cNvSpPr/>
          <p:nvPr/>
        </p:nvSpPr>
        <p:spPr>
          <a:xfrm>
            <a:off x="4427873" y="8498786"/>
            <a:ext cx="3925585" cy="324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AB29C8-7CF8-F54B-97C0-82CF81A13EFE}"/>
              </a:ext>
            </a:extLst>
          </p:cNvPr>
          <p:cNvSpPr txBox="1"/>
          <p:nvPr/>
        </p:nvSpPr>
        <p:spPr>
          <a:xfrm>
            <a:off x="5885719" y="8567876"/>
            <a:ext cx="100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Training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26A95C8-24DA-304D-9D15-C02F9FBE049D}"/>
              </a:ext>
            </a:extLst>
          </p:cNvPr>
          <p:cNvSpPr/>
          <p:nvPr/>
        </p:nvSpPr>
        <p:spPr>
          <a:xfrm>
            <a:off x="8498023" y="8498786"/>
            <a:ext cx="2841385" cy="324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D66B7766-2D71-3F48-9D15-4DEB1EAE7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31" t="15712" r="12089" b="64747"/>
          <a:stretch/>
        </p:blipFill>
        <p:spPr>
          <a:xfrm>
            <a:off x="8654602" y="9571288"/>
            <a:ext cx="945088" cy="107780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15BD6EF2-E8B3-2A4D-8183-6713F47C91C1}"/>
              </a:ext>
            </a:extLst>
          </p:cNvPr>
          <p:cNvSpPr txBox="1"/>
          <p:nvPr/>
        </p:nvSpPr>
        <p:spPr>
          <a:xfrm>
            <a:off x="8863128" y="10449941"/>
            <a:ext cx="6317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Session 10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9AFE85-530F-DD43-A230-18EC53B8EAC4}"/>
              </a:ext>
            </a:extLst>
          </p:cNvPr>
          <p:cNvSpPr/>
          <p:nvPr/>
        </p:nvSpPr>
        <p:spPr>
          <a:xfrm>
            <a:off x="8728883" y="9122199"/>
            <a:ext cx="900284" cy="153549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DC92F72-9492-434D-A308-AC4063CFB0FD}"/>
              </a:ext>
            </a:extLst>
          </p:cNvPr>
          <p:cNvSpPr txBox="1"/>
          <p:nvPr/>
        </p:nvSpPr>
        <p:spPr>
          <a:xfrm>
            <a:off x="9062757" y="8540998"/>
            <a:ext cx="1842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Test Across Task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5E47063-E326-7846-9003-18F11340E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16" t="16763" r="12672" b="67934"/>
          <a:stretch/>
        </p:blipFill>
        <p:spPr>
          <a:xfrm>
            <a:off x="10046289" y="9658064"/>
            <a:ext cx="830943" cy="876609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0DF8BBBA-6C40-1048-BC48-A04C77D97943}"/>
              </a:ext>
            </a:extLst>
          </p:cNvPr>
          <p:cNvSpPr txBox="1"/>
          <p:nvPr/>
        </p:nvSpPr>
        <p:spPr>
          <a:xfrm>
            <a:off x="10139045" y="9126293"/>
            <a:ext cx="775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Task B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F16FA8B-05E7-F147-9025-A63440F343BB}"/>
              </a:ext>
            </a:extLst>
          </p:cNvPr>
          <p:cNvGrpSpPr/>
          <p:nvPr/>
        </p:nvGrpSpPr>
        <p:grpSpPr>
          <a:xfrm>
            <a:off x="179515" y="1836753"/>
            <a:ext cx="4091013" cy="3410222"/>
            <a:chOff x="424118" y="1836753"/>
            <a:chExt cx="4091013" cy="34102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6D409C-F263-774E-BCA2-5C71D738FD30}"/>
                </a:ext>
              </a:extLst>
            </p:cNvPr>
            <p:cNvSpPr/>
            <p:nvPr/>
          </p:nvSpPr>
          <p:spPr>
            <a:xfrm>
              <a:off x="424118" y="1836753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DD3D9D5-1DF3-754A-8E31-649783B926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805" y="2508435"/>
              <a:ext cx="1636852" cy="2738540"/>
              <a:chOff x="1279021" y="2800444"/>
              <a:chExt cx="1827620" cy="2968122"/>
            </a:xfrm>
          </p:grpSpPr>
          <p:pic>
            <p:nvPicPr>
              <p:cNvPr id="118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6F570A7A-BEEF-934D-B95C-40E0E82892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79021" y="3191816"/>
                <a:ext cx="1682018" cy="2576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4473E81-A95F-254E-A8D8-E19E977C9328}"/>
                  </a:ext>
                </a:extLst>
              </p:cNvPr>
              <p:cNvSpPr txBox="1"/>
              <p:nvPr/>
            </p:nvSpPr>
            <p:spPr>
              <a:xfrm>
                <a:off x="1309372" y="2800444"/>
                <a:ext cx="1797269" cy="366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E8471B7-93DE-DD43-B022-57B6CEECF1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90009" y="2503362"/>
              <a:ext cx="1551164" cy="2500801"/>
              <a:chOff x="6159164" y="2688153"/>
              <a:chExt cx="1797269" cy="2670406"/>
            </a:xfrm>
          </p:grpSpPr>
          <p:pic>
            <p:nvPicPr>
              <p:cNvPr id="122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0E46419F-8093-334E-9F26-558F184C2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90114" y="3043348"/>
                <a:ext cx="1460396" cy="23152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3194BD-9761-BB41-A445-7E0CD62FBB80}"/>
                  </a:ext>
                </a:extLst>
              </p:cNvPr>
              <p:cNvSpPr txBox="1"/>
              <p:nvPr/>
            </p:nvSpPr>
            <p:spPr>
              <a:xfrm>
                <a:off x="6159164" y="2688153"/>
                <a:ext cx="1797269" cy="366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28BF2FB-1CF3-824E-8D6A-8AD87A748C32}"/>
              </a:ext>
            </a:extLst>
          </p:cNvPr>
          <p:cNvGrpSpPr/>
          <p:nvPr/>
        </p:nvGrpSpPr>
        <p:grpSpPr>
          <a:xfrm>
            <a:off x="128155" y="8822964"/>
            <a:ext cx="4036089" cy="3210715"/>
            <a:chOff x="353339" y="8852336"/>
            <a:chExt cx="4036089" cy="321071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92C75C9-E9AB-C841-9A48-642740CF3217}"/>
                </a:ext>
              </a:extLst>
            </p:cNvPr>
            <p:cNvGrpSpPr/>
            <p:nvPr/>
          </p:nvGrpSpPr>
          <p:grpSpPr>
            <a:xfrm>
              <a:off x="353339" y="8877578"/>
              <a:ext cx="1894153" cy="3185473"/>
              <a:chOff x="1259017" y="2359987"/>
              <a:chExt cx="1894153" cy="3185473"/>
            </a:xfrm>
          </p:grpSpPr>
          <p:pic>
            <p:nvPicPr>
              <p:cNvPr id="126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F1EF3A4A-89C9-9241-A930-F063EED4D7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59017" y="2976628"/>
                <a:ext cx="1676849" cy="2568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2B34303-CC1A-464F-BD9E-5B7317C8FD35}"/>
                  </a:ext>
                </a:extLst>
              </p:cNvPr>
              <p:cNvSpPr txBox="1"/>
              <p:nvPr/>
            </p:nvSpPr>
            <p:spPr>
              <a:xfrm>
                <a:off x="1355901" y="2359987"/>
                <a:ext cx="17972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 A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9FBFAC7-1CC9-204D-B5D3-34D0BDBACC6A}"/>
                </a:ext>
              </a:extLst>
            </p:cNvPr>
            <p:cNvGrpSpPr/>
            <p:nvPr/>
          </p:nvGrpSpPr>
          <p:grpSpPr>
            <a:xfrm>
              <a:off x="2492976" y="8852336"/>
              <a:ext cx="1896452" cy="3180782"/>
              <a:chOff x="1237140" y="2334745"/>
              <a:chExt cx="1896452" cy="3180782"/>
            </a:xfrm>
          </p:grpSpPr>
          <p:pic>
            <p:nvPicPr>
              <p:cNvPr id="129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50C2797F-DE33-CC4C-99F5-C3F8FBDAC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37140" y="2946695"/>
                <a:ext cx="1676849" cy="2568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0850A6B-5FF7-9F4E-A5BB-F9F4CCF645A8}"/>
                  </a:ext>
                </a:extLst>
              </p:cNvPr>
              <p:cNvSpPr txBox="1"/>
              <p:nvPr/>
            </p:nvSpPr>
            <p:spPr>
              <a:xfrm>
                <a:off x="1336323" y="2334745"/>
                <a:ext cx="17972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  <a:p>
                <a:pPr algn="ctr"/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 B</a:t>
                </a: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66DD72-1BE6-374C-A026-EC6A15B07067}"/>
              </a:ext>
            </a:extLst>
          </p:cNvPr>
          <p:cNvGrpSpPr/>
          <p:nvPr/>
        </p:nvGrpSpPr>
        <p:grpSpPr>
          <a:xfrm>
            <a:off x="184497" y="5153502"/>
            <a:ext cx="4091013" cy="3483660"/>
            <a:chOff x="435686" y="5153502"/>
            <a:chExt cx="4091013" cy="348366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4B20E6E-E084-8240-8832-B1D063B378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1396" y="5600075"/>
              <a:ext cx="1742162" cy="3037087"/>
              <a:chOff x="1309641" y="2553229"/>
              <a:chExt cx="1855504" cy="3139905"/>
            </a:xfrm>
          </p:grpSpPr>
          <p:pic>
            <p:nvPicPr>
              <p:cNvPr id="134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E1A8852C-B049-DE40-85D1-1D4FB42917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309641" y="3182861"/>
                <a:ext cx="1638623" cy="2510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36798DE-6BE4-4A4F-80EF-4674E01B5FA1}"/>
                  </a:ext>
                </a:extLst>
              </p:cNvPr>
              <p:cNvSpPr txBox="1"/>
              <p:nvPr/>
            </p:nvSpPr>
            <p:spPr>
              <a:xfrm>
                <a:off x="1367876" y="2553229"/>
                <a:ext cx="1797269" cy="767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 A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0FA99B9-9D3B-4144-B375-50B36E3751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8164" y="5545273"/>
              <a:ext cx="1645920" cy="2783188"/>
              <a:chOff x="6118418" y="2322184"/>
              <a:chExt cx="1797269" cy="2800851"/>
            </a:xfrm>
          </p:grpSpPr>
          <p:pic>
            <p:nvPicPr>
              <p:cNvPr id="137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7A28B338-EE30-DE43-8691-D7DC53B60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77673" y="2871248"/>
                <a:ext cx="1420389" cy="2251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34D2E15-AF4C-5240-9D23-A541357BF419}"/>
                  </a:ext>
                </a:extLst>
              </p:cNvPr>
              <p:cNvSpPr txBox="1"/>
              <p:nvPr/>
            </p:nvSpPr>
            <p:spPr>
              <a:xfrm>
                <a:off x="6118418" y="2322184"/>
                <a:ext cx="1797269" cy="781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 A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80E46AA-5003-2A4E-9C52-27FFC8F8850E}"/>
                </a:ext>
              </a:extLst>
            </p:cNvPr>
            <p:cNvSpPr/>
            <p:nvPr/>
          </p:nvSpPr>
          <p:spPr>
            <a:xfrm>
              <a:off x="435686" y="5153502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81919A2-A76A-3541-92CF-8773E351AEB9}"/>
              </a:ext>
            </a:extLst>
          </p:cNvPr>
          <p:cNvSpPr/>
          <p:nvPr/>
        </p:nvSpPr>
        <p:spPr>
          <a:xfrm>
            <a:off x="192295" y="8498786"/>
            <a:ext cx="4091013" cy="3242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952212E-06AB-D541-BC75-5D3A6D0014A9}"/>
              </a:ext>
            </a:extLst>
          </p:cNvPr>
          <p:cNvSpPr txBox="1"/>
          <p:nvPr/>
        </p:nvSpPr>
        <p:spPr>
          <a:xfrm>
            <a:off x="1671824" y="186315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All Task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362654E-6CDF-8142-B8C2-D070AFEF3C34}"/>
              </a:ext>
            </a:extLst>
          </p:cNvPr>
          <p:cNvSpPr txBox="1"/>
          <p:nvPr/>
        </p:nvSpPr>
        <p:spPr>
          <a:xfrm>
            <a:off x="1596667" y="519263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Split Task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FB274C-47E0-C642-979C-B742C626ABBE}"/>
              </a:ext>
            </a:extLst>
          </p:cNvPr>
          <p:cNvSpPr txBox="1"/>
          <p:nvPr/>
        </p:nvSpPr>
        <p:spPr>
          <a:xfrm>
            <a:off x="1322969" y="8450999"/>
            <a:ext cx="159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Across Task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6AC88D8-2526-EA45-B806-BF9D15E67BC4}"/>
              </a:ext>
            </a:extLst>
          </p:cNvPr>
          <p:cNvSpPr txBox="1"/>
          <p:nvPr/>
        </p:nvSpPr>
        <p:spPr>
          <a:xfrm>
            <a:off x="10139045" y="9357599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CDFF5A2-4CD7-2141-AA85-0CDA0036D498}"/>
              </a:ext>
            </a:extLst>
          </p:cNvPr>
          <p:cNvSpPr txBox="1"/>
          <p:nvPr/>
        </p:nvSpPr>
        <p:spPr>
          <a:xfrm>
            <a:off x="8873181" y="9126293"/>
            <a:ext cx="627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u="sng" dirty="0">
                <a:solidFill>
                  <a:srgbClr val="00B050"/>
                </a:solidFill>
              </a:rPr>
              <a:t>Task 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E59405D-92A3-3F4C-8338-190F9F4D7288}"/>
              </a:ext>
            </a:extLst>
          </p:cNvPr>
          <p:cNvSpPr txBox="1"/>
          <p:nvPr/>
        </p:nvSpPr>
        <p:spPr>
          <a:xfrm>
            <a:off x="8849060" y="9357599"/>
            <a:ext cx="7751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MSC01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395A729-FD21-FC4F-A3A8-93DC6921329B}"/>
              </a:ext>
            </a:extLst>
          </p:cNvPr>
          <p:cNvSpPr txBox="1"/>
          <p:nvPr/>
        </p:nvSpPr>
        <p:spPr>
          <a:xfrm>
            <a:off x="260983" y="1856718"/>
            <a:ext cx="45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D4AD7-48BC-F342-BDC0-C4236B805C97}"/>
              </a:ext>
            </a:extLst>
          </p:cNvPr>
          <p:cNvSpPr txBox="1"/>
          <p:nvPr/>
        </p:nvSpPr>
        <p:spPr>
          <a:xfrm>
            <a:off x="210279" y="515705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F7F2424-31BA-0F4B-A630-6C9D9ED2E6AA}"/>
              </a:ext>
            </a:extLst>
          </p:cNvPr>
          <p:cNvSpPr txBox="1"/>
          <p:nvPr/>
        </p:nvSpPr>
        <p:spPr>
          <a:xfrm>
            <a:off x="232472" y="849578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27459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87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2021-04-20T19:17:15Z</dcterms:created>
  <dcterms:modified xsi:type="dcterms:W3CDTF">2021-05-03T17:03:54Z</dcterms:modified>
</cp:coreProperties>
</file>