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966"/>
  </p:normalViewPr>
  <p:slideViewPr>
    <p:cSldViewPr snapToGrid="0" snapToObjects="1">
      <p:cViewPr varScale="1">
        <p:scale>
          <a:sx n="131" d="100"/>
          <a:sy n="131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103B-5168-3D43-8C99-F42D8237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4DAA5-8FE9-6A45-9A8B-4AE440F4A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7FD72-DE1B-2C4E-B71C-81C51C58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BF1B-2E05-B948-8C63-F46D7C1E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25AC-2DBB-D545-ACB1-DEEC33F9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C80B-922F-4947-8CF5-43B2FC9A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80049-D2B6-8D4E-901B-2F2BDCEB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5430-B006-1E45-9D1F-B8CCD7C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166F-2040-A246-8C8A-F236D63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2A8A-3EB7-EA43-B1BD-4ADA96D8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1FECF-037A-7441-B814-DACDE54FA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F98B7-BEF2-DC40-A9CC-157FF31D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889B-E933-0C4F-8F91-6D64D404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2996-2020-4B4C-807C-5650B7D9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F408-69B6-B94D-8C87-E40BC178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0A24-0A6E-D947-BB46-ADA44EE0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5E24-40B4-8548-AF36-CCA0C004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C986-77C1-3A43-8C34-18735F4E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B690-37AA-5146-A5E3-2501090A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25B9-BA27-5047-900A-B5ACE507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F98-20D6-8C4B-A62F-FA1EDFA8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B23B-E963-AC41-97AC-F1574CB5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6470-8DB1-544E-8208-4CB9103D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3AF8-D719-7046-8AD9-11C64E18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D3E1-0CBF-934A-B062-8A966C18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6541-7521-7E42-9818-8C8D1681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A962-A85A-0B45-8A76-B655671AC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132A2-5741-6C49-9CE5-9A7D96BC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AA18-D2E1-F340-AECB-B2CE602B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B5E41-502E-DE40-8A15-A6F413CC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AD41-CAA4-674D-8341-5996723C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DA0C-30CC-FD47-9724-3267A569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4F60-0532-1E4F-9236-9F4CFEEE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F4D9-E1EB-B240-A164-0F034C8A0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C2AD3-43D4-3247-8373-2450D213D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9AE9-A3E3-DB4E-BFF9-5AD651351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04729-8D87-CE4A-A003-6CB8D9A4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E6910-97B5-4540-AEC3-96FA946A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E38A7-7A64-5B43-9A76-E612996C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40AE-3242-3F4D-AD11-BC4114F7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1AA4F-A5D4-0540-B57E-9F3F9440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56FF9-8D36-AB40-BB68-DE64D147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223F-417E-BB42-A6D1-CC6BF35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3F81-2E37-0C4A-AC4E-CF5D881B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5DC58-D60C-BC4C-965E-25B4116F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9D2D-471F-8B4C-B711-2959D1E0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5CA6-2EF2-3E46-9DFB-83324F4A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BB21-C50D-1B46-A49D-3C3FFE78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F043-6957-2640-9DB7-C2440A6A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21117-8C8B-2449-ADBE-253B32C4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0E25D-DC50-F246-9228-46D409D3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1B012-37CD-2E47-83F1-0029AFB3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C1AA-1BCC-1440-BC89-900AD1A7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D144E-F640-2E4B-99AB-7801E3D08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A4C9-66D6-6C47-9C9C-9365F787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FC61-8845-E441-A958-C6AF6A3C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2597-C9DC-0241-87DB-B62DC720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75CE0-5EAB-1E43-B926-393CA837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AD366-70AB-334A-A8E9-80F7E89E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35B0-C968-0B45-8714-5408CEF6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9598-4910-144E-86B8-431A9D4EF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0CE0-2DEA-0B45-AE6E-45C140A8FB17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2E85-EE18-0B4A-98F0-D41790E8E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B403-1148-7645-9EFA-16E5442DB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E8A0-8773-EF44-BBAF-CF67E9DD9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BC0351-789A-854A-9431-94A9E0E28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13"/>
          <a:stretch/>
        </p:blipFill>
        <p:spPr>
          <a:xfrm>
            <a:off x="746193" y="1235412"/>
            <a:ext cx="2067082" cy="2103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E426-30F8-B049-9E19-CEB4D3D15938}"/>
              </a:ext>
            </a:extLst>
          </p:cNvPr>
          <p:cNvSpPr txBox="1"/>
          <p:nvPr/>
        </p:nvSpPr>
        <p:spPr>
          <a:xfrm>
            <a:off x="1342418" y="866080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83D72-5CAE-9644-BE78-616C74216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58"/>
          <a:stretch/>
        </p:blipFill>
        <p:spPr>
          <a:xfrm>
            <a:off x="2636197" y="1235412"/>
            <a:ext cx="2005598" cy="2103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3C017-B034-A645-BC9C-DAC3021E821F}"/>
              </a:ext>
            </a:extLst>
          </p:cNvPr>
          <p:cNvSpPr txBox="1"/>
          <p:nvPr/>
        </p:nvSpPr>
        <p:spPr>
          <a:xfrm>
            <a:off x="3283086" y="866080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34E3E-201F-0E41-8854-BE2F0ECB2C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91"/>
          <a:stretch/>
        </p:blipFill>
        <p:spPr>
          <a:xfrm>
            <a:off x="4489313" y="1235412"/>
            <a:ext cx="2042486" cy="2103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C0BC7-CD5B-8C4C-A0BD-F3580C9C18FC}"/>
              </a:ext>
            </a:extLst>
          </p:cNvPr>
          <p:cNvSpPr txBox="1"/>
          <p:nvPr/>
        </p:nvSpPr>
        <p:spPr>
          <a:xfrm>
            <a:off x="5082934" y="866080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MSC03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503DDE-F1DD-9843-94D5-D8C17BFD23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619"/>
          <a:stretch/>
        </p:blipFill>
        <p:spPr>
          <a:xfrm>
            <a:off x="6263661" y="1235412"/>
            <a:ext cx="2185955" cy="2103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D33724-D89D-F841-B550-40DFCC8FE0AD}"/>
              </a:ext>
            </a:extLst>
          </p:cNvPr>
          <p:cNvSpPr txBox="1"/>
          <p:nvPr/>
        </p:nvSpPr>
        <p:spPr>
          <a:xfrm>
            <a:off x="6885946" y="866080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MSC04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D13214-C373-8F45-BFCF-B4577E34CE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9876"/>
          <a:stretch/>
        </p:blipFill>
        <p:spPr>
          <a:xfrm>
            <a:off x="746193" y="3726708"/>
            <a:ext cx="2132503" cy="21031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088E89-00B7-6E44-8AAE-92E9028D35EC}"/>
              </a:ext>
            </a:extLst>
          </p:cNvPr>
          <p:cNvSpPr txBox="1"/>
          <p:nvPr/>
        </p:nvSpPr>
        <p:spPr>
          <a:xfrm>
            <a:off x="1392384" y="3338532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MSC05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8C1BF9-EA82-7246-BE49-07B75B6084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340"/>
          <a:stretch/>
        </p:blipFill>
        <p:spPr>
          <a:xfrm>
            <a:off x="2540073" y="3726708"/>
            <a:ext cx="2197846" cy="21031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64696A-73B1-994D-8146-21F01C3B9B0C}"/>
              </a:ext>
            </a:extLst>
          </p:cNvPr>
          <p:cNvSpPr txBox="1"/>
          <p:nvPr/>
        </p:nvSpPr>
        <p:spPr>
          <a:xfrm>
            <a:off x="3217375" y="3357376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MSC06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D9F8D3-40B1-1A40-BC98-9D8F3F08C7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9876"/>
          <a:stretch/>
        </p:blipFill>
        <p:spPr>
          <a:xfrm>
            <a:off x="4511154" y="3726708"/>
            <a:ext cx="2132503" cy="21031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DDD120-EADC-FF49-A82F-6E8E28CAA948}"/>
              </a:ext>
            </a:extLst>
          </p:cNvPr>
          <p:cNvSpPr txBox="1"/>
          <p:nvPr/>
        </p:nvSpPr>
        <p:spPr>
          <a:xfrm>
            <a:off x="5173007" y="3308432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MSC07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1D4BFE3-4477-B04D-B154-D5AC191958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54" r="48340"/>
          <a:stretch/>
        </p:blipFill>
        <p:spPr>
          <a:xfrm>
            <a:off x="6466786" y="3726708"/>
            <a:ext cx="1982830" cy="21031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3CDA68-3C83-654F-BD4D-8B8D2312B58E}"/>
              </a:ext>
            </a:extLst>
          </p:cNvPr>
          <p:cNvSpPr txBox="1"/>
          <p:nvPr/>
        </p:nvSpPr>
        <p:spPr>
          <a:xfrm>
            <a:off x="6910550" y="3297469"/>
            <a:ext cx="12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MSC10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8CAD6B-368D-BF4F-A876-9D79927CE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335" t="1819" b="1"/>
          <a:stretch/>
        </p:blipFill>
        <p:spPr>
          <a:xfrm>
            <a:off x="1081279" y="6024734"/>
            <a:ext cx="1462329" cy="3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2021-05-03T16:10:19Z</dcterms:created>
  <dcterms:modified xsi:type="dcterms:W3CDTF">2021-05-03T16:32:30Z</dcterms:modified>
</cp:coreProperties>
</file>