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BE948-57F6-1A42-B760-0379EA00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13" y="1999269"/>
            <a:ext cx="7882118" cy="44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D1F8B-63DF-7E4C-9E57-DCBEDD3B7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26973"/>
            <a:ext cx="9091961" cy="4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Connectivity Matched for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0327" cy="4351338"/>
          </a:xfrm>
        </p:spPr>
        <p:txBody>
          <a:bodyPr/>
          <a:lstStyle/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6889D8-986B-F24A-8039-5ED48F2E568F}"/>
              </a:ext>
            </a:extLst>
          </p:cNvPr>
          <p:cNvSpPr txBox="1">
            <a:spLocks/>
          </p:cNvSpPr>
          <p:nvPr/>
        </p:nvSpPr>
        <p:spPr>
          <a:xfrm>
            <a:off x="8038170" y="1825625"/>
            <a:ext cx="2150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17E3-D32F-FA44-A2E1-1BDB938E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64" b="45317"/>
          <a:stretch/>
        </p:blipFill>
        <p:spPr>
          <a:xfrm>
            <a:off x="2988527" y="4951698"/>
            <a:ext cx="1373280" cy="136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9D2A6-CC64-374A-AF0C-2C5632268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3419086" y="1377659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0E149-78E6-F84D-BFD6-AC3A5A18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3" t="47667" r="9568" b="13657"/>
          <a:stretch/>
        </p:blipFill>
        <p:spPr>
          <a:xfrm>
            <a:off x="3255227" y="2417549"/>
            <a:ext cx="1106580" cy="114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E300-2DB1-B447-9910-DCDBED00B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0" t="54382" r="49484" b="8898"/>
          <a:stretch/>
        </p:blipFill>
        <p:spPr>
          <a:xfrm>
            <a:off x="3108521" y="3626719"/>
            <a:ext cx="1187189" cy="119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691EC-6961-A049-B567-37973655A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1445127"/>
            <a:ext cx="942721" cy="972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3DDA4-5E20-294A-AAE8-7B753410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2502189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85883F-8D68-BF45-9F52-34399FFF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3668" y="3559251"/>
            <a:ext cx="942721" cy="972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25E68-C03E-E34E-ADDF-7D8DD9A14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88497" y="4663887"/>
            <a:ext cx="942721" cy="9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6BA309-AD20-814A-BE1E-AFE6E334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191"/>
            <a:ext cx="6014915" cy="337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6128A-659A-6242-9E50-C5BD3A45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51" t="11592" r="4059" b="51210"/>
          <a:stretch/>
        </p:blipFill>
        <p:spPr>
          <a:xfrm>
            <a:off x="2772317" y="1914728"/>
            <a:ext cx="942721" cy="972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9379D-51B0-3E4E-9F03-60C2BDE5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1191"/>
            <a:ext cx="6063108" cy="3406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86C95-364F-9044-ACEC-BCEFBD9F6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25"/>
          <a:stretch/>
        </p:blipFill>
        <p:spPr>
          <a:xfrm>
            <a:off x="8385719" y="1115122"/>
            <a:ext cx="1835077" cy="1772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9F16E2-DDF8-FE4C-9E2F-3911212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Internal Validation of Model </a:t>
            </a:r>
          </a:p>
        </p:txBody>
      </p:sp>
    </p:spTree>
    <p:extLst>
      <p:ext uri="{BB962C8B-B14F-4D97-AF65-F5344CB8AC3E}">
        <p14:creationId xmlns:p14="http://schemas.microsoft.com/office/powerpoint/2010/main" val="411594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8BBE4-3A37-D148-AFE2-DD5731B7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7" y="1690688"/>
            <a:ext cx="7733378" cy="2508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99368-14CB-2F4D-99BC-C5EDC9547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167" y="4199446"/>
            <a:ext cx="7733378" cy="250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C2F77-46DC-E644-8791-92B7F11178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451" t="11592" r="4059" b="51210"/>
          <a:stretch/>
        </p:blipFill>
        <p:spPr>
          <a:xfrm>
            <a:off x="9970864" y="2418994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6A7AF-6D12-2C48-9C23-6082940E66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525"/>
          <a:stretch/>
        </p:blipFill>
        <p:spPr>
          <a:xfrm>
            <a:off x="9338254" y="4298103"/>
            <a:ext cx="2207942" cy="21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5DF6F-67B9-3645-8FE5-914FD1036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87" y="1333100"/>
            <a:ext cx="4713968" cy="2677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54E9F-6AE6-DB4B-9AFE-075975A843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1" t="11592" r="4059" b="51210"/>
          <a:stretch/>
        </p:blipFill>
        <p:spPr>
          <a:xfrm>
            <a:off x="6400757" y="2051826"/>
            <a:ext cx="942721" cy="972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C6147-70F7-684D-ACC8-C2312B170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867" y="3958683"/>
            <a:ext cx="4805288" cy="2729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12CE6-04EC-1742-A0A3-998B03DFF9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25"/>
          <a:stretch/>
        </p:blipFill>
        <p:spPr>
          <a:xfrm>
            <a:off x="5768147" y="4122848"/>
            <a:ext cx="2207942" cy="21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F1CFB0-F8CD-0949-8F48-F2BE694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189052"/>
            <a:ext cx="5206516" cy="2722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EE725-426F-1440-82A7-3ABC855600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525"/>
          <a:stretch/>
        </p:blipFill>
        <p:spPr>
          <a:xfrm>
            <a:off x="6461566" y="4410021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4FDBC-9980-D44E-8E36-F88EE52D16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451" t="11592" r="4059" b="51210"/>
          <a:stretch/>
        </p:blipFill>
        <p:spPr>
          <a:xfrm>
            <a:off x="7223731" y="1931135"/>
            <a:ext cx="942721" cy="972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9A1B4-7E36-D547-96AC-9802999EC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94125"/>
            <a:ext cx="5286433" cy="27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13AE-1E68-514B-BF0E-0A9F23F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task conditions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6471F0-BB5C-8B45-AF89-5D5C1907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053" y="2058022"/>
            <a:ext cx="1320800" cy="1320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931E4-84EC-4042-9F7D-4911ED16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07" y="3148028"/>
            <a:ext cx="1372137" cy="132500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DEF5D02-1F1C-ED4E-BA46-643D84D55E10}"/>
              </a:ext>
            </a:extLst>
          </p:cNvPr>
          <p:cNvSpPr/>
          <p:nvPr/>
        </p:nvSpPr>
        <p:spPr>
          <a:xfrm rot="20308420">
            <a:off x="9021336" y="2789458"/>
            <a:ext cx="1393902" cy="34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C4D2C2D-3F63-6146-AC80-AC1F6601B5F8}"/>
              </a:ext>
            </a:extLst>
          </p:cNvPr>
          <p:cNvSpPr/>
          <p:nvPr/>
        </p:nvSpPr>
        <p:spPr>
          <a:xfrm rot="1332110">
            <a:off x="9021337" y="4061072"/>
            <a:ext cx="1393902" cy="34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1369E6-CA48-B64F-972C-C3A5B7CC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53" y="394610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295200" y="3454653"/>
            <a:ext cx="2462563" cy="11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D0A450-4921-3149-A66A-1D8CE2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3336174" y="5480350"/>
            <a:ext cx="2462563" cy="116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5612D-DE82-AC4C-B895-A62094D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82" y="5754618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886-16F3-B341-A276-3F36ECC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there a tradeoff between quantity and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0FF1-9434-2341-A4E7-B4EEDFB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connectivity independent on time</a:t>
            </a:r>
          </a:p>
          <a:p>
            <a:r>
              <a:rPr lang="en-US" dirty="0"/>
              <a:t>Functional connectivity matched for time</a:t>
            </a:r>
          </a:p>
          <a:p>
            <a:r>
              <a:rPr lang="en-US" dirty="0"/>
              <a:t>Splitting up task conditions to yield 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F89FD-36D5-2240-A576-2DC34D7A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1" y="1702771"/>
            <a:ext cx="8335823" cy="4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7240A-C41E-DA47-BC60-7DE43DE8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71" y="1994995"/>
            <a:ext cx="10630829" cy="34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135</Words>
  <Application>Microsoft Macintosh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Is there a tradeoff between quantity and quality?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Functional Connectivity Matched for Time</vt:lpstr>
      <vt:lpstr>Internal Validation of Model </vt:lpstr>
      <vt:lpstr>Same Subject, Between Task</vt:lpstr>
      <vt:lpstr>Different subject same task</vt:lpstr>
      <vt:lpstr>Different subject, different task</vt:lpstr>
      <vt:lpstr>Splitting up task conditions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Microsoft Office User</cp:lastModifiedBy>
  <cp:revision>26</cp:revision>
  <dcterms:created xsi:type="dcterms:W3CDTF">2020-05-19T15:01:07Z</dcterms:created>
  <dcterms:modified xsi:type="dcterms:W3CDTF">2020-05-21T21:36:24Z</dcterms:modified>
</cp:coreProperties>
</file>