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4154"/>
  </p:normalViewPr>
  <p:slideViewPr>
    <p:cSldViewPr snapToGrid="0" snapToObjects="1">
      <p:cViewPr varScale="1">
        <p:scale>
          <a:sx n="57" d="100"/>
          <a:sy n="57" d="100"/>
        </p:scale>
        <p:origin x="21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BF00-EA21-5049-BE46-5D0C054E4713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7524-B501-0B4E-BCAB-C93C0F6E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 triangle? Of correlation matrix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in the fold? What are they using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correlation matrices to see if outliers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take only 20 minutes clean data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2,4,5,6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 up rest to match with task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regression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77524-B501-0B4E-BCAB-C93C0F6E73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" y="0"/>
            <a:ext cx="5182456" cy="663272"/>
          </a:xfrm>
        </p:spPr>
        <p:txBody>
          <a:bodyPr>
            <a:normAutofit/>
          </a:bodyPr>
          <a:lstStyle/>
          <a:p>
            <a:r>
              <a:rPr lang="en-US" sz="3200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" y="1326544"/>
            <a:ext cx="3740551" cy="2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1755670" y="66327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D9A0-9968-1B44-BDD3-6DEEABD873A0}"/>
              </a:ext>
            </a:extLst>
          </p:cNvPr>
          <p:cNvSpPr txBox="1"/>
          <p:nvPr/>
        </p:nvSpPr>
        <p:spPr>
          <a:xfrm>
            <a:off x="5609691" y="14697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9021-E008-EE42-A97D-9E5816CE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1" y="721981"/>
            <a:ext cx="3670053" cy="245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68357-EA44-E146-AF10-FF46D522616E}"/>
              </a:ext>
            </a:extLst>
          </p:cNvPr>
          <p:cNvSpPr txBox="1"/>
          <p:nvPr/>
        </p:nvSpPr>
        <p:spPr>
          <a:xfrm>
            <a:off x="5141893" y="338758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8D75-1277-1C4C-98F0-3557A568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64" y="3962598"/>
            <a:ext cx="4152984" cy="27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5CE0-F0B0-2947-84EB-15CC8E27B9C0}"/>
              </a:ext>
            </a:extLst>
          </p:cNvPr>
          <p:cNvSpPr txBox="1"/>
          <p:nvPr/>
        </p:nvSpPr>
        <p:spPr>
          <a:xfrm>
            <a:off x="9709079" y="95721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8751-9BF7-3146-814A-12162A76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848" y="1446551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9264" cy="88930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28F12-03CD-DB4C-BC3D-F5F5E4FC5008}"/>
              </a:ext>
            </a:extLst>
          </p:cNvPr>
          <p:cNvSpPr txBox="1"/>
          <p:nvPr/>
        </p:nvSpPr>
        <p:spPr>
          <a:xfrm>
            <a:off x="1272149" y="2986947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C8485-269A-1240-92F9-161ECECE89B2}"/>
              </a:ext>
            </a:extLst>
          </p:cNvPr>
          <p:cNvSpPr txBox="1"/>
          <p:nvPr/>
        </p:nvSpPr>
        <p:spPr>
          <a:xfrm>
            <a:off x="8774130" y="2970768"/>
            <a:ext cx="28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DD0CA4-4F37-0E47-A18C-3E152E7B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" y="3340100"/>
            <a:ext cx="4927600" cy="3517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29E0A-2633-AA45-A28B-E3355543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36" y="3262544"/>
            <a:ext cx="4927600" cy="351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DA883-126B-7045-A340-0271CDCD23FF}"/>
              </a:ext>
            </a:extLst>
          </p:cNvPr>
          <p:cNvSpPr txBox="1"/>
          <p:nvPr/>
        </p:nvSpPr>
        <p:spPr>
          <a:xfrm>
            <a:off x="4849403" y="13137"/>
            <a:ext cx="29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2750CF-C5CB-4947-ABB1-EEBEBF73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2" y="369395"/>
            <a:ext cx="3904532" cy="2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6151" cy="735191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CFCF-C8E9-F34C-A9A0-9D1B54EAC4C1}"/>
              </a:ext>
            </a:extLst>
          </p:cNvPr>
          <p:cNvSpPr txBox="1"/>
          <p:nvPr/>
        </p:nvSpPr>
        <p:spPr>
          <a:xfrm>
            <a:off x="1436669" y="2970231"/>
            <a:ext cx="2332233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75243-312F-644D-86E0-F35C403B5470}"/>
              </a:ext>
            </a:extLst>
          </p:cNvPr>
          <p:cNvSpPr txBox="1"/>
          <p:nvPr/>
        </p:nvSpPr>
        <p:spPr>
          <a:xfrm>
            <a:off x="8876872" y="2970231"/>
            <a:ext cx="2198670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5D542-6BA3-1C46-AB79-2F6548DC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3226E-A01F-984B-BC64-CB038606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40100"/>
            <a:ext cx="4927600" cy="351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B4B37-AD0E-D24F-8059-56B62902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524" y="786481"/>
            <a:ext cx="3611420" cy="2502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6E871-19F0-AD44-B269-93102233F472}"/>
              </a:ext>
            </a:extLst>
          </p:cNvPr>
          <p:cNvSpPr txBox="1"/>
          <p:nvPr/>
        </p:nvSpPr>
        <p:spPr>
          <a:xfrm>
            <a:off x="5088492" y="140150"/>
            <a:ext cx="198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</p:spTree>
    <p:extLst>
      <p:ext uri="{BB962C8B-B14F-4D97-AF65-F5344CB8AC3E}">
        <p14:creationId xmlns:p14="http://schemas.microsoft.com/office/powerpoint/2010/main" val="4381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61908" cy="64272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24EAC-96BA-0C4C-97F1-12AAE702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0B19E-BEBA-FA4F-8F88-557598943356}"/>
              </a:ext>
            </a:extLst>
          </p:cNvPr>
          <p:cNvSpPr txBox="1"/>
          <p:nvPr/>
        </p:nvSpPr>
        <p:spPr>
          <a:xfrm>
            <a:off x="1530849" y="2970768"/>
            <a:ext cx="311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is the test fold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6D0E-9A8E-D345-8B4F-1AC50EC001E9}"/>
              </a:ext>
            </a:extLst>
          </p:cNvPr>
          <p:cNvSpPr txBox="1"/>
          <p:nvPr/>
        </p:nvSpPr>
        <p:spPr>
          <a:xfrm>
            <a:off x="8917969" y="2970768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68726-323E-984A-8ED1-82B849E7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06709"/>
            <a:ext cx="49276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DD47E-5669-5F48-B477-6A5210673A07}"/>
              </a:ext>
            </a:extLst>
          </p:cNvPr>
          <p:cNvSpPr txBox="1"/>
          <p:nvPr/>
        </p:nvSpPr>
        <p:spPr>
          <a:xfrm>
            <a:off x="5161908" y="0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78F09-BDC8-A740-8A5A-A62F24010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297" y="461040"/>
            <a:ext cx="3622099" cy="2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B79-FC78-B14C-9D58-24BCE97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6"/>
            <a:ext cx="10515600" cy="1325563"/>
          </a:xfrm>
        </p:spPr>
        <p:txBody>
          <a:bodyPr/>
          <a:lstStyle/>
          <a:p>
            <a:r>
              <a:rPr lang="en-US" dirty="0"/>
              <a:t>Amount of days per test subject kept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28B05-6C65-BE4B-8155-F412BD27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8" y="2552674"/>
            <a:ext cx="3386431" cy="238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5F3F0-6EF1-ED41-86F5-ACC3084AF30F}"/>
              </a:ext>
            </a:extLst>
          </p:cNvPr>
          <p:cNvSpPr txBox="1"/>
          <p:nvPr/>
        </p:nvSpPr>
        <p:spPr>
          <a:xfrm>
            <a:off x="1466087" y="2074987"/>
            <a:ext cx="138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6F198-72B6-1D48-8D85-7CFBB223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24" y="2494527"/>
            <a:ext cx="3551845" cy="2497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B6ABD-71F2-D247-94B6-796EACF25D75}"/>
              </a:ext>
            </a:extLst>
          </p:cNvPr>
          <p:cNvSpPr txBox="1"/>
          <p:nvPr/>
        </p:nvSpPr>
        <p:spPr>
          <a:xfrm>
            <a:off x="5774075" y="2105417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82E2B-DE42-C843-BE02-A139BFA7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885" y="2552674"/>
            <a:ext cx="3669115" cy="254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0A11B-18E0-D24E-B560-E83AE3DCB8D6}"/>
              </a:ext>
            </a:extLst>
          </p:cNvPr>
          <p:cNvSpPr txBox="1"/>
          <p:nvPr/>
        </p:nvSpPr>
        <p:spPr>
          <a:xfrm>
            <a:off x="10001892" y="2061121"/>
            <a:ext cx="10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0336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77F-EB93-7544-B066-681760E0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2885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</a:t>
            </a:r>
            <a:r>
              <a:rPr lang="en-US" sz="2000" dirty="0" err="1"/>
              <a:t>timesplit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608E-74B6-6444-BEF1-39B150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" y="3503488"/>
            <a:ext cx="46101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8C4CF-0CB3-BB4E-B784-32929AF8C34B}"/>
              </a:ext>
            </a:extLst>
          </p:cNvPr>
          <p:cNvSpPr txBox="1"/>
          <p:nvPr/>
        </p:nvSpPr>
        <p:spPr>
          <a:xfrm>
            <a:off x="1952090" y="313415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0971-A4EC-B647-99C1-645FFC28BDB6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64F6-2E53-2249-815F-537A57C4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63" y="3503488"/>
            <a:ext cx="46101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1FCA4-CCF2-D742-9A7A-17365003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68" y="667551"/>
            <a:ext cx="3740551" cy="250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DF3A6-B2BF-3E40-B48E-57BD3D66390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</p:spTree>
    <p:extLst>
      <p:ext uri="{BB962C8B-B14F-4D97-AF65-F5344CB8AC3E}">
        <p14:creationId xmlns:p14="http://schemas.microsoft.com/office/powerpoint/2010/main" val="39692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583BE-8CBC-2A4A-BB96-7E0E25FB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00"/>
            <a:ext cx="46990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FFB24-D829-3B4D-91DF-10F479637136}"/>
              </a:ext>
            </a:extLst>
          </p:cNvPr>
          <p:cNvSpPr txBox="1"/>
          <p:nvPr/>
        </p:nvSpPr>
        <p:spPr>
          <a:xfrm>
            <a:off x="1787703" y="3339068"/>
            <a:ext cx="83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A94C8-FD25-DE41-A25F-1DDB949DA271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247B2-6899-ED47-814A-B803403FD20D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84B94-E336-F946-AC8E-7BAEFC10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75" y="3523734"/>
            <a:ext cx="46101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C6081-7FE7-B844-AD10-F7A0E948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30" y="790886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6B7FC-753A-A94E-AA3B-6E49FD0ED8FB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1664A-7C8E-B940-A45B-C304FF5CEFE5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464F-2984-EB40-838F-43125EC55B2E}"/>
              </a:ext>
            </a:extLst>
          </p:cNvPr>
          <p:cNvSpPr txBox="1"/>
          <p:nvPr/>
        </p:nvSpPr>
        <p:spPr>
          <a:xfrm>
            <a:off x="1868184" y="3215745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D727-B732-9440-B88B-E862FF92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5" y="610774"/>
            <a:ext cx="3670053" cy="24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979E7-6F7F-B046-8A84-9353079F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077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D80C2-1546-5544-902E-289BFFCD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84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FF0B2-CF20-D64D-891B-9BC8CED41B27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C693-5F1D-844A-B913-2E4A2BD1A2E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2017-2AA0-3B42-8B06-64661610BE13}"/>
              </a:ext>
            </a:extLst>
          </p:cNvPr>
          <p:cNvSpPr txBox="1"/>
          <p:nvPr/>
        </p:nvSpPr>
        <p:spPr>
          <a:xfrm>
            <a:off x="1787703" y="3209730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F9AF-B7D7-6946-AB6A-86174122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30" y="610774"/>
            <a:ext cx="4152984" cy="278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1EED2-DCD8-C741-A287-9F4CD4C5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9062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CEAFF-290E-4146-B644-0A334491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03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02A-EB51-AE44-8CF8-53F11E7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you used all the tasks in the training and testing 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2A17-E15C-2E42-982E-5CA31C8B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44" y="1582221"/>
            <a:ext cx="3793380" cy="2628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1C12-F534-F94E-8E01-E6889A266D0F}"/>
              </a:ext>
            </a:extLst>
          </p:cNvPr>
          <p:cNvSpPr txBox="1"/>
          <p:nvPr/>
        </p:nvSpPr>
        <p:spPr>
          <a:xfrm>
            <a:off x="6020656" y="121235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72D38-EC47-A14E-9A1B-DE0ACEC18C97}"/>
              </a:ext>
            </a:extLst>
          </p:cNvPr>
          <p:cNvSpPr txBox="1"/>
          <p:nvPr/>
        </p:nvSpPr>
        <p:spPr>
          <a:xfrm>
            <a:off x="1853667" y="3300472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F6959-5893-2E41-AB12-53F92F4DF2A5}"/>
              </a:ext>
            </a:extLst>
          </p:cNvPr>
          <p:cNvSpPr txBox="1"/>
          <p:nvPr/>
        </p:nvSpPr>
        <p:spPr>
          <a:xfrm>
            <a:off x="10233062" y="3300472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212B5-FBD4-684B-B81E-1715D5502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45" y="3669804"/>
            <a:ext cx="3791138" cy="266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40404-48B0-6F4E-95B8-2E8A3E77F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774" y="3821986"/>
            <a:ext cx="3786113" cy="26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28" y="1325563"/>
            <a:ext cx="6809744" cy="4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45" y="1397928"/>
            <a:ext cx="6695813" cy="4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17" y="1577493"/>
            <a:ext cx="7038558" cy="4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262</Words>
  <Application>Microsoft Macintosh PowerPoint</Application>
  <PresentationFormat>Widescreen</PresentationFormat>
  <Paragraphs>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  <vt:lpstr>Between Subject Sensitivity Accuracy Memory</vt:lpstr>
      <vt:lpstr>Between Subject Sensitivity Accuracy Mixed</vt:lpstr>
      <vt:lpstr>Between Subject Sensitivity Accuracy Motor</vt:lpstr>
      <vt:lpstr>Amount of days per test subject kept in analysis</vt:lpstr>
      <vt:lpstr>Between subject sensitivity timesplit</vt:lpstr>
      <vt:lpstr>PowerPoint Presentation</vt:lpstr>
      <vt:lpstr>PowerPoint Presentation</vt:lpstr>
      <vt:lpstr>PowerPoint Presentation</vt:lpstr>
      <vt:lpstr>What if you used all the tasks in the training and testing 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alexisp</cp:lastModifiedBy>
  <cp:revision>30</cp:revision>
  <dcterms:created xsi:type="dcterms:W3CDTF">2020-01-15T01:34:02Z</dcterms:created>
  <dcterms:modified xsi:type="dcterms:W3CDTF">2020-03-04T22:35:35Z</dcterms:modified>
</cp:coreProperties>
</file>