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2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4878-4CB7-294D-B5D8-16A397F6EC7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7714-7EF7-6C4F-B7D4-AA9B2C9A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3FF5-BCC3-644E-9F31-AF5F476D2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3FF5-BCC3-644E-9F31-AF5F476D21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76F8-C15B-FF48-B819-AB9FEFB2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C6B8-BDDE-1E49-BD5C-5B1EE45F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2E55-4787-614C-B0F7-2102BEB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50453-7E95-5B42-A418-03A20BAE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28FE-91E9-EA49-A720-A784E68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F830-6288-CD42-8E58-BFC74A40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D065-E9C1-A746-BA50-E9FF23DC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D4BA-A66C-D848-81EC-56FEF80E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AF86-4B13-4F4B-BF73-E4191085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E5F3-C332-8840-9075-CE42227B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E8203-11C3-DC4B-9297-3F32C7B3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753D-64E0-A14E-B756-1823B208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0AC6-5821-614D-98BF-1C37E483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54E1-CA58-CE4F-8474-438938C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B99F-FCF7-8C41-B3CE-AD8A7B18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BB81-EA3B-4542-823F-B976B038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9311-0DFC-2641-BE60-E2B7DF3E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7A5-DDAA-9141-AD8D-8F3E4FC5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C2B2-F8EC-804B-82DC-4A74A6F7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7E12-8CC8-6B41-848B-698F200B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CA36-F806-814C-911F-84A84B17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3B31-EC22-2840-A61B-25B362F1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FE77-A7D1-6542-A167-47F773FC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247D-F759-1A4B-A708-BCE3789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765D-0AFD-124B-8921-47561594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1D1E-B1E7-5741-8A71-EDAE2EAF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DAE6-12F2-6744-B185-3700E8DD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163-FADE-9147-B318-71A99B60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E8AE-A102-9C46-9FDE-29C7B142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9EFE-37FE-0747-9466-4C66C902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53B5-32A7-1F4B-A094-33022C88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DC3A-7613-2F44-8933-3E0D6DC5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D0AD0-AB11-8646-9AE4-B5379083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4A63-28FC-0141-8F6A-F6623596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C1364-ED1E-064C-B1B9-9ABD33A0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63B83-19A5-4F43-B737-92A9AA32A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6F3D5-6D23-D843-9B8F-CB49A49F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F9288-CBE6-3A4B-8013-9C256B2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BB6B-F7B6-2B4D-9ED2-08273F5F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92FA-D6F7-EC4D-8EE7-6B463F2B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3A96D-0AA3-F44E-83C2-AA3CF22C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5D5C5-0CED-4347-8CCC-A31C42B4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344B3-5E7F-5D4B-B0AB-AEBBD53C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D6528-9AC3-B747-8248-27E04D0C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BA54A-0111-3546-93BA-6245CEBC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251DA-761B-E14E-9613-FBDB18A7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5D94-B5FE-804C-A496-9021B933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D313-A239-F346-8C55-167BCAA0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4FAC-38BB-4A49-8C2A-5889138E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EFD40-377A-064F-8721-B5A02ED4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67A22-771B-9645-9043-12B5606B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F5B9-DF33-A04D-9015-392D325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78DD-2613-1942-901B-5528E010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E179F-1850-6548-BD9F-4161351C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ABE38-0FFD-F74D-A505-62CA8781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9BF5-DA12-5244-B911-6B87078B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AF2E1-17D7-7D4A-9A09-9250688F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DD4A-6BFB-2642-BA34-854E25FE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4227-EC05-DF40-AA4B-0CC9ED30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07F-CAA2-C249-AFFD-306B0F8E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4565-9027-FA46-8E90-7011906E5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459E-4653-C048-99E7-BD5FC396FA6F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9E93-D10A-6F42-A56C-1881E2A0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1627-829B-9946-8DE9-93C087EE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C17B-9379-A74D-9FE4-3ECACB65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9E21F4B-D684-ED40-9E0B-C11B9855CC5B}"/>
              </a:ext>
            </a:extLst>
          </p:cNvPr>
          <p:cNvSpPr txBox="1"/>
          <p:nvPr/>
        </p:nvSpPr>
        <p:spPr>
          <a:xfrm>
            <a:off x="5646455" y="3306224"/>
            <a:ext cx="842392" cy="2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8621161" y="67790"/>
            <a:ext cx="1350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95416"/>
            <a:ext cx="10193189" cy="487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77870" y="67790"/>
            <a:ext cx="69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7194995" y="67790"/>
            <a:ext cx="58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681982" y="67790"/>
            <a:ext cx="150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Training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309A4-4B0A-314C-8900-2B17C76AC1CF}"/>
              </a:ext>
            </a:extLst>
          </p:cNvPr>
          <p:cNvSpPr txBox="1"/>
          <p:nvPr/>
        </p:nvSpPr>
        <p:spPr>
          <a:xfrm>
            <a:off x="7653601" y="961522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B500C2-42B8-6442-9FBB-EDE72D624CCE}"/>
              </a:ext>
            </a:extLst>
          </p:cNvPr>
          <p:cNvSpPr txBox="1"/>
          <p:nvPr/>
        </p:nvSpPr>
        <p:spPr>
          <a:xfrm>
            <a:off x="7820697" y="156133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8769B3-D071-D547-95BA-97138B3E9592}"/>
              </a:ext>
            </a:extLst>
          </p:cNvPr>
          <p:cNvSpPr txBox="1"/>
          <p:nvPr/>
        </p:nvSpPr>
        <p:spPr>
          <a:xfrm>
            <a:off x="8169066" y="663175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F144DD0-402A-E64E-84B3-1AE0AC35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223430" y="879815"/>
            <a:ext cx="496356" cy="1097280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39892D92-9BB9-764D-B391-F079CA195588}"/>
              </a:ext>
            </a:extLst>
          </p:cNvPr>
          <p:cNvSpPr txBox="1"/>
          <p:nvPr/>
        </p:nvSpPr>
        <p:spPr>
          <a:xfrm>
            <a:off x="9041226" y="1759943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271B404-6DE9-D547-B1CD-0165FE72DC40}"/>
              </a:ext>
            </a:extLst>
          </p:cNvPr>
          <p:cNvSpPr txBox="1"/>
          <p:nvPr/>
        </p:nvSpPr>
        <p:spPr>
          <a:xfrm>
            <a:off x="9535637" y="1759943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E22E317-CD49-454B-B3E6-433F5AC8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682" y="849232"/>
            <a:ext cx="1188720" cy="96473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0EC6881E-B123-A447-9D7A-489F6C83756E}"/>
              </a:ext>
            </a:extLst>
          </p:cNvPr>
          <p:cNvSpPr txBox="1"/>
          <p:nvPr/>
        </p:nvSpPr>
        <p:spPr>
          <a:xfrm>
            <a:off x="9193804" y="641037"/>
            <a:ext cx="704997" cy="33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B09C8-230C-424E-8C2C-3298A06F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6666" b="29388"/>
          <a:stretch/>
        </p:blipFill>
        <p:spPr>
          <a:xfrm>
            <a:off x="787323" y="1073244"/>
            <a:ext cx="4776826" cy="2853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DD322-1C8A-9549-93AC-8908D8680E19}"/>
              </a:ext>
            </a:extLst>
          </p:cNvPr>
          <p:cNvSpPr txBox="1"/>
          <p:nvPr/>
        </p:nvSpPr>
        <p:spPr>
          <a:xfrm>
            <a:off x="104445" y="1575473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0389A4D-2D24-0043-AB44-2CA20B32BBA9}"/>
              </a:ext>
            </a:extLst>
          </p:cNvPr>
          <p:cNvSpPr txBox="1"/>
          <p:nvPr/>
        </p:nvSpPr>
        <p:spPr>
          <a:xfrm>
            <a:off x="177871" y="2740658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E379CDF-F975-7D45-B3F0-1824B2064702}"/>
              </a:ext>
            </a:extLst>
          </p:cNvPr>
          <p:cNvSpPr txBox="1"/>
          <p:nvPr/>
        </p:nvSpPr>
        <p:spPr>
          <a:xfrm>
            <a:off x="914273" y="1005105"/>
            <a:ext cx="1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D103E-A215-8845-8898-48563DF853EE}"/>
              </a:ext>
            </a:extLst>
          </p:cNvPr>
          <p:cNvSpPr txBox="1"/>
          <p:nvPr/>
        </p:nvSpPr>
        <p:spPr>
          <a:xfrm>
            <a:off x="940822" y="363271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C1F75F-1974-7B45-9E08-F12606CA3C8B}"/>
              </a:ext>
            </a:extLst>
          </p:cNvPr>
          <p:cNvSpPr txBox="1"/>
          <p:nvPr/>
        </p:nvSpPr>
        <p:spPr>
          <a:xfrm>
            <a:off x="2059131" y="363271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E42A37-7C6F-6A4E-8A5C-FD7C84AB617C}"/>
              </a:ext>
            </a:extLst>
          </p:cNvPr>
          <p:cNvSpPr txBox="1"/>
          <p:nvPr/>
        </p:nvSpPr>
        <p:spPr>
          <a:xfrm>
            <a:off x="3690254" y="354124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D4BF5E6-1BFE-DF41-8CCB-807E576619AB}"/>
              </a:ext>
            </a:extLst>
          </p:cNvPr>
          <p:cNvSpPr txBox="1"/>
          <p:nvPr/>
        </p:nvSpPr>
        <p:spPr>
          <a:xfrm>
            <a:off x="4336647" y="363271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3E467-2652-A144-BC24-36FACF05388A}"/>
              </a:ext>
            </a:extLst>
          </p:cNvPr>
          <p:cNvSpPr txBox="1"/>
          <p:nvPr/>
        </p:nvSpPr>
        <p:spPr>
          <a:xfrm>
            <a:off x="3239867" y="363271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11905A-34D2-7247-A444-DEC9B44C351D}"/>
              </a:ext>
            </a:extLst>
          </p:cNvPr>
          <p:cNvGrpSpPr/>
          <p:nvPr/>
        </p:nvGrpSpPr>
        <p:grpSpPr>
          <a:xfrm>
            <a:off x="5188215" y="1096918"/>
            <a:ext cx="1298368" cy="2798708"/>
            <a:chOff x="5379050" y="757345"/>
            <a:chExt cx="1298368" cy="2798708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33F0A34-5E40-C149-AEE1-C307137AB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431" t="-2" r="12089" b="64747"/>
            <a:stretch/>
          </p:blipFill>
          <p:spPr>
            <a:xfrm>
              <a:off x="5379050" y="1011228"/>
              <a:ext cx="1236863" cy="254482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25BA5B-6248-8044-A69C-FEE813AF139D}"/>
                </a:ext>
              </a:extLst>
            </p:cNvPr>
            <p:cNvSpPr/>
            <p:nvPr/>
          </p:nvSpPr>
          <p:spPr>
            <a:xfrm>
              <a:off x="5429698" y="757345"/>
              <a:ext cx="1247720" cy="27987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4634FA-459F-F84B-99DE-9F1D8F252724}"/>
                </a:ext>
              </a:extLst>
            </p:cNvPr>
            <p:cNvSpPr txBox="1"/>
            <p:nvPr/>
          </p:nvSpPr>
          <p:spPr>
            <a:xfrm>
              <a:off x="5539093" y="767619"/>
              <a:ext cx="1033517" cy="35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E35459B-B61B-2A47-90F6-3D0965CC31B2}"/>
              </a:ext>
            </a:extLst>
          </p:cNvPr>
          <p:cNvSpPr txBox="1"/>
          <p:nvPr/>
        </p:nvSpPr>
        <p:spPr>
          <a:xfrm>
            <a:off x="5552727" y="366080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7AC1816-1BCD-484B-A65C-34B5B8B42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214" y="3807968"/>
            <a:ext cx="1188720" cy="964730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F91D7234-2E69-984F-9CE3-AA09EC8B3288}"/>
              </a:ext>
            </a:extLst>
          </p:cNvPr>
          <p:cNvSpPr txBox="1"/>
          <p:nvPr/>
        </p:nvSpPr>
        <p:spPr>
          <a:xfrm>
            <a:off x="9561405" y="3197100"/>
            <a:ext cx="760905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1A62F9-3E63-4B4A-829A-F5B4138BE7A8}"/>
              </a:ext>
            </a:extLst>
          </p:cNvPr>
          <p:cNvSpPr txBox="1"/>
          <p:nvPr/>
        </p:nvSpPr>
        <p:spPr>
          <a:xfrm>
            <a:off x="9028402" y="3197100"/>
            <a:ext cx="704997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2E2C53-3219-A94F-9AB3-219D7F254B4F}"/>
              </a:ext>
            </a:extLst>
          </p:cNvPr>
          <p:cNvSpPr txBox="1"/>
          <p:nvPr/>
        </p:nvSpPr>
        <p:spPr>
          <a:xfrm>
            <a:off x="8156118" y="2181046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C3D3B5-B799-7B43-9304-8F36BC101BC4}"/>
              </a:ext>
            </a:extLst>
          </p:cNvPr>
          <p:cNvSpPr txBox="1"/>
          <p:nvPr/>
        </p:nvSpPr>
        <p:spPr>
          <a:xfrm>
            <a:off x="7650189" y="246698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F9F5F3-F6B2-CB4A-8CC0-71EAF7982ED3}"/>
              </a:ext>
            </a:extLst>
          </p:cNvPr>
          <p:cNvSpPr txBox="1"/>
          <p:nvPr/>
        </p:nvSpPr>
        <p:spPr>
          <a:xfrm>
            <a:off x="7824357" y="308105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CBC9F9-8407-E54B-9FB1-8E5386AFC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213437" y="2382965"/>
            <a:ext cx="496356" cy="1097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666D191-0CC6-0E4F-BF23-ADB7632C50CA}"/>
              </a:ext>
            </a:extLst>
          </p:cNvPr>
          <p:cNvGrpSpPr/>
          <p:nvPr/>
        </p:nvGrpSpPr>
        <p:grpSpPr>
          <a:xfrm>
            <a:off x="7118763" y="3607815"/>
            <a:ext cx="1998027" cy="1302872"/>
            <a:chOff x="6527486" y="3613643"/>
            <a:chExt cx="1998027" cy="130287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D91732-83A9-894C-8914-8A8A62BAEA7F}"/>
                </a:ext>
              </a:extLst>
            </p:cNvPr>
            <p:cNvSpPr txBox="1"/>
            <p:nvPr/>
          </p:nvSpPr>
          <p:spPr>
            <a:xfrm>
              <a:off x="7033415" y="3613643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703F57-D703-3B48-8E6F-C0CFE96603A4}"/>
                </a:ext>
              </a:extLst>
            </p:cNvPr>
            <p:cNvSpPr txBox="1"/>
            <p:nvPr/>
          </p:nvSpPr>
          <p:spPr>
            <a:xfrm>
              <a:off x="6527486" y="389958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1538AC-12F5-DB48-BD9F-6809321FF65D}"/>
                </a:ext>
              </a:extLst>
            </p:cNvPr>
            <p:cNvSpPr txBox="1"/>
            <p:nvPr/>
          </p:nvSpPr>
          <p:spPr>
            <a:xfrm>
              <a:off x="6683366" y="451365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A6FCCA8-FD34-3341-9846-D1E594E5E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7090734" y="3815562"/>
              <a:ext cx="496356" cy="109728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3F9CCA-D7FA-4E4A-B953-CC1155785623}"/>
                </a:ext>
              </a:extLst>
            </p:cNvPr>
            <p:cNvSpPr txBox="1"/>
            <p:nvPr/>
          </p:nvSpPr>
          <p:spPr>
            <a:xfrm>
              <a:off x="7577789" y="3613643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AC4A04F-D460-F446-85BE-25619C25B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7632153" y="3819235"/>
              <a:ext cx="496356" cy="109728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375FD9-57DD-D440-93AA-D48494CB5D34}"/>
              </a:ext>
            </a:extLst>
          </p:cNvPr>
          <p:cNvCxnSpPr>
            <a:cxnSpLocks/>
            <a:stCxn id="25" idx="3"/>
            <a:endCxn id="76" idx="1"/>
          </p:cNvCxnSpPr>
          <p:nvPr/>
        </p:nvCxnSpPr>
        <p:spPr>
          <a:xfrm>
            <a:off x="6486583" y="2496272"/>
            <a:ext cx="1726854" cy="43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BEFDB1-13D5-424D-B7A8-F0662CB88096}"/>
              </a:ext>
            </a:extLst>
          </p:cNvPr>
          <p:cNvCxnSpPr>
            <a:cxnSpLocks/>
            <a:stCxn id="25" idx="3"/>
            <a:endCxn id="249" idx="1"/>
          </p:cNvCxnSpPr>
          <p:nvPr/>
        </p:nvCxnSpPr>
        <p:spPr>
          <a:xfrm flipV="1">
            <a:off x="6486583" y="1428455"/>
            <a:ext cx="1736847" cy="1067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A835BD4-490A-0047-80CC-66591BFFA6A0}"/>
              </a:ext>
            </a:extLst>
          </p:cNvPr>
          <p:cNvSpPr txBox="1"/>
          <p:nvPr/>
        </p:nvSpPr>
        <p:spPr>
          <a:xfrm>
            <a:off x="9193804" y="360018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1952CF-2FEF-F840-878E-8B6F7FBC0A9A}"/>
              </a:ext>
            </a:extLst>
          </p:cNvPr>
          <p:cNvSpPr txBox="1"/>
          <p:nvPr/>
        </p:nvSpPr>
        <p:spPr>
          <a:xfrm>
            <a:off x="9044495" y="4708797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E53C4-5F8A-C24B-9F62-379C2657E521}"/>
              </a:ext>
            </a:extLst>
          </p:cNvPr>
          <p:cNvSpPr txBox="1"/>
          <p:nvPr/>
        </p:nvSpPr>
        <p:spPr>
          <a:xfrm>
            <a:off x="9538906" y="4708797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FAEDF-239A-B341-BEEE-41C19BC85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016" y="2322204"/>
            <a:ext cx="1228852" cy="929942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B1C105E9-449D-2F42-8CD4-FDE2CFD5D834}"/>
              </a:ext>
            </a:extLst>
          </p:cNvPr>
          <p:cNvSpPr txBox="1"/>
          <p:nvPr/>
        </p:nvSpPr>
        <p:spPr>
          <a:xfrm>
            <a:off x="9165040" y="2118241"/>
            <a:ext cx="947724" cy="33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MSC04</a:t>
            </a:r>
          </a:p>
        </p:txBody>
      </p:sp>
    </p:spTree>
    <p:extLst>
      <p:ext uri="{BB962C8B-B14F-4D97-AF65-F5344CB8AC3E}">
        <p14:creationId xmlns:p14="http://schemas.microsoft.com/office/powerpoint/2010/main" val="65874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B09C8-230C-424E-8C2C-3298A06F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6666" b="29388"/>
          <a:stretch/>
        </p:blipFill>
        <p:spPr>
          <a:xfrm>
            <a:off x="787323" y="826754"/>
            <a:ext cx="4776826" cy="2853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DD322-1C8A-9549-93AC-8908D8680E19}"/>
              </a:ext>
            </a:extLst>
          </p:cNvPr>
          <p:cNvSpPr txBox="1"/>
          <p:nvPr/>
        </p:nvSpPr>
        <p:spPr>
          <a:xfrm>
            <a:off x="104445" y="1328983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0389A4D-2D24-0043-AB44-2CA20B32BBA9}"/>
              </a:ext>
            </a:extLst>
          </p:cNvPr>
          <p:cNvSpPr txBox="1"/>
          <p:nvPr/>
        </p:nvSpPr>
        <p:spPr>
          <a:xfrm>
            <a:off x="177871" y="2494168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E379CDF-F975-7D45-B3F0-1824B2064702}"/>
              </a:ext>
            </a:extLst>
          </p:cNvPr>
          <p:cNvSpPr txBox="1"/>
          <p:nvPr/>
        </p:nvSpPr>
        <p:spPr>
          <a:xfrm>
            <a:off x="914273" y="758615"/>
            <a:ext cx="1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D103E-A215-8845-8898-48563DF853EE}"/>
              </a:ext>
            </a:extLst>
          </p:cNvPr>
          <p:cNvSpPr txBox="1"/>
          <p:nvPr/>
        </p:nvSpPr>
        <p:spPr>
          <a:xfrm>
            <a:off x="940822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C1F75F-1974-7B45-9E08-F12606CA3C8B}"/>
              </a:ext>
            </a:extLst>
          </p:cNvPr>
          <p:cNvSpPr txBox="1"/>
          <p:nvPr/>
        </p:nvSpPr>
        <p:spPr>
          <a:xfrm>
            <a:off x="2059131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E42A37-7C6F-6A4E-8A5C-FD7C84AB617C}"/>
              </a:ext>
            </a:extLst>
          </p:cNvPr>
          <p:cNvSpPr txBox="1"/>
          <p:nvPr/>
        </p:nvSpPr>
        <p:spPr>
          <a:xfrm>
            <a:off x="3690254" y="329475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D4BF5E6-1BFE-DF41-8CCB-807E576619AB}"/>
              </a:ext>
            </a:extLst>
          </p:cNvPr>
          <p:cNvSpPr txBox="1"/>
          <p:nvPr/>
        </p:nvSpPr>
        <p:spPr>
          <a:xfrm>
            <a:off x="433664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3E467-2652-A144-BC24-36FACF05388A}"/>
              </a:ext>
            </a:extLst>
          </p:cNvPr>
          <p:cNvSpPr txBox="1"/>
          <p:nvPr/>
        </p:nvSpPr>
        <p:spPr>
          <a:xfrm>
            <a:off x="323986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E21F4B-D684-ED40-9E0B-C11B9855CC5B}"/>
              </a:ext>
            </a:extLst>
          </p:cNvPr>
          <p:cNvSpPr txBox="1"/>
          <p:nvPr/>
        </p:nvSpPr>
        <p:spPr>
          <a:xfrm>
            <a:off x="5646455" y="3306224"/>
            <a:ext cx="842392" cy="2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6992152" y="38992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389926"/>
            <a:ext cx="5121926" cy="3603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E0DB97-3AC1-EA45-810D-D1A8961F322B}"/>
              </a:ext>
            </a:extLst>
          </p:cNvPr>
          <p:cNvSpPr/>
          <p:nvPr/>
        </p:nvSpPr>
        <p:spPr>
          <a:xfrm>
            <a:off x="5334944" y="389927"/>
            <a:ext cx="4515016" cy="3603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18253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5286901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591110" y="40619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309A4-4B0A-314C-8900-2B17C76AC1CF}"/>
              </a:ext>
            </a:extLst>
          </p:cNvPr>
          <p:cNvSpPr txBox="1"/>
          <p:nvPr/>
        </p:nvSpPr>
        <p:spPr>
          <a:xfrm>
            <a:off x="7774038" y="1201432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B500C2-42B8-6442-9FBB-EDE72D624CCE}"/>
              </a:ext>
            </a:extLst>
          </p:cNvPr>
          <p:cNvSpPr txBox="1"/>
          <p:nvPr/>
        </p:nvSpPr>
        <p:spPr>
          <a:xfrm>
            <a:off x="7774038" y="1922320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8769B3-D071-D547-95BA-97138B3E9592}"/>
              </a:ext>
            </a:extLst>
          </p:cNvPr>
          <p:cNvSpPr txBox="1"/>
          <p:nvPr/>
        </p:nvSpPr>
        <p:spPr>
          <a:xfrm>
            <a:off x="9074284" y="799017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F144DD0-402A-E64E-84B3-1AE0AC35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9055495" y="1006513"/>
            <a:ext cx="620445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15EC23-DCC7-5E4A-BAAF-FFF65B2D7D6E}"/>
              </a:ext>
            </a:extLst>
          </p:cNvPr>
          <p:cNvGrpSpPr/>
          <p:nvPr/>
        </p:nvGrpSpPr>
        <p:grpSpPr>
          <a:xfrm>
            <a:off x="9912985" y="336906"/>
            <a:ext cx="1819531" cy="3656105"/>
            <a:chOff x="8957490" y="336906"/>
            <a:chExt cx="1819531" cy="3409187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ABC1253-08DA-414B-8C77-0E024CC1746F}"/>
                </a:ext>
              </a:extLst>
            </p:cNvPr>
            <p:cNvSpPr/>
            <p:nvPr/>
          </p:nvSpPr>
          <p:spPr>
            <a:xfrm>
              <a:off x="8981429" y="389734"/>
              <a:ext cx="1543009" cy="3356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B686E9F-0879-7341-BE11-52A0B0534504}"/>
                </a:ext>
              </a:extLst>
            </p:cNvPr>
            <p:cNvSpPr txBox="1"/>
            <p:nvPr/>
          </p:nvSpPr>
          <p:spPr>
            <a:xfrm>
              <a:off x="8984030" y="336906"/>
              <a:ext cx="375786" cy="39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8C9D005-9F9E-4A49-A998-3503A976523B}"/>
                </a:ext>
              </a:extLst>
            </p:cNvPr>
            <p:cNvSpPr txBox="1"/>
            <p:nvPr/>
          </p:nvSpPr>
          <p:spPr>
            <a:xfrm>
              <a:off x="9347013" y="355820"/>
              <a:ext cx="853527" cy="397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Evaluate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9892D92-9BB9-764D-B391-F079CA195588}"/>
                </a:ext>
              </a:extLst>
            </p:cNvPr>
            <p:cNvSpPr txBox="1"/>
            <p:nvPr/>
          </p:nvSpPr>
          <p:spPr>
            <a:xfrm>
              <a:off x="9347013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271B404-6DE9-D547-B1CD-0165FE72DC40}"/>
                </a:ext>
              </a:extLst>
            </p:cNvPr>
            <p:cNvSpPr txBox="1"/>
            <p:nvPr/>
          </p:nvSpPr>
          <p:spPr>
            <a:xfrm>
              <a:off x="9829297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E22E317-CD49-454B-B3E6-433F5AC8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73" y="947013"/>
              <a:ext cx="1261573" cy="954704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F28DB2C-0325-BC47-8205-7CD49A2B7CD4}"/>
                </a:ext>
              </a:extLst>
            </p:cNvPr>
            <p:cNvSpPr txBox="1"/>
            <p:nvPr/>
          </p:nvSpPr>
          <p:spPr>
            <a:xfrm rot="16200000">
              <a:off x="8622128" y="1269429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EC6881E-B123-A447-9D7A-489F6C83756E}"/>
                </a:ext>
              </a:extLst>
            </p:cNvPr>
            <p:cNvSpPr txBox="1"/>
            <p:nvPr/>
          </p:nvSpPr>
          <p:spPr>
            <a:xfrm>
              <a:off x="9512474" y="719060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7AC1816-1BCD-484B-A65C-34B5B8B42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5302" y="2440435"/>
              <a:ext cx="1266176" cy="958187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1C105E9-449D-2F42-8CD4-FDE2CFD5D834}"/>
                </a:ext>
              </a:extLst>
            </p:cNvPr>
            <p:cNvSpPr txBox="1"/>
            <p:nvPr/>
          </p:nvSpPr>
          <p:spPr>
            <a:xfrm>
              <a:off x="9464399" y="2219416"/>
              <a:ext cx="9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accent5">
                      <a:lumMod val="50000"/>
                    </a:schemeClr>
                  </a:solidFill>
                </a:rPr>
                <a:t>MSC04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59D9292-D534-634D-92BC-6F72C89D7753}"/>
                </a:ext>
              </a:extLst>
            </p:cNvPr>
            <p:cNvSpPr txBox="1"/>
            <p:nvPr/>
          </p:nvSpPr>
          <p:spPr>
            <a:xfrm rot="16200000">
              <a:off x="8621473" y="2689737"/>
              <a:ext cx="949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91D7234-2E69-984F-9CE3-AA09EC8B3288}"/>
                </a:ext>
              </a:extLst>
            </p:cNvPr>
            <p:cNvSpPr txBox="1"/>
            <p:nvPr/>
          </p:nvSpPr>
          <p:spPr>
            <a:xfrm>
              <a:off x="9826786" y="3398621"/>
              <a:ext cx="760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1A62F9-3E63-4B4A-829A-F5B4138BE7A8}"/>
                </a:ext>
              </a:extLst>
            </p:cNvPr>
            <p:cNvSpPr txBox="1"/>
            <p:nvPr/>
          </p:nvSpPr>
          <p:spPr>
            <a:xfrm>
              <a:off x="9322184" y="3398621"/>
              <a:ext cx="704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Task A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32E2C53-3219-A94F-9AB3-219D7F254B4F}"/>
              </a:ext>
            </a:extLst>
          </p:cNvPr>
          <p:cNvSpPr txBox="1"/>
          <p:nvPr/>
        </p:nvSpPr>
        <p:spPr>
          <a:xfrm>
            <a:off x="8312902" y="2399325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C3D3B5-B799-7B43-9304-8F36BC101BC4}"/>
              </a:ext>
            </a:extLst>
          </p:cNvPr>
          <p:cNvSpPr txBox="1"/>
          <p:nvPr/>
        </p:nvSpPr>
        <p:spPr>
          <a:xfrm>
            <a:off x="7724037" y="2774736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F9F5F3-F6B2-CB4A-8CC0-71EAF7982ED3}"/>
              </a:ext>
            </a:extLst>
          </p:cNvPr>
          <p:cNvSpPr txBox="1"/>
          <p:nvPr/>
        </p:nvSpPr>
        <p:spPr>
          <a:xfrm>
            <a:off x="7838188" y="3491359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2875A7-D890-1948-849C-899B2E908028}"/>
              </a:ext>
            </a:extLst>
          </p:cNvPr>
          <p:cNvGrpSpPr/>
          <p:nvPr/>
        </p:nvGrpSpPr>
        <p:grpSpPr>
          <a:xfrm>
            <a:off x="5379050" y="850428"/>
            <a:ext cx="1298368" cy="2810112"/>
            <a:chOff x="5379050" y="1133892"/>
            <a:chExt cx="1298368" cy="28101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11905A-34D2-7247-A444-DEC9B44C351D}"/>
                </a:ext>
              </a:extLst>
            </p:cNvPr>
            <p:cNvGrpSpPr/>
            <p:nvPr/>
          </p:nvGrpSpPr>
          <p:grpSpPr>
            <a:xfrm>
              <a:off x="5379050" y="1133892"/>
              <a:ext cx="1298368" cy="2798708"/>
              <a:chOff x="5379050" y="757345"/>
              <a:chExt cx="1298368" cy="2798708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33F0A34-5E40-C149-AEE1-C307137AB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4431" t="-2" r="12089" b="64747"/>
              <a:stretch/>
            </p:blipFill>
            <p:spPr>
              <a:xfrm>
                <a:off x="5379050" y="1011228"/>
                <a:ext cx="1236863" cy="2544825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25BA5B-6248-8044-A69C-FEE813AF139D}"/>
                  </a:ext>
                </a:extLst>
              </p:cNvPr>
              <p:cNvSpPr/>
              <p:nvPr/>
            </p:nvSpPr>
            <p:spPr>
              <a:xfrm>
                <a:off x="5429698" y="757345"/>
                <a:ext cx="1247720" cy="27987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94634FA-459F-F84B-99DE-9F1D8F252724}"/>
                  </a:ext>
                </a:extLst>
              </p:cNvPr>
              <p:cNvSpPr txBox="1"/>
              <p:nvPr/>
            </p:nvSpPr>
            <p:spPr>
              <a:xfrm>
                <a:off x="5539093" y="767619"/>
                <a:ext cx="1033517" cy="353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Test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5459B-B61B-2A47-90F6-3D0965CC31B2}"/>
                </a:ext>
              </a:extLst>
            </p:cNvPr>
            <p:cNvSpPr txBox="1"/>
            <p:nvPr/>
          </p:nvSpPr>
          <p:spPr>
            <a:xfrm>
              <a:off x="5743562" y="3697783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3ACBC9F9-8407-E54B-9FB1-8E5386AFC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330541" y="2608643"/>
            <a:ext cx="620445" cy="1371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526780-CD65-5A40-8F35-FF033C90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9029545" y="2608643"/>
            <a:ext cx="620445" cy="13716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378F009-A5F3-4841-8DCE-DF4F90F04AC1}"/>
              </a:ext>
            </a:extLst>
          </p:cNvPr>
          <p:cNvSpPr txBox="1"/>
          <p:nvPr/>
        </p:nvSpPr>
        <p:spPr>
          <a:xfrm>
            <a:off x="9055495" y="2399325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MSC05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36E4DC-A8A0-D549-AD7D-683D098159C8}"/>
              </a:ext>
            </a:extLst>
          </p:cNvPr>
          <p:cNvSpPr txBox="1"/>
          <p:nvPr/>
        </p:nvSpPr>
        <p:spPr>
          <a:xfrm>
            <a:off x="8338195" y="811893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MSC04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C47E05F-D027-9A43-A113-A9554CA66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355834" y="1021211"/>
            <a:ext cx="620445" cy="13716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1679942-C6FC-BD47-ACB3-19C542DEDD80}"/>
              </a:ext>
            </a:extLst>
          </p:cNvPr>
          <p:cNvSpPr/>
          <p:nvPr/>
        </p:nvSpPr>
        <p:spPr>
          <a:xfrm>
            <a:off x="8335463" y="814111"/>
            <a:ext cx="657007" cy="162864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Macintosh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2021-02-19T21:42:15Z</dcterms:created>
  <dcterms:modified xsi:type="dcterms:W3CDTF">2021-02-19T21:57:22Z</dcterms:modified>
</cp:coreProperties>
</file>