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75"/>
    <p:restoredTop sz="94669"/>
  </p:normalViewPr>
  <p:slideViewPr>
    <p:cSldViewPr snapToGrid="0" snapToObjects="1">
      <p:cViewPr varScale="1">
        <p:scale>
          <a:sx n="63" d="100"/>
          <a:sy n="63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3F0-77E2-514E-AF52-DF6798EF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BDAD-038F-2D47-86B7-E74EC98D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8DEE-8FD2-7C41-862C-18C710A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F89E-7735-1C42-BA1C-D264C62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C7-A27D-9640-95BC-AEE8A9F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BE1-BA9E-394C-9FEE-679F998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D942-2D6C-6049-99FA-58F19A4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4988-CC6F-3F4B-9CCA-E1187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BD3E-DF51-2F47-B82F-7E749D8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0DA7-F6A4-A44F-8D81-65AEAE6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DA953-EFE5-EC44-B8FC-8FB6B5B8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112F-8710-AF43-A9CF-17382AD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8566-C484-9F40-9C76-07E596C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7394-61F9-594C-B3EA-CF54B75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BBB-A523-794F-BE17-1F50638E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0C7-2D78-4D4A-85A0-75BA9FE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6C58-9BD3-F540-8DE1-7C62642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0C8-4593-7545-8A64-14CAB74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171A-87AA-8C4B-B250-8503852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A58-C91B-784D-8EA7-77EECFF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E01-5D33-CB46-A055-C529685C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011-2FDE-F943-8B95-756A5A8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101-763C-7C41-9189-80F53E5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804-2E97-A542-B73D-51CBB93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589-3C55-B64E-B4CD-84C30A3A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473-1DA7-444B-B4A5-1EDD799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CED-3654-F945-A5F6-4269D141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43F-5C1C-7C46-901E-666466C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657B-7BA6-0E43-B280-9AA214F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34E-4418-574A-A901-5C8F6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5207-0824-0D4D-8F12-6167B8C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97-D66D-4545-82BE-84E7CC09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8580-AC1C-0442-B654-53FE8389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35AB-EF34-AB4E-9AE1-7D4F83B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AE758-6C9E-F246-B80A-3FA645C5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07FD-9405-4C4E-9565-B67E4CC5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F73-DB3C-C64B-88CC-DC107AA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6D458-9014-624B-879A-C554105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9E79-7CFA-624C-A70F-3867A671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533-0E42-1F47-8EBF-AEA823A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6713E-44F7-C445-ABD7-5B6E0BA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02B7-2AD2-AB47-A732-A3A0351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9753-0822-B440-A27B-AA09641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FD8B-51DA-E24D-8599-054FB1F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162F-72AE-A04A-AD69-C2DA981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74A2-082A-D34B-882F-EBA83CA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1B7-1B31-194A-A037-0AF4BFF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4F9-A8D8-6D45-B92A-DFA6893E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29D3-D750-444A-BC91-22E39A11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47D1-F7D5-6D42-B56B-63B3AA7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F3A-E426-3844-8A6A-AFC81C7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716-5534-5A40-B90C-CE115D4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B10-F436-4F47-9C3F-226A628B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A397-FD18-8940-A1BE-5AAC2C92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A2C7-F5D0-CF4D-AA5F-C2BAE6FC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E3F1-D29D-4A43-ABE3-D77BA64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9725-E866-7E4F-862C-A198881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AF99-C6D1-3540-8FEA-4BD344B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CB99D-5ED2-D142-89CD-22D30E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0360-A353-6347-BDB8-D702869B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C347-12C6-664F-AC8C-84699F6A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951-0666-BE4E-BBC6-0A31567BE0B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4E3E-2348-D342-AC10-6714DFD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B82-82A4-0044-AF9B-7E75438B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867-F401-8145-85EA-1F69F2E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Regression and SVM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C676-23ED-1C4C-8D01-5ED38993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24771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F8E22-3111-8B44-BAA8-67AB69DD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57" y="2182409"/>
            <a:ext cx="4940300" cy="353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CB571-33C2-7A42-A8D9-6333819DBBB3}"/>
              </a:ext>
            </a:extLst>
          </p:cNvPr>
          <p:cNvSpPr txBox="1"/>
          <p:nvPr/>
        </p:nvSpPr>
        <p:spPr>
          <a:xfrm>
            <a:off x="8940800" y="148336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62740-7417-1945-AA1F-0C844247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2182409"/>
            <a:ext cx="4940300" cy="35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12720-F708-824A-B38C-4D87D5ABC284}"/>
              </a:ext>
            </a:extLst>
          </p:cNvPr>
          <p:cNvSpPr txBox="1"/>
          <p:nvPr/>
        </p:nvSpPr>
        <p:spPr>
          <a:xfrm>
            <a:off x="3068320" y="170852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337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C605B-1FA5-254F-824B-ED0ADD717734}"/>
              </a:ext>
            </a:extLst>
          </p:cNvPr>
          <p:cNvSpPr txBox="1"/>
          <p:nvPr/>
        </p:nvSpPr>
        <p:spPr>
          <a:xfrm>
            <a:off x="8613384" y="10176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5AEF3-670E-294F-B164-ABB141EC1BF8}"/>
              </a:ext>
            </a:extLst>
          </p:cNvPr>
          <p:cNvSpPr txBox="1"/>
          <p:nvPr/>
        </p:nvSpPr>
        <p:spPr>
          <a:xfrm>
            <a:off x="2860638" y="648306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9E941-3A38-6C40-915B-00D20A01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00"/>
            <a:ext cx="6532438" cy="4779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31C67-52CB-B045-9B7B-D679F6C8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54" y="1386969"/>
            <a:ext cx="5924846" cy="43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781895-2C4F-C847-9D8A-618D5B6DB6E0}"/>
              </a:ext>
            </a:extLst>
          </p:cNvPr>
          <p:cNvSpPr txBox="1"/>
          <p:nvPr/>
        </p:nvSpPr>
        <p:spPr>
          <a:xfrm>
            <a:off x="7847271" y="59379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2C886-9238-1643-8EC5-8AFD15C0FF92}"/>
              </a:ext>
            </a:extLst>
          </p:cNvPr>
          <p:cNvSpPr txBox="1"/>
          <p:nvPr/>
        </p:nvSpPr>
        <p:spPr>
          <a:xfrm>
            <a:off x="2619168" y="778462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00A6-8EA0-E645-9C9A-C06ACA0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00"/>
            <a:ext cx="5517917" cy="4099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E4B88-A2C8-764B-8B8F-BCFB7C10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02" y="936834"/>
            <a:ext cx="5946298" cy="44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607B01-A532-694B-8007-6502F82720B2}"/>
              </a:ext>
            </a:extLst>
          </p:cNvPr>
          <p:cNvSpPr txBox="1"/>
          <p:nvPr/>
        </p:nvSpPr>
        <p:spPr>
          <a:xfrm>
            <a:off x="8347958" y="84143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6324-27FD-1B4D-BCDD-62956FDDDB3E}"/>
              </a:ext>
            </a:extLst>
          </p:cNvPr>
          <p:cNvSpPr txBox="1"/>
          <p:nvPr/>
        </p:nvSpPr>
        <p:spPr>
          <a:xfrm>
            <a:off x="2677842" y="766680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4446-A89B-B244-A2F8-AC73D5F2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" y="1210765"/>
            <a:ext cx="6163573" cy="4509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2A710-9A16-4746-908D-F94414A6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0" y="1334151"/>
            <a:ext cx="5863292" cy="43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00149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2371278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E57CE-F493-0840-B511-37244C4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102"/>
            <a:ext cx="5481669" cy="3729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69BDB-3FBD-9149-86F2-96581936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29" y="1372222"/>
            <a:ext cx="6690371" cy="44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2455443" y="103042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9262A-2DBD-6643-B8DA-2087285F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888"/>
            <a:ext cx="5515397" cy="3695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D3EFE-9658-004F-99DA-D201CB0B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29" y="1372222"/>
            <a:ext cx="6690371" cy="44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2577363" y="1276046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98D19-6A73-3D4C-BE24-9CB864E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" y="1902542"/>
            <a:ext cx="5671376" cy="380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87F91-5776-2747-BA40-4A7975C1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9" y="1539949"/>
            <a:ext cx="6440051" cy="43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857F-34DD-0D4A-9654-E9B7F488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Accuracy per training between subjects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F18092-B3AF-BA4A-A0F8-271CF93C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60" y="2077860"/>
            <a:ext cx="4940300" cy="353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639A9A-87AF-6F44-B34C-105D97D86A43}"/>
              </a:ext>
            </a:extLst>
          </p:cNvPr>
          <p:cNvSpPr txBox="1"/>
          <p:nvPr/>
        </p:nvSpPr>
        <p:spPr>
          <a:xfrm>
            <a:off x="8940800" y="148336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BB5ABF-8C8D-F24C-8900-94579349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2077860"/>
            <a:ext cx="5016500" cy="353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D9AD29-B347-F640-B2E3-D132E4749A1A}"/>
              </a:ext>
            </a:extLst>
          </p:cNvPr>
          <p:cNvSpPr txBox="1"/>
          <p:nvPr/>
        </p:nvSpPr>
        <p:spPr>
          <a:xfrm>
            <a:off x="3068320" y="170852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6076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30EA8-FBEB-714F-B9C8-98632C65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2235994"/>
            <a:ext cx="4940300" cy="353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0FCA2-D4F0-5849-A729-A5B8BB1546AA}"/>
              </a:ext>
            </a:extLst>
          </p:cNvPr>
          <p:cNvSpPr txBox="1"/>
          <p:nvPr/>
        </p:nvSpPr>
        <p:spPr>
          <a:xfrm>
            <a:off x="8412480" y="1778675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5C0DE-5135-264A-A90B-5B2CFB27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2235994"/>
            <a:ext cx="5016500" cy="35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7BCFD-4A48-0E45-AA80-6349EB58A2BF}"/>
              </a:ext>
            </a:extLst>
          </p:cNvPr>
          <p:cNvSpPr txBox="1"/>
          <p:nvPr/>
        </p:nvSpPr>
        <p:spPr>
          <a:xfrm>
            <a:off x="2682241" y="17064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8846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 Regression and SVM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Boxplots Accuracy per training between subjects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Regression</dc:title>
  <dc:creator>alexisp</dc:creator>
  <cp:lastModifiedBy>alexisp</cp:lastModifiedBy>
  <cp:revision>11</cp:revision>
  <dcterms:created xsi:type="dcterms:W3CDTF">2020-03-11T20:19:06Z</dcterms:created>
  <dcterms:modified xsi:type="dcterms:W3CDTF">2020-03-23T20:50:58Z</dcterms:modified>
</cp:coreProperties>
</file>