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3AC-7662-7446-9641-939628B9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07C3-9A3A-6347-BC09-FA4EBFAB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1879599"/>
            <a:ext cx="11049000" cy="4566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FBF93-57EF-1C4C-A48A-8793609C646A}"/>
              </a:ext>
            </a:extLst>
          </p:cNvPr>
          <p:cNvSpPr txBox="1"/>
          <p:nvPr/>
        </p:nvSpPr>
        <p:spPr>
          <a:xfrm>
            <a:off x="5975466" y="1231146"/>
            <a:ext cx="95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217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2992505" y="1054273"/>
            <a:ext cx="6326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  <a:p>
            <a:r>
              <a:rPr lang="en-US" dirty="0"/>
              <a:t>Removed MSC08 and MSC09 due to </a:t>
            </a:r>
            <a:r>
              <a:rPr lang="en-US" dirty="0" err="1"/>
              <a:t>NaN’s</a:t>
            </a:r>
            <a:r>
              <a:rPr lang="en-US" dirty="0"/>
              <a:t> during training/testing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4F950-06B6-8D4B-9FB2-9C7C1711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78" y="1952505"/>
            <a:ext cx="6606282" cy="45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91ED-133D-AE4A-B0AB-3C03810E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61" y="1413284"/>
            <a:ext cx="7463890" cy="4847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E8A23-5B92-6E49-8B27-AEC404F9E3A5}"/>
              </a:ext>
            </a:extLst>
          </p:cNvPr>
          <p:cNvSpPr txBox="1"/>
          <p:nvPr/>
        </p:nvSpPr>
        <p:spPr>
          <a:xfrm>
            <a:off x="739741" y="2465798"/>
            <a:ext cx="22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space due to </a:t>
            </a:r>
            <a:r>
              <a:rPr lang="en-US" dirty="0" err="1"/>
              <a:t>NaNs</a:t>
            </a:r>
            <a:r>
              <a:rPr lang="en-US" dirty="0"/>
              <a:t> in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B5C-E3C1-ED49-9E08-AD6BC96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35" y="-2200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09D8D-E4B5-F64C-AEAC-8150C3E7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354"/>
            <a:ext cx="4446845" cy="347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111BF-B2E7-8047-9619-44D849FCB42C}"/>
              </a:ext>
            </a:extLst>
          </p:cNvPr>
          <p:cNvSpPr txBox="1"/>
          <p:nvPr/>
        </p:nvSpPr>
        <p:spPr>
          <a:xfrm>
            <a:off x="1245289" y="1039706"/>
            <a:ext cx="159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motor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86B29-105D-1743-96CB-254F5B20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06" y="1894846"/>
            <a:ext cx="4345779" cy="3476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0DCEB-2EBA-FB41-834E-EBBDCF41BA38}"/>
              </a:ext>
            </a:extLst>
          </p:cNvPr>
          <p:cNvSpPr txBox="1"/>
          <p:nvPr/>
        </p:nvSpPr>
        <p:spPr>
          <a:xfrm>
            <a:off x="5209605" y="1074698"/>
            <a:ext cx="180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03366-D111-284E-837D-A2977400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158" y="1875353"/>
            <a:ext cx="4446842" cy="3560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A18C6-B233-E84D-9AA7-69AC0838A3D3}"/>
              </a:ext>
            </a:extLst>
          </p:cNvPr>
          <p:cNvSpPr txBox="1"/>
          <p:nvPr/>
        </p:nvSpPr>
        <p:spPr>
          <a:xfrm>
            <a:off x="8989337" y="1117197"/>
            <a:ext cx="15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mixed</a:t>
            </a:r>
          </a:p>
        </p:txBody>
      </p:sp>
    </p:spTree>
    <p:extLst>
      <p:ext uri="{BB962C8B-B14F-4D97-AF65-F5344CB8AC3E}">
        <p14:creationId xmlns:p14="http://schemas.microsoft.com/office/powerpoint/2010/main" val="31849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ED30-602F-994C-8690-EE8401F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3352800"/>
            <a:ext cx="49276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34209-DBD8-3045-B025-C843481C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4" y="1604480"/>
            <a:ext cx="5275772" cy="383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10249-ABB9-044D-BC46-50D67640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38" y="0"/>
            <a:ext cx="4927600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BB7698-94AA-6346-8828-80221040EEC0}"/>
              </a:ext>
            </a:extLst>
          </p:cNvPr>
          <p:cNvSpPr txBox="1"/>
          <p:nvPr/>
        </p:nvSpPr>
        <p:spPr>
          <a:xfrm>
            <a:off x="69351" y="956231"/>
            <a:ext cx="503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removed due to </a:t>
            </a:r>
            <a:r>
              <a:rPr lang="en-US" dirty="0" err="1"/>
              <a:t>NaNs</a:t>
            </a:r>
            <a:r>
              <a:rPr lang="en-US" dirty="0"/>
              <a:t> in testing data</a:t>
            </a:r>
          </a:p>
        </p:txBody>
      </p:sp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8EA-D3B6-9F4C-9312-E55DF4E7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0EEC1-4C26-A84A-B567-49407B67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15"/>
            <a:ext cx="10084638" cy="4253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9B7AF-DD27-4844-8A43-2BAAB1F80493}"/>
              </a:ext>
            </a:extLst>
          </p:cNvPr>
          <p:cNvSpPr txBox="1"/>
          <p:nvPr/>
        </p:nvSpPr>
        <p:spPr>
          <a:xfrm>
            <a:off x="5742506" y="1321356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425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6F013-8E09-1447-87CA-90436918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9" y="1325563"/>
            <a:ext cx="7684069" cy="540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4530242" y="586899"/>
            <a:ext cx="3000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  <a:p>
            <a:r>
              <a:rPr lang="en-US" dirty="0"/>
              <a:t>Removed MSC03 missing data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8D23-EA58-D34F-8194-6C5D5FD6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694F9-7D57-0141-8432-F2F59BB4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0" y="1875354"/>
            <a:ext cx="10240931" cy="4119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A48DD-C075-A74A-BB18-AF957DDEF98F}"/>
              </a:ext>
            </a:extLst>
          </p:cNvPr>
          <p:cNvSpPr txBox="1"/>
          <p:nvPr/>
        </p:nvSpPr>
        <p:spPr>
          <a:xfrm>
            <a:off x="5789791" y="1252027"/>
            <a:ext cx="97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15225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F00F2-EDA6-B44C-B521-9125267D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4" y="1453509"/>
            <a:ext cx="7400961" cy="4960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3667286" y="586899"/>
            <a:ext cx="40250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  <a:p>
            <a:r>
              <a:rPr lang="en-US" dirty="0"/>
              <a:t>Removing MSC06, 07, 08 09 missing data</a:t>
            </a:r>
          </a:p>
        </p:txBody>
      </p:sp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136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Within Sub</vt:lpstr>
      <vt:lpstr>Between Sub</vt:lpstr>
      <vt:lpstr>Between Sub</vt:lpstr>
      <vt:lpstr>Between Sub</vt:lpstr>
      <vt:lpstr>Between Sub</vt:lpstr>
      <vt:lpstr>Between Sub</vt:lpstr>
      <vt:lpstr>Between Sub</vt:lpstr>
      <vt:lpstr>Leave out 1 day(testing set) 9 days (training set)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10</cp:revision>
  <dcterms:created xsi:type="dcterms:W3CDTF">2020-01-15T01:34:02Z</dcterms:created>
  <dcterms:modified xsi:type="dcterms:W3CDTF">2020-01-22T20:48:19Z</dcterms:modified>
</cp:coreProperties>
</file>